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11"/>
  </p:notesMasterIdLst>
  <p:sldIdLst>
    <p:sldId id="2147473731" r:id="rId5"/>
    <p:sldId id="2147473733" r:id="rId6"/>
    <p:sldId id="2147473734" r:id="rId7"/>
    <p:sldId id="2147473735" r:id="rId8"/>
    <p:sldId id="2147473736" r:id="rId9"/>
    <p:sldId id="2147473737" r:id="rId1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2E02"/>
    <a:srgbClr val="0A9396"/>
    <a:srgbClr val="BB3E03"/>
    <a:srgbClr val="016374"/>
    <a:srgbClr val="BA1F49"/>
    <a:srgbClr val="FF1DAC"/>
    <a:srgbClr val="F68D2C"/>
    <a:srgbClr val="7F7F81"/>
    <a:srgbClr val="009A44"/>
    <a:srgbClr val="460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A3ECA-809D-421E-A5BA-D1FAAC28F1D4}" v="1" dt="2024-11-15T15:13:29.9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56"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aiman, Nur Syahiirah (SG/Advisory)" userId="dc904ef3-b3f1-47b3-83ed-818a6bc0fc43" providerId="ADAL" clId="{53E0A0A1-DEA3-4300-BB41-987347474322}"/>
    <pc:docChg chg="undo redo custSel addSld delSld modSld delMainMaster">
      <pc:chgData name="Sulaiman, Nur Syahiirah (SG/Advisory)" userId="dc904ef3-b3f1-47b3-83ed-818a6bc0fc43" providerId="ADAL" clId="{53E0A0A1-DEA3-4300-BB41-987347474322}" dt="2024-10-16T09:30:02.747" v="1249" actId="47"/>
      <pc:docMkLst>
        <pc:docMk/>
      </pc:docMkLst>
      <pc:sldChg chg="del">
        <pc:chgData name="Sulaiman, Nur Syahiirah (SG/Advisory)" userId="dc904ef3-b3f1-47b3-83ed-818a6bc0fc43" providerId="ADAL" clId="{53E0A0A1-DEA3-4300-BB41-987347474322}" dt="2024-10-16T07:27:30.703" v="35" actId="47"/>
        <pc:sldMkLst>
          <pc:docMk/>
          <pc:sldMk cId="0" sldId="256"/>
        </pc:sldMkLst>
      </pc:sldChg>
      <pc:sldChg chg="delSp del mod">
        <pc:chgData name="Sulaiman, Nur Syahiirah (SG/Advisory)" userId="dc904ef3-b3f1-47b3-83ed-818a6bc0fc43" providerId="ADAL" clId="{53E0A0A1-DEA3-4300-BB41-987347474322}" dt="2024-10-16T07:28:45.528" v="59" actId="47"/>
        <pc:sldMkLst>
          <pc:docMk/>
          <pc:sldMk cId="0" sldId="257"/>
        </pc:sldMkLst>
        <pc:graphicFrameChg chg="del">
          <ac:chgData name="Sulaiman, Nur Syahiirah (SG/Advisory)" userId="dc904ef3-b3f1-47b3-83ed-818a6bc0fc43" providerId="ADAL" clId="{53E0A0A1-DEA3-4300-BB41-987347474322}" dt="2024-10-16T07:28:06.338" v="48" actId="21"/>
          <ac:graphicFrameMkLst>
            <pc:docMk/>
            <pc:sldMk cId="0" sldId="257"/>
            <ac:graphicFrameMk id="7" creationId="{00000000-0000-0000-0000-000000000000}"/>
          </ac:graphicFrameMkLst>
        </pc:graphicFrameChg>
      </pc:sldChg>
      <pc:sldChg chg="delSp del mod">
        <pc:chgData name="Sulaiman, Nur Syahiirah (SG/Advisory)" userId="dc904ef3-b3f1-47b3-83ed-818a6bc0fc43" providerId="ADAL" clId="{53E0A0A1-DEA3-4300-BB41-987347474322}" dt="2024-10-16T08:03:18.872" v="109" actId="47"/>
        <pc:sldMkLst>
          <pc:docMk/>
          <pc:sldMk cId="0" sldId="258"/>
        </pc:sldMkLst>
        <pc:spChg chg="del">
          <ac:chgData name="Sulaiman, Nur Syahiirah (SG/Advisory)" userId="dc904ef3-b3f1-47b3-83ed-818a6bc0fc43" providerId="ADAL" clId="{53E0A0A1-DEA3-4300-BB41-987347474322}" dt="2024-10-16T08:00:55.316" v="66" actId="21"/>
          <ac:spMkLst>
            <pc:docMk/>
            <pc:sldMk cId="0" sldId="258"/>
            <ac:spMk id="5"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6"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7"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8"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9"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10"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11" creationId="{00000000-0000-0000-0000-000000000000}"/>
          </ac:spMkLst>
        </pc:spChg>
        <pc:spChg chg="del">
          <ac:chgData name="Sulaiman, Nur Syahiirah (SG/Advisory)" userId="dc904ef3-b3f1-47b3-83ed-818a6bc0fc43" providerId="ADAL" clId="{53E0A0A1-DEA3-4300-BB41-987347474322}" dt="2024-10-16T08:00:55.316" v="66" actId="21"/>
          <ac:spMkLst>
            <pc:docMk/>
            <pc:sldMk cId="0" sldId="258"/>
            <ac:spMk id="12" creationId="{00000000-0000-0000-0000-000000000000}"/>
          </ac:spMkLst>
        </pc:spChg>
      </pc:sldChg>
      <pc:sldChg chg="addSp delSp modSp del mod">
        <pc:chgData name="Sulaiman, Nur Syahiirah (SG/Advisory)" userId="dc904ef3-b3f1-47b3-83ed-818a6bc0fc43" providerId="ADAL" clId="{53E0A0A1-DEA3-4300-BB41-987347474322}" dt="2024-10-16T08:08:18.354" v="194" actId="47"/>
        <pc:sldMkLst>
          <pc:docMk/>
          <pc:sldMk cId="0" sldId="259"/>
        </pc:sldMkLst>
        <pc:spChg chg="del">
          <ac:chgData name="Sulaiman, Nur Syahiirah (SG/Advisory)" userId="dc904ef3-b3f1-47b3-83ed-818a6bc0fc43" providerId="ADAL" clId="{53E0A0A1-DEA3-4300-BB41-987347474322}" dt="2024-10-16T08:03:29.001" v="112" actId="21"/>
          <ac:spMkLst>
            <pc:docMk/>
            <pc:sldMk cId="0" sldId="259"/>
            <ac:spMk id="2"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6"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7"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8"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9"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0"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1"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2"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3"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4"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5"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6"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7"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8"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19"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20"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21" creationId="{00000000-0000-0000-0000-000000000000}"/>
          </ac:spMkLst>
        </pc:spChg>
        <pc:spChg chg="del">
          <ac:chgData name="Sulaiman, Nur Syahiirah (SG/Advisory)" userId="dc904ef3-b3f1-47b3-83ed-818a6bc0fc43" providerId="ADAL" clId="{53E0A0A1-DEA3-4300-BB41-987347474322}" dt="2024-10-16T08:03:29.001" v="112" actId="21"/>
          <ac:spMkLst>
            <pc:docMk/>
            <pc:sldMk cId="0" sldId="259"/>
            <ac:spMk id="22" creationId="{00000000-0000-0000-0000-000000000000}"/>
          </ac:spMkLst>
        </pc:spChg>
        <pc:spChg chg="add mod">
          <ac:chgData name="Sulaiman, Nur Syahiirah (SG/Advisory)" userId="dc904ef3-b3f1-47b3-83ed-818a6bc0fc43" providerId="ADAL" clId="{53E0A0A1-DEA3-4300-BB41-987347474322}" dt="2024-10-16T08:03:29.001" v="112" actId="21"/>
          <ac:spMkLst>
            <pc:docMk/>
            <pc:sldMk cId="0" sldId="259"/>
            <ac:spMk id="24" creationId="{12C8FF06-8594-7744-AD8C-C6E6286BF75B}"/>
          </ac:spMkLst>
        </pc:spChg>
      </pc:sldChg>
      <pc:sldChg chg="delSp modSp del mod">
        <pc:chgData name="Sulaiman, Nur Syahiirah (SG/Advisory)" userId="dc904ef3-b3f1-47b3-83ed-818a6bc0fc43" providerId="ADAL" clId="{53E0A0A1-DEA3-4300-BB41-987347474322}" dt="2024-10-16T09:12:38.625" v="998" actId="47"/>
        <pc:sldMkLst>
          <pc:docMk/>
          <pc:sldMk cId="0" sldId="260"/>
        </pc:sldMkLst>
        <pc:spChg chg="mod">
          <ac:chgData name="Sulaiman, Nur Syahiirah (SG/Advisory)" userId="dc904ef3-b3f1-47b3-83ed-818a6bc0fc43" providerId="ADAL" clId="{53E0A0A1-DEA3-4300-BB41-987347474322}" dt="2024-10-16T08:40:04.343" v="337" actId="1076"/>
          <ac:spMkLst>
            <pc:docMk/>
            <pc:sldMk cId="0" sldId="260"/>
            <ac:spMk id="45" creationId="{00000000-0000-0000-0000-000000000000}"/>
          </ac:spMkLst>
        </pc:spChg>
        <pc:spChg chg="mod">
          <ac:chgData name="Sulaiman, Nur Syahiirah (SG/Advisory)" userId="dc904ef3-b3f1-47b3-83ed-818a6bc0fc43" providerId="ADAL" clId="{53E0A0A1-DEA3-4300-BB41-987347474322}" dt="2024-10-16T08:39:50.888" v="335" actId="1076"/>
          <ac:spMkLst>
            <pc:docMk/>
            <pc:sldMk cId="0" sldId="260"/>
            <ac:spMk id="65" creationId="{00000000-0000-0000-0000-000000000000}"/>
          </ac:spMkLst>
        </pc:spChg>
        <pc:spChg chg="del">
          <ac:chgData name="Sulaiman, Nur Syahiirah (SG/Advisory)" userId="dc904ef3-b3f1-47b3-83ed-818a6bc0fc43" providerId="ADAL" clId="{53E0A0A1-DEA3-4300-BB41-987347474322}" dt="2024-10-16T09:06:42.069" v="906" actId="21"/>
          <ac:spMkLst>
            <pc:docMk/>
            <pc:sldMk cId="0" sldId="260"/>
            <ac:spMk id="69" creationId="{00000000-0000-0000-0000-000000000000}"/>
          </ac:spMkLst>
        </pc:spChg>
        <pc:spChg chg="del">
          <ac:chgData name="Sulaiman, Nur Syahiirah (SG/Advisory)" userId="dc904ef3-b3f1-47b3-83ed-818a6bc0fc43" providerId="ADAL" clId="{53E0A0A1-DEA3-4300-BB41-987347474322}" dt="2024-10-16T09:06:42.069" v="906" actId="21"/>
          <ac:spMkLst>
            <pc:docMk/>
            <pc:sldMk cId="0" sldId="260"/>
            <ac:spMk id="70" creationId="{00000000-0000-0000-0000-000000000000}"/>
          </ac:spMkLst>
        </pc:spChg>
        <pc:spChg chg="del">
          <ac:chgData name="Sulaiman, Nur Syahiirah (SG/Advisory)" userId="dc904ef3-b3f1-47b3-83ed-818a6bc0fc43" providerId="ADAL" clId="{53E0A0A1-DEA3-4300-BB41-987347474322}" dt="2024-10-16T09:06:42.069" v="906" actId="21"/>
          <ac:spMkLst>
            <pc:docMk/>
            <pc:sldMk cId="0" sldId="260"/>
            <ac:spMk id="71" creationId="{00000000-0000-0000-0000-000000000000}"/>
          </ac:spMkLst>
        </pc:spChg>
        <pc:spChg chg="del">
          <ac:chgData name="Sulaiman, Nur Syahiirah (SG/Advisory)" userId="dc904ef3-b3f1-47b3-83ed-818a6bc0fc43" providerId="ADAL" clId="{53E0A0A1-DEA3-4300-BB41-987347474322}" dt="2024-10-16T09:06:42.069" v="906" actId="21"/>
          <ac:spMkLst>
            <pc:docMk/>
            <pc:sldMk cId="0" sldId="260"/>
            <ac:spMk id="72" creationId="{00000000-0000-0000-0000-000000000000}"/>
          </ac:spMkLst>
        </pc:spChg>
        <pc:spChg chg="del">
          <ac:chgData name="Sulaiman, Nur Syahiirah (SG/Advisory)" userId="dc904ef3-b3f1-47b3-83ed-818a6bc0fc43" providerId="ADAL" clId="{53E0A0A1-DEA3-4300-BB41-987347474322}" dt="2024-10-16T09:06:42.069" v="906" actId="21"/>
          <ac:spMkLst>
            <pc:docMk/>
            <pc:sldMk cId="0" sldId="260"/>
            <ac:spMk id="73" creationId="{00000000-0000-0000-0000-000000000000}"/>
          </ac:spMkLst>
        </pc:spChg>
        <pc:spChg chg="del">
          <ac:chgData name="Sulaiman, Nur Syahiirah (SG/Advisory)" userId="dc904ef3-b3f1-47b3-83ed-818a6bc0fc43" providerId="ADAL" clId="{53E0A0A1-DEA3-4300-BB41-987347474322}" dt="2024-10-16T09:06:42.069" v="906" actId="21"/>
          <ac:spMkLst>
            <pc:docMk/>
            <pc:sldMk cId="0" sldId="260"/>
            <ac:spMk id="74" creationId="{00000000-0000-0000-0000-000000000000}"/>
          </ac:spMkLst>
        </pc:spChg>
        <pc:spChg chg="mod">
          <ac:chgData name="Sulaiman, Nur Syahiirah (SG/Advisory)" userId="dc904ef3-b3f1-47b3-83ed-818a6bc0fc43" providerId="ADAL" clId="{53E0A0A1-DEA3-4300-BB41-987347474322}" dt="2024-10-16T09:06:19.941" v="899" actId="21"/>
          <ac:spMkLst>
            <pc:docMk/>
            <pc:sldMk cId="0" sldId="260"/>
            <ac:spMk id="80" creationId="{00000000-0000-0000-0000-000000000000}"/>
          </ac:spMkLst>
        </pc:spChg>
        <pc:spChg chg="del">
          <ac:chgData name="Sulaiman, Nur Syahiirah (SG/Advisory)" userId="dc904ef3-b3f1-47b3-83ed-818a6bc0fc43" providerId="ADAL" clId="{53E0A0A1-DEA3-4300-BB41-987347474322}" dt="2024-10-16T08:08:55.527" v="226" actId="21"/>
          <ac:spMkLst>
            <pc:docMk/>
            <pc:sldMk cId="0" sldId="260"/>
            <ac:spMk id="81" creationId="{00000000-0000-0000-0000-000000000000}"/>
          </ac:spMkLst>
        </pc:spChg>
      </pc:sldChg>
      <pc:sldChg chg="delSp del mod">
        <pc:chgData name="Sulaiman, Nur Syahiirah (SG/Advisory)" userId="dc904ef3-b3f1-47b3-83ed-818a6bc0fc43" providerId="ADAL" clId="{53E0A0A1-DEA3-4300-BB41-987347474322}" dt="2024-10-16T09:13:07.871" v="1005" actId="47"/>
        <pc:sldMkLst>
          <pc:docMk/>
          <pc:sldMk cId="0" sldId="261"/>
        </pc:sldMkLst>
        <pc:spChg chg="del">
          <ac:chgData name="Sulaiman, Nur Syahiirah (SG/Advisory)" userId="dc904ef3-b3f1-47b3-83ed-818a6bc0fc43" providerId="ADAL" clId="{53E0A0A1-DEA3-4300-BB41-987347474322}" dt="2024-10-16T09:12:58.430" v="1002" actId="21"/>
          <ac:spMkLst>
            <pc:docMk/>
            <pc:sldMk cId="0" sldId="261"/>
            <ac:spMk id="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1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2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3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4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5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6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7"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8"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79"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0"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1"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2"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3"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4"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5"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6" creationId="{00000000-0000-0000-0000-000000000000}"/>
          </ac:spMkLst>
        </pc:spChg>
        <pc:spChg chg="del">
          <ac:chgData name="Sulaiman, Nur Syahiirah (SG/Advisory)" userId="dc904ef3-b3f1-47b3-83ed-818a6bc0fc43" providerId="ADAL" clId="{53E0A0A1-DEA3-4300-BB41-987347474322}" dt="2024-10-16T09:12:58.430" v="1002" actId="21"/>
          <ac:spMkLst>
            <pc:docMk/>
            <pc:sldMk cId="0" sldId="261"/>
            <ac:spMk id="87" creationId="{00000000-0000-0000-0000-000000000000}"/>
          </ac:spMkLst>
        </pc:spChg>
      </pc:sldChg>
      <pc:sldChg chg="modSp mod">
        <pc:chgData name="Sulaiman, Nur Syahiirah (SG/Advisory)" userId="dc904ef3-b3f1-47b3-83ed-818a6bc0fc43" providerId="ADAL" clId="{53E0A0A1-DEA3-4300-BB41-987347474322}" dt="2024-10-16T07:27:44.090" v="44" actId="20577"/>
        <pc:sldMkLst>
          <pc:docMk/>
          <pc:sldMk cId="2285115429" sldId="2147473731"/>
        </pc:sldMkLst>
        <pc:spChg chg="mod">
          <ac:chgData name="Sulaiman, Nur Syahiirah (SG/Advisory)" userId="dc904ef3-b3f1-47b3-83ed-818a6bc0fc43" providerId="ADAL" clId="{53E0A0A1-DEA3-4300-BB41-987347474322}" dt="2024-10-16T07:27:44.090" v="44" actId="20577"/>
          <ac:spMkLst>
            <pc:docMk/>
            <pc:sldMk cId="2285115429" sldId="2147473731"/>
            <ac:spMk id="15" creationId="{25494E3E-744E-521C-34BE-7F36AC3699C6}"/>
          </ac:spMkLst>
        </pc:spChg>
      </pc:sldChg>
      <pc:sldChg chg="addSp delSp modSp mod modShow">
        <pc:chgData name="Sulaiman, Nur Syahiirah (SG/Advisory)" userId="dc904ef3-b3f1-47b3-83ed-818a6bc0fc43" providerId="ADAL" clId="{53E0A0A1-DEA3-4300-BB41-987347474322}" dt="2024-10-16T09:29:59.336" v="1248"/>
        <pc:sldMkLst>
          <pc:docMk/>
          <pc:sldMk cId="1359644955" sldId="2147473733"/>
        </pc:sldMkLst>
        <pc:spChg chg="add mod">
          <ac:chgData name="Sulaiman, Nur Syahiirah (SG/Advisory)" userId="dc904ef3-b3f1-47b3-83ed-818a6bc0fc43" providerId="ADAL" clId="{53E0A0A1-DEA3-4300-BB41-987347474322}" dt="2024-10-16T09:20:56.739" v="1224"/>
          <ac:spMkLst>
            <pc:docMk/>
            <pc:sldMk cId="1359644955" sldId="2147473733"/>
            <ac:spMk id="6" creationId="{97B4E832-B107-62F6-6E09-DEC22A829AC5}"/>
          </ac:spMkLst>
        </pc:spChg>
        <pc:spChg chg="add mod">
          <ac:chgData name="Sulaiman, Nur Syahiirah (SG/Advisory)" userId="dc904ef3-b3f1-47b3-83ed-818a6bc0fc43" providerId="ADAL" clId="{53E0A0A1-DEA3-4300-BB41-987347474322}" dt="2024-10-16T09:21:04.014" v="1226"/>
          <ac:spMkLst>
            <pc:docMk/>
            <pc:sldMk cId="1359644955" sldId="2147473733"/>
            <ac:spMk id="10" creationId="{580E1F7D-A17D-A2DF-D921-165AA445F97E}"/>
          </ac:spMkLst>
        </pc:spChg>
        <pc:spChg chg="mod">
          <ac:chgData name="Sulaiman, Nur Syahiirah (SG/Advisory)" userId="dc904ef3-b3f1-47b3-83ed-818a6bc0fc43" providerId="ADAL" clId="{53E0A0A1-DEA3-4300-BB41-987347474322}" dt="2024-10-16T09:22:04.703" v="1227"/>
          <ac:spMkLst>
            <pc:docMk/>
            <pc:sldMk cId="1359644955" sldId="2147473733"/>
            <ac:spMk id="12" creationId="{992A0098-5E77-95C1-2151-F555E7C21FA1}"/>
          </ac:spMkLst>
        </pc:spChg>
        <pc:spChg chg="mod">
          <ac:chgData name="Sulaiman, Nur Syahiirah (SG/Advisory)" userId="dc904ef3-b3f1-47b3-83ed-818a6bc0fc43" providerId="ADAL" clId="{53E0A0A1-DEA3-4300-BB41-987347474322}" dt="2024-10-16T09:22:04.703" v="1227"/>
          <ac:spMkLst>
            <pc:docMk/>
            <pc:sldMk cId="1359644955" sldId="2147473733"/>
            <ac:spMk id="13" creationId="{EE07AD80-AFD4-0D1E-8545-DFEB7585F3DA}"/>
          </ac:spMkLst>
        </pc:spChg>
        <pc:spChg chg="mod">
          <ac:chgData name="Sulaiman, Nur Syahiirah (SG/Advisory)" userId="dc904ef3-b3f1-47b3-83ed-818a6bc0fc43" providerId="ADAL" clId="{53E0A0A1-DEA3-4300-BB41-987347474322}" dt="2024-10-16T09:22:04.703" v="1227"/>
          <ac:spMkLst>
            <pc:docMk/>
            <pc:sldMk cId="1359644955" sldId="2147473733"/>
            <ac:spMk id="14" creationId="{C672B50A-5E1C-9473-5A17-551E5F0D50AC}"/>
          </ac:spMkLst>
        </pc:spChg>
        <pc:spChg chg="mod">
          <ac:chgData name="Sulaiman, Nur Syahiirah (SG/Advisory)" userId="dc904ef3-b3f1-47b3-83ed-818a6bc0fc43" providerId="ADAL" clId="{53E0A0A1-DEA3-4300-BB41-987347474322}" dt="2024-10-16T09:22:04.703" v="1227"/>
          <ac:spMkLst>
            <pc:docMk/>
            <pc:sldMk cId="1359644955" sldId="2147473733"/>
            <ac:spMk id="15" creationId="{610E25B1-F4B7-07AC-49FE-3ED77E7CC3FA}"/>
          </ac:spMkLst>
        </pc:spChg>
        <pc:spChg chg="add mod">
          <ac:chgData name="Sulaiman, Nur Syahiirah (SG/Advisory)" userId="dc904ef3-b3f1-47b3-83ed-818a6bc0fc43" providerId="ADAL" clId="{53E0A0A1-DEA3-4300-BB41-987347474322}" dt="2024-10-16T09:22:14.534" v="1228"/>
          <ac:spMkLst>
            <pc:docMk/>
            <pc:sldMk cId="1359644955" sldId="2147473733"/>
            <ac:spMk id="16" creationId="{801F87FB-5401-6415-9CB7-BAD7C7C919ED}"/>
          </ac:spMkLst>
        </pc:spChg>
        <pc:spChg chg="del mod">
          <ac:chgData name="Sulaiman, Nur Syahiirah (SG/Advisory)" userId="dc904ef3-b3f1-47b3-83ed-818a6bc0fc43" providerId="ADAL" clId="{53E0A0A1-DEA3-4300-BB41-987347474322}" dt="2024-10-16T09:20:46.102" v="1222" actId="478"/>
          <ac:spMkLst>
            <pc:docMk/>
            <pc:sldMk cId="1359644955" sldId="2147473733"/>
            <ac:spMk id="17" creationId="{CEDCD6B9-4538-C59E-975C-48C5969C8EA3}"/>
          </ac:spMkLst>
        </pc:spChg>
        <pc:spChg chg="del mod">
          <ac:chgData name="Sulaiman, Nur Syahiirah (SG/Advisory)" userId="dc904ef3-b3f1-47b3-83ed-818a6bc0fc43" providerId="ADAL" clId="{53E0A0A1-DEA3-4300-BB41-987347474322}" dt="2024-10-16T09:20:46.102" v="1222" actId="478"/>
          <ac:spMkLst>
            <pc:docMk/>
            <pc:sldMk cId="1359644955" sldId="2147473733"/>
            <ac:spMk id="19" creationId="{04F06062-74F6-B418-F3C2-534E799C9749}"/>
          </ac:spMkLst>
        </pc:spChg>
        <pc:spChg chg="add mod">
          <ac:chgData name="Sulaiman, Nur Syahiirah (SG/Advisory)" userId="dc904ef3-b3f1-47b3-83ed-818a6bc0fc43" providerId="ADAL" clId="{53E0A0A1-DEA3-4300-BB41-987347474322}" dt="2024-10-16T09:22:04.703" v="1227"/>
          <ac:spMkLst>
            <pc:docMk/>
            <pc:sldMk cId="1359644955" sldId="2147473733"/>
            <ac:spMk id="23" creationId="{343147EC-258F-97DE-2E8E-A9BA3654E27B}"/>
          </ac:spMkLst>
        </pc:spChg>
        <pc:spChg chg="add mod">
          <ac:chgData name="Sulaiman, Nur Syahiirah (SG/Advisory)" userId="dc904ef3-b3f1-47b3-83ed-818a6bc0fc43" providerId="ADAL" clId="{53E0A0A1-DEA3-4300-BB41-987347474322}" dt="2024-10-16T09:22:04.703" v="1227"/>
          <ac:spMkLst>
            <pc:docMk/>
            <pc:sldMk cId="1359644955" sldId="2147473733"/>
            <ac:spMk id="24" creationId="{DF78D9B4-39F0-07DD-F9DD-D3E9B1626C4B}"/>
          </ac:spMkLst>
        </pc:spChg>
        <pc:spChg chg="del">
          <ac:chgData name="Sulaiman, Nur Syahiirah (SG/Advisory)" userId="dc904ef3-b3f1-47b3-83ed-818a6bc0fc43" providerId="ADAL" clId="{53E0A0A1-DEA3-4300-BB41-987347474322}" dt="2024-10-16T07:26:31.174" v="24" actId="478"/>
          <ac:spMkLst>
            <pc:docMk/>
            <pc:sldMk cId="1359644955" sldId="2147473733"/>
            <ac:spMk id="25" creationId="{7D8FB0EA-09D3-8103-E9F5-BB44621DE23B}"/>
          </ac:spMkLst>
        </pc:spChg>
        <pc:spChg chg="add mod">
          <ac:chgData name="Sulaiman, Nur Syahiirah (SG/Advisory)" userId="dc904ef3-b3f1-47b3-83ed-818a6bc0fc43" providerId="ADAL" clId="{53E0A0A1-DEA3-4300-BB41-987347474322}" dt="2024-10-16T09:22:04.703" v="1227"/>
          <ac:spMkLst>
            <pc:docMk/>
            <pc:sldMk cId="1359644955" sldId="2147473733"/>
            <ac:spMk id="25" creationId="{83D2F93B-EE84-BBC8-F200-C068F3C0EF55}"/>
          </ac:spMkLst>
        </pc:spChg>
        <pc:spChg chg="add mod">
          <ac:chgData name="Sulaiman, Nur Syahiirah (SG/Advisory)" userId="dc904ef3-b3f1-47b3-83ed-818a6bc0fc43" providerId="ADAL" clId="{53E0A0A1-DEA3-4300-BB41-987347474322}" dt="2024-10-16T09:22:04.703" v="1227"/>
          <ac:spMkLst>
            <pc:docMk/>
            <pc:sldMk cId="1359644955" sldId="2147473733"/>
            <ac:spMk id="27" creationId="{043B1051-457E-800B-5F20-D1C273D1F7E0}"/>
          </ac:spMkLst>
        </pc:spChg>
        <pc:spChg chg="del">
          <ac:chgData name="Sulaiman, Nur Syahiirah (SG/Advisory)" userId="dc904ef3-b3f1-47b3-83ed-818a6bc0fc43" providerId="ADAL" clId="{53E0A0A1-DEA3-4300-BB41-987347474322}" dt="2024-10-16T07:26:31.174" v="24" actId="478"/>
          <ac:spMkLst>
            <pc:docMk/>
            <pc:sldMk cId="1359644955" sldId="2147473733"/>
            <ac:spMk id="27" creationId="{9BA36164-77D0-12BC-43DA-C84E4ADA77D6}"/>
          </ac:spMkLst>
        </pc:spChg>
        <pc:spChg chg="add mod">
          <ac:chgData name="Sulaiman, Nur Syahiirah (SG/Advisory)" userId="dc904ef3-b3f1-47b3-83ed-818a6bc0fc43" providerId="ADAL" clId="{53E0A0A1-DEA3-4300-BB41-987347474322}" dt="2024-10-16T09:29:59.336" v="1248"/>
          <ac:spMkLst>
            <pc:docMk/>
            <pc:sldMk cId="1359644955" sldId="2147473733"/>
            <ac:spMk id="29" creationId="{2B8302E5-9A4A-C64C-A60D-79A53B60C6FB}"/>
          </ac:spMkLst>
        </pc:spChg>
        <pc:spChg chg="add mod">
          <ac:chgData name="Sulaiman, Nur Syahiirah (SG/Advisory)" userId="dc904ef3-b3f1-47b3-83ed-818a6bc0fc43" providerId="ADAL" clId="{53E0A0A1-DEA3-4300-BB41-987347474322}" dt="2024-10-16T09:22:04.703" v="1227"/>
          <ac:spMkLst>
            <pc:docMk/>
            <pc:sldMk cId="1359644955" sldId="2147473733"/>
            <ac:spMk id="30" creationId="{FE288389-4E12-94DB-97A0-8CCCC6623BE0}"/>
          </ac:spMkLst>
        </pc:spChg>
        <pc:spChg chg="add mod">
          <ac:chgData name="Sulaiman, Nur Syahiirah (SG/Advisory)" userId="dc904ef3-b3f1-47b3-83ed-818a6bc0fc43" providerId="ADAL" clId="{53E0A0A1-DEA3-4300-BB41-987347474322}" dt="2024-10-16T09:22:04.703" v="1227"/>
          <ac:spMkLst>
            <pc:docMk/>
            <pc:sldMk cId="1359644955" sldId="2147473733"/>
            <ac:spMk id="31" creationId="{7E5B77F0-7916-7786-3359-0CA8A520C596}"/>
          </ac:spMkLst>
        </pc:spChg>
        <pc:spChg chg="add mod">
          <ac:chgData name="Sulaiman, Nur Syahiirah (SG/Advisory)" userId="dc904ef3-b3f1-47b3-83ed-818a6bc0fc43" providerId="ADAL" clId="{53E0A0A1-DEA3-4300-BB41-987347474322}" dt="2024-10-16T09:22:24.549" v="1231" actId="1076"/>
          <ac:spMkLst>
            <pc:docMk/>
            <pc:sldMk cId="1359644955" sldId="2147473733"/>
            <ac:spMk id="33" creationId="{C168C52E-06E8-1133-97F0-55560B977ECC}"/>
          </ac:spMkLst>
        </pc:spChg>
        <pc:spChg chg="add mod">
          <ac:chgData name="Sulaiman, Nur Syahiirah (SG/Advisory)" userId="dc904ef3-b3f1-47b3-83ed-818a6bc0fc43" providerId="ADAL" clId="{53E0A0A1-DEA3-4300-BB41-987347474322}" dt="2024-10-16T09:28:50.154" v="1239" actId="14100"/>
          <ac:spMkLst>
            <pc:docMk/>
            <pc:sldMk cId="1359644955" sldId="2147473733"/>
            <ac:spMk id="34" creationId="{9DFF455B-08D0-9610-A86C-27B5AD587EEA}"/>
          </ac:spMkLst>
        </pc:spChg>
        <pc:grpChg chg="add mod">
          <ac:chgData name="Sulaiman, Nur Syahiirah (SG/Advisory)" userId="dc904ef3-b3f1-47b3-83ed-818a6bc0fc43" providerId="ADAL" clId="{53E0A0A1-DEA3-4300-BB41-987347474322}" dt="2024-10-16T09:22:04.703" v="1227"/>
          <ac:grpSpMkLst>
            <pc:docMk/>
            <pc:sldMk cId="1359644955" sldId="2147473733"/>
            <ac:grpSpMk id="11" creationId="{3B292445-838A-067C-B781-07A2A27C0DC9}"/>
          </ac:grpSpMkLst>
        </pc:grpChg>
        <pc:grpChg chg="del mod">
          <ac:chgData name="Sulaiman, Nur Syahiirah (SG/Advisory)" userId="dc904ef3-b3f1-47b3-83ed-818a6bc0fc43" providerId="ADAL" clId="{53E0A0A1-DEA3-4300-BB41-987347474322}" dt="2024-10-16T09:20:46.102" v="1222" actId="478"/>
          <ac:grpSpMkLst>
            <pc:docMk/>
            <pc:sldMk cId="1359644955" sldId="2147473733"/>
            <ac:grpSpMk id="18" creationId="{4C4D987D-FDB9-3DF6-1839-04402688218E}"/>
          </ac:grpSpMkLst>
        </pc:grpChg>
        <pc:grpChg chg="del mod">
          <ac:chgData name="Sulaiman, Nur Syahiirah (SG/Advisory)" userId="dc904ef3-b3f1-47b3-83ed-818a6bc0fc43" providerId="ADAL" clId="{53E0A0A1-DEA3-4300-BB41-987347474322}" dt="2024-10-16T09:20:46.102" v="1222" actId="478"/>
          <ac:grpSpMkLst>
            <pc:docMk/>
            <pc:sldMk cId="1359644955" sldId="2147473733"/>
            <ac:grpSpMk id="22" creationId="{D6BEFA85-FD7E-B90F-4205-3945A4683177}"/>
          </ac:grpSpMkLst>
        </pc:grpChg>
        <pc:grpChg chg="del">
          <ac:chgData name="Sulaiman, Nur Syahiirah (SG/Advisory)" userId="dc904ef3-b3f1-47b3-83ed-818a6bc0fc43" providerId="ADAL" clId="{53E0A0A1-DEA3-4300-BB41-987347474322}" dt="2024-10-16T07:26:31.174" v="24" actId="478"/>
          <ac:grpSpMkLst>
            <pc:docMk/>
            <pc:sldMk cId="1359644955" sldId="2147473733"/>
            <ac:grpSpMk id="30" creationId="{CA03878B-E147-5C38-5EA5-007FC209FFE4}"/>
          </ac:grpSpMkLst>
        </pc:grpChg>
        <pc:grpChg chg="del">
          <ac:chgData name="Sulaiman, Nur Syahiirah (SG/Advisory)" userId="dc904ef3-b3f1-47b3-83ed-818a6bc0fc43" providerId="ADAL" clId="{53E0A0A1-DEA3-4300-BB41-987347474322}" dt="2024-10-16T07:26:31.174" v="24" actId="478"/>
          <ac:grpSpMkLst>
            <pc:docMk/>
            <pc:sldMk cId="1359644955" sldId="2147473733"/>
            <ac:grpSpMk id="33" creationId="{496FDA62-1577-7B71-1265-26BD13E68929}"/>
          </ac:grpSpMkLst>
        </pc:grpChg>
        <pc:graphicFrameChg chg="add del mod modGraphic">
          <ac:chgData name="Sulaiman, Nur Syahiirah (SG/Advisory)" userId="dc904ef3-b3f1-47b3-83ed-818a6bc0fc43" providerId="ADAL" clId="{53E0A0A1-DEA3-4300-BB41-987347474322}" dt="2024-10-16T09:20:46.102" v="1222" actId="478"/>
          <ac:graphicFrameMkLst>
            <pc:docMk/>
            <pc:sldMk cId="1359644955" sldId="2147473733"/>
            <ac:graphicFrameMk id="2" creationId="{58B11B43-B899-0C2A-0713-5DC6F47AA368}"/>
          </ac:graphicFrameMkLst>
        </pc:graphicFrameChg>
        <pc:graphicFrameChg chg="add mod">
          <ac:chgData name="Sulaiman, Nur Syahiirah (SG/Advisory)" userId="dc904ef3-b3f1-47b3-83ed-818a6bc0fc43" providerId="ADAL" clId="{53E0A0A1-DEA3-4300-BB41-987347474322}" dt="2024-10-16T09:20:55.858" v="1223"/>
          <ac:graphicFrameMkLst>
            <pc:docMk/>
            <pc:sldMk cId="1359644955" sldId="2147473733"/>
            <ac:graphicFrameMk id="3" creationId="{3559BC3A-B420-2DCF-E00C-E54F6AF1B80B}"/>
          </ac:graphicFrameMkLst>
        </pc:graphicFrameChg>
        <pc:graphicFrameChg chg="add mod">
          <ac:chgData name="Sulaiman, Nur Syahiirah (SG/Advisory)" userId="dc904ef3-b3f1-47b3-83ed-818a6bc0fc43" providerId="ADAL" clId="{53E0A0A1-DEA3-4300-BB41-987347474322}" dt="2024-10-16T09:20:55.858" v="1223"/>
          <ac:graphicFrameMkLst>
            <pc:docMk/>
            <pc:sldMk cId="1359644955" sldId="2147473733"/>
            <ac:graphicFrameMk id="5" creationId="{8F25245E-103F-4C9D-0F53-B34D149B6215}"/>
          </ac:graphicFrameMkLst>
        </pc:graphicFrameChg>
        <pc:graphicFrameChg chg="add del mod modGraphic">
          <ac:chgData name="Sulaiman, Nur Syahiirah (SG/Advisory)" userId="dc904ef3-b3f1-47b3-83ed-818a6bc0fc43" providerId="ADAL" clId="{53E0A0A1-DEA3-4300-BB41-987347474322}" dt="2024-10-16T09:20:46.102" v="1222" actId="478"/>
          <ac:graphicFrameMkLst>
            <pc:docMk/>
            <pc:sldMk cId="1359644955" sldId="2147473733"/>
            <ac:graphicFrameMk id="7" creationId="{00000000-0000-0000-0000-000000000000}"/>
          </ac:graphicFrameMkLst>
        </pc:graphicFrameChg>
        <pc:graphicFrameChg chg="add mod">
          <ac:chgData name="Sulaiman, Nur Syahiirah (SG/Advisory)" userId="dc904ef3-b3f1-47b3-83ed-818a6bc0fc43" providerId="ADAL" clId="{53E0A0A1-DEA3-4300-BB41-987347474322}" dt="2024-10-16T09:21:03.103" v="1225"/>
          <ac:graphicFrameMkLst>
            <pc:docMk/>
            <pc:sldMk cId="1359644955" sldId="2147473733"/>
            <ac:graphicFrameMk id="8" creationId="{5FAB1B99-8F5F-5611-9B03-F223AED2B745}"/>
          </ac:graphicFrameMkLst>
        </pc:graphicFrameChg>
        <pc:graphicFrameChg chg="add mod">
          <ac:chgData name="Sulaiman, Nur Syahiirah (SG/Advisory)" userId="dc904ef3-b3f1-47b3-83ed-818a6bc0fc43" providerId="ADAL" clId="{53E0A0A1-DEA3-4300-BB41-987347474322}" dt="2024-10-16T09:21:03.103" v="1225"/>
          <ac:graphicFrameMkLst>
            <pc:docMk/>
            <pc:sldMk cId="1359644955" sldId="2147473733"/>
            <ac:graphicFrameMk id="9" creationId="{25DD5D6A-1F34-98D4-F0BE-5F5F4905EF2D}"/>
          </ac:graphicFrameMkLst>
        </pc:graphicFrameChg>
        <pc:graphicFrameChg chg="del mod modGraphic">
          <ac:chgData name="Sulaiman, Nur Syahiirah (SG/Advisory)" userId="dc904ef3-b3f1-47b3-83ed-818a6bc0fc43" providerId="ADAL" clId="{53E0A0A1-DEA3-4300-BB41-987347474322}" dt="2024-10-16T07:28:09.167" v="49" actId="478"/>
          <ac:graphicFrameMkLst>
            <pc:docMk/>
            <pc:sldMk cId="1359644955" sldId="2147473733"/>
            <ac:graphicFrameMk id="23" creationId="{53EE1034-9087-9906-D730-23DB43647B5F}"/>
          </ac:graphicFrameMkLst>
        </pc:graphicFrameChg>
        <pc:graphicFrameChg chg="del mod modGraphic">
          <ac:chgData name="Sulaiman, Nur Syahiirah (SG/Advisory)" userId="dc904ef3-b3f1-47b3-83ed-818a6bc0fc43" providerId="ADAL" clId="{53E0A0A1-DEA3-4300-BB41-987347474322}" dt="2024-10-16T07:28:33.082" v="56" actId="478"/>
          <ac:graphicFrameMkLst>
            <pc:docMk/>
            <pc:sldMk cId="1359644955" sldId="2147473733"/>
            <ac:graphicFrameMk id="24" creationId="{EF8EB402-7CF1-5788-E214-6E76B5EA24AC}"/>
          </ac:graphicFrameMkLst>
        </pc:graphicFrameChg>
        <pc:graphicFrameChg chg="del">
          <ac:chgData name="Sulaiman, Nur Syahiirah (SG/Advisory)" userId="dc904ef3-b3f1-47b3-83ed-818a6bc0fc43" providerId="ADAL" clId="{53E0A0A1-DEA3-4300-BB41-987347474322}" dt="2024-10-16T07:26:31.174" v="24" actId="478"/>
          <ac:graphicFrameMkLst>
            <pc:docMk/>
            <pc:sldMk cId="1359644955" sldId="2147473733"/>
            <ac:graphicFrameMk id="29" creationId="{C9D2026F-8C66-D1D6-DFFD-57F06F089A78}"/>
          </ac:graphicFrameMkLst>
        </pc:graphicFrameChg>
        <pc:graphicFrameChg chg="add mod modGraphic">
          <ac:chgData name="Sulaiman, Nur Syahiirah (SG/Advisory)" userId="dc904ef3-b3f1-47b3-83ed-818a6bc0fc43" providerId="ADAL" clId="{53E0A0A1-DEA3-4300-BB41-987347474322}" dt="2024-10-16T09:29:09.536" v="1244" actId="1076"/>
          <ac:graphicFrameMkLst>
            <pc:docMk/>
            <pc:sldMk cId="1359644955" sldId="2147473733"/>
            <ac:graphicFrameMk id="32" creationId="{3E7C2E80-8712-CBE9-8674-F0530482D0DE}"/>
          </ac:graphicFrameMkLst>
        </pc:graphicFrameChg>
        <pc:graphicFrameChg chg="add mod modGraphic">
          <ac:chgData name="Sulaiman, Nur Syahiirah (SG/Advisory)" userId="dc904ef3-b3f1-47b3-83ed-818a6bc0fc43" providerId="ADAL" clId="{53E0A0A1-DEA3-4300-BB41-987347474322}" dt="2024-10-16T09:22:45.544" v="1237" actId="14100"/>
          <ac:graphicFrameMkLst>
            <pc:docMk/>
            <pc:sldMk cId="1359644955" sldId="2147473733"/>
            <ac:graphicFrameMk id="35" creationId="{312A89CF-C32E-D24A-1C3B-91BC9617AD4F}"/>
          </ac:graphicFrameMkLst>
        </pc:graphicFrameChg>
        <pc:graphicFrameChg chg="del">
          <ac:chgData name="Sulaiman, Nur Syahiirah (SG/Advisory)" userId="dc904ef3-b3f1-47b3-83ed-818a6bc0fc43" providerId="ADAL" clId="{53E0A0A1-DEA3-4300-BB41-987347474322}" dt="2024-10-16T07:26:33.490" v="25" actId="478"/>
          <ac:graphicFrameMkLst>
            <pc:docMk/>
            <pc:sldMk cId="1359644955" sldId="2147473733"/>
            <ac:graphicFrameMk id="50" creationId="{9C2B4A90-F7F3-DF2F-3114-62919964BBF1}"/>
          </ac:graphicFrameMkLst>
        </pc:graphicFrameChg>
      </pc:sldChg>
      <pc:sldChg chg="addSp delSp modSp add mod modShow">
        <pc:chgData name="Sulaiman, Nur Syahiirah (SG/Advisory)" userId="dc904ef3-b3f1-47b3-83ed-818a6bc0fc43" providerId="ADAL" clId="{53E0A0A1-DEA3-4300-BB41-987347474322}" dt="2024-10-16T09:19:28.109" v="1218" actId="1076"/>
        <pc:sldMkLst>
          <pc:docMk/>
          <pc:sldMk cId="2196908191" sldId="2147473734"/>
        </pc:sldMkLst>
        <pc:spChg chg="add del mod">
          <ac:chgData name="Sulaiman, Nur Syahiirah (SG/Advisory)" userId="dc904ef3-b3f1-47b3-83ed-818a6bc0fc43" providerId="ADAL" clId="{53E0A0A1-DEA3-4300-BB41-987347474322}" dt="2024-10-16T09:19:20.165" v="1217" actId="478"/>
          <ac:spMkLst>
            <pc:docMk/>
            <pc:sldMk cId="2196908191" sldId="2147473734"/>
            <ac:spMk id="2" creationId="{57F8F1E6-141D-6615-304C-75A11AF6A8C2}"/>
          </ac:spMkLst>
        </pc:spChg>
        <pc:spChg chg="add mod">
          <ac:chgData name="Sulaiman, Nur Syahiirah (SG/Advisory)" userId="dc904ef3-b3f1-47b3-83ed-818a6bc0fc43" providerId="ADAL" clId="{53E0A0A1-DEA3-4300-BB41-987347474322}" dt="2024-10-16T09:16:25.623" v="1044" actId="1076"/>
          <ac:spMkLst>
            <pc:docMk/>
            <pc:sldMk cId="2196908191" sldId="2147473734"/>
            <ac:spMk id="3" creationId="{00000000-0000-0000-0000-000000000000}"/>
          </ac:spMkLst>
        </pc:spChg>
        <pc:spChg chg="mod">
          <ac:chgData name="Sulaiman, Nur Syahiirah (SG/Advisory)" userId="dc904ef3-b3f1-47b3-83ed-818a6bc0fc43" providerId="ADAL" clId="{53E0A0A1-DEA3-4300-BB41-987347474322}" dt="2024-10-16T08:00:50.847" v="65"/>
          <ac:spMkLst>
            <pc:docMk/>
            <pc:sldMk cId="2196908191" sldId="2147473734"/>
            <ac:spMk id="4" creationId="{3C6C90E7-7121-029D-315C-52C2E8733CF3}"/>
          </ac:spMkLst>
        </pc:spChg>
        <pc:spChg chg="add del mod">
          <ac:chgData name="Sulaiman, Nur Syahiirah (SG/Advisory)" userId="dc904ef3-b3f1-47b3-83ed-818a6bc0fc43" providerId="ADAL" clId="{53E0A0A1-DEA3-4300-BB41-987347474322}" dt="2024-10-16T08:01:22.448" v="73" actId="478"/>
          <ac:spMkLst>
            <pc:docMk/>
            <pc:sldMk cId="2196908191" sldId="2147473734"/>
            <ac:spMk id="5" creationId="{00000000-0000-0000-0000-000000000000}"/>
          </ac:spMkLst>
        </pc:spChg>
        <pc:spChg chg="add mod">
          <ac:chgData name="Sulaiman, Nur Syahiirah (SG/Advisory)" userId="dc904ef3-b3f1-47b3-83ed-818a6bc0fc43" providerId="ADAL" clId="{53E0A0A1-DEA3-4300-BB41-987347474322}" dt="2024-10-16T09:19:28.109" v="1218" actId="1076"/>
          <ac:spMkLst>
            <pc:docMk/>
            <pc:sldMk cId="2196908191" sldId="2147473734"/>
            <ac:spMk id="5" creationId="{5F9FD9E8-E20C-5A40-4F89-92D11A6C9E5F}"/>
          </ac:spMkLst>
        </pc:spChg>
        <pc:spChg chg="add mod">
          <ac:chgData name="Sulaiman, Nur Syahiirah (SG/Advisory)" userId="dc904ef3-b3f1-47b3-83ed-818a6bc0fc43" providerId="ADAL" clId="{53E0A0A1-DEA3-4300-BB41-987347474322}" dt="2024-10-16T08:03:03.614" v="105" actId="1076"/>
          <ac:spMkLst>
            <pc:docMk/>
            <pc:sldMk cId="2196908191" sldId="2147473734"/>
            <ac:spMk id="6" creationId="{00000000-0000-0000-0000-000000000000}"/>
          </ac:spMkLst>
        </pc:spChg>
        <pc:spChg chg="add mod">
          <ac:chgData name="Sulaiman, Nur Syahiirah (SG/Advisory)" userId="dc904ef3-b3f1-47b3-83ed-818a6bc0fc43" providerId="ADAL" clId="{53E0A0A1-DEA3-4300-BB41-987347474322}" dt="2024-10-16T09:16:28.001" v="1045" actId="1076"/>
          <ac:spMkLst>
            <pc:docMk/>
            <pc:sldMk cId="2196908191" sldId="2147473734"/>
            <ac:spMk id="8" creationId="{00000000-0000-0000-0000-000000000000}"/>
          </ac:spMkLst>
        </pc:spChg>
        <pc:spChg chg="add del mod">
          <ac:chgData name="Sulaiman, Nur Syahiirah (SG/Advisory)" userId="dc904ef3-b3f1-47b3-83ed-818a6bc0fc43" providerId="ADAL" clId="{53E0A0A1-DEA3-4300-BB41-987347474322}" dt="2024-10-16T09:18:18.899" v="1088" actId="478"/>
          <ac:spMkLst>
            <pc:docMk/>
            <pc:sldMk cId="2196908191" sldId="2147473734"/>
            <ac:spMk id="9" creationId="{00000000-0000-0000-0000-000000000000}"/>
          </ac:spMkLst>
        </pc:spChg>
        <pc:spChg chg="add del mod">
          <ac:chgData name="Sulaiman, Nur Syahiirah (SG/Advisory)" userId="dc904ef3-b3f1-47b3-83ed-818a6bc0fc43" providerId="ADAL" clId="{53E0A0A1-DEA3-4300-BB41-987347474322}" dt="2024-10-16T08:02:13.533" v="91"/>
          <ac:spMkLst>
            <pc:docMk/>
            <pc:sldMk cId="2196908191" sldId="2147473734"/>
            <ac:spMk id="10" creationId="{00000000-0000-0000-0000-000000000000}"/>
          </ac:spMkLst>
        </pc:spChg>
        <pc:spChg chg="add mod">
          <ac:chgData name="Sulaiman, Nur Syahiirah (SG/Advisory)" userId="dc904ef3-b3f1-47b3-83ed-818a6bc0fc43" providerId="ADAL" clId="{53E0A0A1-DEA3-4300-BB41-987347474322}" dt="2024-10-16T09:19:28.109" v="1218" actId="1076"/>
          <ac:spMkLst>
            <pc:docMk/>
            <pc:sldMk cId="2196908191" sldId="2147473734"/>
            <ac:spMk id="11" creationId="{00000000-0000-0000-0000-000000000000}"/>
          </ac:spMkLst>
        </pc:spChg>
        <pc:spChg chg="add mod">
          <ac:chgData name="Sulaiman, Nur Syahiirah (SG/Advisory)" userId="dc904ef3-b3f1-47b3-83ed-818a6bc0fc43" providerId="ADAL" clId="{53E0A0A1-DEA3-4300-BB41-987347474322}" dt="2024-10-16T08:03:16.627" v="108" actId="1076"/>
          <ac:spMkLst>
            <pc:docMk/>
            <pc:sldMk cId="2196908191" sldId="2147473734"/>
            <ac:spMk id="12" creationId="{00000000-0000-0000-0000-000000000000}"/>
          </ac:spMkLst>
        </pc:spChg>
        <pc:spChg chg="add mod ord">
          <ac:chgData name="Sulaiman, Nur Syahiirah (SG/Advisory)" userId="dc904ef3-b3f1-47b3-83ed-818a6bc0fc43" providerId="ADAL" clId="{53E0A0A1-DEA3-4300-BB41-987347474322}" dt="2024-10-16T09:19:28.109" v="1218" actId="1076"/>
          <ac:spMkLst>
            <pc:docMk/>
            <pc:sldMk cId="2196908191" sldId="2147473734"/>
            <ac:spMk id="13" creationId="{C089360E-60F3-8045-7F88-80B8F1A6C71A}"/>
          </ac:spMkLst>
        </pc:spChg>
        <pc:spChg chg="add del">
          <ac:chgData name="Sulaiman, Nur Syahiirah (SG/Advisory)" userId="dc904ef3-b3f1-47b3-83ed-818a6bc0fc43" providerId="ADAL" clId="{53E0A0A1-DEA3-4300-BB41-987347474322}" dt="2024-10-16T08:01:31.726" v="76" actId="22"/>
          <ac:spMkLst>
            <pc:docMk/>
            <pc:sldMk cId="2196908191" sldId="2147473734"/>
            <ac:spMk id="15" creationId="{1DFFBC25-609D-C775-8ED2-19D274D73524}"/>
          </ac:spMkLst>
        </pc:spChg>
        <pc:spChg chg="del">
          <ac:chgData name="Sulaiman, Nur Syahiirah (SG/Advisory)" userId="dc904ef3-b3f1-47b3-83ed-818a6bc0fc43" providerId="ADAL" clId="{53E0A0A1-DEA3-4300-BB41-987347474322}" dt="2024-10-16T08:00:44.868" v="64" actId="478"/>
          <ac:spMkLst>
            <pc:docMk/>
            <pc:sldMk cId="2196908191" sldId="2147473734"/>
            <ac:spMk id="17" creationId="{CEDCD6B9-4538-C59E-975C-48C5969C8EA3}"/>
          </ac:spMkLst>
        </pc:spChg>
        <pc:spChg chg="del">
          <ac:chgData name="Sulaiman, Nur Syahiirah (SG/Advisory)" userId="dc904ef3-b3f1-47b3-83ed-818a6bc0fc43" providerId="ADAL" clId="{53E0A0A1-DEA3-4300-BB41-987347474322}" dt="2024-10-16T08:00:44.868" v="64" actId="478"/>
          <ac:spMkLst>
            <pc:docMk/>
            <pc:sldMk cId="2196908191" sldId="2147473734"/>
            <ac:spMk id="19" creationId="{04F06062-74F6-B418-F3C2-534E799C9749}"/>
          </ac:spMkLst>
        </pc:spChg>
        <pc:spChg chg="add del mod">
          <ac:chgData name="Sulaiman, Nur Syahiirah (SG/Advisory)" userId="dc904ef3-b3f1-47b3-83ed-818a6bc0fc43" providerId="ADAL" clId="{53E0A0A1-DEA3-4300-BB41-987347474322}" dt="2024-10-16T08:02:13.533" v="93"/>
          <ac:spMkLst>
            <pc:docMk/>
            <pc:sldMk cId="2196908191" sldId="2147473734"/>
            <ac:spMk id="23" creationId="{C5662952-47C1-6725-5387-4AB4BD31E7AA}"/>
          </ac:spMkLst>
        </pc:spChg>
        <pc:grpChg chg="del">
          <ac:chgData name="Sulaiman, Nur Syahiirah (SG/Advisory)" userId="dc904ef3-b3f1-47b3-83ed-818a6bc0fc43" providerId="ADAL" clId="{53E0A0A1-DEA3-4300-BB41-987347474322}" dt="2024-10-16T08:00:44.868" v="64" actId="478"/>
          <ac:grpSpMkLst>
            <pc:docMk/>
            <pc:sldMk cId="2196908191" sldId="2147473734"/>
            <ac:grpSpMk id="18" creationId="{4C4D987D-FDB9-3DF6-1839-04402688218E}"/>
          </ac:grpSpMkLst>
        </pc:grpChg>
        <pc:grpChg chg="del">
          <ac:chgData name="Sulaiman, Nur Syahiirah (SG/Advisory)" userId="dc904ef3-b3f1-47b3-83ed-818a6bc0fc43" providerId="ADAL" clId="{53E0A0A1-DEA3-4300-BB41-987347474322}" dt="2024-10-16T08:00:44.868" v="64" actId="478"/>
          <ac:grpSpMkLst>
            <pc:docMk/>
            <pc:sldMk cId="2196908191" sldId="2147473734"/>
            <ac:grpSpMk id="22" creationId="{D6BEFA85-FD7E-B90F-4205-3945A4683177}"/>
          </ac:grpSpMkLst>
        </pc:grpChg>
        <pc:graphicFrameChg chg="del">
          <ac:chgData name="Sulaiman, Nur Syahiirah (SG/Advisory)" userId="dc904ef3-b3f1-47b3-83ed-818a6bc0fc43" providerId="ADAL" clId="{53E0A0A1-DEA3-4300-BB41-987347474322}" dt="2024-10-16T08:00:44.868" v="64" actId="478"/>
          <ac:graphicFrameMkLst>
            <pc:docMk/>
            <pc:sldMk cId="2196908191" sldId="2147473734"/>
            <ac:graphicFrameMk id="2" creationId="{58B11B43-B899-0C2A-0713-5DC6F47AA368}"/>
          </ac:graphicFrameMkLst>
        </pc:graphicFrameChg>
        <pc:graphicFrameChg chg="del">
          <ac:chgData name="Sulaiman, Nur Syahiirah (SG/Advisory)" userId="dc904ef3-b3f1-47b3-83ed-818a6bc0fc43" providerId="ADAL" clId="{53E0A0A1-DEA3-4300-BB41-987347474322}" dt="2024-10-16T08:00:44.868" v="64" actId="478"/>
          <ac:graphicFrameMkLst>
            <pc:docMk/>
            <pc:sldMk cId="2196908191" sldId="2147473734"/>
            <ac:graphicFrameMk id="7" creationId="{00000000-0000-0000-0000-000000000000}"/>
          </ac:graphicFrameMkLst>
        </pc:graphicFrameChg>
      </pc:sldChg>
      <pc:sldChg chg="add del">
        <pc:chgData name="Sulaiman, Nur Syahiirah (SG/Advisory)" userId="dc904ef3-b3f1-47b3-83ed-818a6bc0fc43" providerId="ADAL" clId="{53E0A0A1-DEA3-4300-BB41-987347474322}" dt="2024-10-16T08:00:37.762" v="61" actId="2890"/>
        <pc:sldMkLst>
          <pc:docMk/>
          <pc:sldMk cId="2750297714" sldId="2147473734"/>
        </pc:sldMkLst>
      </pc:sldChg>
      <pc:sldChg chg="addSp delSp modSp add mod">
        <pc:chgData name="Sulaiman, Nur Syahiirah (SG/Advisory)" userId="dc904ef3-b3f1-47b3-83ed-818a6bc0fc43" providerId="ADAL" clId="{53E0A0A1-DEA3-4300-BB41-987347474322}" dt="2024-10-16T08:08:33.798" v="220" actId="1076"/>
        <pc:sldMkLst>
          <pc:docMk/>
          <pc:sldMk cId="1755566342" sldId="2147473735"/>
        </pc:sldMkLst>
        <pc:spChg chg="add mod">
          <ac:chgData name="Sulaiman, Nur Syahiirah (SG/Advisory)" userId="dc904ef3-b3f1-47b3-83ed-818a6bc0fc43" providerId="ADAL" clId="{53E0A0A1-DEA3-4300-BB41-987347474322}" dt="2024-10-16T08:08:33.798" v="220" actId="1076"/>
          <ac:spMkLst>
            <pc:docMk/>
            <pc:sldMk cId="1755566342" sldId="2147473735"/>
            <ac:spMk id="2"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3" creationId="{00000000-0000-0000-0000-000000000000}"/>
          </ac:spMkLst>
        </pc:spChg>
        <pc:spChg chg="mod">
          <ac:chgData name="Sulaiman, Nur Syahiirah (SG/Advisory)" userId="dc904ef3-b3f1-47b3-83ed-818a6bc0fc43" providerId="ADAL" clId="{53E0A0A1-DEA3-4300-BB41-987347474322}" dt="2024-10-16T08:08:24.650" v="218" actId="20577"/>
          <ac:spMkLst>
            <pc:docMk/>
            <pc:sldMk cId="1755566342" sldId="2147473735"/>
            <ac:spMk id="4" creationId="{3C6C90E7-7121-029D-315C-52C2E8733CF3}"/>
          </ac:spMkLst>
        </pc:spChg>
        <pc:spChg chg="add mod">
          <ac:chgData name="Sulaiman, Nur Syahiirah (SG/Advisory)" userId="dc904ef3-b3f1-47b3-83ed-818a6bc0fc43" providerId="ADAL" clId="{53E0A0A1-DEA3-4300-BB41-987347474322}" dt="2024-10-16T08:08:33.798" v="220" actId="1076"/>
          <ac:spMkLst>
            <pc:docMk/>
            <pc:sldMk cId="1755566342" sldId="2147473735"/>
            <ac:spMk id="5"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6"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7"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8"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9" creationId="{00000000-0000-0000-0000-000000000000}"/>
          </ac:spMkLst>
        </pc:spChg>
        <pc:spChg chg="add del mod">
          <ac:chgData name="Sulaiman, Nur Syahiirah (SG/Advisory)" userId="dc904ef3-b3f1-47b3-83ed-818a6bc0fc43" providerId="ADAL" clId="{53E0A0A1-DEA3-4300-BB41-987347474322}" dt="2024-10-16T08:08:33.798" v="220" actId="1076"/>
          <ac:spMkLst>
            <pc:docMk/>
            <pc:sldMk cId="1755566342" sldId="2147473735"/>
            <ac:spMk id="10"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11"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12" creationId="{00000000-0000-0000-0000-000000000000}"/>
          </ac:spMkLst>
        </pc:spChg>
        <pc:spChg chg="del">
          <ac:chgData name="Sulaiman, Nur Syahiirah (SG/Advisory)" userId="dc904ef3-b3f1-47b3-83ed-818a6bc0fc43" providerId="ADAL" clId="{53E0A0A1-DEA3-4300-BB41-987347474322}" dt="2024-10-16T08:03:25.091" v="111" actId="478"/>
          <ac:spMkLst>
            <pc:docMk/>
            <pc:sldMk cId="1755566342" sldId="2147473735"/>
            <ac:spMk id="13" creationId="{C089360E-60F3-8045-7F88-80B8F1A6C71A}"/>
          </ac:spMkLst>
        </pc:spChg>
        <pc:spChg chg="add del mod">
          <ac:chgData name="Sulaiman, Nur Syahiirah (SG/Advisory)" userId="dc904ef3-b3f1-47b3-83ed-818a6bc0fc43" providerId="ADAL" clId="{53E0A0A1-DEA3-4300-BB41-987347474322}" dt="2024-10-16T08:08:33.798" v="220" actId="1076"/>
          <ac:spMkLst>
            <pc:docMk/>
            <pc:sldMk cId="1755566342" sldId="2147473735"/>
            <ac:spMk id="14"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15"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16" creationId="{00000000-0000-0000-0000-000000000000}"/>
          </ac:spMkLst>
        </pc:spChg>
        <pc:spChg chg="add del mod">
          <ac:chgData name="Sulaiman, Nur Syahiirah (SG/Advisory)" userId="dc904ef3-b3f1-47b3-83ed-818a6bc0fc43" providerId="ADAL" clId="{53E0A0A1-DEA3-4300-BB41-987347474322}" dt="2024-10-16T08:05:02.232" v="143" actId="21"/>
          <ac:spMkLst>
            <pc:docMk/>
            <pc:sldMk cId="1755566342" sldId="2147473735"/>
            <ac:spMk id="17"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18"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19"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20"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21" creationId="{00000000-0000-0000-0000-000000000000}"/>
          </ac:spMkLst>
        </pc:spChg>
        <pc:spChg chg="add del mod">
          <ac:chgData name="Sulaiman, Nur Syahiirah (SG/Advisory)" userId="dc904ef3-b3f1-47b3-83ed-818a6bc0fc43" providerId="ADAL" clId="{53E0A0A1-DEA3-4300-BB41-987347474322}" dt="2024-10-16T08:03:42.276" v="117" actId="478"/>
          <ac:spMkLst>
            <pc:docMk/>
            <pc:sldMk cId="1755566342" sldId="2147473735"/>
            <ac:spMk id="22" creationId="{00000000-0000-0000-0000-000000000000}"/>
          </ac:spMkLst>
        </pc:spChg>
        <pc:spChg chg="add del mod">
          <ac:chgData name="Sulaiman, Nur Syahiirah (SG/Advisory)" userId="dc904ef3-b3f1-47b3-83ed-818a6bc0fc43" providerId="ADAL" clId="{53E0A0A1-DEA3-4300-BB41-987347474322}" dt="2024-10-16T08:03:42.276" v="117" actId="478"/>
          <ac:spMkLst>
            <pc:docMk/>
            <pc:sldMk cId="1755566342" sldId="2147473735"/>
            <ac:spMk id="23" creationId="{00000000-0000-0000-0000-000000000000}"/>
          </ac:spMkLst>
        </pc:spChg>
        <pc:spChg chg="add del mod">
          <ac:chgData name="Sulaiman, Nur Syahiirah (SG/Advisory)" userId="dc904ef3-b3f1-47b3-83ed-818a6bc0fc43" providerId="ADAL" clId="{53E0A0A1-DEA3-4300-BB41-987347474322}" dt="2024-10-16T08:03:49.550" v="120" actId="478"/>
          <ac:spMkLst>
            <pc:docMk/>
            <pc:sldMk cId="1755566342" sldId="2147473735"/>
            <ac:spMk id="24" creationId="{00000000-0000-0000-0000-000000000000}"/>
          </ac:spMkLst>
        </pc:spChg>
        <pc:spChg chg="add del mod">
          <ac:chgData name="Sulaiman, Nur Syahiirah (SG/Advisory)" userId="dc904ef3-b3f1-47b3-83ed-818a6bc0fc43" providerId="ADAL" clId="{53E0A0A1-DEA3-4300-BB41-987347474322}" dt="2024-10-16T08:03:47.304" v="119" actId="478"/>
          <ac:spMkLst>
            <pc:docMk/>
            <pc:sldMk cId="1755566342" sldId="2147473735"/>
            <ac:spMk id="25" creationId="{00000000-0000-0000-0000-000000000000}"/>
          </ac:spMkLst>
        </pc:spChg>
        <pc:spChg chg="add del mod">
          <ac:chgData name="Sulaiman, Nur Syahiirah (SG/Advisory)" userId="dc904ef3-b3f1-47b3-83ed-818a6bc0fc43" providerId="ADAL" clId="{53E0A0A1-DEA3-4300-BB41-987347474322}" dt="2024-10-16T08:03:56.311" v="122" actId="478"/>
          <ac:spMkLst>
            <pc:docMk/>
            <pc:sldMk cId="1755566342" sldId="2147473735"/>
            <ac:spMk id="26"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27" creationId="{00000000-0000-0000-0000-000000000000}"/>
          </ac:spMkLst>
        </pc:spChg>
        <pc:spChg chg="add del mod">
          <ac:chgData name="Sulaiman, Nur Syahiirah (SG/Advisory)" userId="dc904ef3-b3f1-47b3-83ed-818a6bc0fc43" providerId="ADAL" clId="{53E0A0A1-DEA3-4300-BB41-987347474322}" dt="2024-10-16T08:08:27.871" v="219" actId="478"/>
          <ac:spMkLst>
            <pc:docMk/>
            <pc:sldMk cId="1755566342" sldId="2147473735"/>
            <ac:spMk id="28" creationId="{82D22503-44CA-DFCD-C0F4-79F663F17AAC}"/>
          </ac:spMkLst>
        </pc:spChg>
        <pc:spChg chg="add del mod">
          <ac:chgData name="Sulaiman, Nur Syahiirah (SG/Advisory)" userId="dc904ef3-b3f1-47b3-83ed-818a6bc0fc43" providerId="ADAL" clId="{53E0A0A1-DEA3-4300-BB41-987347474322}" dt="2024-10-16T08:05:51.348" v="159"/>
          <ac:spMkLst>
            <pc:docMk/>
            <pc:sldMk cId="1755566342" sldId="2147473735"/>
            <ac:spMk id="29" creationId="{00000000-0000-0000-0000-000000000000}"/>
          </ac:spMkLst>
        </pc:spChg>
        <pc:spChg chg="add mod">
          <ac:chgData name="Sulaiman, Nur Syahiirah (SG/Advisory)" userId="dc904ef3-b3f1-47b3-83ed-818a6bc0fc43" providerId="ADAL" clId="{53E0A0A1-DEA3-4300-BB41-987347474322}" dt="2024-10-16T08:08:33.798" v="220" actId="1076"/>
          <ac:spMkLst>
            <pc:docMk/>
            <pc:sldMk cId="1755566342" sldId="2147473735"/>
            <ac:spMk id="30" creationId="{BF48C5D1-1421-6C8D-224B-52FF4B99C7BB}"/>
          </ac:spMkLst>
        </pc:spChg>
      </pc:sldChg>
      <pc:sldChg chg="addSp delSp modSp add mod">
        <pc:chgData name="Sulaiman, Nur Syahiirah (SG/Advisory)" userId="dc904ef3-b3f1-47b3-83ed-818a6bc0fc43" providerId="ADAL" clId="{53E0A0A1-DEA3-4300-BB41-987347474322}" dt="2024-10-16T09:12:24.725" v="997" actId="1076"/>
        <pc:sldMkLst>
          <pc:docMk/>
          <pc:sldMk cId="3944264948" sldId="2147473736"/>
        </pc:sldMkLst>
        <pc:spChg chg="del">
          <ac:chgData name="Sulaiman, Nur Syahiirah (SG/Advisory)" userId="dc904ef3-b3f1-47b3-83ed-818a6bc0fc43" providerId="ADAL" clId="{53E0A0A1-DEA3-4300-BB41-987347474322}" dt="2024-10-16T08:08:40.931" v="222" actId="478"/>
          <ac:spMkLst>
            <pc:docMk/>
            <pc:sldMk cId="3944264948" sldId="2147473736"/>
            <ac:spMk id="2" creationId="{00000000-0000-0000-0000-000000000000}"/>
          </ac:spMkLst>
        </pc:spChg>
        <pc:spChg chg="add mod">
          <ac:chgData name="Sulaiman, Nur Syahiirah (SG/Advisory)" userId="dc904ef3-b3f1-47b3-83ed-818a6bc0fc43" providerId="ADAL" clId="{53E0A0A1-DEA3-4300-BB41-987347474322}" dt="2024-10-16T09:09:37.012" v="956" actId="1076"/>
          <ac:spMkLst>
            <pc:docMk/>
            <pc:sldMk cId="3944264948" sldId="2147473736"/>
            <ac:spMk id="2" creationId="{E50764A1-5F65-621F-FE42-CBAA2DB818AF}"/>
          </ac:spMkLst>
        </pc:spChg>
        <pc:spChg chg="add mod">
          <ac:chgData name="Sulaiman, Nur Syahiirah (SG/Advisory)" userId="dc904ef3-b3f1-47b3-83ed-818a6bc0fc43" providerId="ADAL" clId="{53E0A0A1-DEA3-4300-BB41-987347474322}" dt="2024-10-16T09:09:37.012" v="956" actId="1076"/>
          <ac:spMkLst>
            <pc:docMk/>
            <pc:sldMk cId="3944264948" sldId="2147473736"/>
            <ac:spMk id="3" creationId="{878B7028-8847-587F-A244-88C3F9F14EEF}"/>
          </ac:spMkLst>
        </pc:spChg>
        <pc:spChg chg="mod">
          <ac:chgData name="Sulaiman, Nur Syahiirah (SG/Advisory)" userId="dc904ef3-b3f1-47b3-83ed-818a6bc0fc43" providerId="ADAL" clId="{53E0A0A1-DEA3-4300-BB41-987347474322}" dt="2024-10-16T08:08:47.812" v="223"/>
          <ac:spMkLst>
            <pc:docMk/>
            <pc:sldMk cId="3944264948" sldId="2147473736"/>
            <ac:spMk id="4" creationId="{3C6C90E7-7121-029D-315C-52C2E8733CF3}"/>
          </ac:spMkLst>
        </pc:spChg>
        <pc:spChg chg="del">
          <ac:chgData name="Sulaiman, Nur Syahiirah (SG/Advisory)" userId="dc904ef3-b3f1-47b3-83ed-818a6bc0fc43" providerId="ADAL" clId="{53E0A0A1-DEA3-4300-BB41-987347474322}" dt="2024-10-16T08:08:40.931" v="222" actId="478"/>
          <ac:spMkLst>
            <pc:docMk/>
            <pc:sldMk cId="3944264948" sldId="2147473736"/>
            <ac:spMk id="5" creationId="{00000000-0000-0000-0000-000000000000}"/>
          </ac:spMkLst>
        </pc:spChg>
        <pc:spChg chg="add mod">
          <ac:chgData name="Sulaiman, Nur Syahiirah (SG/Advisory)" userId="dc904ef3-b3f1-47b3-83ed-818a6bc0fc43" providerId="ADAL" clId="{53E0A0A1-DEA3-4300-BB41-987347474322}" dt="2024-10-16T09:12:15.374" v="995" actId="1076"/>
          <ac:spMkLst>
            <pc:docMk/>
            <pc:sldMk cId="3944264948" sldId="2147473736"/>
            <ac:spMk id="5" creationId="{2D185F87-A431-F4E9-C018-8FFA407765CF}"/>
          </ac:spMkLst>
        </pc:spChg>
        <pc:spChg chg="add del">
          <ac:chgData name="Sulaiman, Nur Syahiirah (SG/Advisory)" userId="dc904ef3-b3f1-47b3-83ed-818a6bc0fc43" providerId="ADAL" clId="{53E0A0A1-DEA3-4300-BB41-987347474322}" dt="2024-10-16T08:08:53.043" v="225" actId="22"/>
          <ac:spMkLst>
            <pc:docMk/>
            <pc:sldMk cId="3944264948" sldId="2147473736"/>
            <ac:spMk id="6" creationId="{08BD5743-6115-A95F-1E68-073428CB15D6}"/>
          </ac:spMkLst>
        </pc:spChg>
        <pc:spChg chg="add mod">
          <ac:chgData name="Sulaiman, Nur Syahiirah (SG/Advisory)" userId="dc904ef3-b3f1-47b3-83ed-818a6bc0fc43" providerId="ADAL" clId="{53E0A0A1-DEA3-4300-BB41-987347474322}" dt="2024-10-16T09:12:15.374" v="995" actId="1076"/>
          <ac:spMkLst>
            <pc:docMk/>
            <pc:sldMk cId="3944264948" sldId="2147473736"/>
            <ac:spMk id="6" creationId="{53CD09B5-09ED-A9A3-84D8-B23CD8E8D314}"/>
          </ac:spMkLst>
        </pc:spChg>
        <pc:spChg chg="del">
          <ac:chgData name="Sulaiman, Nur Syahiirah (SG/Advisory)" userId="dc904ef3-b3f1-47b3-83ed-818a6bc0fc43" providerId="ADAL" clId="{53E0A0A1-DEA3-4300-BB41-987347474322}" dt="2024-10-16T08:08:40.931" v="222" actId="478"/>
          <ac:spMkLst>
            <pc:docMk/>
            <pc:sldMk cId="3944264948" sldId="2147473736"/>
            <ac:spMk id="7" creationId="{00000000-0000-0000-0000-000000000000}"/>
          </ac:spMkLst>
        </pc:spChg>
        <pc:spChg chg="add mod">
          <ac:chgData name="Sulaiman, Nur Syahiirah (SG/Advisory)" userId="dc904ef3-b3f1-47b3-83ed-818a6bc0fc43" providerId="ADAL" clId="{53E0A0A1-DEA3-4300-BB41-987347474322}" dt="2024-10-16T09:12:24.725" v="997" actId="1076"/>
          <ac:spMkLst>
            <pc:docMk/>
            <pc:sldMk cId="3944264948" sldId="2147473736"/>
            <ac:spMk id="7" creationId="{39DB29CA-E062-039C-0A90-6BB6F647BD6E}"/>
          </ac:spMkLst>
        </pc:spChg>
        <pc:spChg chg="add mod">
          <ac:chgData name="Sulaiman, Nur Syahiirah (SG/Advisory)" userId="dc904ef3-b3f1-47b3-83ed-818a6bc0fc43" providerId="ADAL" clId="{53E0A0A1-DEA3-4300-BB41-987347474322}" dt="2024-10-16T09:09:59.523" v="962" actId="14100"/>
          <ac:spMkLst>
            <pc:docMk/>
            <pc:sldMk cId="3944264948" sldId="2147473736"/>
            <ac:spMk id="8" creationId="{59E193FA-201C-A28E-5F03-B3E307E728AA}"/>
          </ac:spMkLst>
        </pc:spChg>
        <pc:spChg chg="add mod">
          <ac:chgData name="Sulaiman, Nur Syahiirah (SG/Advisory)" userId="dc904ef3-b3f1-47b3-83ed-818a6bc0fc43" providerId="ADAL" clId="{53E0A0A1-DEA3-4300-BB41-987347474322}" dt="2024-10-16T08:09:11.912" v="229" actId="164"/>
          <ac:spMkLst>
            <pc:docMk/>
            <pc:sldMk cId="3944264948" sldId="2147473736"/>
            <ac:spMk id="9" creationId="{B3BC98C1-D323-7D51-0345-406C6E1BA72C}"/>
          </ac:spMkLst>
        </pc:spChg>
        <pc:spChg chg="del">
          <ac:chgData name="Sulaiman, Nur Syahiirah (SG/Advisory)" userId="dc904ef3-b3f1-47b3-83ed-818a6bc0fc43" providerId="ADAL" clId="{53E0A0A1-DEA3-4300-BB41-987347474322}" dt="2024-10-16T08:08:40.931" v="222" actId="478"/>
          <ac:spMkLst>
            <pc:docMk/>
            <pc:sldMk cId="3944264948" sldId="2147473736"/>
            <ac:spMk id="10" creationId="{00000000-0000-0000-0000-000000000000}"/>
          </ac:spMkLst>
        </pc:spChg>
        <pc:spChg chg="add mod">
          <ac:chgData name="Sulaiman, Nur Syahiirah (SG/Advisory)" userId="dc904ef3-b3f1-47b3-83ed-818a6bc0fc43" providerId="ADAL" clId="{53E0A0A1-DEA3-4300-BB41-987347474322}" dt="2024-10-16T09:12:24.725" v="997" actId="1076"/>
          <ac:spMkLst>
            <pc:docMk/>
            <pc:sldMk cId="3944264948" sldId="2147473736"/>
            <ac:spMk id="10" creationId="{CC95A3B4-7C3C-8A1C-0EB7-9DCA925E62E6}"/>
          </ac:spMkLst>
        </pc:spChg>
        <pc:spChg chg="add mod">
          <ac:chgData name="Sulaiman, Nur Syahiirah (SG/Advisory)" userId="dc904ef3-b3f1-47b3-83ed-818a6bc0fc43" providerId="ADAL" clId="{53E0A0A1-DEA3-4300-BB41-987347474322}" dt="2024-10-16T08:09:11.912" v="229" actId="164"/>
          <ac:spMkLst>
            <pc:docMk/>
            <pc:sldMk cId="3944264948" sldId="2147473736"/>
            <ac:spMk id="11" creationId="{23BBF2E8-CE0E-4D36-B1FE-461491E6C6DB}"/>
          </ac:spMkLst>
        </pc:spChg>
        <pc:spChg chg="add mod">
          <ac:chgData name="Sulaiman, Nur Syahiirah (SG/Advisory)" userId="dc904ef3-b3f1-47b3-83ed-818a6bc0fc43" providerId="ADAL" clId="{53E0A0A1-DEA3-4300-BB41-987347474322}" dt="2024-10-16T08:09:11.912" v="229" actId="164"/>
          <ac:spMkLst>
            <pc:docMk/>
            <pc:sldMk cId="3944264948" sldId="2147473736"/>
            <ac:spMk id="12" creationId="{AF03ABBD-5CC2-2AF5-86E2-00B1147B9D75}"/>
          </ac:spMkLst>
        </pc:spChg>
        <pc:spChg chg="add mod">
          <ac:chgData name="Sulaiman, Nur Syahiirah (SG/Advisory)" userId="dc904ef3-b3f1-47b3-83ed-818a6bc0fc43" providerId="ADAL" clId="{53E0A0A1-DEA3-4300-BB41-987347474322}" dt="2024-10-16T08:09:39.296" v="234" actId="164"/>
          <ac:spMkLst>
            <pc:docMk/>
            <pc:sldMk cId="3944264948" sldId="2147473736"/>
            <ac:spMk id="13" creationId="{9DAC1577-9D2E-9197-7AF6-0AE2E1F80EE8}"/>
          </ac:spMkLst>
        </pc:spChg>
        <pc:spChg chg="del">
          <ac:chgData name="Sulaiman, Nur Syahiirah (SG/Advisory)" userId="dc904ef3-b3f1-47b3-83ed-818a6bc0fc43" providerId="ADAL" clId="{53E0A0A1-DEA3-4300-BB41-987347474322}" dt="2024-10-16T08:08:40.931" v="222" actId="478"/>
          <ac:spMkLst>
            <pc:docMk/>
            <pc:sldMk cId="3944264948" sldId="2147473736"/>
            <ac:spMk id="14" creationId="{00000000-0000-0000-0000-000000000000}"/>
          </ac:spMkLst>
        </pc:spChg>
        <pc:spChg chg="del">
          <ac:chgData name="Sulaiman, Nur Syahiirah (SG/Advisory)" userId="dc904ef3-b3f1-47b3-83ed-818a6bc0fc43" providerId="ADAL" clId="{53E0A0A1-DEA3-4300-BB41-987347474322}" dt="2024-10-16T08:08:40.931" v="222" actId="478"/>
          <ac:spMkLst>
            <pc:docMk/>
            <pc:sldMk cId="3944264948" sldId="2147473736"/>
            <ac:spMk id="15" creationId="{00000000-0000-0000-0000-000000000000}"/>
          </ac:spMkLst>
        </pc:spChg>
        <pc:spChg chg="add del mod">
          <ac:chgData name="Sulaiman, Nur Syahiirah (SG/Advisory)" userId="dc904ef3-b3f1-47b3-83ed-818a6bc0fc43" providerId="ADAL" clId="{53E0A0A1-DEA3-4300-BB41-987347474322}" dt="2024-10-16T09:06:13.053" v="893" actId="22"/>
          <ac:spMkLst>
            <pc:docMk/>
            <pc:sldMk cId="3944264948" sldId="2147473736"/>
            <ac:spMk id="15" creationId="{D26275EA-A0F2-6310-0FA4-14084425BD7F}"/>
          </ac:spMkLst>
        </pc:spChg>
        <pc:spChg chg="del">
          <ac:chgData name="Sulaiman, Nur Syahiirah (SG/Advisory)" userId="dc904ef3-b3f1-47b3-83ed-818a6bc0fc43" providerId="ADAL" clId="{53E0A0A1-DEA3-4300-BB41-987347474322}" dt="2024-10-16T08:08:40.931" v="222" actId="478"/>
          <ac:spMkLst>
            <pc:docMk/>
            <pc:sldMk cId="3944264948" sldId="2147473736"/>
            <ac:spMk id="16" creationId="{00000000-0000-0000-0000-000000000000}"/>
          </ac:spMkLst>
        </pc:spChg>
        <pc:spChg chg="add mod">
          <ac:chgData name="Sulaiman, Nur Syahiirah (SG/Advisory)" userId="dc904ef3-b3f1-47b3-83ed-818a6bc0fc43" providerId="ADAL" clId="{53E0A0A1-DEA3-4300-BB41-987347474322}" dt="2024-10-16T08:09:39.296" v="234" actId="164"/>
          <ac:spMkLst>
            <pc:docMk/>
            <pc:sldMk cId="3944264948" sldId="2147473736"/>
            <ac:spMk id="17" creationId="{57229D32-207D-76D5-77AB-F7299F6439D6}"/>
          </ac:spMkLst>
        </pc:spChg>
        <pc:spChg chg="del">
          <ac:chgData name="Sulaiman, Nur Syahiirah (SG/Advisory)" userId="dc904ef3-b3f1-47b3-83ed-818a6bc0fc43" providerId="ADAL" clId="{53E0A0A1-DEA3-4300-BB41-987347474322}" dt="2024-10-16T08:08:40.931" v="222" actId="478"/>
          <ac:spMkLst>
            <pc:docMk/>
            <pc:sldMk cId="3944264948" sldId="2147473736"/>
            <ac:spMk id="18" creationId="{00000000-0000-0000-0000-000000000000}"/>
          </ac:spMkLst>
        </pc:spChg>
        <pc:spChg chg="add del mod">
          <ac:chgData name="Sulaiman, Nur Syahiirah (SG/Advisory)" userId="dc904ef3-b3f1-47b3-83ed-818a6bc0fc43" providerId="ADAL" clId="{53E0A0A1-DEA3-4300-BB41-987347474322}" dt="2024-10-16T09:06:23.247" v="902" actId="478"/>
          <ac:spMkLst>
            <pc:docMk/>
            <pc:sldMk cId="3944264948" sldId="2147473736"/>
            <ac:spMk id="18" creationId="{C9263306-2155-1809-76A3-8E1B8BBB399E}"/>
          </ac:spMkLst>
        </pc:spChg>
        <pc:spChg chg="del">
          <ac:chgData name="Sulaiman, Nur Syahiirah (SG/Advisory)" userId="dc904ef3-b3f1-47b3-83ed-818a6bc0fc43" providerId="ADAL" clId="{53E0A0A1-DEA3-4300-BB41-987347474322}" dt="2024-10-16T08:08:40.931" v="222" actId="478"/>
          <ac:spMkLst>
            <pc:docMk/>
            <pc:sldMk cId="3944264948" sldId="2147473736"/>
            <ac:spMk id="19" creationId="{00000000-0000-0000-0000-000000000000}"/>
          </ac:spMkLst>
        </pc:spChg>
        <pc:spChg chg="del">
          <ac:chgData name="Sulaiman, Nur Syahiirah (SG/Advisory)" userId="dc904ef3-b3f1-47b3-83ed-818a6bc0fc43" providerId="ADAL" clId="{53E0A0A1-DEA3-4300-BB41-987347474322}" dt="2024-10-16T08:08:40.931" v="222" actId="478"/>
          <ac:spMkLst>
            <pc:docMk/>
            <pc:sldMk cId="3944264948" sldId="2147473736"/>
            <ac:spMk id="20" creationId="{00000000-0000-0000-0000-000000000000}"/>
          </ac:spMkLst>
        </pc:spChg>
        <pc:spChg chg="add del mod">
          <ac:chgData name="Sulaiman, Nur Syahiirah (SG/Advisory)" userId="dc904ef3-b3f1-47b3-83ed-818a6bc0fc43" providerId="ADAL" clId="{53E0A0A1-DEA3-4300-BB41-987347474322}" dt="2024-10-16T09:08:34.685" v="939" actId="478"/>
          <ac:spMkLst>
            <pc:docMk/>
            <pc:sldMk cId="3944264948" sldId="2147473736"/>
            <ac:spMk id="20" creationId="{A18255E9-E51F-27B2-DE1E-5F20EF9A4194}"/>
          </ac:spMkLst>
        </pc:spChg>
        <pc:spChg chg="add del mod">
          <ac:chgData name="Sulaiman, Nur Syahiirah (SG/Advisory)" userId="dc904ef3-b3f1-47b3-83ed-818a6bc0fc43" providerId="ADAL" clId="{53E0A0A1-DEA3-4300-BB41-987347474322}" dt="2024-10-16T09:07:41.417" v="927" actId="208"/>
          <ac:spMkLst>
            <pc:docMk/>
            <pc:sldMk cId="3944264948" sldId="2147473736"/>
            <ac:spMk id="21" creationId="{00000000-0000-0000-0000-000000000000}"/>
          </ac:spMkLst>
        </pc:spChg>
        <pc:spChg chg="add mod">
          <ac:chgData name="Sulaiman, Nur Syahiirah (SG/Advisory)" userId="dc904ef3-b3f1-47b3-83ed-818a6bc0fc43" providerId="ADAL" clId="{53E0A0A1-DEA3-4300-BB41-987347474322}" dt="2024-10-16T08:09:39.296" v="234" actId="164"/>
          <ac:spMkLst>
            <pc:docMk/>
            <pc:sldMk cId="3944264948" sldId="2147473736"/>
            <ac:spMk id="22" creationId="{F7417F9F-85E5-0408-8F54-D736FD70A75D}"/>
          </ac:spMkLst>
        </pc:spChg>
        <pc:spChg chg="add mod">
          <ac:chgData name="Sulaiman, Nur Syahiirah (SG/Advisory)" userId="dc904ef3-b3f1-47b3-83ed-818a6bc0fc43" providerId="ADAL" clId="{53E0A0A1-DEA3-4300-BB41-987347474322}" dt="2024-10-16T08:10:43.058" v="249" actId="255"/>
          <ac:spMkLst>
            <pc:docMk/>
            <pc:sldMk cId="3944264948" sldId="2147473736"/>
            <ac:spMk id="23" creationId="{44A99897-D03E-2918-0653-F2BAF900FEF9}"/>
          </ac:spMkLst>
        </pc:spChg>
        <pc:spChg chg="add mod">
          <ac:chgData name="Sulaiman, Nur Syahiirah (SG/Advisory)" userId="dc904ef3-b3f1-47b3-83ed-818a6bc0fc43" providerId="ADAL" clId="{53E0A0A1-DEA3-4300-BB41-987347474322}" dt="2024-10-16T08:10:43.058" v="249" actId="255"/>
          <ac:spMkLst>
            <pc:docMk/>
            <pc:sldMk cId="3944264948" sldId="2147473736"/>
            <ac:spMk id="24" creationId="{8CC58644-5337-0A63-71F9-9F6084885920}"/>
          </ac:spMkLst>
        </pc:spChg>
        <pc:spChg chg="add mod">
          <ac:chgData name="Sulaiman, Nur Syahiirah (SG/Advisory)" userId="dc904ef3-b3f1-47b3-83ed-818a6bc0fc43" providerId="ADAL" clId="{53E0A0A1-DEA3-4300-BB41-987347474322}" dt="2024-10-16T08:10:43.058" v="249" actId="255"/>
          <ac:spMkLst>
            <pc:docMk/>
            <pc:sldMk cId="3944264948" sldId="2147473736"/>
            <ac:spMk id="25" creationId="{B8CF123A-D387-E133-4185-DA1BB96A5C7E}"/>
          </ac:spMkLst>
        </pc:spChg>
        <pc:spChg chg="add mod">
          <ac:chgData name="Sulaiman, Nur Syahiirah (SG/Advisory)" userId="dc904ef3-b3f1-47b3-83ed-818a6bc0fc43" providerId="ADAL" clId="{53E0A0A1-DEA3-4300-BB41-987347474322}" dt="2024-10-16T08:10:43.058" v="249" actId="255"/>
          <ac:spMkLst>
            <pc:docMk/>
            <pc:sldMk cId="3944264948" sldId="2147473736"/>
            <ac:spMk id="26" creationId="{567309FF-0247-F18B-AF4E-0AE06EDE8DE6}"/>
          </ac:spMkLst>
        </pc:spChg>
        <pc:spChg chg="add del mod">
          <ac:chgData name="Sulaiman, Nur Syahiirah (SG/Advisory)" userId="dc904ef3-b3f1-47b3-83ed-818a6bc0fc43" providerId="ADAL" clId="{53E0A0A1-DEA3-4300-BB41-987347474322}" dt="2024-10-16T09:07:41.417" v="927" actId="208"/>
          <ac:spMkLst>
            <pc:docMk/>
            <pc:sldMk cId="3944264948" sldId="2147473736"/>
            <ac:spMk id="27" creationId="{00000000-0000-0000-0000-000000000000}"/>
          </ac:spMkLst>
        </pc:spChg>
        <pc:spChg chg="add mod">
          <ac:chgData name="Sulaiman, Nur Syahiirah (SG/Advisory)" userId="dc904ef3-b3f1-47b3-83ed-818a6bc0fc43" providerId="ADAL" clId="{53E0A0A1-DEA3-4300-BB41-987347474322}" dt="2024-10-16T08:10:43.058" v="249" actId="255"/>
          <ac:spMkLst>
            <pc:docMk/>
            <pc:sldMk cId="3944264948" sldId="2147473736"/>
            <ac:spMk id="28" creationId="{31650149-C791-BF01-B626-20E3EEDF748D}"/>
          </ac:spMkLst>
        </pc:spChg>
        <pc:spChg chg="add mod">
          <ac:chgData name="Sulaiman, Nur Syahiirah (SG/Advisory)" userId="dc904ef3-b3f1-47b3-83ed-818a6bc0fc43" providerId="ADAL" clId="{53E0A0A1-DEA3-4300-BB41-987347474322}" dt="2024-10-16T08:10:43.058" v="249" actId="255"/>
          <ac:spMkLst>
            <pc:docMk/>
            <pc:sldMk cId="3944264948" sldId="2147473736"/>
            <ac:spMk id="29" creationId="{DD2939E7-B61E-1EFA-6D7F-70964724684F}"/>
          </ac:spMkLst>
        </pc:spChg>
        <pc:spChg chg="add mod">
          <ac:chgData name="Sulaiman, Nur Syahiirah (SG/Advisory)" userId="dc904ef3-b3f1-47b3-83ed-818a6bc0fc43" providerId="ADAL" clId="{53E0A0A1-DEA3-4300-BB41-987347474322}" dt="2024-10-16T09:07:41.417" v="927" actId="208"/>
          <ac:spMkLst>
            <pc:docMk/>
            <pc:sldMk cId="3944264948" sldId="2147473736"/>
            <ac:spMk id="30" creationId="{00000000-0000-0000-0000-000000000000}"/>
          </ac:spMkLst>
        </pc:spChg>
        <pc:spChg chg="del">
          <ac:chgData name="Sulaiman, Nur Syahiirah (SG/Advisory)" userId="dc904ef3-b3f1-47b3-83ed-818a6bc0fc43" providerId="ADAL" clId="{53E0A0A1-DEA3-4300-BB41-987347474322}" dt="2024-10-16T08:08:40.931" v="222" actId="478"/>
          <ac:spMkLst>
            <pc:docMk/>
            <pc:sldMk cId="3944264948" sldId="2147473736"/>
            <ac:spMk id="30" creationId="{BF48C5D1-1421-6C8D-224B-52FF4B99C7BB}"/>
          </ac:spMkLst>
        </pc:spChg>
        <pc:spChg chg="add mod">
          <ac:chgData name="Sulaiman, Nur Syahiirah (SG/Advisory)" userId="dc904ef3-b3f1-47b3-83ed-818a6bc0fc43" providerId="ADAL" clId="{53E0A0A1-DEA3-4300-BB41-987347474322}" dt="2024-10-16T08:10:43.058" v="249" actId="255"/>
          <ac:spMkLst>
            <pc:docMk/>
            <pc:sldMk cId="3944264948" sldId="2147473736"/>
            <ac:spMk id="31" creationId="{74FCABCE-2010-A95F-A7E8-F2BFDA8D94FE}"/>
          </ac:spMkLst>
        </pc:spChg>
        <pc:spChg chg="add mod">
          <ac:chgData name="Sulaiman, Nur Syahiirah (SG/Advisory)" userId="dc904ef3-b3f1-47b3-83ed-818a6bc0fc43" providerId="ADAL" clId="{53E0A0A1-DEA3-4300-BB41-987347474322}" dt="2024-10-16T08:10:43.058" v="249" actId="255"/>
          <ac:spMkLst>
            <pc:docMk/>
            <pc:sldMk cId="3944264948" sldId="2147473736"/>
            <ac:spMk id="32" creationId="{64E1BE7A-2C10-8DD0-918F-45F009A450A3}"/>
          </ac:spMkLst>
        </pc:spChg>
        <pc:spChg chg="add mod">
          <ac:chgData name="Sulaiman, Nur Syahiirah (SG/Advisory)" userId="dc904ef3-b3f1-47b3-83ed-818a6bc0fc43" providerId="ADAL" clId="{53E0A0A1-DEA3-4300-BB41-987347474322}" dt="2024-10-16T08:10:43.058" v="249" actId="255"/>
          <ac:spMkLst>
            <pc:docMk/>
            <pc:sldMk cId="3944264948" sldId="2147473736"/>
            <ac:spMk id="33" creationId="{9824C5DB-C35F-6CB8-FF4D-DFBE36A273CD}"/>
          </ac:spMkLst>
        </pc:spChg>
        <pc:spChg chg="add mod">
          <ac:chgData name="Sulaiman, Nur Syahiirah (SG/Advisory)" userId="dc904ef3-b3f1-47b3-83ed-818a6bc0fc43" providerId="ADAL" clId="{53E0A0A1-DEA3-4300-BB41-987347474322}" dt="2024-10-16T08:10:43.058" v="249" actId="255"/>
          <ac:spMkLst>
            <pc:docMk/>
            <pc:sldMk cId="3944264948" sldId="2147473736"/>
            <ac:spMk id="34" creationId="{1C2DB726-0261-C060-45F1-C87552E103CB}"/>
          </ac:spMkLst>
        </pc:spChg>
        <pc:spChg chg="add mod">
          <ac:chgData name="Sulaiman, Nur Syahiirah (SG/Advisory)" userId="dc904ef3-b3f1-47b3-83ed-818a6bc0fc43" providerId="ADAL" clId="{53E0A0A1-DEA3-4300-BB41-987347474322}" dt="2024-10-16T08:10:43.058" v="249" actId="255"/>
          <ac:spMkLst>
            <pc:docMk/>
            <pc:sldMk cId="3944264948" sldId="2147473736"/>
            <ac:spMk id="35" creationId="{56E83285-0D83-144C-A3E0-7729BD5A6148}"/>
          </ac:spMkLst>
        </pc:spChg>
        <pc:spChg chg="add mod">
          <ac:chgData name="Sulaiman, Nur Syahiirah (SG/Advisory)" userId="dc904ef3-b3f1-47b3-83ed-818a6bc0fc43" providerId="ADAL" clId="{53E0A0A1-DEA3-4300-BB41-987347474322}" dt="2024-10-16T08:10:43.058" v="249" actId="255"/>
          <ac:spMkLst>
            <pc:docMk/>
            <pc:sldMk cId="3944264948" sldId="2147473736"/>
            <ac:spMk id="36" creationId="{D1AB1250-B937-8BB7-0C80-DF555EF73DAF}"/>
          </ac:spMkLst>
        </pc:spChg>
        <pc:spChg chg="add mod">
          <ac:chgData name="Sulaiman, Nur Syahiirah (SG/Advisory)" userId="dc904ef3-b3f1-47b3-83ed-818a6bc0fc43" providerId="ADAL" clId="{53E0A0A1-DEA3-4300-BB41-987347474322}" dt="2024-10-16T08:10:43.058" v="249" actId="255"/>
          <ac:spMkLst>
            <pc:docMk/>
            <pc:sldMk cId="3944264948" sldId="2147473736"/>
            <ac:spMk id="37" creationId="{5E1C1083-20E8-88AB-FC18-332367047886}"/>
          </ac:spMkLst>
        </pc:spChg>
        <pc:spChg chg="add mod">
          <ac:chgData name="Sulaiman, Nur Syahiirah (SG/Advisory)" userId="dc904ef3-b3f1-47b3-83ed-818a6bc0fc43" providerId="ADAL" clId="{53E0A0A1-DEA3-4300-BB41-987347474322}" dt="2024-10-16T08:10:43.058" v="249" actId="255"/>
          <ac:spMkLst>
            <pc:docMk/>
            <pc:sldMk cId="3944264948" sldId="2147473736"/>
            <ac:spMk id="38" creationId="{55B9148D-E887-EE42-AFCA-9E268E287092}"/>
          </ac:spMkLst>
        </pc:spChg>
        <pc:spChg chg="add mod">
          <ac:chgData name="Sulaiman, Nur Syahiirah (SG/Advisory)" userId="dc904ef3-b3f1-47b3-83ed-818a6bc0fc43" providerId="ADAL" clId="{53E0A0A1-DEA3-4300-BB41-987347474322}" dt="2024-10-16T08:10:43.058" v="249" actId="255"/>
          <ac:spMkLst>
            <pc:docMk/>
            <pc:sldMk cId="3944264948" sldId="2147473736"/>
            <ac:spMk id="39" creationId="{BACF1DC6-6531-0694-AF7C-A7E55F54A9AB}"/>
          </ac:spMkLst>
        </pc:spChg>
        <pc:spChg chg="add mod">
          <ac:chgData name="Sulaiman, Nur Syahiirah (SG/Advisory)" userId="dc904ef3-b3f1-47b3-83ed-818a6bc0fc43" providerId="ADAL" clId="{53E0A0A1-DEA3-4300-BB41-987347474322}" dt="2024-10-16T09:07:41.417" v="927" actId="208"/>
          <ac:spMkLst>
            <pc:docMk/>
            <pc:sldMk cId="3944264948" sldId="2147473736"/>
            <ac:spMk id="40" creationId="{00000000-0000-0000-0000-000000000000}"/>
          </ac:spMkLst>
        </pc:spChg>
        <pc:spChg chg="add del mod">
          <ac:chgData name="Sulaiman, Nur Syahiirah (SG/Advisory)" userId="dc904ef3-b3f1-47b3-83ed-818a6bc0fc43" providerId="ADAL" clId="{53E0A0A1-DEA3-4300-BB41-987347474322}" dt="2024-10-16T08:11:31.811" v="258" actId="478"/>
          <ac:spMkLst>
            <pc:docMk/>
            <pc:sldMk cId="3944264948" sldId="2147473736"/>
            <ac:spMk id="40" creationId="{0D70565F-CD22-5E00-D834-352809AF8E2A}"/>
          </ac:spMkLst>
        </pc:spChg>
        <pc:spChg chg="add mod">
          <ac:chgData name="Sulaiman, Nur Syahiirah (SG/Advisory)" userId="dc904ef3-b3f1-47b3-83ed-818a6bc0fc43" providerId="ADAL" clId="{53E0A0A1-DEA3-4300-BB41-987347474322}" dt="2024-10-16T08:10:54.414" v="251" actId="1076"/>
          <ac:spMkLst>
            <pc:docMk/>
            <pc:sldMk cId="3944264948" sldId="2147473736"/>
            <ac:spMk id="41" creationId="{7D43A792-49C6-A775-5E27-39EFD3515F3C}"/>
          </ac:spMkLst>
        </pc:spChg>
        <pc:spChg chg="add mod">
          <ac:chgData name="Sulaiman, Nur Syahiirah (SG/Advisory)" userId="dc904ef3-b3f1-47b3-83ed-818a6bc0fc43" providerId="ADAL" clId="{53E0A0A1-DEA3-4300-BB41-987347474322}" dt="2024-10-16T08:11:01.273" v="253" actId="1076"/>
          <ac:spMkLst>
            <pc:docMk/>
            <pc:sldMk cId="3944264948" sldId="2147473736"/>
            <ac:spMk id="42" creationId="{311C1D18-AD8E-21F4-4D9D-072C4EC6AC3D}"/>
          </ac:spMkLst>
        </pc:spChg>
        <pc:spChg chg="add mod">
          <ac:chgData name="Sulaiman, Nur Syahiirah (SG/Advisory)" userId="dc904ef3-b3f1-47b3-83ed-818a6bc0fc43" providerId="ADAL" clId="{53E0A0A1-DEA3-4300-BB41-987347474322}" dt="2024-10-16T08:11:11.852" v="255" actId="1076"/>
          <ac:spMkLst>
            <pc:docMk/>
            <pc:sldMk cId="3944264948" sldId="2147473736"/>
            <ac:spMk id="43" creationId="{CA87A192-B845-985A-118B-6437E94606AB}"/>
          </ac:spMkLst>
        </pc:spChg>
        <pc:spChg chg="add mod">
          <ac:chgData name="Sulaiman, Nur Syahiirah (SG/Advisory)" userId="dc904ef3-b3f1-47b3-83ed-818a6bc0fc43" providerId="ADAL" clId="{53E0A0A1-DEA3-4300-BB41-987347474322}" dt="2024-10-16T08:10:07.188" v="238" actId="1076"/>
          <ac:spMkLst>
            <pc:docMk/>
            <pc:sldMk cId="3944264948" sldId="2147473736"/>
            <ac:spMk id="44" creationId="{97667055-F2EF-3F03-1581-D31DA1249332}"/>
          </ac:spMkLst>
        </pc:spChg>
        <pc:spChg chg="add mod">
          <ac:chgData name="Sulaiman, Nur Syahiirah (SG/Advisory)" userId="dc904ef3-b3f1-47b3-83ed-818a6bc0fc43" providerId="ADAL" clId="{53E0A0A1-DEA3-4300-BB41-987347474322}" dt="2024-10-16T08:10:58.005" v="252" actId="1076"/>
          <ac:spMkLst>
            <pc:docMk/>
            <pc:sldMk cId="3944264948" sldId="2147473736"/>
            <ac:spMk id="45" creationId="{2C26A47F-17E4-2AC3-5F51-1A0718C08860}"/>
          </ac:spMkLst>
        </pc:spChg>
        <pc:spChg chg="add mod">
          <ac:chgData name="Sulaiman, Nur Syahiirah (SG/Advisory)" userId="dc904ef3-b3f1-47b3-83ed-818a6bc0fc43" providerId="ADAL" clId="{53E0A0A1-DEA3-4300-BB41-987347474322}" dt="2024-10-16T08:11:08.597" v="254" actId="1076"/>
          <ac:spMkLst>
            <pc:docMk/>
            <pc:sldMk cId="3944264948" sldId="2147473736"/>
            <ac:spMk id="46" creationId="{57FD2571-B34C-8D42-5FBC-1CF0B4123618}"/>
          </ac:spMkLst>
        </pc:spChg>
        <pc:spChg chg="add mod">
          <ac:chgData name="Sulaiman, Nur Syahiirah (SG/Advisory)" userId="dc904ef3-b3f1-47b3-83ed-818a6bc0fc43" providerId="ADAL" clId="{53E0A0A1-DEA3-4300-BB41-987347474322}" dt="2024-10-16T08:10:43.058" v="249" actId="255"/>
          <ac:spMkLst>
            <pc:docMk/>
            <pc:sldMk cId="3944264948" sldId="2147473736"/>
            <ac:spMk id="47" creationId="{AD48E09E-E29E-078A-1017-739CE95F816F}"/>
          </ac:spMkLst>
        </pc:spChg>
        <pc:spChg chg="add mod">
          <ac:chgData name="Sulaiman, Nur Syahiirah (SG/Advisory)" userId="dc904ef3-b3f1-47b3-83ed-818a6bc0fc43" providerId="ADAL" clId="{53E0A0A1-DEA3-4300-BB41-987347474322}" dt="2024-10-16T08:10:43.058" v="249" actId="255"/>
          <ac:spMkLst>
            <pc:docMk/>
            <pc:sldMk cId="3944264948" sldId="2147473736"/>
            <ac:spMk id="48" creationId="{319EC536-1895-88F4-9BB4-B46C4806BCBC}"/>
          </ac:spMkLst>
        </pc:spChg>
        <pc:spChg chg="add mod">
          <ac:chgData name="Sulaiman, Nur Syahiirah (SG/Advisory)" userId="dc904ef3-b3f1-47b3-83ed-818a6bc0fc43" providerId="ADAL" clId="{53E0A0A1-DEA3-4300-BB41-987347474322}" dt="2024-10-16T08:10:43.058" v="249" actId="255"/>
          <ac:spMkLst>
            <pc:docMk/>
            <pc:sldMk cId="3944264948" sldId="2147473736"/>
            <ac:spMk id="49" creationId="{AAF2BA0A-DDA0-B6F8-F364-B409CFA1789A}"/>
          </ac:spMkLst>
        </pc:spChg>
        <pc:spChg chg="add mod">
          <ac:chgData name="Sulaiman, Nur Syahiirah (SG/Advisory)" userId="dc904ef3-b3f1-47b3-83ed-818a6bc0fc43" providerId="ADAL" clId="{53E0A0A1-DEA3-4300-BB41-987347474322}" dt="2024-10-16T08:10:47.425" v="250" actId="1076"/>
          <ac:spMkLst>
            <pc:docMk/>
            <pc:sldMk cId="3944264948" sldId="2147473736"/>
            <ac:spMk id="50" creationId="{818110AD-4845-F2CA-BD95-E596C0E2403D}"/>
          </ac:spMkLst>
        </pc:spChg>
        <pc:spChg chg="add mod">
          <ac:chgData name="Sulaiman, Nur Syahiirah (SG/Advisory)" userId="dc904ef3-b3f1-47b3-83ed-818a6bc0fc43" providerId="ADAL" clId="{53E0A0A1-DEA3-4300-BB41-987347474322}" dt="2024-10-16T09:11:37.713" v="988" actId="1076"/>
          <ac:spMkLst>
            <pc:docMk/>
            <pc:sldMk cId="3944264948" sldId="2147473736"/>
            <ac:spMk id="59" creationId="{3CACE5A6-18BD-DA21-AF90-458973EB0B2B}"/>
          </ac:spMkLst>
        </pc:spChg>
        <pc:spChg chg="add del mod">
          <ac:chgData name="Sulaiman, Nur Syahiirah (SG/Advisory)" userId="dc904ef3-b3f1-47b3-83ed-818a6bc0fc43" providerId="ADAL" clId="{53E0A0A1-DEA3-4300-BB41-987347474322}" dt="2024-10-16T09:05:44.026" v="883" actId="478"/>
          <ac:spMkLst>
            <pc:docMk/>
            <pc:sldMk cId="3944264948" sldId="2147473736"/>
            <ac:spMk id="60" creationId="{E4675427-012D-B9CF-EB57-974D27722F62}"/>
          </ac:spMkLst>
        </pc:spChg>
        <pc:spChg chg="add del mod">
          <ac:chgData name="Sulaiman, Nur Syahiirah (SG/Advisory)" userId="dc904ef3-b3f1-47b3-83ed-818a6bc0fc43" providerId="ADAL" clId="{53E0A0A1-DEA3-4300-BB41-987347474322}" dt="2024-10-16T09:05:41.136" v="882" actId="478"/>
          <ac:spMkLst>
            <pc:docMk/>
            <pc:sldMk cId="3944264948" sldId="2147473736"/>
            <ac:spMk id="61" creationId="{2F321F30-152C-2407-94A1-89D4A6A49937}"/>
          </ac:spMkLst>
        </pc:spChg>
        <pc:spChg chg="add mod">
          <ac:chgData name="Sulaiman, Nur Syahiirah (SG/Advisory)" userId="dc904ef3-b3f1-47b3-83ed-818a6bc0fc43" providerId="ADAL" clId="{53E0A0A1-DEA3-4300-BB41-987347474322}" dt="2024-10-16T09:11:37.713" v="988" actId="1076"/>
          <ac:spMkLst>
            <pc:docMk/>
            <pc:sldMk cId="3944264948" sldId="2147473736"/>
            <ac:spMk id="62" creationId="{EFEA8392-9866-047F-89E6-E4B69CC68992}"/>
          </ac:spMkLst>
        </pc:spChg>
        <pc:spChg chg="add del mod">
          <ac:chgData name="Sulaiman, Nur Syahiirah (SG/Advisory)" userId="dc904ef3-b3f1-47b3-83ed-818a6bc0fc43" providerId="ADAL" clId="{53E0A0A1-DEA3-4300-BB41-987347474322}" dt="2024-10-16T09:05:44.026" v="883" actId="478"/>
          <ac:spMkLst>
            <pc:docMk/>
            <pc:sldMk cId="3944264948" sldId="2147473736"/>
            <ac:spMk id="63" creationId="{C48F1E72-D905-459E-99E0-5DDDE2D2DC5C}"/>
          </ac:spMkLst>
        </pc:spChg>
        <pc:spChg chg="add mod">
          <ac:chgData name="Sulaiman, Nur Syahiirah (SG/Advisory)" userId="dc904ef3-b3f1-47b3-83ed-818a6bc0fc43" providerId="ADAL" clId="{53E0A0A1-DEA3-4300-BB41-987347474322}" dt="2024-10-16T09:10:55.737" v="979" actId="164"/>
          <ac:spMkLst>
            <pc:docMk/>
            <pc:sldMk cId="3944264948" sldId="2147473736"/>
            <ac:spMk id="64" creationId="{9A0222D2-1AF7-0A8C-A1C7-BEA076848DDB}"/>
          </ac:spMkLst>
        </pc:spChg>
        <pc:spChg chg="add mod">
          <ac:chgData name="Sulaiman, Nur Syahiirah (SG/Advisory)" userId="dc904ef3-b3f1-47b3-83ed-818a6bc0fc43" providerId="ADAL" clId="{53E0A0A1-DEA3-4300-BB41-987347474322}" dt="2024-10-16T09:07:41.417" v="927" actId="208"/>
          <ac:spMkLst>
            <pc:docMk/>
            <pc:sldMk cId="3944264948" sldId="2147473736"/>
            <ac:spMk id="65" creationId="{00000000-0000-0000-0000-000000000000}"/>
          </ac:spMkLst>
        </pc:spChg>
        <pc:spChg chg="add del mod">
          <ac:chgData name="Sulaiman, Nur Syahiirah (SG/Advisory)" userId="dc904ef3-b3f1-47b3-83ed-818a6bc0fc43" providerId="ADAL" clId="{53E0A0A1-DEA3-4300-BB41-987347474322}" dt="2024-10-16T08:11:40.566" v="262" actId="478"/>
          <ac:spMkLst>
            <pc:docMk/>
            <pc:sldMk cId="3944264948" sldId="2147473736"/>
            <ac:spMk id="65" creationId="{B3AB1556-FE2A-400D-EE5C-A6FA1FA654EA}"/>
          </ac:spMkLst>
        </pc:spChg>
        <pc:spChg chg="add del mod">
          <ac:chgData name="Sulaiman, Nur Syahiirah (SG/Advisory)" userId="dc904ef3-b3f1-47b3-83ed-818a6bc0fc43" providerId="ADAL" clId="{53E0A0A1-DEA3-4300-BB41-987347474322}" dt="2024-10-16T09:08:34.685" v="939" actId="478"/>
          <ac:spMkLst>
            <pc:docMk/>
            <pc:sldMk cId="3944264948" sldId="2147473736"/>
            <ac:spMk id="66" creationId="{00000000-0000-0000-0000-000000000000}"/>
          </ac:spMkLst>
        </pc:spChg>
        <pc:spChg chg="add del mod">
          <ac:chgData name="Sulaiman, Nur Syahiirah (SG/Advisory)" userId="dc904ef3-b3f1-47b3-83ed-818a6bc0fc43" providerId="ADAL" clId="{53E0A0A1-DEA3-4300-BB41-987347474322}" dt="2024-10-16T08:11:44.302" v="264" actId="478"/>
          <ac:spMkLst>
            <pc:docMk/>
            <pc:sldMk cId="3944264948" sldId="2147473736"/>
            <ac:spMk id="66" creationId="{4DEC6110-76AF-2BAB-7246-91208D4522B3}"/>
          </ac:spMkLst>
        </pc:spChg>
        <pc:spChg chg="add del mod">
          <ac:chgData name="Sulaiman, Nur Syahiirah (SG/Advisory)" userId="dc904ef3-b3f1-47b3-83ed-818a6bc0fc43" providerId="ADAL" clId="{53E0A0A1-DEA3-4300-BB41-987347474322}" dt="2024-10-16T08:11:48.501" v="266" actId="478"/>
          <ac:spMkLst>
            <pc:docMk/>
            <pc:sldMk cId="3944264948" sldId="2147473736"/>
            <ac:spMk id="67" creationId="{8AE9965E-36D2-84B0-28F6-DF6CEEDC1B0E}"/>
          </ac:spMkLst>
        </pc:spChg>
        <pc:spChg chg="add mod">
          <ac:chgData name="Sulaiman, Nur Syahiirah (SG/Advisory)" userId="dc904ef3-b3f1-47b3-83ed-818a6bc0fc43" providerId="ADAL" clId="{53E0A0A1-DEA3-4300-BB41-987347474322}" dt="2024-10-16T09:09:37.012" v="956" actId="1076"/>
          <ac:spMkLst>
            <pc:docMk/>
            <pc:sldMk cId="3944264948" sldId="2147473736"/>
            <ac:spMk id="67" creationId="{FE89D639-6ACF-0CFE-FD04-11870296CA38}"/>
          </ac:spMkLst>
        </pc:spChg>
        <pc:spChg chg="add del mod">
          <ac:chgData name="Sulaiman, Nur Syahiirah (SG/Advisory)" userId="dc904ef3-b3f1-47b3-83ed-818a6bc0fc43" providerId="ADAL" clId="{53E0A0A1-DEA3-4300-BB41-987347474322}" dt="2024-10-16T08:11:36.535" v="260" actId="478"/>
          <ac:spMkLst>
            <pc:docMk/>
            <pc:sldMk cId="3944264948" sldId="2147473736"/>
            <ac:spMk id="68" creationId="{BCAA561C-FD8F-30D3-5F40-D955F3F45762}"/>
          </ac:spMkLst>
        </pc:spChg>
        <pc:spChg chg="add del mod">
          <ac:chgData name="Sulaiman, Nur Syahiirah (SG/Advisory)" userId="dc904ef3-b3f1-47b3-83ed-818a6bc0fc43" providerId="ADAL" clId="{53E0A0A1-DEA3-4300-BB41-987347474322}" dt="2024-10-16T09:05:41.136" v="882" actId="478"/>
          <ac:spMkLst>
            <pc:docMk/>
            <pc:sldMk cId="3944264948" sldId="2147473736"/>
            <ac:spMk id="69" creationId="{4895C11F-7C36-A2B5-515F-DDECDF5CC62B}"/>
          </ac:spMkLst>
        </pc:spChg>
        <pc:spChg chg="add del mod">
          <ac:chgData name="Sulaiman, Nur Syahiirah (SG/Advisory)" userId="dc904ef3-b3f1-47b3-83ed-818a6bc0fc43" providerId="ADAL" clId="{53E0A0A1-DEA3-4300-BB41-987347474322}" dt="2024-10-16T09:05:41.136" v="882" actId="478"/>
          <ac:spMkLst>
            <pc:docMk/>
            <pc:sldMk cId="3944264948" sldId="2147473736"/>
            <ac:spMk id="70" creationId="{CF94879F-2494-9324-73B0-0278A5F48E3E}"/>
          </ac:spMkLst>
        </pc:spChg>
        <pc:spChg chg="add del mod">
          <ac:chgData name="Sulaiman, Nur Syahiirah (SG/Advisory)" userId="dc904ef3-b3f1-47b3-83ed-818a6bc0fc43" providerId="ADAL" clId="{53E0A0A1-DEA3-4300-BB41-987347474322}" dt="2024-10-16T09:05:41.136" v="882" actId="478"/>
          <ac:spMkLst>
            <pc:docMk/>
            <pc:sldMk cId="3944264948" sldId="2147473736"/>
            <ac:spMk id="71" creationId="{468FE787-5A2A-8D26-254C-72F728F0A44E}"/>
          </ac:spMkLst>
        </pc:spChg>
        <pc:spChg chg="add del mod">
          <ac:chgData name="Sulaiman, Nur Syahiirah (SG/Advisory)" userId="dc904ef3-b3f1-47b3-83ed-818a6bc0fc43" providerId="ADAL" clId="{53E0A0A1-DEA3-4300-BB41-987347474322}" dt="2024-10-16T09:06:29.253" v="905" actId="478"/>
          <ac:spMkLst>
            <pc:docMk/>
            <pc:sldMk cId="3944264948" sldId="2147473736"/>
            <ac:spMk id="72" creationId="{81020DCB-ED67-E788-52E2-7A79B1D01C4B}"/>
          </ac:spMkLst>
        </pc:spChg>
        <pc:spChg chg="add del mod">
          <ac:chgData name="Sulaiman, Nur Syahiirah (SG/Advisory)" userId="dc904ef3-b3f1-47b3-83ed-818a6bc0fc43" providerId="ADAL" clId="{53E0A0A1-DEA3-4300-BB41-987347474322}" dt="2024-10-16T09:06:29.253" v="905" actId="478"/>
          <ac:spMkLst>
            <pc:docMk/>
            <pc:sldMk cId="3944264948" sldId="2147473736"/>
            <ac:spMk id="73" creationId="{A1F9DEA2-A733-C0CA-4FA9-34F01B68AC37}"/>
          </ac:spMkLst>
        </pc:spChg>
        <pc:spChg chg="add del mod">
          <ac:chgData name="Sulaiman, Nur Syahiirah (SG/Advisory)" userId="dc904ef3-b3f1-47b3-83ed-818a6bc0fc43" providerId="ADAL" clId="{53E0A0A1-DEA3-4300-BB41-987347474322}" dt="2024-10-16T09:06:29.253" v="905" actId="478"/>
          <ac:spMkLst>
            <pc:docMk/>
            <pc:sldMk cId="3944264948" sldId="2147473736"/>
            <ac:spMk id="74" creationId="{CC41B792-D284-D3D3-5489-2D5CF89423E9}"/>
          </ac:spMkLst>
        </pc:spChg>
        <pc:spChg chg="add mod">
          <ac:chgData name="Sulaiman, Nur Syahiirah (SG/Advisory)" userId="dc904ef3-b3f1-47b3-83ed-818a6bc0fc43" providerId="ADAL" clId="{53E0A0A1-DEA3-4300-BB41-987347474322}" dt="2024-10-16T09:11:51.286" v="990" actId="1076"/>
          <ac:spMkLst>
            <pc:docMk/>
            <pc:sldMk cId="3944264948" sldId="2147473736"/>
            <ac:spMk id="75" creationId="{DB94557A-3625-E237-1500-57C5746104E8}"/>
          </ac:spMkLst>
        </pc:spChg>
        <pc:spChg chg="add mod">
          <ac:chgData name="Sulaiman, Nur Syahiirah (SG/Advisory)" userId="dc904ef3-b3f1-47b3-83ed-818a6bc0fc43" providerId="ADAL" clId="{53E0A0A1-DEA3-4300-BB41-987347474322}" dt="2024-10-16T09:11:51.286" v="990" actId="1076"/>
          <ac:spMkLst>
            <pc:docMk/>
            <pc:sldMk cId="3944264948" sldId="2147473736"/>
            <ac:spMk id="76" creationId="{ED969311-593F-4ABA-1006-7DB13F4A7B05}"/>
          </ac:spMkLst>
        </pc:spChg>
        <pc:spChg chg="add del mod">
          <ac:chgData name="Sulaiman, Nur Syahiirah (SG/Advisory)" userId="dc904ef3-b3f1-47b3-83ed-818a6bc0fc43" providerId="ADAL" clId="{53E0A0A1-DEA3-4300-BB41-987347474322}" dt="2024-10-16T08:21:13.979" v="317" actId="478"/>
          <ac:spMkLst>
            <pc:docMk/>
            <pc:sldMk cId="3944264948" sldId="2147473736"/>
            <ac:spMk id="77" creationId="{1EA34544-7799-9D87-7040-B24FB719476A}"/>
          </ac:spMkLst>
        </pc:spChg>
        <pc:spChg chg="add del mod">
          <ac:chgData name="Sulaiman, Nur Syahiirah (SG/Advisory)" userId="dc904ef3-b3f1-47b3-83ed-818a6bc0fc43" providerId="ADAL" clId="{53E0A0A1-DEA3-4300-BB41-987347474322}" dt="2024-10-16T08:39:34.217" v="320" actId="478"/>
          <ac:spMkLst>
            <pc:docMk/>
            <pc:sldMk cId="3944264948" sldId="2147473736"/>
            <ac:spMk id="78" creationId="{F4C6C1C7-11AF-D2C1-71CC-66DA93440CC3}"/>
          </ac:spMkLst>
        </pc:spChg>
        <pc:spChg chg="add mod">
          <ac:chgData name="Sulaiman, Nur Syahiirah (SG/Advisory)" userId="dc904ef3-b3f1-47b3-83ed-818a6bc0fc43" providerId="ADAL" clId="{53E0A0A1-DEA3-4300-BB41-987347474322}" dt="2024-10-16T09:11:57.619" v="991" actId="1076"/>
          <ac:spMkLst>
            <pc:docMk/>
            <pc:sldMk cId="3944264948" sldId="2147473736"/>
            <ac:spMk id="79" creationId="{9C4BB648-1FAE-DE3E-706F-66529714AA78}"/>
          </ac:spMkLst>
        </pc:spChg>
        <pc:spChg chg="add mod">
          <ac:chgData name="Sulaiman, Nur Syahiirah (SG/Advisory)" userId="dc904ef3-b3f1-47b3-83ed-818a6bc0fc43" providerId="ADAL" clId="{53E0A0A1-DEA3-4300-BB41-987347474322}" dt="2024-10-16T09:11:57.619" v="991" actId="1076"/>
          <ac:spMkLst>
            <pc:docMk/>
            <pc:sldMk cId="3944264948" sldId="2147473736"/>
            <ac:spMk id="80" creationId="{EF0ED591-9919-D277-4005-6407BB6FC865}"/>
          </ac:spMkLst>
        </pc:spChg>
        <pc:spChg chg="add mod">
          <ac:chgData name="Sulaiman, Nur Syahiirah (SG/Advisory)" userId="dc904ef3-b3f1-47b3-83ed-818a6bc0fc43" providerId="ADAL" clId="{53E0A0A1-DEA3-4300-BB41-987347474322}" dt="2024-10-16T09:09:37.012" v="956" actId="1076"/>
          <ac:spMkLst>
            <pc:docMk/>
            <pc:sldMk cId="3944264948" sldId="2147473736"/>
            <ac:spMk id="81" creationId="{00000000-0000-0000-0000-000000000000}"/>
          </ac:spMkLst>
        </pc:spChg>
        <pc:spChg chg="add mod">
          <ac:chgData name="Sulaiman, Nur Syahiirah (SG/Advisory)" userId="dc904ef3-b3f1-47b3-83ed-818a6bc0fc43" providerId="ADAL" clId="{53E0A0A1-DEA3-4300-BB41-987347474322}" dt="2024-10-16T09:09:37.012" v="956" actId="1076"/>
          <ac:spMkLst>
            <pc:docMk/>
            <pc:sldMk cId="3944264948" sldId="2147473736"/>
            <ac:spMk id="82" creationId="{F7483E06-044E-1E12-2211-72181162FAE9}"/>
          </ac:spMkLst>
        </pc:spChg>
        <pc:spChg chg="add mod">
          <ac:chgData name="Sulaiman, Nur Syahiirah (SG/Advisory)" userId="dc904ef3-b3f1-47b3-83ed-818a6bc0fc43" providerId="ADAL" clId="{53E0A0A1-DEA3-4300-BB41-987347474322}" dt="2024-10-16T08:39:52.987" v="336"/>
          <ac:spMkLst>
            <pc:docMk/>
            <pc:sldMk cId="3944264948" sldId="2147473736"/>
            <ac:spMk id="82" creationId="{F776482C-BEE6-9C79-FD90-CDA950028917}"/>
          </ac:spMkLst>
        </pc:spChg>
        <pc:spChg chg="add mod">
          <ac:chgData name="Sulaiman, Nur Syahiirah (SG/Advisory)" userId="dc904ef3-b3f1-47b3-83ed-818a6bc0fc43" providerId="ADAL" clId="{53E0A0A1-DEA3-4300-BB41-987347474322}" dt="2024-10-16T09:12:06.590" v="993" actId="1076"/>
          <ac:spMkLst>
            <pc:docMk/>
            <pc:sldMk cId="3944264948" sldId="2147473736"/>
            <ac:spMk id="84" creationId="{78E5F840-D158-708E-4ADB-AD2E34C1CE0E}"/>
          </ac:spMkLst>
        </pc:spChg>
        <pc:spChg chg="add mod">
          <ac:chgData name="Sulaiman, Nur Syahiirah (SG/Advisory)" userId="dc904ef3-b3f1-47b3-83ed-818a6bc0fc43" providerId="ADAL" clId="{53E0A0A1-DEA3-4300-BB41-987347474322}" dt="2024-10-16T09:12:06.590" v="993" actId="1076"/>
          <ac:spMkLst>
            <pc:docMk/>
            <pc:sldMk cId="3944264948" sldId="2147473736"/>
            <ac:spMk id="85" creationId="{B4C63213-9F37-D4CB-C5D2-07A21E07C9E6}"/>
          </ac:spMkLst>
        </pc:spChg>
        <pc:spChg chg="add mod">
          <ac:chgData name="Sulaiman, Nur Syahiirah (SG/Advisory)" userId="dc904ef3-b3f1-47b3-83ed-818a6bc0fc43" providerId="ADAL" clId="{53E0A0A1-DEA3-4300-BB41-987347474322}" dt="2024-10-16T08:42:45.097" v="544"/>
          <ac:spMkLst>
            <pc:docMk/>
            <pc:sldMk cId="3944264948" sldId="2147473736"/>
            <ac:spMk id="86" creationId="{059B4390-A528-3427-2CCE-8E8C46C2BA2D}"/>
          </ac:spMkLst>
        </pc:spChg>
        <pc:spChg chg="add mod">
          <ac:chgData name="Sulaiman, Nur Syahiirah (SG/Advisory)" userId="dc904ef3-b3f1-47b3-83ed-818a6bc0fc43" providerId="ADAL" clId="{53E0A0A1-DEA3-4300-BB41-987347474322}" dt="2024-10-16T08:42:45.097" v="544"/>
          <ac:spMkLst>
            <pc:docMk/>
            <pc:sldMk cId="3944264948" sldId="2147473736"/>
            <ac:spMk id="87" creationId="{0DD5499A-7D6E-9D62-2897-AD80AC134C56}"/>
          </ac:spMkLst>
        </pc:spChg>
        <pc:spChg chg="add mod ord">
          <ac:chgData name="Sulaiman, Nur Syahiirah (SG/Advisory)" userId="dc904ef3-b3f1-47b3-83ed-818a6bc0fc43" providerId="ADAL" clId="{53E0A0A1-DEA3-4300-BB41-987347474322}" dt="2024-10-16T09:09:37.012" v="956" actId="1076"/>
          <ac:spMkLst>
            <pc:docMk/>
            <pc:sldMk cId="3944264948" sldId="2147473736"/>
            <ac:spMk id="87" creationId="{B5837029-E291-5733-5897-F8EA8272EEDE}"/>
          </ac:spMkLst>
        </pc:spChg>
        <pc:spChg chg="add mod">
          <ac:chgData name="Sulaiman, Nur Syahiirah (SG/Advisory)" userId="dc904ef3-b3f1-47b3-83ed-818a6bc0fc43" providerId="ADAL" clId="{53E0A0A1-DEA3-4300-BB41-987347474322}" dt="2024-10-16T09:10:10.425" v="966" actId="1076"/>
          <ac:spMkLst>
            <pc:docMk/>
            <pc:sldMk cId="3944264948" sldId="2147473736"/>
            <ac:spMk id="88" creationId="{0326485A-24EE-3655-AE89-FE31FA1A7BA9}"/>
          </ac:spMkLst>
        </pc:spChg>
        <pc:spChg chg="add mod">
          <ac:chgData name="Sulaiman, Nur Syahiirah (SG/Advisory)" userId="dc904ef3-b3f1-47b3-83ed-818a6bc0fc43" providerId="ADAL" clId="{53E0A0A1-DEA3-4300-BB41-987347474322}" dt="2024-10-16T09:10:10.425" v="966" actId="1076"/>
          <ac:spMkLst>
            <pc:docMk/>
            <pc:sldMk cId="3944264948" sldId="2147473736"/>
            <ac:spMk id="89" creationId="{2A2D6BAF-236F-D147-C042-65F62B3AFA3E}"/>
          </ac:spMkLst>
        </pc:spChg>
        <pc:spChg chg="add mod ord">
          <ac:chgData name="Sulaiman, Nur Syahiirah (SG/Advisory)" userId="dc904ef3-b3f1-47b3-83ed-818a6bc0fc43" providerId="ADAL" clId="{53E0A0A1-DEA3-4300-BB41-987347474322}" dt="2024-10-16T09:09:37.012" v="956" actId="1076"/>
          <ac:spMkLst>
            <pc:docMk/>
            <pc:sldMk cId="3944264948" sldId="2147473736"/>
            <ac:spMk id="90" creationId="{B38055A3-CAC2-82AC-A53C-D91935F30E2E}"/>
          </ac:spMkLst>
        </pc:spChg>
        <pc:grpChg chg="add mod">
          <ac:chgData name="Sulaiman, Nur Syahiirah (SG/Advisory)" userId="dc904ef3-b3f1-47b3-83ed-818a6bc0fc43" providerId="ADAL" clId="{53E0A0A1-DEA3-4300-BB41-987347474322}" dt="2024-10-16T09:10:55.737" v="979" actId="164"/>
          <ac:grpSpMkLst>
            <pc:docMk/>
            <pc:sldMk cId="3944264948" sldId="2147473736"/>
            <ac:grpSpMk id="51" creationId="{F7CBC662-3A0C-4AF4-F6D6-9F28C5BEE314}"/>
          </ac:grpSpMkLst>
        </pc:grpChg>
        <pc:grpChg chg="add mod">
          <ac:chgData name="Sulaiman, Nur Syahiirah (SG/Advisory)" userId="dc904ef3-b3f1-47b3-83ed-818a6bc0fc43" providerId="ADAL" clId="{53E0A0A1-DEA3-4300-BB41-987347474322}" dt="2024-10-16T09:11:46.903" v="989" actId="1076"/>
          <ac:grpSpMkLst>
            <pc:docMk/>
            <pc:sldMk cId="3944264948" sldId="2147473736"/>
            <ac:grpSpMk id="52" creationId="{355D1BDF-95B4-B9F0-D7D5-A7E396F25C6A}"/>
          </ac:grpSpMkLst>
        </pc:grpChg>
        <pc:grpChg chg="add mod">
          <ac:chgData name="Sulaiman, Nur Syahiirah (SG/Advisory)" userId="dc904ef3-b3f1-47b3-83ed-818a6bc0fc43" providerId="ADAL" clId="{53E0A0A1-DEA3-4300-BB41-987347474322}" dt="2024-10-16T09:11:57.619" v="991" actId="1076"/>
          <ac:grpSpMkLst>
            <pc:docMk/>
            <pc:sldMk cId="3944264948" sldId="2147473736"/>
            <ac:grpSpMk id="53" creationId="{B60FE0B9-30C5-72D1-AE03-985F14EF25F7}"/>
          </ac:grpSpMkLst>
        </pc:grpChg>
        <pc:grpChg chg="add mod">
          <ac:chgData name="Sulaiman, Nur Syahiirah (SG/Advisory)" userId="dc904ef3-b3f1-47b3-83ed-818a6bc0fc43" providerId="ADAL" clId="{53E0A0A1-DEA3-4300-BB41-987347474322}" dt="2024-10-16T09:12:03.060" v="992" actId="1076"/>
          <ac:grpSpMkLst>
            <pc:docMk/>
            <pc:sldMk cId="3944264948" sldId="2147473736"/>
            <ac:grpSpMk id="54" creationId="{C3DE7710-730F-5076-DBA5-388182CD83BE}"/>
          </ac:grpSpMkLst>
        </pc:grpChg>
        <pc:grpChg chg="add mod">
          <ac:chgData name="Sulaiman, Nur Syahiirah (SG/Advisory)" userId="dc904ef3-b3f1-47b3-83ed-818a6bc0fc43" providerId="ADAL" clId="{53E0A0A1-DEA3-4300-BB41-987347474322}" dt="2024-10-16T09:10:06.543" v="965" actId="1076"/>
          <ac:grpSpMkLst>
            <pc:docMk/>
            <pc:sldMk cId="3944264948" sldId="2147473736"/>
            <ac:grpSpMk id="55" creationId="{2129791A-2598-E535-C503-3F6B2A403D30}"/>
          </ac:grpSpMkLst>
        </pc:grpChg>
        <pc:grpChg chg="add mod">
          <ac:chgData name="Sulaiman, Nur Syahiirah (SG/Advisory)" userId="dc904ef3-b3f1-47b3-83ed-818a6bc0fc43" providerId="ADAL" clId="{53E0A0A1-DEA3-4300-BB41-987347474322}" dt="2024-10-16T09:10:12.497" v="967" actId="1076"/>
          <ac:grpSpMkLst>
            <pc:docMk/>
            <pc:sldMk cId="3944264948" sldId="2147473736"/>
            <ac:grpSpMk id="56" creationId="{64D0B8A0-7372-57DC-D6D2-DED18DB6CC5E}"/>
          </ac:grpSpMkLst>
        </pc:grpChg>
        <pc:grpChg chg="add mod">
          <ac:chgData name="Sulaiman, Nur Syahiirah (SG/Advisory)" userId="dc904ef3-b3f1-47b3-83ed-818a6bc0fc43" providerId="ADAL" clId="{53E0A0A1-DEA3-4300-BB41-987347474322}" dt="2024-10-16T09:12:11.850" v="994" actId="1076"/>
          <ac:grpSpMkLst>
            <pc:docMk/>
            <pc:sldMk cId="3944264948" sldId="2147473736"/>
            <ac:grpSpMk id="57" creationId="{9E873958-5DB7-9FD3-0613-43D48EA27CE1}"/>
          </ac:grpSpMkLst>
        </pc:grpChg>
        <pc:grpChg chg="add mod">
          <ac:chgData name="Sulaiman, Nur Syahiirah (SG/Advisory)" userId="dc904ef3-b3f1-47b3-83ed-818a6bc0fc43" providerId="ADAL" clId="{53E0A0A1-DEA3-4300-BB41-987347474322}" dt="2024-10-16T09:12:21.580" v="996" actId="1076"/>
          <ac:grpSpMkLst>
            <pc:docMk/>
            <pc:sldMk cId="3944264948" sldId="2147473736"/>
            <ac:grpSpMk id="58" creationId="{C8C39512-9261-F5AB-7FD0-937234DDBA61}"/>
          </ac:grpSpMkLst>
        </pc:grpChg>
        <pc:grpChg chg="add del mod">
          <ac:chgData name="Sulaiman, Nur Syahiirah (SG/Advisory)" userId="dc904ef3-b3f1-47b3-83ed-818a6bc0fc43" providerId="ADAL" clId="{53E0A0A1-DEA3-4300-BB41-987347474322}" dt="2024-10-16T09:08:34.685" v="939" actId="478"/>
          <ac:grpSpMkLst>
            <pc:docMk/>
            <pc:sldMk cId="3944264948" sldId="2147473736"/>
            <ac:grpSpMk id="68" creationId="{05BA433B-83BF-99B4-867F-D4745DBC9716}"/>
          </ac:grpSpMkLst>
        </pc:grpChg>
        <pc:grpChg chg="add mod">
          <ac:chgData name="Sulaiman, Nur Syahiirah (SG/Advisory)" userId="dc904ef3-b3f1-47b3-83ed-818a6bc0fc43" providerId="ADAL" clId="{53E0A0A1-DEA3-4300-BB41-987347474322}" dt="2024-10-16T09:11:37.713" v="988" actId="1076"/>
          <ac:grpSpMkLst>
            <pc:docMk/>
            <pc:sldMk cId="3944264948" sldId="2147473736"/>
            <ac:grpSpMk id="91" creationId="{DC2000CE-6D9C-814C-037F-2EDE20B08902}"/>
          </ac:grpSpMkLst>
        </pc:grpChg>
        <pc:picChg chg="add">
          <ac:chgData name="Sulaiman, Nur Syahiirah (SG/Advisory)" userId="dc904ef3-b3f1-47b3-83ed-818a6bc0fc43" providerId="ADAL" clId="{53E0A0A1-DEA3-4300-BB41-987347474322}" dt="2024-10-16T09:07:45.917" v="929"/>
          <ac:picMkLst>
            <pc:docMk/>
            <pc:sldMk cId="3944264948" sldId="2147473736"/>
            <ac:picMk id="77" creationId="{723D56D4-744E-D799-D455-7B4F92032CF6}"/>
          </ac:picMkLst>
        </pc:picChg>
        <pc:picChg chg="add mod">
          <ac:chgData name="Sulaiman, Nur Syahiirah (SG/Advisory)" userId="dc904ef3-b3f1-47b3-83ed-818a6bc0fc43" providerId="ADAL" clId="{53E0A0A1-DEA3-4300-BB41-987347474322}" dt="2024-10-16T09:09:37.012" v="956" actId="1076"/>
          <ac:picMkLst>
            <pc:docMk/>
            <pc:sldMk cId="3944264948" sldId="2147473736"/>
            <ac:picMk id="78" creationId="{1A1E799F-602C-DFA7-B926-D77EA37CBAB8}"/>
          </ac:picMkLst>
        </pc:picChg>
        <pc:picChg chg="add del mod">
          <ac:chgData name="Sulaiman, Nur Syahiirah (SG/Advisory)" userId="dc904ef3-b3f1-47b3-83ed-818a6bc0fc43" providerId="ADAL" clId="{53E0A0A1-DEA3-4300-BB41-987347474322}" dt="2024-10-16T09:05:36.853" v="881" actId="478"/>
          <ac:picMkLst>
            <pc:docMk/>
            <pc:sldMk cId="3944264948" sldId="2147473736"/>
            <ac:picMk id="83" creationId="{5264BF1D-E0FB-62A8-8BF1-A80B637B757F}"/>
          </ac:picMkLst>
        </pc:picChg>
        <pc:picChg chg="add mod">
          <ac:chgData name="Sulaiman, Nur Syahiirah (SG/Advisory)" userId="dc904ef3-b3f1-47b3-83ed-818a6bc0fc43" providerId="ADAL" clId="{53E0A0A1-DEA3-4300-BB41-987347474322}" dt="2024-10-16T09:09:37.012" v="956" actId="1076"/>
          <ac:picMkLst>
            <pc:docMk/>
            <pc:sldMk cId="3944264948" sldId="2147473736"/>
            <ac:picMk id="86" creationId="{88184757-BBBF-26EF-5BAD-AA895394A2C6}"/>
          </ac:picMkLst>
        </pc:picChg>
      </pc:sldChg>
      <pc:sldChg chg="addSp delSp modSp add mod">
        <pc:chgData name="Sulaiman, Nur Syahiirah (SG/Advisory)" userId="dc904ef3-b3f1-47b3-83ed-818a6bc0fc43" providerId="ADAL" clId="{53E0A0A1-DEA3-4300-BB41-987347474322}" dt="2024-10-16T09:16:01.254" v="1039" actId="1076"/>
        <pc:sldMkLst>
          <pc:docMk/>
          <pc:sldMk cId="81833236" sldId="2147473737"/>
        </pc:sldMkLst>
        <pc:spChg chg="del">
          <ac:chgData name="Sulaiman, Nur Syahiirah (SG/Advisory)" userId="dc904ef3-b3f1-47b3-83ed-818a6bc0fc43" providerId="ADAL" clId="{53E0A0A1-DEA3-4300-BB41-987347474322}" dt="2024-10-16T09:12:47.407" v="1000" actId="478"/>
          <ac:spMkLst>
            <pc:docMk/>
            <pc:sldMk cId="81833236" sldId="2147473737"/>
            <ac:spMk id="2" creationId="{E50764A1-5F65-621F-FE42-CBAA2DB818AF}"/>
          </ac:spMkLst>
        </pc:spChg>
        <pc:spChg chg="del">
          <ac:chgData name="Sulaiman, Nur Syahiirah (SG/Advisory)" userId="dc904ef3-b3f1-47b3-83ed-818a6bc0fc43" providerId="ADAL" clId="{53E0A0A1-DEA3-4300-BB41-987347474322}" dt="2024-10-16T09:12:47.407" v="1000" actId="478"/>
          <ac:spMkLst>
            <pc:docMk/>
            <pc:sldMk cId="81833236" sldId="2147473737"/>
            <ac:spMk id="3" creationId="{878B7028-8847-587F-A244-88C3F9F14EEF}"/>
          </ac:spMkLst>
        </pc:spChg>
        <pc:spChg chg="mod">
          <ac:chgData name="Sulaiman, Nur Syahiirah (SG/Advisory)" userId="dc904ef3-b3f1-47b3-83ed-818a6bc0fc43" providerId="ADAL" clId="{53E0A0A1-DEA3-4300-BB41-987347474322}" dt="2024-10-16T09:12:54.615" v="1001"/>
          <ac:spMkLst>
            <pc:docMk/>
            <pc:sldMk cId="81833236" sldId="2147473737"/>
            <ac:spMk id="4" creationId="{3C6C90E7-7121-029D-315C-52C2E8733CF3}"/>
          </ac:spMkLst>
        </pc:spChg>
        <pc:spChg chg="del">
          <ac:chgData name="Sulaiman, Nur Syahiirah (SG/Advisory)" userId="dc904ef3-b3f1-47b3-83ed-818a6bc0fc43" providerId="ADAL" clId="{53E0A0A1-DEA3-4300-BB41-987347474322}" dt="2024-10-16T09:12:47.407" v="1000" actId="478"/>
          <ac:spMkLst>
            <pc:docMk/>
            <pc:sldMk cId="81833236" sldId="2147473737"/>
            <ac:spMk id="5" creationId="{2D185F87-A431-F4E9-C018-8FFA407765CF}"/>
          </ac:spMkLst>
        </pc:spChg>
        <pc:spChg chg="del">
          <ac:chgData name="Sulaiman, Nur Syahiirah (SG/Advisory)" userId="dc904ef3-b3f1-47b3-83ed-818a6bc0fc43" providerId="ADAL" clId="{53E0A0A1-DEA3-4300-BB41-987347474322}" dt="2024-10-16T09:12:47.407" v="1000" actId="478"/>
          <ac:spMkLst>
            <pc:docMk/>
            <pc:sldMk cId="81833236" sldId="2147473737"/>
            <ac:spMk id="6" creationId="{53CD09B5-09ED-A9A3-84D8-B23CD8E8D314}"/>
          </ac:spMkLst>
        </pc:spChg>
        <pc:spChg chg="del">
          <ac:chgData name="Sulaiman, Nur Syahiirah (SG/Advisory)" userId="dc904ef3-b3f1-47b3-83ed-818a6bc0fc43" providerId="ADAL" clId="{53E0A0A1-DEA3-4300-BB41-987347474322}" dt="2024-10-16T09:12:47.407" v="1000" actId="478"/>
          <ac:spMkLst>
            <pc:docMk/>
            <pc:sldMk cId="81833236" sldId="2147473737"/>
            <ac:spMk id="7" creationId="{39DB29CA-E062-039C-0A90-6BB6F647BD6E}"/>
          </ac:spMkLst>
        </pc:spChg>
        <pc:spChg chg="del">
          <ac:chgData name="Sulaiman, Nur Syahiirah (SG/Advisory)" userId="dc904ef3-b3f1-47b3-83ed-818a6bc0fc43" providerId="ADAL" clId="{53E0A0A1-DEA3-4300-BB41-987347474322}" dt="2024-10-16T09:12:47.407" v="1000" actId="478"/>
          <ac:spMkLst>
            <pc:docMk/>
            <pc:sldMk cId="81833236" sldId="2147473737"/>
            <ac:spMk id="8" creationId="{59E193FA-201C-A28E-5F03-B3E307E728AA}"/>
          </ac:spMkLst>
        </pc:spChg>
        <pc:spChg chg="del">
          <ac:chgData name="Sulaiman, Nur Syahiirah (SG/Advisory)" userId="dc904ef3-b3f1-47b3-83ed-818a6bc0fc43" providerId="ADAL" clId="{53E0A0A1-DEA3-4300-BB41-987347474322}" dt="2024-10-16T09:12:47.407" v="1000" actId="478"/>
          <ac:spMkLst>
            <pc:docMk/>
            <pc:sldMk cId="81833236" sldId="2147473737"/>
            <ac:spMk id="10" creationId="{CC95A3B4-7C3C-8A1C-0EB7-9DCA925E62E6}"/>
          </ac:spMkLst>
        </pc:spChg>
        <pc:spChg chg="add mod">
          <ac:chgData name="Sulaiman, Nur Syahiirah (SG/Advisory)" userId="dc904ef3-b3f1-47b3-83ed-818a6bc0fc43" providerId="ADAL" clId="{53E0A0A1-DEA3-4300-BB41-987347474322}" dt="2024-10-16T09:15:58.301" v="1038" actId="1076"/>
          <ac:spMkLst>
            <pc:docMk/>
            <pc:sldMk cId="81833236" sldId="2147473737"/>
            <ac:spMk id="1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20" creationId="{00000000-0000-0000-0000-000000000000}"/>
          </ac:spMkLst>
        </pc:spChg>
        <pc:spChg chg="add mod">
          <ac:chgData name="Sulaiman, Nur Syahiirah (SG/Advisory)" userId="dc904ef3-b3f1-47b3-83ed-818a6bc0fc43" providerId="ADAL" clId="{53E0A0A1-DEA3-4300-BB41-987347474322}" dt="2024-10-16T09:13:12.255" v="1006" actId="1076"/>
          <ac:spMkLst>
            <pc:docMk/>
            <pc:sldMk cId="81833236" sldId="2147473737"/>
            <ac:spMk id="2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27"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3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40"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59" creationId="{3CACE5A6-18BD-DA21-AF90-458973EB0B2B}"/>
          </ac:spMkLst>
        </pc:spChg>
        <pc:spChg chg="add mod">
          <ac:chgData name="Sulaiman, Nur Syahiirah (SG/Advisory)" userId="dc904ef3-b3f1-47b3-83ed-818a6bc0fc43" providerId="ADAL" clId="{53E0A0A1-DEA3-4300-BB41-987347474322}" dt="2024-10-16T09:15:58.301" v="1038" actId="1076"/>
          <ac:spMkLst>
            <pc:docMk/>
            <pc:sldMk cId="81833236" sldId="2147473737"/>
            <ac:spMk id="6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61"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62" creationId="{EFEA8392-9866-047F-89E6-E4B69CC68992}"/>
          </ac:spMkLst>
        </pc:spChg>
        <pc:spChg chg="add mod">
          <ac:chgData name="Sulaiman, Nur Syahiirah (SG/Advisory)" userId="dc904ef3-b3f1-47b3-83ed-818a6bc0fc43" providerId="ADAL" clId="{53E0A0A1-DEA3-4300-BB41-987347474322}" dt="2024-10-16T09:15:58.301" v="1038" actId="1076"/>
          <ac:spMkLst>
            <pc:docMk/>
            <pc:sldMk cId="81833236" sldId="2147473737"/>
            <ac:spMk id="6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6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66"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67" creationId="{FE89D639-6ACF-0CFE-FD04-11870296CA38}"/>
          </ac:spMkLst>
        </pc:spChg>
        <pc:spChg chg="add mod">
          <ac:chgData name="Sulaiman, Nur Syahiirah (SG/Advisory)" userId="dc904ef3-b3f1-47b3-83ed-818a6bc0fc43" providerId="ADAL" clId="{53E0A0A1-DEA3-4300-BB41-987347474322}" dt="2024-10-16T09:15:58.301" v="1038" actId="1076"/>
          <ac:spMkLst>
            <pc:docMk/>
            <pc:sldMk cId="81833236" sldId="2147473737"/>
            <ac:spMk id="6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6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7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7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7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7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74"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75" creationId="{DB94557A-3625-E237-1500-57C5746104E8}"/>
          </ac:spMkLst>
        </pc:spChg>
        <pc:spChg chg="del">
          <ac:chgData name="Sulaiman, Nur Syahiirah (SG/Advisory)" userId="dc904ef3-b3f1-47b3-83ed-818a6bc0fc43" providerId="ADAL" clId="{53E0A0A1-DEA3-4300-BB41-987347474322}" dt="2024-10-16T09:12:47.407" v="1000" actId="478"/>
          <ac:spMkLst>
            <pc:docMk/>
            <pc:sldMk cId="81833236" sldId="2147473737"/>
            <ac:spMk id="76" creationId="{ED969311-593F-4ABA-1006-7DB13F4A7B05}"/>
          </ac:spMkLst>
        </pc:spChg>
        <pc:spChg chg="add mod">
          <ac:chgData name="Sulaiman, Nur Syahiirah (SG/Advisory)" userId="dc904ef3-b3f1-47b3-83ed-818a6bc0fc43" providerId="ADAL" clId="{53E0A0A1-DEA3-4300-BB41-987347474322}" dt="2024-10-16T09:15:58.301" v="1038" actId="1076"/>
          <ac:spMkLst>
            <pc:docMk/>
            <pc:sldMk cId="81833236" sldId="2147473737"/>
            <ac:spMk id="77"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79" creationId="{9C4BB648-1FAE-DE3E-706F-66529714AA78}"/>
          </ac:spMkLst>
        </pc:spChg>
        <pc:spChg chg="del">
          <ac:chgData name="Sulaiman, Nur Syahiirah (SG/Advisory)" userId="dc904ef3-b3f1-47b3-83ed-818a6bc0fc43" providerId="ADAL" clId="{53E0A0A1-DEA3-4300-BB41-987347474322}" dt="2024-10-16T09:12:47.407" v="1000" actId="478"/>
          <ac:spMkLst>
            <pc:docMk/>
            <pc:sldMk cId="81833236" sldId="2147473737"/>
            <ac:spMk id="80" creationId="{EF0ED591-9919-D277-4005-6407BB6FC865}"/>
          </ac:spMkLst>
        </pc:spChg>
        <pc:spChg chg="del">
          <ac:chgData name="Sulaiman, Nur Syahiirah (SG/Advisory)" userId="dc904ef3-b3f1-47b3-83ed-818a6bc0fc43" providerId="ADAL" clId="{53E0A0A1-DEA3-4300-BB41-987347474322}" dt="2024-10-16T09:12:47.407" v="1000" actId="478"/>
          <ac:spMkLst>
            <pc:docMk/>
            <pc:sldMk cId="81833236" sldId="2147473737"/>
            <ac:spMk id="81"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82" creationId="{F7483E06-044E-1E12-2211-72181162FAE9}"/>
          </ac:spMkLst>
        </pc:spChg>
        <pc:spChg chg="add mod">
          <ac:chgData name="Sulaiman, Nur Syahiirah (SG/Advisory)" userId="dc904ef3-b3f1-47b3-83ed-818a6bc0fc43" providerId="ADAL" clId="{53E0A0A1-DEA3-4300-BB41-987347474322}" dt="2024-10-16T09:15:58.301" v="1038" actId="1076"/>
          <ac:spMkLst>
            <pc:docMk/>
            <pc:sldMk cId="81833236" sldId="2147473737"/>
            <ac:spMk id="83" creationId="{00000000-0000-0000-0000-000000000000}"/>
          </ac:spMkLst>
        </pc:spChg>
        <pc:spChg chg="del">
          <ac:chgData name="Sulaiman, Nur Syahiirah (SG/Advisory)" userId="dc904ef3-b3f1-47b3-83ed-818a6bc0fc43" providerId="ADAL" clId="{53E0A0A1-DEA3-4300-BB41-987347474322}" dt="2024-10-16T09:12:47.407" v="1000" actId="478"/>
          <ac:spMkLst>
            <pc:docMk/>
            <pc:sldMk cId="81833236" sldId="2147473737"/>
            <ac:spMk id="84" creationId="{78E5F840-D158-708E-4ADB-AD2E34C1CE0E}"/>
          </ac:spMkLst>
        </pc:spChg>
        <pc:spChg chg="del">
          <ac:chgData name="Sulaiman, Nur Syahiirah (SG/Advisory)" userId="dc904ef3-b3f1-47b3-83ed-818a6bc0fc43" providerId="ADAL" clId="{53E0A0A1-DEA3-4300-BB41-987347474322}" dt="2024-10-16T09:12:47.407" v="1000" actId="478"/>
          <ac:spMkLst>
            <pc:docMk/>
            <pc:sldMk cId="81833236" sldId="2147473737"/>
            <ac:spMk id="85" creationId="{B4C63213-9F37-D4CB-C5D2-07A21E07C9E6}"/>
          </ac:spMkLst>
        </pc:spChg>
        <pc:spChg chg="del">
          <ac:chgData name="Sulaiman, Nur Syahiirah (SG/Advisory)" userId="dc904ef3-b3f1-47b3-83ed-818a6bc0fc43" providerId="ADAL" clId="{53E0A0A1-DEA3-4300-BB41-987347474322}" dt="2024-10-16T09:12:47.407" v="1000" actId="478"/>
          <ac:spMkLst>
            <pc:docMk/>
            <pc:sldMk cId="81833236" sldId="2147473737"/>
            <ac:spMk id="87" creationId="{B5837029-E291-5733-5897-F8EA8272EEDE}"/>
          </ac:spMkLst>
        </pc:spChg>
        <pc:spChg chg="del">
          <ac:chgData name="Sulaiman, Nur Syahiirah (SG/Advisory)" userId="dc904ef3-b3f1-47b3-83ed-818a6bc0fc43" providerId="ADAL" clId="{53E0A0A1-DEA3-4300-BB41-987347474322}" dt="2024-10-16T09:12:47.407" v="1000" actId="478"/>
          <ac:spMkLst>
            <pc:docMk/>
            <pc:sldMk cId="81833236" sldId="2147473737"/>
            <ac:spMk id="88" creationId="{0326485A-24EE-3655-AE89-FE31FA1A7BA9}"/>
          </ac:spMkLst>
        </pc:spChg>
        <pc:spChg chg="del">
          <ac:chgData name="Sulaiman, Nur Syahiirah (SG/Advisory)" userId="dc904ef3-b3f1-47b3-83ed-818a6bc0fc43" providerId="ADAL" clId="{53E0A0A1-DEA3-4300-BB41-987347474322}" dt="2024-10-16T09:12:47.407" v="1000" actId="478"/>
          <ac:spMkLst>
            <pc:docMk/>
            <pc:sldMk cId="81833236" sldId="2147473737"/>
            <ac:spMk id="89" creationId="{2A2D6BAF-236F-D147-C042-65F62B3AFA3E}"/>
          </ac:spMkLst>
        </pc:spChg>
        <pc:spChg chg="del">
          <ac:chgData name="Sulaiman, Nur Syahiirah (SG/Advisory)" userId="dc904ef3-b3f1-47b3-83ed-818a6bc0fc43" providerId="ADAL" clId="{53E0A0A1-DEA3-4300-BB41-987347474322}" dt="2024-10-16T09:12:47.407" v="1000" actId="478"/>
          <ac:spMkLst>
            <pc:docMk/>
            <pc:sldMk cId="81833236" sldId="2147473737"/>
            <ac:spMk id="90" creationId="{B38055A3-CAC2-82AC-A53C-D91935F30E2E}"/>
          </ac:spMkLst>
        </pc:spChg>
        <pc:spChg chg="add mod">
          <ac:chgData name="Sulaiman, Nur Syahiirah (SG/Advisory)" userId="dc904ef3-b3f1-47b3-83ed-818a6bc0fc43" providerId="ADAL" clId="{53E0A0A1-DEA3-4300-BB41-987347474322}" dt="2024-10-16T09:15:58.301" v="1038" actId="1076"/>
          <ac:spMkLst>
            <pc:docMk/>
            <pc:sldMk cId="81833236" sldId="2147473737"/>
            <ac:spMk id="9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7"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9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7"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0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7"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1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7"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2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7"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8"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3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0"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1"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2"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3"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4"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5"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6"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47" creationId="{00000000-0000-0000-0000-000000000000}"/>
          </ac:spMkLst>
        </pc:spChg>
        <pc:spChg chg="add mod">
          <ac:chgData name="Sulaiman, Nur Syahiirah (SG/Advisory)" userId="dc904ef3-b3f1-47b3-83ed-818a6bc0fc43" providerId="ADAL" clId="{53E0A0A1-DEA3-4300-BB41-987347474322}" dt="2024-10-16T09:16:01.254" v="1039" actId="1076"/>
          <ac:spMkLst>
            <pc:docMk/>
            <pc:sldMk cId="81833236" sldId="2147473737"/>
            <ac:spMk id="148" creationId="{00000000-0000-0000-0000-000000000000}"/>
          </ac:spMkLst>
        </pc:spChg>
        <pc:spChg chg="add del mod">
          <ac:chgData name="Sulaiman, Nur Syahiirah (SG/Advisory)" userId="dc904ef3-b3f1-47b3-83ed-818a6bc0fc43" providerId="ADAL" clId="{53E0A0A1-DEA3-4300-BB41-987347474322}" dt="2024-10-16T09:13:03.955" v="1004" actId="478"/>
          <ac:spMkLst>
            <pc:docMk/>
            <pc:sldMk cId="81833236" sldId="2147473737"/>
            <ac:spMk id="149" creationId="{00000000-0000-0000-0000-000000000000}"/>
          </ac:spMkLst>
        </pc:spChg>
        <pc:spChg chg="add mod">
          <ac:chgData name="Sulaiman, Nur Syahiirah (SG/Advisory)" userId="dc904ef3-b3f1-47b3-83ed-818a6bc0fc43" providerId="ADAL" clId="{53E0A0A1-DEA3-4300-BB41-987347474322}" dt="2024-10-16T09:15:58.301" v="1038" actId="1076"/>
          <ac:spMkLst>
            <pc:docMk/>
            <pc:sldMk cId="81833236" sldId="2147473737"/>
            <ac:spMk id="150" creationId="{00000000-0000-0000-0000-000000000000}"/>
          </ac:spMkLst>
        </pc:spChg>
        <pc:grpChg chg="del">
          <ac:chgData name="Sulaiman, Nur Syahiirah (SG/Advisory)" userId="dc904ef3-b3f1-47b3-83ed-818a6bc0fc43" providerId="ADAL" clId="{53E0A0A1-DEA3-4300-BB41-987347474322}" dt="2024-10-16T09:12:47.407" v="1000" actId="478"/>
          <ac:grpSpMkLst>
            <pc:docMk/>
            <pc:sldMk cId="81833236" sldId="2147473737"/>
            <ac:grpSpMk id="52" creationId="{355D1BDF-95B4-B9F0-D7D5-A7E396F25C6A}"/>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53" creationId="{B60FE0B9-30C5-72D1-AE03-985F14EF25F7}"/>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54" creationId="{C3DE7710-730F-5076-DBA5-388182CD83BE}"/>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55" creationId="{2129791A-2598-E535-C503-3F6B2A403D30}"/>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56" creationId="{64D0B8A0-7372-57DC-D6D2-DED18DB6CC5E}"/>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57" creationId="{9E873958-5DB7-9FD3-0613-43D48EA27CE1}"/>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58" creationId="{C8C39512-9261-F5AB-7FD0-937234DDBA61}"/>
          </ac:grpSpMkLst>
        </pc:grpChg>
        <pc:grpChg chg="del">
          <ac:chgData name="Sulaiman, Nur Syahiirah (SG/Advisory)" userId="dc904ef3-b3f1-47b3-83ed-818a6bc0fc43" providerId="ADAL" clId="{53E0A0A1-DEA3-4300-BB41-987347474322}" dt="2024-10-16T09:12:47.407" v="1000" actId="478"/>
          <ac:grpSpMkLst>
            <pc:docMk/>
            <pc:sldMk cId="81833236" sldId="2147473737"/>
            <ac:grpSpMk id="91" creationId="{DC2000CE-6D9C-814C-037F-2EDE20B08902}"/>
          </ac:grpSpMkLst>
        </pc:grpChg>
        <pc:picChg chg="del">
          <ac:chgData name="Sulaiman, Nur Syahiirah (SG/Advisory)" userId="dc904ef3-b3f1-47b3-83ed-818a6bc0fc43" providerId="ADAL" clId="{53E0A0A1-DEA3-4300-BB41-987347474322}" dt="2024-10-16T09:12:47.407" v="1000" actId="478"/>
          <ac:picMkLst>
            <pc:docMk/>
            <pc:sldMk cId="81833236" sldId="2147473737"/>
            <ac:picMk id="78" creationId="{1A1E799F-602C-DFA7-B926-D77EA37CBAB8}"/>
          </ac:picMkLst>
        </pc:picChg>
        <pc:picChg chg="del">
          <ac:chgData name="Sulaiman, Nur Syahiirah (SG/Advisory)" userId="dc904ef3-b3f1-47b3-83ed-818a6bc0fc43" providerId="ADAL" clId="{53E0A0A1-DEA3-4300-BB41-987347474322}" dt="2024-10-16T09:12:47.407" v="1000" actId="478"/>
          <ac:picMkLst>
            <pc:docMk/>
            <pc:sldMk cId="81833236" sldId="2147473737"/>
            <ac:picMk id="86" creationId="{88184757-BBBF-26EF-5BAD-AA895394A2C6}"/>
          </ac:picMkLst>
        </pc:picChg>
        <pc:picChg chg="add del mod">
          <ac:chgData name="Sulaiman, Nur Syahiirah (SG/Advisory)" userId="dc904ef3-b3f1-47b3-83ed-818a6bc0fc43" providerId="ADAL" clId="{53E0A0A1-DEA3-4300-BB41-987347474322}" dt="2024-10-16T09:15:10.761" v="1029" actId="478"/>
          <ac:picMkLst>
            <pc:docMk/>
            <pc:sldMk cId="81833236" sldId="2147473737"/>
            <ac:picMk id="151" creationId="{F125965F-0443-258D-176A-8CBF8FDC636F}"/>
          </ac:picMkLst>
        </pc:picChg>
      </pc:sldChg>
      <pc:sldChg chg="modSp add del mod">
        <pc:chgData name="Sulaiman, Nur Syahiirah (SG/Advisory)" userId="dc904ef3-b3f1-47b3-83ed-818a6bc0fc43" providerId="ADAL" clId="{53E0A0A1-DEA3-4300-BB41-987347474322}" dt="2024-10-16T09:30:02.747" v="1249" actId="47"/>
        <pc:sldMkLst>
          <pc:docMk/>
          <pc:sldMk cId="241629183" sldId="2147473738"/>
        </pc:sldMkLst>
        <pc:spChg chg="mod">
          <ac:chgData name="Sulaiman, Nur Syahiirah (SG/Advisory)" userId="dc904ef3-b3f1-47b3-83ed-818a6bc0fc43" providerId="ADAL" clId="{53E0A0A1-DEA3-4300-BB41-987347474322}" dt="2024-10-16T09:29:19.221" v="1245"/>
          <ac:spMkLst>
            <pc:docMk/>
            <pc:sldMk cId="241629183" sldId="2147473738"/>
            <ac:spMk id="19" creationId="{04F06062-74F6-B418-F3C2-534E799C9749}"/>
          </ac:spMkLst>
        </pc:spChg>
      </pc:sldChg>
      <pc:sldMasterChg chg="del delSldLayout">
        <pc:chgData name="Sulaiman, Nur Syahiirah (SG/Advisory)" userId="dc904ef3-b3f1-47b3-83ed-818a6bc0fc43" providerId="ADAL" clId="{53E0A0A1-DEA3-4300-BB41-987347474322}" dt="2024-10-16T09:13:07.871" v="1005" actId="47"/>
        <pc:sldMasterMkLst>
          <pc:docMk/>
          <pc:sldMasterMk cId="0" sldId="2147483648"/>
        </pc:sldMasterMkLst>
        <pc:sldLayoutChg chg="del">
          <pc:chgData name="Sulaiman, Nur Syahiirah (SG/Advisory)" userId="dc904ef3-b3f1-47b3-83ed-818a6bc0fc43" providerId="ADAL" clId="{53E0A0A1-DEA3-4300-BB41-987347474322}" dt="2024-10-16T09:13:07.871" v="1005" actId="47"/>
          <pc:sldLayoutMkLst>
            <pc:docMk/>
            <pc:sldMasterMk cId="0" sldId="2147483648"/>
            <pc:sldLayoutMk cId="0" sldId="2147483661"/>
          </pc:sldLayoutMkLst>
        </pc:sldLayoutChg>
        <pc:sldLayoutChg chg="del">
          <pc:chgData name="Sulaiman, Nur Syahiirah (SG/Advisory)" userId="dc904ef3-b3f1-47b3-83ed-818a6bc0fc43" providerId="ADAL" clId="{53E0A0A1-DEA3-4300-BB41-987347474322}" dt="2024-10-16T09:13:07.871" v="1005" actId="47"/>
          <pc:sldLayoutMkLst>
            <pc:docMk/>
            <pc:sldMasterMk cId="0" sldId="2147483648"/>
            <pc:sldLayoutMk cId="0" sldId="2147483662"/>
          </pc:sldLayoutMkLst>
        </pc:sldLayoutChg>
        <pc:sldLayoutChg chg="del">
          <pc:chgData name="Sulaiman, Nur Syahiirah (SG/Advisory)" userId="dc904ef3-b3f1-47b3-83ed-818a6bc0fc43" providerId="ADAL" clId="{53E0A0A1-DEA3-4300-BB41-987347474322}" dt="2024-10-16T09:13:07.871" v="1005" actId="47"/>
          <pc:sldLayoutMkLst>
            <pc:docMk/>
            <pc:sldMasterMk cId="0" sldId="2147483648"/>
            <pc:sldLayoutMk cId="0" sldId="2147483663"/>
          </pc:sldLayoutMkLst>
        </pc:sldLayoutChg>
        <pc:sldLayoutChg chg="del">
          <pc:chgData name="Sulaiman, Nur Syahiirah (SG/Advisory)" userId="dc904ef3-b3f1-47b3-83ed-818a6bc0fc43" providerId="ADAL" clId="{53E0A0A1-DEA3-4300-BB41-987347474322}" dt="2024-10-16T09:13:07.871" v="1005" actId="47"/>
          <pc:sldLayoutMkLst>
            <pc:docMk/>
            <pc:sldMasterMk cId="0" sldId="2147483648"/>
            <pc:sldLayoutMk cId="0" sldId="2147483664"/>
          </pc:sldLayoutMkLst>
        </pc:sldLayoutChg>
        <pc:sldLayoutChg chg="del">
          <pc:chgData name="Sulaiman, Nur Syahiirah (SG/Advisory)" userId="dc904ef3-b3f1-47b3-83ed-818a6bc0fc43" providerId="ADAL" clId="{53E0A0A1-DEA3-4300-BB41-987347474322}" dt="2024-10-16T09:13:07.871" v="1005" actId="47"/>
          <pc:sldLayoutMkLst>
            <pc:docMk/>
            <pc:sldMasterMk cId="0" sldId="2147483648"/>
            <pc:sldLayoutMk cId="0" sldId="2147483665"/>
          </pc:sldLayoutMkLst>
        </pc:sldLayoutChg>
      </pc:sldMasterChg>
    </pc:docChg>
  </pc:docChgLst>
  <pc:docChgLst>
    <pc:chgData name="Sulaiman, Nur Syahiirah (SG/Advisory)" userId="S::nursyahiirahsulaiman@kpmg.com.sg::dc904ef3-b3f1-47b3-83ed-818a6bc0fc43" providerId="AD" clId="Web-{0744E05C-F487-83A4-4F2E-E8F59532D155}"/>
    <pc:docChg chg="modSld">
      <pc:chgData name="Sulaiman, Nur Syahiirah (SG/Advisory)" userId="S::nursyahiirahsulaiman@kpmg.com.sg::dc904ef3-b3f1-47b3-83ed-818a6bc0fc43" providerId="AD" clId="Web-{0744E05C-F487-83A4-4F2E-E8F59532D155}" dt="2024-10-18T01:38:11.556" v="1" actId="20577"/>
      <pc:docMkLst>
        <pc:docMk/>
      </pc:docMkLst>
      <pc:sldChg chg="modSp">
        <pc:chgData name="Sulaiman, Nur Syahiirah (SG/Advisory)" userId="S::nursyahiirahsulaiman@kpmg.com.sg::dc904ef3-b3f1-47b3-83ed-818a6bc0fc43" providerId="AD" clId="Web-{0744E05C-F487-83A4-4F2E-E8F59532D155}" dt="2024-10-18T01:38:11.556" v="1" actId="20577"/>
        <pc:sldMkLst>
          <pc:docMk/>
          <pc:sldMk cId="2285115429" sldId="2147473731"/>
        </pc:sldMkLst>
        <pc:spChg chg="mod">
          <ac:chgData name="Sulaiman, Nur Syahiirah (SG/Advisory)" userId="S::nursyahiirahsulaiman@kpmg.com.sg::dc904ef3-b3f1-47b3-83ed-818a6bc0fc43" providerId="AD" clId="Web-{0744E05C-F487-83A4-4F2E-E8F59532D155}" dt="2024-10-18T01:38:11.556" v="1" actId="20577"/>
          <ac:spMkLst>
            <pc:docMk/>
            <pc:sldMk cId="2285115429" sldId="2147473731"/>
            <ac:spMk id="15" creationId="{25494E3E-744E-521C-34BE-7F36AC3699C6}"/>
          </ac:spMkLst>
        </pc:spChg>
      </pc:sldChg>
    </pc:docChg>
  </pc:docChgLst>
  <pc:docChgLst>
    <pc:chgData name="Apipongcharoen, Thitachai (SG/KPMG ESG)" userId="c5c0a2d2-af54-47a4-9b9d-c9f7f12f8c03" providerId="ADAL" clId="{0F3BF855-5F13-45D6-93AC-A5112A7AEA5D}"/>
    <pc:docChg chg="custSel modMainMaster">
      <pc:chgData name="Apipongcharoen, Thitachai (SG/KPMG ESG)" userId="c5c0a2d2-af54-47a4-9b9d-c9f7f12f8c03" providerId="ADAL" clId="{0F3BF855-5F13-45D6-93AC-A5112A7AEA5D}" dt="2024-09-23T10:48:25.652" v="0" actId="478"/>
      <pc:docMkLst>
        <pc:docMk/>
      </pc:docMkLst>
      <pc:sldMasterChg chg="modSldLayout">
        <pc:chgData name="Apipongcharoen, Thitachai (SG/KPMG ESG)" userId="c5c0a2d2-af54-47a4-9b9d-c9f7f12f8c03" providerId="ADAL" clId="{0F3BF855-5F13-45D6-93AC-A5112A7AEA5D}" dt="2024-09-23T10:48:25.652" v="0" actId="478"/>
        <pc:sldMasterMkLst>
          <pc:docMk/>
          <pc:sldMasterMk cId="0" sldId="2147483648"/>
        </pc:sldMasterMkLst>
        <pc:sldLayoutChg chg="delSp mod">
          <pc:chgData name="Apipongcharoen, Thitachai (SG/KPMG ESG)" userId="c5c0a2d2-af54-47a4-9b9d-c9f7f12f8c03" providerId="ADAL" clId="{0F3BF855-5F13-45D6-93AC-A5112A7AEA5D}" dt="2024-09-23T10:48:25.652" v="0" actId="478"/>
          <pc:sldLayoutMkLst>
            <pc:docMk/>
            <pc:sldMasterMk cId="0" sldId="2147483648"/>
            <pc:sldLayoutMk cId="0" sldId="2147483665"/>
          </pc:sldLayoutMkLst>
          <pc:spChg chg="del">
            <ac:chgData name="Apipongcharoen, Thitachai (SG/KPMG ESG)" userId="c5c0a2d2-af54-47a4-9b9d-c9f7f12f8c03" providerId="ADAL" clId="{0F3BF855-5F13-45D6-93AC-A5112A7AEA5D}" dt="2024-09-23T10:48:25.652" v="0" actId="478"/>
            <ac:spMkLst>
              <pc:docMk/>
              <pc:sldMasterMk cId="0" sldId="2147483648"/>
              <pc:sldLayoutMk cId="0" sldId="2147483665"/>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C253586-DC94-4E6A-8133-B86E6D67EF29}" type="datetimeFigureOut">
              <a:rPr lang="en-SG" smtClean="0"/>
              <a:t>15/11/2024</a:t>
            </a:fld>
            <a:endParaRPr lang="en-SG"/>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870C89-67CB-41B0-BC55-883831F72EE7}" type="slidenum">
              <a:rPr lang="en-SG" smtClean="0"/>
              <a:t>‹#›</a:t>
            </a:fld>
            <a:endParaRPr lang="en-SG"/>
          </a:p>
        </p:txBody>
      </p:sp>
    </p:spTree>
    <p:extLst>
      <p:ext uri="{BB962C8B-B14F-4D97-AF65-F5344CB8AC3E}">
        <p14:creationId xmlns:p14="http://schemas.microsoft.com/office/powerpoint/2010/main" val="146922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BEAF-DB70-4532-93EA-A80CA51818E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0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BEAF-DB70-4532-93EA-A80CA51818E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84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BEAF-DB70-4532-93EA-A80CA51818E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63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BEAF-DB70-4532-93EA-A80CA51818E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83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BEAF-DB70-4532-93EA-A80CA51818E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68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BEAF-DB70-4532-93EA-A80CA51818E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9557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DIVIDER 1">
    <p:bg>
      <p:bgPr>
        <a:solidFill>
          <a:srgbClr val="9E2A2B"/>
        </a:solidFill>
        <a:effectLst/>
      </p:bgPr>
    </p:bg>
    <p:spTree>
      <p:nvGrpSpPr>
        <p:cNvPr id="1" name=""/>
        <p:cNvGrpSpPr/>
        <p:nvPr/>
      </p:nvGrpSpPr>
      <p:grpSpPr>
        <a:xfrm>
          <a:off x="0" y="0"/>
          <a:ext cx="0" cy="0"/>
          <a:chOff x="0" y="0"/>
          <a:chExt cx="0" cy="0"/>
        </a:xfrm>
      </p:grpSpPr>
      <p:sp>
        <p:nvSpPr>
          <p:cNvPr id="21" name="Shape 8">
            <a:extLst>
              <a:ext uri="{FF2B5EF4-FFF2-40B4-BE49-F238E27FC236}">
                <a16:creationId xmlns:a16="http://schemas.microsoft.com/office/drawing/2014/main" id="{D0689438-EDC3-428F-AB14-4791E1F80A1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26" name="Straight Connector 25">
            <a:extLst>
              <a:ext uri="{FF2B5EF4-FFF2-40B4-BE49-F238E27FC236}">
                <a16:creationId xmlns:a16="http://schemas.microsoft.com/office/drawing/2014/main" id="{A3CCFEB3-A0E6-490B-9CC7-1941D6F614A9}"/>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652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1003201" y="1330126"/>
            <a:ext cx="10194470" cy="454679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rgbClr val="9E2A2B"/>
                </a:solidFill>
                <a:latin typeface="+mn-lt"/>
                <a:ea typeface="Arial"/>
                <a:cs typeface="Arial" panose="020B0604020202020204" pitchFamily="34" charset="0"/>
              </a:rPr>
              <a:pPr algn="r"/>
              <a:t>‹#›</a:t>
            </a:fld>
            <a:endParaRPr lang="en-GB" sz="1000" dirty="0">
              <a:solidFill>
                <a:srgbClr val="9E2A2B"/>
              </a:solidFill>
              <a:latin typeface="+mn-lt"/>
              <a:ea typeface="Arial"/>
              <a:cs typeface="Arial" panose="020B0604020202020204" pitchFamily="34" charset="0"/>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rgbClr val="9E2A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95686"/>
      </p:ext>
    </p:extLst>
  </p:cSld>
  <p:clrMap bg1="lt1" tx1="dk1" bg2="lt2" tx2="dk2" accent1="accent1" accent2="accent2" accent3="accent3" accent4="accent4" accent5="accent5" accent6="accent6" hlink="hlink" folHlink="folHlink"/>
  <p:sldLayoutIdLst>
    <p:sldLayoutId id="2147483743" r:id="rId1"/>
    <p:sldLayoutId id="2147483744" r:id="rId2"/>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guide id="7"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twi-global.com/technical-knowledge/faqs/what-is-decarbonisation#%3A%7E%3Atext%3DWhat%20is%20Decarbonisation%3F%20Decarbonisation%20is%20the%2Cof%20greenhouse%20gasses%20into%20the%20atmosphere.%26text%3DWhat%20is%20Decarbonisation%3F%20Decarbonisation%2Cgasses%20into%20the%20atmosphere.%26text%3DDecarbonisation%3F%20Decarbonisation%20is%20the%2Cof%20greenhouse%20gasses%20into" TargetMode="External"/><Relationship Id="rId4" Type="http://schemas.openxmlformats.org/officeDocument/2006/relationships/hyperlink" Target="https://news.climate.columbia.edu/2022/04/22/decarbonization-an-animated-graphic/" TargetMode="Externa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B5461F-5A99-A709-9124-E4FF5767F206}"/>
              </a:ext>
            </a:extLst>
          </p:cNvPr>
          <p:cNvSpPr/>
          <p:nvPr/>
        </p:nvSpPr>
        <p:spPr>
          <a:xfrm>
            <a:off x="0" y="1354237"/>
            <a:ext cx="12192000" cy="5503761"/>
          </a:xfrm>
          <a:prstGeom prst="rect">
            <a:avLst/>
          </a:prstGeom>
          <a:solidFill>
            <a:srgbClr val="8C2E0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pic>
        <p:nvPicPr>
          <p:cNvPr id="1026" name="Picture 2">
            <a:extLst>
              <a:ext uri="{FF2B5EF4-FFF2-40B4-BE49-F238E27FC236}">
                <a16:creationId xmlns:a16="http://schemas.microsoft.com/office/drawing/2014/main" id="{BBA3CC60-0C5B-DD40-1D7C-863DA5EDB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996" y="421876"/>
            <a:ext cx="1841266" cy="403496"/>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1">
            <a:extLst>
              <a:ext uri="{FF2B5EF4-FFF2-40B4-BE49-F238E27FC236}">
                <a16:creationId xmlns:a16="http://schemas.microsoft.com/office/drawing/2014/main" id="{25494E3E-744E-521C-34BE-7F36AC3699C6}"/>
              </a:ext>
            </a:extLst>
          </p:cNvPr>
          <p:cNvSpPr txBox="1">
            <a:spLocks/>
          </p:cNvSpPr>
          <p:nvPr/>
        </p:nvSpPr>
        <p:spPr bwMode="auto">
          <a:xfrm>
            <a:off x="93345" y="2134009"/>
            <a:ext cx="12098655" cy="3857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ysClr val="window" lastClr="FFFFFF"/>
                </a:solidFill>
                <a:effectLst/>
                <a:uLnTx/>
                <a:uFillTx/>
                <a:latin typeface="Calibri"/>
                <a:ea typeface="+mn-ea"/>
                <a:cs typeface="+mn-cs"/>
              </a:rPr>
              <a:t>ISCA-</a:t>
            </a:r>
            <a:r>
              <a:rPr kumimoji="0" lang="en-US" sz="3200" b="0" i="0" u="none" strike="noStrike" kern="1200" cap="none" spc="0" normalizeH="0" baseline="0" noProof="0" dirty="0" err="1">
                <a:ln>
                  <a:noFill/>
                </a:ln>
                <a:solidFill>
                  <a:sysClr val="window" lastClr="FFFFFF"/>
                </a:solidFill>
                <a:effectLst/>
                <a:uLnTx/>
                <a:uFillTx/>
                <a:latin typeface="Calibri"/>
                <a:ea typeface="+mn-ea"/>
                <a:cs typeface="+mn-cs"/>
              </a:rPr>
              <a:t>LawSoc’s</a:t>
            </a:r>
            <a:r>
              <a:rPr kumimoji="0" lang="en-US" sz="3200" b="0" i="0" u="none" strike="noStrike" kern="1200" cap="none" spc="0" normalizeH="0" baseline="0" noProof="0" dirty="0">
                <a:ln>
                  <a:noFill/>
                </a:ln>
                <a:solidFill>
                  <a:sysClr val="window" lastClr="FFFFFF"/>
                </a:solidFill>
                <a:effectLst/>
                <a:uLnTx/>
                <a:uFillTx/>
                <a:latin typeface="Calibri"/>
                <a:ea typeface="+mn-ea"/>
                <a:cs typeface="+mn-cs"/>
              </a:rPr>
              <a:t> Sustainability Apex </a:t>
            </a:r>
            <a:r>
              <a:rPr kumimoji="0" lang="en-US" sz="3200" b="0" i="0" u="none" strike="noStrike" kern="1200" cap="none" spc="0" normalizeH="0" baseline="0" noProof="0" dirty="0" err="1">
                <a:ln>
                  <a:noFill/>
                </a:ln>
                <a:solidFill>
                  <a:sysClr val="window" lastClr="FFFFFF"/>
                </a:solidFill>
                <a:effectLst/>
                <a:uLnTx/>
                <a:uFillTx/>
                <a:latin typeface="Calibri"/>
                <a:ea typeface="+mn-ea"/>
                <a:cs typeface="+mn-cs"/>
              </a:rPr>
              <a:t>Programme</a:t>
            </a:r>
            <a:r>
              <a:rPr kumimoji="0" lang="en-US" sz="3200" b="0" i="0" u="none" strike="noStrike" kern="1200" cap="none" spc="0" normalizeH="0" baseline="0" noProof="0" dirty="0">
                <a:ln>
                  <a:noFill/>
                </a:ln>
                <a:solidFill>
                  <a:sysClr val="window" lastClr="FFFFFF"/>
                </a:solidFill>
                <a:effectLst/>
                <a:uLnTx/>
                <a:uFillTx/>
                <a:latin typeface="Calibri"/>
                <a:ea typeface="+mn-ea"/>
                <a:cs typeface="+mn-cs"/>
              </a:rPr>
              <a:t> (SAP)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uLnTx/>
                <a:uFillTx/>
                <a:latin typeface="Calibri"/>
                <a:ea typeface="+mn-ea"/>
                <a:cs typeface="+mn-cs"/>
              </a:rPr>
              <a:t>Masterclass 3: </a:t>
            </a:r>
            <a:r>
              <a:rPr kumimoji="0" lang="en-US" sz="5400" b="1" i="0" u="none" strike="noStrike" kern="1200" cap="none" spc="0" normalizeH="0" baseline="0" noProof="0" dirty="0" err="1">
                <a:ln>
                  <a:noFill/>
                </a:ln>
                <a:solidFill>
                  <a:sysClr val="window" lastClr="FFFFFF"/>
                </a:solidFill>
                <a:effectLst/>
                <a:uLnTx/>
                <a:uFillTx/>
                <a:latin typeface="Calibri"/>
                <a:ea typeface="+mn-ea"/>
                <a:cs typeface="+mn-cs"/>
              </a:rPr>
              <a:t>Decarbonisation</a:t>
            </a:r>
            <a:br>
              <a:rPr kumimoji="0" lang="en-GB" sz="5400" b="1" i="0" u="none" strike="noStrike" kern="1200" cap="none" spc="0" normalizeH="0" baseline="0" noProof="0" dirty="0">
                <a:ln>
                  <a:noFill/>
                </a:ln>
                <a:solidFill>
                  <a:sysClr val="window" lastClr="FFFFFF"/>
                </a:solidFill>
                <a:effectLst/>
                <a:uLnTx/>
                <a:uFillTx/>
                <a:latin typeface="Calibri"/>
                <a:ea typeface="+mn-ea"/>
                <a:cs typeface="+mn-cs"/>
              </a:rPr>
            </a:br>
            <a:endParaRPr kumimoji="0" lang="en-GB" sz="2000" b="1" i="0" u="none" strike="noStrike" kern="1200" cap="none" spc="0" normalizeH="0" baseline="0" noProof="0" dirty="0">
              <a:ln>
                <a:noFill/>
              </a:ln>
              <a:solidFill>
                <a:sysClr val="window" lastClr="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ysClr val="window" lastClr="FFFFFF"/>
                </a:solidFill>
                <a:effectLst/>
                <a:uLnTx/>
                <a:uFillTx/>
                <a:latin typeface="Calibri"/>
                <a:ea typeface="+mn-ea"/>
                <a:cs typeface="+mn-cs"/>
              </a:rPr>
              <a:t>Overview – Summary Deck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ysClr val="window" lastClr="FFFFFF"/>
                </a:solidFill>
                <a:effectLst/>
                <a:uLnTx/>
                <a:uFillTx/>
                <a:latin typeface="Calibri"/>
                <a:ea typeface="+mn-ea"/>
                <a:cs typeface="+mn-cs"/>
              </a:rPr>
              <a:t>January 2024</a:t>
            </a:r>
          </a:p>
        </p:txBody>
      </p:sp>
      <p:pic>
        <p:nvPicPr>
          <p:cNvPr id="1028" name="Picture 4">
            <a:extLst>
              <a:ext uri="{FF2B5EF4-FFF2-40B4-BE49-F238E27FC236}">
                <a16:creationId xmlns:a16="http://schemas.microsoft.com/office/drawing/2014/main" id="{D4315620-47F1-7CE2-50D7-C100CED14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3514" y="249503"/>
            <a:ext cx="1841266" cy="7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1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C90E7-7121-029D-315C-52C2E8733CF3}"/>
              </a:ext>
            </a:extLst>
          </p:cNvPr>
          <p:cNvSpPr>
            <a:spLocks noGrp="1"/>
          </p:cNvSpPr>
          <p:nvPr>
            <p:ph type="title"/>
          </p:nvPr>
        </p:nvSpPr>
        <p:spPr>
          <a:xfrm>
            <a:off x="635000" y="431800"/>
            <a:ext cx="8440586" cy="533400"/>
          </a:xfrm>
        </p:spPr>
        <p:txBody>
          <a:bodyPr anchor="ctr"/>
          <a:lstStyle/>
          <a:p>
            <a:r>
              <a:rPr lang="en-GB" sz="3200" b="1" dirty="0">
                <a:solidFill>
                  <a:srgbClr val="9E2A2B"/>
                </a:solidFill>
                <a:latin typeface="Calibri" panose="020F0502020204030204" pitchFamily="34" charset="0"/>
                <a:cs typeface="Calibri" panose="020F0502020204030204" pitchFamily="34" charset="0"/>
              </a:rPr>
              <a:t>Agenda for today’s masterclass…</a:t>
            </a:r>
          </a:p>
        </p:txBody>
      </p:sp>
      <p:grpSp>
        <p:nvGrpSpPr>
          <p:cNvPr id="11" name="Group 10">
            <a:extLst>
              <a:ext uri="{FF2B5EF4-FFF2-40B4-BE49-F238E27FC236}">
                <a16:creationId xmlns:a16="http://schemas.microsoft.com/office/drawing/2014/main" id="{3B292445-838A-067C-B781-07A2A27C0DC9}"/>
              </a:ext>
            </a:extLst>
          </p:cNvPr>
          <p:cNvGrpSpPr/>
          <p:nvPr/>
        </p:nvGrpSpPr>
        <p:grpSpPr>
          <a:xfrm>
            <a:off x="3193679" y="2273302"/>
            <a:ext cx="5499605" cy="2743545"/>
            <a:chOff x="1439129" y="2213395"/>
            <a:chExt cx="5688858" cy="2837955"/>
          </a:xfrm>
        </p:grpSpPr>
        <p:sp>
          <p:nvSpPr>
            <p:cNvPr id="12" name="Forma libre: forma 109">
              <a:extLst>
                <a:ext uri="{FF2B5EF4-FFF2-40B4-BE49-F238E27FC236}">
                  <a16:creationId xmlns:a16="http://schemas.microsoft.com/office/drawing/2014/main" id="{992A0098-5E77-95C1-2151-F555E7C21FA1}"/>
                </a:ext>
              </a:extLst>
            </p:cNvPr>
            <p:cNvSpPr/>
            <p:nvPr/>
          </p:nvSpPr>
          <p:spPr>
            <a:xfrm>
              <a:off x="1439129" y="2213395"/>
              <a:ext cx="3018373" cy="1594612"/>
            </a:xfrm>
            <a:custGeom>
              <a:avLst/>
              <a:gdLst>
                <a:gd name="connsiteX0" fmla="*/ 3027770 w 3018372"/>
                <a:gd name="connsiteY0" fmla="*/ 1325778 h 1594612"/>
                <a:gd name="connsiteX1" fmla="*/ 2961138 w 3018372"/>
                <a:gd name="connsiteY1" fmla="*/ 1596720 h 1594612"/>
                <a:gd name="connsiteX2" fmla="*/ 2682650 w 3018372"/>
                <a:gd name="connsiteY2" fmla="*/ 1552726 h 1594612"/>
                <a:gd name="connsiteX3" fmla="*/ 2564905 w 3018372"/>
                <a:gd name="connsiteY3" fmla="*/ 1345284 h 1594612"/>
                <a:gd name="connsiteX4" fmla="*/ 2550667 w 3018372"/>
                <a:gd name="connsiteY4" fmla="*/ 1320368 h 1594612"/>
                <a:gd name="connsiteX5" fmla="*/ 2536430 w 3018372"/>
                <a:gd name="connsiteY5" fmla="*/ 1295737 h 1594612"/>
                <a:gd name="connsiteX6" fmla="*/ 2368569 w 3018372"/>
                <a:gd name="connsiteY6" fmla="*/ 1011412 h 1594612"/>
                <a:gd name="connsiteX7" fmla="*/ 2040249 w 3018372"/>
                <a:gd name="connsiteY7" fmla="*/ 629844 h 1594612"/>
                <a:gd name="connsiteX8" fmla="*/ 1058139 w 3018372"/>
                <a:gd name="connsiteY8" fmla="*/ 478356 h 1594612"/>
                <a:gd name="connsiteX9" fmla="*/ 408619 w 3018372"/>
                <a:gd name="connsiteY9" fmla="*/ 1307696 h 1594612"/>
                <a:gd name="connsiteX10" fmla="*/ 223530 w 3018372"/>
                <a:gd name="connsiteY10" fmla="*/ 1137557 h 1594612"/>
                <a:gd name="connsiteX11" fmla="*/ 0 w 3018372"/>
                <a:gd name="connsiteY11" fmla="*/ 1343006 h 1594612"/>
                <a:gd name="connsiteX12" fmla="*/ 796025 w 3018372"/>
                <a:gd name="connsiteY12" fmla="*/ 149467 h 1594612"/>
                <a:gd name="connsiteX13" fmla="*/ 2451716 w 3018372"/>
                <a:gd name="connsiteY13" fmla="*/ 457142 h 1594612"/>
                <a:gd name="connsiteX14" fmla="*/ 2880980 w 3018372"/>
                <a:gd name="connsiteY14" fmla="*/ 1066938 h 1594612"/>
                <a:gd name="connsiteX15" fmla="*/ 2895075 w 3018372"/>
                <a:gd name="connsiteY15" fmla="*/ 1091569 h 1594612"/>
                <a:gd name="connsiteX16" fmla="*/ 2907462 w 3018372"/>
                <a:gd name="connsiteY16" fmla="*/ 1113068 h 1594612"/>
                <a:gd name="connsiteX17" fmla="*/ 2909313 w 3018372"/>
                <a:gd name="connsiteY17" fmla="*/ 1116343 h 1594612"/>
                <a:gd name="connsiteX18" fmla="*/ 3027770 w 3018372"/>
                <a:gd name="connsiteY18" fmla="*/ 1325778 h 159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372" h="1594612">
                  <a:moveTo>
                    <a:pt x="3027770" y="1325778"/>
                  </a:moveTo>
                  <a:lnTo>
                    <a:pt x="2961138" y="1596720"/>
                  </a:lnTo>
                  <a:lnTo>
                    <a:pt x="2682650" y="1552726"/>
                  </a:lnTo>
                  <a:cubicBezTo>
                    <a:pt x="2643639" y="1483531"/>
                    <a:pt x="2604486" y="1414194"/>
                    <a:pt x="2564905" y="1345284"/>
                  </a:cubicBezTo>
                  <a:cubicBezTo>
                    <a:pt x="2560207" y="1336884"/>
                    <a:pt x="2555508" y="1328626"/>
                    <a:pt x="2550667" y="1320368"/>
                  </a:cubicBezTo>
                  <a:cubicBezTo>
                    <a:pt x="2545969" y="1312110"/>
                    <a:pt x="2541271" y="1303852"/>
                    <a:pt x="2536430" y="1295737"/>
                  </a:cubicBezTo>
                  <a:cubicBezTo>
                    <a:pt x="2481615" y="1200345"/>
                    <a:pt x="2425804" y="1105380"/>
                    <a:pt x="2368569" y="1011412"/>
                  </a:cubicBezTo>
                  <a:cubicBezTo>
                    <a:pt x="2280580" y="867185"/>
                    <a:pt x="2173371" y="736056"/>
                    <a:pt x="2040249" y="629844"/>
                  </a:cubicBezTo>
                  <a:cubicBezTo>
                    <a:pt x="1742256" y="392076"/>
                    <a:pt x="1409238" y="349790"/>
                    <a:pt x="1058139" y="478356"/>
                  </a:cubicBezTo>
                  <a:cubicBezTo>
                    <a:pt x="692375" y="612189"/>
                    <a:pt x="451759" y="933105"/>
                    <a:pt x="408619" y="1307696"/>
                  </a:cubicBezTo>
                  <a:lnTo>
                    <a:pt x="223530" y="1137557"/>
                  </a:lnTo>
                  <a:lnTo>
                    <a:pt x="0" y="1343006"/>
                  </a:lnTo>
                  <a:cubicBezTo>
                    <a:pt x="34313" y="804397"/>
                    <a:pt x="300414" y="400191"/>
                    <a:pt x="796025" y="149467"/>
                  </a:cubicBezTo>
                  <a:cubicBezTo>
                    <a:pt x="1319399" y="-115210"/>
                    <a:pt x="1993407" y="-37758"/>
                    <a:pt x="2451716" y="457142"/>
                  </a:cubicBezTo>
                  <a:cubicBezTo>
                    <a:pt x="2622567" y="641519"/>
                    <a:pt x="2756401" y="850669"/>
                    <a:pt x="2880980" y="1066938"/>
                  </a:cubicBezTo>
                  <a:cubicBezTo>
                    <a:pt x="2885821" y="1075054"/>
                    <a:pt x="2890519" y="1083312"/>
                    <a:pt x="2895075" y="1091569"/>
                  </a:cubicBezTo>
                  <a:cubicBezTo>
                    <a:pt x="2899347" y="1098688"/>
                    <a:pt x="2903333" y="1105950"/>
                    <a:pt x="2907462" y="1113068"/>
                  </a:cubicBezTo>
                  <a:cubicBezTo>
                    <a:pt x="2908032" y="1114207"/>
                    <a:pt x="2908743" y="1115204"/>
                    <a:pt x="2909313" y="1116343"/>
                  </a:cubicBezTo>
                  <a:cubicBezTo>
                    <a:pt x="2948893" y="1186107"/>
                    <a:pt x="2988332" y="1256014"/>
                    <a:pt x="3027770" y="1325778"/>
                  </a:cubicBezTo>
                  <a:close/>
                </a:path>
              </a:pathLst>
            </a:custGeom>
            <a:solidFill>
              <a:srgbClr val="0A9396"/>
            </a:solidFill>
            <a:ln w="142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orma libre: forma 110">
              <a:extLst>
                <a:ext uri="{FF2B5EF4-FFF2-40B4-BE49-F238E27FC236}">
                  <a16:creationId xmlns:a16="http://schemas.microsoft.com/office/drawing/2014/main" id="{EE07AD80-AFD4-0D1E-8545-DFEB7585F3DA}"/>
                </a:ext>
              </a:extLst>
            </p:cNvPr>
            <p:cNvSpPr/>
            <p:nvPr/>
          </p:nvSpPr>
          <p:spPr>
            <a:xfrm>
              <a:off x="4494030" y="2362370"/>
              <a:ext cx="2633957" cy="1252910"/>
            </a:xfrm>
            <a:custGeom>
              <a:avLst/>
              <a:gdLst>
                <a:gd name="connsiteX0" fmla="*/ 2639834 w 2633957"/>
                <a:gd name="connsiteY0" fmla="*/ 1232386 h 1252909"/>
                <a:gd name="connsiteX1" fmla="*/ 2451044 w 2633957"/>
                <a:gd name="connsiteY1" fmla="*/ 1058972 h 1252909"/>
                <a:gd name="connsiteX2" fmla="*/ 2252571 w 2633957"/>
                <a:gd name="connsiteY2" fmla="*/ 1241356 h 1252909"/>
                <a:gd name="connsiteX3" fmla="*/ 2234490 w 2633957"/>
                <a:gd name="connsiteY3" fmla="*/ 1258014 h 1252909"/>
                <a:gd name="connsiteX4" fmla="*/ 2223099 w 2633957"/>
                <a:gd name="connsiteY4" fmla="*/ 1199782 h 1252909"/>
                <a:gd name="connsiteX5" fmla="*/ 2216123 w 2633957"/>
                <a:gd name="connsiteY5" fmla="*/ 1171307 h 1252909"/>
                <a:gd name="connsiteX6" fmla="*/ 2208292 w 2633957"/>
                <a:gd name="connsiteY6" fmla="*/ 1142832 h 1252909"/>
                <a:gd name="connsiteX7" fmla="*/ 1315737 w 2633957"/>
                <a:gd name="connsiteY7" fmla="*/ 410164 h 1252909"/>
                <a:gd name="connsiteX8" fmla="*/ 451229 w 2633957"/>
                <a:gd name="connsiteY8" fmla="*/ 777210 h 1252909"/>
                <a:gd name="connsiteX9" fmla="*/ 247916 w 2633957"/>
                <a:gd name="connsiteY9" fmla="*/ 1051284 h 1252909"/>
                <a:gd name="connsiteX10" fmla="*/ 218587 w 2633957"/>
                <a:gd name="connsiteY10" fmla="*/ 1095563 h 1252909"/>
                <a:gd name="connsiteX11" fmla="*/ 197657 w 2633957"/>
                <a:gd name="connsiteY11" fmla="*/ 1061535 h 1252909"/>
                <a:gd name="connsiteX12" fmla="*/ 141846 w 2633957"/>
                <a:gd name="connsiteY12" fmla="*/ 965858 h 1252909"/>
                <a:gd name="connsiteX13" fmla="*/ 121201 w 2633957"/>
                <a:gd name="connsiteY13" fmla="*/ 930549 h 1252909"/>
                <a:gd name="connsiteX14" fmla="*/ 121201 w 2633957"/>
                <a:gd name="connsiteY14" fmla="*/ 930406 h 1252909"/>
                <a:gd name="connsiteX15" fmla="*/ 125615 w 2633957"/>
                <a:gd name="connsiteY15" fmla="*/ 912325 h 1252909"/>
                <a:gd name="connsiteX16" fmla="*/ 114794 w 2633957"/>
                <a:gd name="connsiteY16" fmla="*/ 919586 h 1252909"/>
                <a:gd name="connsiteX17" fmla="*/ 100414 w 2633957"/>
                <a:gd name="connsiteY17" fmla="*/ 894955 h 1252909"/>
                <a:gd name="connsiteX18" fmla="*/ 6446 w 2633957"/>
                <a:gd name="connsiteY18" fmla="*/ 732361 h 1252909"/>
                <a:gd name="connsiteX19" fmla="*/ 3314 w 2633957"/>
                <a:gd name="connsiteY19" fmla="*/ 692781 h 1252909"/>
                <a:gd name="connsiteX20" fmla="*/ 504905 w 2633957"/>
                <a:gd name="connsiteY20" fmla="*/ 199590 h 1252909"/>
                <a:gd name="connsiteX21" fmla="*/ 1331968 w 2633957"/>
                <a:gd name="connsiteY21" fmla="*/ 3965 h 1252909"/>
                <a:gd name="connsiteX22" fmla="*/ 2166861 w 2633957"/>
                <a:gd name="connsiteY22" fmla="*/ 352502 h 1252909"/>
                <a:gd name="connsiteX23" fmla="*/ 2625739 w 2633957"/>
                <a:gd name="connsiteY23" fmla="*/ 1142832 h 1252909"/>
                <a:gd name="connsiteX24" fmla="*/ 2630722 w 2633957"/>
                <a:gd name="connsiteY24" fmla="*/ 1171307 h 1252909"/>
                <a:gd name="connsiteX25" fmla="*/ 2635278 w 2633957"/>
                <a:gd name="connsiteY25" fmla="*/ 1199782 h 1252909"/>
                <a:gd name="connsiteX26" fmla="*/ 2639834 w 2633957"/>
                <a:gd name="connsiteY26" fmla="*/ 1232386 h 125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33957" h="1252909">
                  <a:moveTo>
                    <a:pt x="2639834" y="1232386"/>
                  </a:moveTo>
                  <a:lnTo>
                    <a:pt x="2451044" y="1058972"/>
                  </a:lnTo>
                  <a:lnTo>
                    <a:pt x="2252571" y="1241356"/>
                  </a:lnTo>
                  <a:lnTo>
                    <a:pt x="2234490" y="1258014"/>
                  </a:lnTo>
                  <a:cubicBezTo>
                    <a:pt x="2231357" y="1238508"/>
                    <a:pt x="2227513" y="1219003"/>
                    <a:pt x="2223099" y="1199782"/>
                  </a:cubicBezTo>
                  <a:cubicBezTo>
                    <a:pt x="2220821" y="1190243"/>
                    <a:pt x="2218543" y="1180704"/>
                    <a:pt x="2216123" y="1171307"/>
                  </a:cubicBezTo>
                  <a:cubicBezTo>
                    <a:pt x="2213703" y="1161768"/>
                    <a:pt x="2210997" y="1152228"/>
                    <a:pt x="2208292" y="1142832"/>
                  </a:cubicBezTo>
                  <a:cubicBezTo>
                    <a:pt x="2094818" y="752863"/>
                    <a:pt x="1749699" y="444192"/>
                    <a:pt x="1315737" y="410164"/>
                  </a:cubicBezTo>
                  <a:cubicBezTo>
                    <a:pt x="963498" y="382543"/>
                    <a:pt x="677465" y="512105"/>
                    <a:pt x="451229" y="777210"/>
                  </a:cubicBezTo>
                  <a:cubicBezTo>
                    <a:pt x="377621" y="863632"/>
                    <a:pt x="315260" y="959451"/>
                    <a:pt x="247916" y="1051284"/>
                  </a:cubicBezTo>
                  <a:cubicBezTo>
                    <a:pt x="238377" y="1064240"/>
                    <a:pt x="229977" y="1078193"/>
                    <a:pt x="218587" y="1095563"/>
                  </a:cubicBezTo>
                  <a:cubicBezTo>
                    <a:pt x="209617" y="1080898"/>
                    <a:pt x="203352" y="1071359"/>
                    <a:pt x="197657" y="1061535"/>
                  </a:cubicBezTo>
                  <a:cubicBezTo>
                    <a:pt x="179006" y="1029643"/>
                    <a:pt x="160355" y="997750"/>
                    <a:pt x="141846" y="965858"/>
                  </a:cubicBezTo>
                  <a:cubicBezTo>
                    <a:pt x="134869" y="954041"/>
                    <a:pt x="128035" y="942224"/>
                    <a:pt x="121201" y="930549"/>
                  </a:cubicBezTo>
                  <a:lnTo>
                    <a:pt x="121201" y="930406"/>
                  </a:lnTo>
                  <a:lnTo>
                    <a:pt x="125615" y="912325"/>
                  </a:lnTo>
                  <a:lnTo>
                    <a:pt x="114794" y="919586"/>
                  </a:lnTo>
                  <a:cubicBezTo>
                    <a:pt x="109954" y="911328"/>
                    <a:pt x="105113" y="903070"/>
                    <a:pt x="100414" y="894955"/>
                  </a:cubicBezTo>
                  <a:cubicBezTo>
                    <a:pt x="68807" y="840852"/>
                    <a:pt x="37484" y="786749"/>
                    <a:pt x="6446" y="732361"/>
                  </a:cubicBezTo>
                  <a:cubicBezTo>
                    <a:pt x="324" y="721541"/>
                    <a:pt x="-2808" y="701181"/>
                    <a:pt x="3314" y="692781"/>
                  </a:cubicBezTo>
                  <a:cubicBezTo>
                    <a:pt x="141561" y="499007"/>
                    <a:pt x="301022" y="326447"/>
                    <a:pt x="504905" y="199590"/>
                  </a:cubicBezTo>
                  <a:cubicBezTo>
                    <a:pt x="758477" y="41552"/>
                    <a:pt x="1036537" y="-16537"/>
                    <a:pt x="1331968" y="3965"/>
                  </a:cubicBezTo>
                  <a:cubicBezTo>
                    <a:pt x="1649181" y="26033"/>
                    <a:pt x="1929662" y="141643"/>
                    <a:pt x="2166861" y="352502"/>
                  </a:cubicBezTo>
                  <a:cubicBezTo>
                    <a:pt x="2413883" y="572188"/>
                    <a:pt x="2567365" y="836011"/>
                    <a:pt x="2625739" y="1142832"/>
                  </a:cubicBezTo>
                  <a:cubicBezTo>
                    <a:pt x="2627590" y="1152228"/>
                    <a:pt x="2629298" y="1161768"/>
                    <a:pt x="2630722" y="1171307"/>
                  </a:cubicBezTo>
                  <a:cubicBezTo>
                    <a:pt x="2632573" y="1180704"/>
                    <a:pt x="2633997" y="1190243"/>
                    <a:pt x="2635278" y="1199782"/>
                  </a:cubicBezTo>
                  <a:cubicBezTo>
                    <a:pt x="2636987" y="1210603"/>
                    <a:pt x="2638411" y="1221423"/>
                    <a:pt x="2639834" y="1232386"/>
                  </a:cubicBezTo>
                  <a:close/>
                </a:path>
              </a:pathLst>
            </a:custGeom>
            <a:solidFill>
              <a:srgbClr val="8C2E02"/>
            </a:solidFill>
            <a:ln w="142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orma libre: forma 112">
              <a:extLst>
                <a:ext uri="{FF2B5EF4-FFF2-40B4-BE49-F238E27FC236}">
                  <a16:creationId xmlns:a16="http://schemas.microsoft.com/office/drawing/2014/main" id="{C672B50A-5E1C-9473-5A17-551E5F0D50AC}"/>
                </a:ext>
              </a:extLst>
            </p:cNvPr>
            <p:cNvSpPr/>
            <p:nvPr/>
          </p:nvSpPr>
          <p:spPr>
            <a:xfrm>
              <a:off x="1441851" y="3251455"/>
              <a:ext cx="2648195" cy="1799895"/>
            </a:xfrm>
            <a:custGeom>
              <a:avLst/>
              <a:gdLst>
                <a:gd name="connsiteX0" fmla="*/ 2649622 w 2648194"/>
                <a:gd name="connsiteY0" fmla="*/ 920177 h 1623087"/>
                <a:gd name="connsiteX1" fmla="*/ 2220358 w 2648194"/>
                <a:gd name="connsiteY1" fmla="*/ 1377204 h 1623087"/>
                <a:gd name="connsiteX2" fmla="*/ 1343037 w 2648194"/>
                <a:gd name="connsiteY2" fmla="*/ 1628640 h 1623087"/>
                <a:gd name="connsiteX3" fmla="*/ 165160 w 2648194"/>
                <a:gd name="connsiteY3" fmla="*/ 876467 h 1623087"/>
                <a:gd name="connsiteX4" fmla="*/ 22072 w 2648194"/>
                <a:gd name="connsiteY4" fmla="*/ 485787 h 1623087"/>
                <a:gd name="connsiteX5" fmla="*/ 17089 w 2648194"/>
                <a:gd name="connsiteY5" fmla="*/ 457312 h 1623087"/>
                <a:gd name="connsiteX6" fmla="*/ 12675 w 2648194"/>
                <a:gd name="connsiteY6" fmla="*/ 428837 h 1623087"/>
                <a:gd name="connsiteX7" fmla="*/ 3 w 2648194"/>
                <a:gd name="connsiteY7" fmla="*/ 246168 h 1623087"/>
                <a:gd name="connsiteX8" fmla="*/ 431 w 2648194"/>
                <a:gd name="connsiteY8" fmla="*/ 208439 h 1623087"/>
                <a:gd name="connsiteX9" fmla="*/ 227378 w 2648194"/>
                <a:gd name="connsiteY9" fmla="*/ 0 h 1623087"/>
                <a:gd name="connsiteX10" fmla="*/ 406772 w 2648194"/>
                <a:gd name="connsiteY10" fmla="*/ 164729 h 1623087"/>
                <a:gd name="connsiteX11" fmla="*/ 408480 w 2648194"/>
                <a:gd name="connsiteY11" fmla="*/ 296142 h 1623087"/>
                <a:gd name="connsiteX12" fmla="*/ 427844 w 2648194"/>
                <a:gd name="connsiteY12" fmla="*/ 428837 h 1623087"/>
                <a:gd name="connsiteX13" fmla="*/ 434678 w 2648194"/>
                <a:gd name="connsiteY13" fmla="*/ 457312 h 1623087"/>
                <a:gd name="connsiteX14" fmla="*/ 442081 w 2648194"/>
                <a:gd name="connsiteY14" fmla="*/ 485787 h 1623087"/>
                <a:gd name="connsiteX15" fmla="*/ 1292209 w 2648194"/>
                <a:gd name="connsiteY15" fmla="*/ 1217458 h 1623087"/>
                <a:gd name="connsiteX16" fmla="*/ 2197009 w 2648194"/>
                <a:gd name="connsiteY16" fmla="*/ 844860 h 1623087"/>
                <a:gd name="connsiteX17" fmla="*/ 2399325 w 2648194"/>
                <a:gd name="connsiteY17" fmla="*/ 565803 h 1623087"/>
                <a:gd name="connsiteX18" fmla="*/ 2434634 w 2648194"/>
                <a:gd name="connsiteY18" fmla="*/ 510561 h 1623087"/>
                <a:gd name="connsiteX19" fmla="*/ 2456276 w 2648194"/>
                <a:gd name="connsiteY19" fmla="*/ 547151 h 1623087"/>
                <a:gd name="connsiteX20" fmla="*/ 2645778 w 2648194"/>
                <a:gd name="connsiteY20" fmla="*/ 877179 h 1623087"/>
                <a:gd name="connsiteX21" fmla="*/ 2649622 w 2648194"/>
                <a:gd name="connsiteY21" fmla="*/ 920177 h 16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8194" h="1623087">
                  <a:moveTo>
                    <a:pt x="2649622" y="920177"/>
                  </a:moveTo>
                  <a:cubicBezTo>
                    <a:pt x="2529172" y="1093733"/>
                    <a:pt x="2391495" y="1251201"/>
                    <a:pt x="2220358" y="1377204"/>
                  </a:cubicBezTo>
                  <a:cubicBezTo>
                    <a:pt x="1959098" y="1569554"/>
                    <a:pt x="1663810" y="1651421"/>
                    <a:pt x="1343037" y="1628640"/>
                  </a:cubicBezTo>
                  <a:cubicBezTo>
                    <a:pt x="816388" y="1591338"/>
                    <a:pt x="422718" y="1336912"/>
                    <a:pt x="165160" y="876467"/>
                  </a:cubicBezTo>
                  <a:cubicBezTo>
                    <a:pt x="95823" y="752742"/>
                    <a:pt x="47699" y="622041"/>
                    <a:pt x="22072" y="485787"/>
                  </a:cubicBezTo>
                  <a:cubicBezTo>
                    <a:pt x="20221" y="476248"/>
                    <a:pt x="18512" y="466851"/>
                    <a:pt x="17089" y="457312"/>
                  </a:cubicBezTo>
                  <a:cubicBezTo>
                    <a:pt x="15380" y="447915"/>
                    <a:pt x="13956" y="438376"/>
                    <a:pt x="12675" y="428837"/>
                  </a:cubicBezTo>
                  <a:cubicBezTo>
                    <a:pt x="4132" y="368896"/>
                    <a:pt x="-139" y="307959"/>
                    <a:pt x="3" y="246168"/>
                  </a:cubicBezTo>
                  <a:cubicBezTo>
                    <a:pt x="3" y="233497"/>
                    <a:pt x="146" y="220968"/>
                    <a:pt x="431" y="208439"/>
                  </a:cubicBezTo>
                  <a:lnTo>
                    <a:pt x="227378" y="0"/>
                  </a:lnTo>
                  <a:lnTo>
                    <a:pt x="406772" y="164729"/>
                  </a:lnTo>
                  <a:cubicBezTo>
                    <a:pt x="404636" y="208011"/>
                    <a:pt x="405206" y="251863"/>
                    <a:pt x="408480" y="296142"/>
                  </a:cubicBezTo>
                  <a:cubicBezTo>
                    <a:pt x="411897" y="341133"/>
                    <a:pt x="418304" y="385412"/>
                    <a:pt x="427844" y="428837"/>
                  </a:cubicBezTo>
                  <a:cubicBezTo>
                    <a:pt x="429979" y="438376"/>
                    <a:pt x="432115" y="447915"/>
                    <a:pt x="434678" y="457312"/>
                  </a:cubicBezTo>
                  <a:cubicBezTo>
                    <a:pt x="436956" y="466851"/>
                    <a:pt x="439518" y="476390"/>
                    <a:pt x="442081" y="485787"/>
                  </a:cubicBezTo>
                  <a:cubicBezTo>
                    <a:pt x="550572" y="868779"/>
                    <a:pt x="889996" y="1170616"/>
                    <a:pt x="1292209" y="1217458"/>
                  </a:cubicBezTo>
                  <a:cubicBezTo>
                    <a:pt x="1663241" y="1260740"/>
                    <a:pt x="1962231" y="1128331"/>
                    <a:pt x="2197009" y="844860"/>
                  </a:cubicBezTo>
                  <a:cubicBezTo>
                    <a:pt x="2270190" y="756587"/>
                    <a:pt x="2332409" y="659201"/>
                    <a:pt x="2399325" y="565803"/>
                  </a:cubicBezTo>
                  <a:cubicBezTo>
                    <a:pt x="2411000" y="549572"/>
                    <a:pt x="2420966" y="532202"/>
                    <a:pt x="2434634" y="510561"/>
                  </a:cubicBezTo>
                  <a:cubicBezTo>
                    <a:pt x="2443462" y="525368"/>
                    <a:pt x="2450011" y="536188"/>
                    <a:pt x="2456276" y="547151"/>
                  </a:cubicBezTo>
                  <a:cubicBezTo>
                    <a:pt x="2519775" y="657066"/>
                    <a:pt x="2583560" y="766695"/>
                    <a:pt x="2645778" y="877179"/>
                  </a:cubicBezTo>
                  <a:cubicBezTo>
                    <a:pt x="2652470" y="888996"/>
                    <a:pt x="2656029" y="910922"/>
                    <a:pt x="2649622" y="920177"/>
                  </a:cubicBezTo>
                  <a:close/>
                </a:path>
              </a:pathLst>
            </a:custGeom>
            <a:solidFill>
              <a:srgbClr val="0A9396"/>
            </a:solidFill>
            <a:ln w="142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orma libre: forma 118">
              <a:extLst>
                <a:ext uri="{FF2B5EF4-FFF2-40B4-BE49-F238E27FC236}">
                  <a16:creationId xmlns:a16="http://schemas.microsoft.com/office/drawing/2014/main" id="{610E25B1-F4B7-07AC-49FE-3ED77E7CC3FA}"/>
                </a:ext>
              </a:extLst>
            </p:cNvPr>
            <p:cNvSpPr/>
            <p:nvPr/>
          </p:nvSpPr>
          <p:spPr>
            <a:xfrm>
              <a:off x="4164085" y="3354369"/>
              <a:ext cx="2961422" cy="1694276"/>
            </a:xfrm>
            <a:custGeom>
              <a:avLst/>
              <a:gdLst>
                <a:gd name="connsiteX0" fmla="*/ 2966121 w 2961422"/>
                <a:gd name="connsiteY0" fmla="*/ 287030 h 1694275"/>
                <a:gd name="connsiteX1" fmla="*/ 2965978 w 2961422"/>
                <a:gd name="connsiteY1" fmla="*/ 307390 h 1694275"/>
                <a:gd name="connsiteX2" fmla="*/ 2965124 w 2961422"/>
                <a:gd name="connsiteY2" fmla="*/ 346971 h 1694275"/>
                <a:gd name="connsiteX3" fmla="*/ 2963131 w 2961422"/>
                <a:gd name="connsiteY3" fmla="*/ 387405 h 1694275"/>
                <a:gd name="connsiteX4" fmla="*/ 2959714 w 2961422"/>
                <a:gd name="connsiteY4" fmla="*/ 428837 h 1694275"/>
                <a:gd name="connsiteX5" fmla="*/ 2956724 w 2961422"/>
                <a:gd name="connsiteY5" fmla="*/ 457312 h 1694275"/>
                <a:gd name="connsiteX6" fmla="*/ 2953165 w 2961422"/>
                <a:gd name="connsiteY6" fmla="*/ 485787 h 1694275"/>
                <a:gd name="connsiteX7" fmla="*/ 1818285 w 2961422"/>
                <a:gd name="connsiteY7" fmla="*/ 1678899 h 1694275"/>
                <a:gd name="connsiteX8" fmla="*/ 503869 w 2961422"/>
                <a:gd name="connsiteY8" fmla="*/ 1233831 h 1694275"/>
                <a:gd name="connsiteX9" fmla="*/ 20217 w 2961422"/>
                <a:gd name="connsiteY9" fmla="*/ 510988 h 1694275"/>
                <a:gd name="connsiteX10" fmla="*/ 0 w 2961422"/>
                <a:gd name="connsiteY10" fmla="*/ 475109 h 1694275"/>
                <a:gd name="connsiteX11" fmla="*/ 285464 w 2961422"/>
                <a:gd name="connsiteY11" fmla="*/ 520242 h 1694275"/>
                <a:gd name="connsiteX12" fmla="*/ 350245 w 2961422"/>
                <a:gd name="connsiteY12" fmla="*/ 256989 h 1694275"/>
                <a:gd name="connsiteX13" fmla="*/ 594990 w 2961422"/>
                <a:gd name="connsiteY13" fmla="*/ 682266 h 1694275"/>
                <a:gd name="connsiteX14" fmla="*/ 877322 w 2961422"/>
                <a:gd name="connsiteY14" fmla="*/ 1033793 h 1694275"/>
                <a:gd name="connsiteX15" fmla="*/ 1695984 w 2961422"/>
                <a:gd name="connsiteY15" fmla="*/ 1287792 h 1694275"/>
                <a:gd name="connsiteX16" fmla="*/ 2537284 w 2961422"/>
                <a:gd name="connsiteY16" fmla="*/ 502588 h 1694275"/>
                <a:gd name="connsiteX17" fmla="*/ 2540701 w 2961422"/>
                <a:gd name="connsiteY17" fmla="*/ 485787 h 1694275"/>
                <a:gd name="connsiteX18" fmla="*/ 2546254 w 2961422"/>
                <a:gd name="connsiteY18" fmla="*/ 457312 h 1694275"/>
                <a:gd name="connsiteX19" fmla="*/ 2550952 w 2961422"/>
                <a:gd name="connsiteY19" fmla="*/ 428837 h 1694275"/>
                <a:gd name="connsiteX20" fmla="*/ 2556932 w 2961422"/>
                <a:gd name="connsiteY20" fmla="*/ 379005 h 1694275"/>
                <a:gd name="connsiteX21" fmla="*/ 2559922 w 2961422"/>
                <a:gd name="connsiteY21" fmla="*/ 342984 h 1694275"/>
                <a:gd name="connsiteX22" fmla="*/ 2561346 w 2961422"/>
                <a:gd name="connsiteY22" fmla="*/ 305682 h 1694275"/>
                <a:gd name="connsiteX23" fmla="*/ 2557074 w 2961422"/>
                <a:gd name="connsiteY23" fmla="*/ 190784 h 1694275"/>
                <a:gd name="connsiteX24" fmla="*/ 2563339 w 2961422"/>
                <a:gd name="connsiteY24" fmla="*/ 185089 h 1694275"/>
                <a:gd name="connsiteX25" fmla="*/ 2764659 w 2961422"/>
                <a:gd name="connsiteY25" fmla="*/ 0 h 1694275"/>
                <a:gd name="connsiteX26" fmla="*/ 2961992 w 2961422"/>
                <a:gd name="connsiteY26" fmla="*/ 181245 h 1694275"/>
                <a:gd name="connsiteX27" fmla="*/ 2966121 w 2961422"/>
                <a:gd name="connsiteY27" fmla="*/ 287030 h 169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61422" h="1694275">
                  <a:moveTo>
                    <a:pt x="2966121" y="287030"/>
                  </a:moveTo>
                  <a:cubicBezTo>
                    <a:pt x="2966121" y="293864"/>
                    <a:pt x="2966121" y="300556"/>
                    <a:pt x="2965978" y="307390"/>
                  </a:cubicBezTo>
                  <a:cubicBezTo>
                    <a:pt x="2965978" y="320631"/>
                    <a:pt x="2965694" y="333872"/>
                    <a:pt x="2965124" y="346971"/>
                  </a:cubicBezTo>
                  <a:cubicBezTo>
                    <a:pt x="2964697" y="360496"/>
                    <a:pt x="2963985" y="374022"/>
                    <a:pt x="2963131" y="387405"/>
                  </a:cubicBezTo>
                  <a:cubicBezTo>
                    <a:pt x="2962277" y="401216"/>
                    <a:pt x="2961138" y="415169"/>
                    <a:pt x="2959714" y="428837"/>
                  </a:cubicBezTo>
                  <a:cubicBezTo>
                    <a:pt x="2958860" y="438376"/>
                    <a:pt x="2957863" y="447915"/>
                    <a:pt x="2956724" y="457312"/>
                  </a:cubicBezTo>
                  <a:cubicBezTo>
                    <a:pt x="2955585" y="466851"/>
                    <a:pt x="2954446" y="476248"/>
                    <a:pt x="2953165" y="485787"/>
                  </a:cubicBezTo>
                  <a:cubicBezTo>
                    <a:pt x="2873007" y="1066539"/>
                    <a:pt x="2427655" y="1564571"/>
                    <a:pt x="1818285" y="1678899"/>
                  </a:cubicBezTo>
                  <a:cubicBezTo>
                    <a:pt x="1301032" y="1775857"/>
                    <a:pt x="860094" y="1624654"/>
                    <a:pt x="503869" y="1233831"/>
                  </a:cubicBezTo>
                  <a:cubicBezTo>
                    <a:pt x="306251" y="1016993"/>
                    <a:pt x="163021" y="764275"/>
                    <a:pt x="20217" y="510988"/>
                  </a:cubicBezTo>
                  <a:cubicBezTo>
                    <a:pt x="13526" y="499028"/>
                    <a:pt x="6692" y="487069"/>
                    <a:pt x="0" y="475109"/>
                  </a:cubicBezTo>
                  <a:lnTo>
                    <a:pt x="285464" y="520242"/>
                  </a:lnTo>
                  <a:lnTo>
                    <a:pt x="350245" y="256989"/>
                  </a:lnTo>
                  <a:cubicBezTo>
                    <a:pt x="430830" y="399365"/>
                    <a:pt x="511700" y="541599"/>
                    <a:pt x="594990" y="682266"/>
                  </a:cubicBezTo>
                  <a:cubicBezTo>
                    <a:pt x="671873" y="812113"/>
                    <a:pt x="767550" y="929146"/>
                    <a:pt x="877322" y="1033793"/>
                  </a:cubicBezTo>
                  <a:cubicBezTo>
                    <a:pt x="1108256" y="1253906"/>
                    <a:pt x="1384323" y="1333922"/>
                    <a:pt x="1695984" y="1287792"/>
                  </a:cubicBezTo>
                  <a:cubicBezTo>
                    <a:pt x="2116136" y="1225716"/>
                    <a:pt x="2444170" y="916048"/>
                    <a:pt x="2537284" y="502588"/>
                  </a:cubicBezTo>
                  <a:cubicBezTo>
                    <a:pt x="2538566" y="497035"/>
                    <a:pt x="2539704" y="491340"/>
                    <a:pt x="2540701" y="485787"/>
                  </a:cubicBezTo>
                  <a:cubicBezTo>
                    <a:pt x="2542837" y="476248"/>
                    <a:pt x="2544688" y="466709"/>
                    <a:pt x="2546254" y="457312"/>
                  </a:cubicBezTo>
                  <a:cubicBezTo>
                    <a:pt x="2548105" y="447773"/>
                    <a:pt x="2549671" y="438376"/>
                    <a:pt x="2550952" y="428837"/>
                  </a:cubicBezTo>
                  <a:cubicBezTo>
                    <a:pt x="2553515" y="412179"/>
                    <a:pt x="2555366" y="395521"/>
                    <a:pt x="2556932" y="379005"/>
                  </a:cubicBezTo>
                  <a:cubicBezTo>
                    <a:pt x="2558214" y="366903"/>
                    <a:pt x="2559210" y="354944"/>
                    <a:pt x="2559922" y="342984"/>
                  </a:cubicBezTo>
                  <a:cubicBezTo>
                    <a:pt x="2560634" y="330455"/>
                    <a:pt x="2561203" y="318068"/>
                    <a:pt x="2561346" y="305682"/>
                  </a:cubicBezTo>
                  <a:cubicBezTo>
                    <a:pt x="2562200" y="267098"/>
                    <a:pt x="2560776" y="228798"/>
                    <a:pt x="2557074" y="190784"/>
                  </a:cubicBezTo>
                  <a:lnTo>
                    <a:pt x="2563339" y="185089"/>
                  </a:lnTo>
                  <a:lnTo>
                    <a:pt x="2764659" y="0"/>
                  </a:lnTo>
                  <a:lnTo>
                    <a:pt x="2961992" y="181245"/>
                  </a:lnTo>
                  <a:cubicBezTo>
                    <a:pt x="2964412" y="215985"/>
                    <a:pt x="2965836" y="251294"/>
                    <a:pt x="2966121" y="287030"/>
                  </a:cubicBezTo>
                  <a:close/>
                </a:path>
              </a:pathLst>
            </a:custGeom>
            <a:solidFill>
              <a:srgbClr val="8C2E02"/>
            </a:solidFill>
            <a:ln w="142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801F87FB-5401-6415-9CB7-BAD7C7C919ED}"/>
              </a:ext>
            </a:extLst>
          </p:cNvPr>
          <p:cNvSpPr txBox="1"/>
          <p:nvPr/>
        </p:nvSpPr>
        <p:spPr>
          <a:xfrm>
            <a:off x="1188409" y="1637561"/>
            <a:ext cx="2640972" cy="738664"/>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SG"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Introduction to Decarbonisation</a:t>
            </a:r>
          </a:p>
        </p:txBody>
      </p:sp>
      <p:sp>
        <p:nvSpPr>
          <p:cNvPr id="23" name="Freeform: Shape 22">
            <a:extLst>
              <a:ext uri="{FF2B5EF4-FFF2-40B4-BE49-F238E27FC236}">
                <a16:creationId xmlns:a16="http://schemas.microsoft.com/office/drawing/2014/main" id="{343147EC-258F-97DE-2E8E-A9BA3654E27B}"/>
              </a:ext>
            </a:extLst>
          </p:cNvPr>
          <p:cNvSpPr/>
          <p:nvPr/>
        </p:nvSpPr>
        <p:spPr>
          <a:xfrm flipH="1">
            <a:off x="613143" y="1520217"/>
            <a:ext cx="3706443" cy="565744"/>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w="6350">
            <a:solidFill>
              <a:srgbClr val="0A9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F78D9B4-39F0-07DD-F9DD-D3E9B1626C4B}"/>
              </a:ext>
            </a:extLst>
          </p:cNvPr>
          <p:cNvSpPr txBox="1"/>
          <p:nvPr/>
        </p:nvSpPr>
        <p:spPr>
          <a:xfrm>
            <a:off x="4066976" y="3462260"/>
            <a:ext cx="953785" cy="581698"/>
          </a:xfrm>
          <a:prstGeom prst="rect">
            <a:avLst/>
          </a:prstGeom>
          <a:noFill/>
        </p:spPr>
        <p:txBody>
          <a:bodyPr wrap="square" lIns="0" tIns="0" rIns="0" bIns="0" rtlCol="0" anchor="ctr">
            <a:spAutoFit/>
          </a:bodyPr>
          <a:lstStyle/>
          <a:p>
            <a:pPr algn="ctr">
              <a:lnSpc>
                <a:spcPct val="70000"/>
              </a:lnSpc>
            </a:pPr>
            <a:r>
              <a:rPr lang="en-GB" sz="5400" dirty="0">
                <a:latin typeface="Impact" panose="020B0806030902050204" pitchFamily="34" charset="0"/>
              </a:rPr>
              <a:t>01</a:t>
            </a:r>
          </a:p>
        </p:txBody>
      </p:sp>
      <p:sp>
        <p:nvSpPr>
          <p:cNvPr id="25" name="TextBox 24">
            <a:extLst>
              <a:ext uri="{FF2B5EF4-FFF2-40B4-BE49-F238E27FC236}">
                <a16:creationId xmlns:a16="http://schemas.microsoft.com/office/drawing/2014/main" id="{83D2F93B-EE84-BBC8-F200-C068F3C0EF55}"/>
              </a:ext>
            </a:extLst>
          </p:cNvPr>
          <p:cNvSpPr txBox="1"/>
          <p:nvPr/>
        </p:nvSpPr>
        <p:spPr>
          <a:xfrm>
            <a:off x="6846702" y="3462260"/>
            <a:ext cx="953785" cy="581698"/>
          </a:xfrm>
          <a:prstGeom prst="rect">
            <a:avLst/>
          </a:prstGeom>
          <a:noFill/>
        </p:spPr>
        <p:txBody>
          <a:bodyPr wrap="square" lIns="0" tIns="0" rIns="0" bIns="0" rtlCol="0" anchor="ctr">
            <a:spAutoFit/>
          </a:bodyPr>
          <a:lstStyle/>
          <a:p>
            <a:pPr algn="ctr">
              <a:lnSpc>
                <a:spcPct val="70000"/>
              </a:lnSpc>
            </a:pPr>
            <a:r>
              <a:rPr lang="en-GB" sz="5400">
                <a:latin typeface="Impact" panose="020B0806030902050204" pitchFamily="34" charset="0"/>
              </a:rPr>
              <a:t>02</a:t>
            </a:r>
          </a:p>
        </p:txBody>
      </p:sp>
      <p:sp>
        <p:nvSpPr>
          <p:cNvPr id="27" name="TextBox 26">
            <a:extLst>
              <a:ext uri="{FF2B5EF4-FFF2-40B4-BE49-F238E27FC236}">
                <a16:creationId xmlns:a16="http://schemas.microsoft.com/office/drawing/2014/main" id="{043B1051-457E-800B-5F20-D1C273D1F7E0}"/>
              </a:ext>
            </a:extLst>
          </p:cNvPr>
          <p:cNvSpPr txBox="1"/>
          <p:nvPr/>
        </p:nvSpPr>
        <p:spPr>
          <a:xfrm>
            <a:off x="362892" y="1789311"/>
            <a:ext cx="953785" cy="387798"/>
          </a:xfrm>
          <a:prstGeom prst="rect">
            <a:avLst/>
          </a:prstGeom>
          <a:noFill/>
        </p:spPr>
        <p:txBody>
          <a:bodyPr wrap="square" lIns="0" tIns="0" rIns="0" bIns="0" rtlCol="0" anchor="ctr">
            <a:spAutoFit/>
          </a:bodyPr>
          <a:lstStyle/>
          <a:p>
            <a:pPr algn="ctr">
              <a:lnSpc>
                <a:spcPct val="70000"/>
              </a:lnSpc>
            </a:pPr>
            <a:r>
              <a:rPr lang="en-GB" sz="3600" dirty="0">
                <a:latin typeface="Impact" panose="020B0806030902050204" pitchFamily="34" charset="0"/>
              </a:rPr>
              <a:t>01</a:t>
            </a:r>
          </a:p>
        </p:txBody>
      </p:sp>
      <p:sp>
        <p:nvSpPr>
          <p:cNvPr id="29" name="TextBox 28">
            <a:extLst>
              <a:ext uri="{FF2B5EF4-FFF2-40B4-BE49-F238E27FC236}">
                <a16:creationId xmlns:a16="http://schemas.microsoft.com/office/drawing/2014/main" id="{2B8302E5-9A4A-C64C-A60D-79A53B60C6FB}"/>
              </a:ext>
            </a:extLst>
          </p:cNvPr>
          <p:cNvSpPr txBox="1"/>
          <p:nvPr/>
        </p:nvSpPr>
        <p:spPr>
          <a:xfrm>
            <a:off x="9510134" y="1649134"/>
            <a:ext cx="2269621" cy="1107996"/>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SG"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Decarbonisation Levers and Strategy</a:t>
            </a:r>
          </a:p>
        </p:txBody>
      </p:sp>
      <p:sp>
        <p:nvSpPr>
          <p:cNvPr id="30" name="TextBox 29">
            <a:extLst>
              <a:ext uri="{FF2B5EF4-FFF2-40B4-BE49-F238E27FC236}">
                <a16:creationId xmlns:a16="http://schemas.microsoft.com/office/drawing/2014/main" id="{FE288389-4E12-94DB-97A0-8CCCC6623BE0}"/>
              </a:ext>
            </a:extLst>
          </p:cNvPr>
          <p:cNvSpPr txBox="1"/>
          <p:nvPr/>
        </p:nvSpPr>
        <p:spPr>
          <a:xfrm>
            <a:off x="8684617" y="1800884"/>
            <a:ext cx="953785" cy="387798"/>
          </a:xfrm>
          <a:prstGeom prst="rect">
            <a:avLst/>
          </a:prstGeom>
          <a:noFill/>
        </p:spPr>
        <p:txBody>
          <a:bodyPr wrap="square" lIns="0" tIns="0" rIns="0" bIns="0" rtlCol="0" anchor="ctr">
            <a:spAutoFit/>
          </a:bodyPr>
          <a:lstStyle/>
          <a:p>
            <a:pPr algn="ctr">
              <a:lnSpc>
                <a:spcPct val="70000"/>
              </a:lnSpc>
            </a:pPr>
            <a:r>
              <a:rPr lang="en-GB" sz="3600">
                <a:latin typeface="Impact" panose="020B0806030902050204" pitchFamily="34" charset="0"/>
              </a:rPr>
              <a:t>02</a:t>
            </a:r>
          </a:p>
        </p:txBody>
      </p:sp>
      <p:sp>
        <p:nvSpPr>
          <p:cNvPr id="31" name="Freeform: Shape 30">
            <a:extLst>
              <a:ext uri="{FF2B5EF4-FFF2-40B4-BE49-F238E27FC236}">
                <a16:creationId xmlns:a16="http://schemas.microsoft.com/office/drawing/2014/main" id="{7E5B77F0-7916-7786-3359-0CA8A520C596}"/>
              </a:ext>
            </a:extLst>
          </p:cNvPr>
          <p:cNvSpPr/>
          <p:nvPr/>
        </p:nvSpPr>
        <p:spPr>
          <a:xfrm>
            <a:off x="7817866" y="1502620"/>
            <a:ext cx="3706442" cy="565744"/>
          </a:xfrm>
          <a:custGeom>
            <a:avLst/>
            <a:gdLst>
              <a:gd name="connsiteX0" fmla="*/ 0 w 3197111"/>
              <a:gd name="connsiteY0" fmla="*/ 565744 h 565744"/>
              <a:gd name="connsiteX1" fmla="*/ 565744 w 3197111"/>
              <a:gd name="connsiteY1" fmla="*/ 0 h 565744"/>
              <a:gd name="connsiteX2" fmla="*/ 3197111 w 3197111"/>
              <a:gd name="connsiteY2" fmla="*/ 0 h 565744"/>
            </a:gdLst>
            <a:ahLst/>
            <a:cxnLst>
              <a:cxn ang="0">
                <a:pos x="connsiteX0" y="connsiteY0"/>
              </a:cxn>
              <a:cxn ang="0">
                <a:pos x="connsiteX1" y="connsiteY1"/>
              </a:cxn>
              <a:cxn ang="0">
                <a:pos x="connsiteX2" y="connsiteY2"/>
              </a:cxn>
            </a:cxnLst>
            <a:rect l="l" t="t" r="r" b="b"/>
            <a:pathLst>
              <a:path w="3197111" h="565744">
                <a:moveTo>
                  <a:pt x="0" y="565744"/>
                </a:moveTo>
                <a:lnTo>
                  <a:pt x="565744" y="0"/>
                </a:lnTo>
                <a:lnTo>
                  <a:pt x="3197111" y="0"/>
                </a:lnTo>
              </a:path>
            </a:pathLst>
          </a:custGeom>
          <a:noFill/>
          <a:ln w="6350">
            <a:solidFill>
              <a:srgbClr val="8C2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2" name="Table 31">
            <a:extLst>
              <a:ext uri="{FF2B5EF4-FFF2-40B4-BE49-F238E27FC236}">
                <a16:creationId xmlns:a16="http://schemas.microsoft.com/office/drawing/2014/main" id="{3E7C2E80-8712-CBE9-8674-F0530482D0DE}"/>
              </a:ext>
            </a:extLst>
          </p:cNvPr>
          <p:cNvGraphicFramePr>
            <a:graphicFrameLocks noGrp="1"/>
          </p:cNvGraphicFramePr>
          <p:nvPr>
            <p:extLst>
              <p:ext uri="{D42A27DB-BD31-4B8C-83A1-F6EECF244321}">
                <p14:modId xmlns:p14="http://schemas.microsoft.com/office/powerpoint/2010/main" val="3282115863"/>
              </p:ext>
            </p:extLst>
          </p:nvPr>
        </p:nvGraphicFramePr>
        <p:xfrm>
          <a:off x="8953190" y="4520256"/>
          <a:ext cx="2788465" cy="1349231"/>
        </p:xfrm>
        <a:graphic>
          <a:graphicData uri="http://schemas.openxmlformats.org/drawingml/2006/table">
            <a:tbl>
              <a:tblPr bandRow="1">
                <a:tableStyleId>{5C22544A-7EE6-4342-B048-85BDC9FD1C3A}</a:tableStyleId>
              </a:tblPr>
              <a:tblGrid>
                <a:gridCol w="329592">
                  <a:extLst>
                    <a:ext uri="{9D8B030D-6E8A-4147-A177-3AD203B41FA5}">
                      <a16:colId xmlns:a16="http://schemas.microsoft.com/office/drawing/2014/main" val="3326977781"/>
                    </a:ext>
                  </a:extLst>
                </a:gridCol>
                <a:gridCol w="2458873">
                  <a:extLst>
                    <a:ext uri="{9D8B030D-6E8A-4147-A177-3AD203B41FA5}">
                      <a16:colId xmlns:a16="http://schemas.microsoft.com/office/drawing/2014/main" val="2192110519"/>
                    </a:ext>
                  </a:extLst>
                </a:gridCol>
              </a:tblGrid>
              <a:tr h="485175">
                <a:tc>
                  <a:txBody>
                    <a:bodyPr/>
                    <a:lstStyle/>
                    <a:p>
                      <a:r>
                        <a:rPr lang="en-US" sz="1200" b="1">
                          <a:solidFill>
                            <a:schemeClr val="tx1"/>
                          </a:solidFill>
                        </a:rPr>
                        <a:t>2.1</a:t>
                      </a:r>
                      <a:endParaRPr lang="en-SG" sz="12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9870">
                        <a:lnSpc>
                          <a:spcPts val="1325"/>
                        </a:lnSpc>
                      </a:pPr>
                      <a:r>
                        <a:rPr sz="1200" b="1" spc="-5" dirty="0">
                          <a:latin typeface="Arial"/>
                          <a:cs typeface="Arial"/>
                        </a:rPr>
                        <a:t>Key Decarbonisation</a:t>
                      </a:r>
                      <a:r>
                        <a:rPr sz="1200" b="1" spc="-35" dirty="0">
                          <a:latin typeface="Arial"/>
                          <a:cs typeface="Arial"/>
                        </a:rPr>
                        <a:t> </a:t>
                      </a:r>
                      <a:r>
                        <a:rPr sz="1200" b="1" spc="-5" dirty="0">
                          <a:latin typeface="Arial"/>
                          <a:cs typeface="Arial"/>
                        </a:rPr>
                        <a:t>Levers</a:t>
                      </a:r>
                      <a:endParaRPr sz="12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889341"/>
                  </a:ext>
                </a:extLst>
              </a:tr>
              <a:tr h="432028">
                <a:tc>
                  <a:txBody>
                    <a:bodyPr/>
                    <a:lstStyle/>
                    <a:p>
                      <a:r>
                        <a:rPr lang="en-US" sz="1200" b="1">
                          <a:solidFill>
                            <a:schemeClr val="tx1"/>
                          </a:solidFill>
                        </a:rPr>
                        <a:t>2.2</a:t>
                      </a:r>
                      <a:endParaRPr lang="en-SG" sz="12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9870">
                        <a:lnSpc>
                          <a:spcPct val="100000"/>
                        </a:lnSpc>
                        <a:spcBef>
                          <a:spcPts val="465"/>
                        </a:spcBef>
                      </a:pPr>
                      <a:r>
                        <a:rPr sz="1200" b="1" spc="-5" dirty="0">
                          <a:latin typeface="Arial"/>
                          <a:cs typeface="Arial"/>
                        </a:rPr>
                        <a:t>Developing </a:t>
                      </a:r>
                      <a:r>
                        <a:rPr sz="1200" b="1" dirty="0">
                          <a:latin typeface="Arial"/>
                          <a:cs typeface="Arial"/>
                        </a:rPr>
                        <a:t>a </a:t>
                      </a:r>
                      <a:r>
                        <a:rPr sz="1200" b="1" spc="-5" dirty="0">
                          <a:latin typeface="Arial"/>
                          <a:cs typeface="Arial"/>
                        </a:rPr>
                        <a:t>Decarbonisation Strategy</a:t>
                      </a:r>
                      <a:endParaRPr sz="1200" dirty="0">
                        <a:latin typeface="Arial"/>
                        <a:cs typeface="Arial"/>
                      </a:endParaRPr>
                    </a:p>
                  </a:txBody>
                  <a:tcPr marL="0" marR="0" marT="590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571270"/>
                  </a:ext>
                </a:extLst>
              </a:tr>
              <a:tr h="432028">
                <a:tc>
                  <a:txBody>
                    <a:bodyPr/>
                    <a:lstStyle/>
                    <a:p>
                      <a:r>
                        <a:rPr lang="en-US" sz="1200" b="1">
                          <a:solidFill>
                            <a:schemeClr val="tx1"/>
                          </a:solidFill>
                        </a:rPr>
                        <a:t>2.3</a:t>
                      </a:r>
                      <a:endParaRPr lang="en-SG" sz="1200" b="1">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9870">
                        <a:lnSpc>
                          <a:spcPts val="1355"/>
                        </a:lnSpc>
                        <a:spcBef>
                          <a:spcPts val="475"/>
                        </a:spcBef>
                      </a:pPr>
                      <a:r>
                        <a:rPr sz="1200" b="1" spc="-5" dirty="0">
                          <a:latin typeface="Arial"/>
                          <a:cs typeface="Arial"/>
                        </a:rPr>
                        <a:t>Role of </a:t>
                      </a:r>
                      <a:r>
                        <a:rPr sz="1200" b="1" spc="-10" dirty="0">
                          <a:latin typeface="Arial"/>
                          <a:cs typeface="Arial"/>
                        </a:rPr>
                        <a:t>Technologies </a:t>
                      </a:r>
                      <a:r>
                        <a:rPr sz="1200" b="1" dirty="0">
                          <a:latin typeface="Arial"/>
                          <a:cs typeface="Arial"/>
                        </a:rPr>
                        <a:t>in</a:t>
                      </a:r>
                      <a:r>
                        <a:rPr sz="1200" b="1" spc="20" dirty="0">
                          <a:latin typeface="Arial"/>
                          <a:cs typeface="Arial"/>
                        </a:rPr>
                        <a:t> </a:t>
                      </a:r>
                      <a:r>
                        <a:rPr sz="1200" b="1" spc="-5" dirty="0">
                          <a:latin typeface="Arial"/>
                          <a:cs typeface="Arial"/>
                        </a:rPr>
                        <a:t>Decarbonisation</a:t>
                      </a:r>
                      <a:endParaRPr sz="1200" dirty="0">
                        <a:latin typeface="Arial"/>
                        <a:cs typeface="Arial"/>
                      </a:endParaRPr>
                    </a:p>
                  </a:txBody>
                  <a:tcPr marL="0" marR="0" marT="603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7286622"/>
                  </a:ext>
                </a:extLst>
              </a:tr>
            </a:tbl>
          </a:graphicData>
        </a:graphic>
      </p:graphicFrame>
      <p:sp>
        <p:nvSpPr>
          <p:cNvPr id="33" name="TextBox 32">
            <a:extLst>
              <a:ext uri="{FF2B5EF4-FFF2-40B4-BE49-F238E27FC236}">
                <a16:creationId xmlns:a16="http://schemas.microsoft.com/office/drawing/2014/main" id="{C168C52E-06E8-1133-97F0-55560B977ECC}"/>
              </a:ext>
            </a:extLst>
          </p:cNvPr>
          <p:cNvSpPr txBox="1"/>
          <p:nvPr/>
        </p:nvSpPr>
        <p:spPr>
          <a:xfrm>
            <a:off x="613143" y="2708005"/>
            <a:ext cx="2348238" cy="1752467"/>
          </a:xfrm>
          <a:prstGeom prst="rect">
            <a:avLst/>
          </a:prstGeom>
          <a:noFill/>
        </p:spPr>
        <p:txBody>
          <a:bodyPr wrap="square" lIns="0" tIns="0" rIns="0" bIns="0" rtlCol="0">
            <a:spAutoFit/>
          </a:bodyPr>
          <a:lstStyle/>
          <a:p>
            <a:pPr algn="just">
              <a:lnSpc>
                <a:spcPct val="120000"/>
              </a:lnSpc>
              <a:spcAft>
                <a:spcPts val="600"/>
              </a:spcAft>
            </a:pPr>
            <a:r>
              <a:rPr lang="en-SG" sz="1200" dirty="0"/>
              <a:t>We will explore the importance of decarbonization and  its role in addressing climate change. Gain insights into  the trends in the industry, and the responsibilities and  opportunities for businesses in driving the transition to  a low-carbon economy.</a:t>
            </a:r>
          </a:p>
        </p:txBody>
      </p:sp>
      <p:sp>
        <p:nvSpPr>
          <p:cNvPr id="34" name="TextBox 33">
            <a:extLst>
              <a:ext uri="{FF2B5EF4-FFF2-40B4-BE49-F238E27FC236}">
                <a16:creationId xmlns:a16="http://schemas.microsoft.com/office/drawing/2014/main" id="{9DFF455B-08D0-9610-A86C-27B5AD587EEA}"/>
              </a:ext>
            </a:extLst>
          </p:cNvPr>
          <p:cNvSpPr txBox="1"/>
          <p:nvPr/>
        </p:nvSpPr>
        <p:spPr>
          <a:xfrm>
            <a:off x="8946335" y="2929605"/>
            <a:ext cx="2632522" cy="1530868"/>
          </a:xfrm>
          <a:prstGeom prst="rect">
            <a:avLst/>
          </a:prstGeom>
          <a:noFill/>
        </p:spPr>
        <p:txBody>
          <a:bodyPr wrap="square" lIns="0" tIns="0" rIns="0" bIns="0" rtlCol="0">
            <a:spAutoFit/>
          </a:bodyPr>
          <a:lstStyle/>
          <a:p>
            <a:pPr algn="just">
              <a:lnSpc>
                <a:spcPct val="120000"/>
              </a:lnSpc>
              <a:spcAft>
                <a:spcPts val="600"/>
              </a:spcAft>
            </a:pPr>
            <a:r>
              <a:rPr lang="en-SG" sz="1200" dirty="0"/>
              <a:t>Understand the key levers of decarbonisation and the  process to create a decarbonisation strategy. Explore  the potential tools such as emerging technologies  common practices that businesses can leverage to  reach their targets.</a:t>
            </a:r>
          </a:p>
        </p:txBody>
      </p:sp>
      <p:graphicFrame>
        <p:nvGraphicFramePr>
          <p:cNvPr id="35" name="object 7">
            <a:extLst>
              <a:ext uri="{FF2B5EF4-FFF2-40B4-BE49-F238E27FC236}">
                <a16:creationId xmlns:a16="http://schemas.microsoft.com/office/drawing/2014/main" id="{312A89CF-C32E-D24A-1C3B-91BC9617AD4F}"/>
              </a:ext>
            </a:extLst>
          </p:cNvPr>
          <p:cNvGraphicFramePr>
            <a:graphicFrameLocks noGrp="1"/>
          </p:cNvGraphicFramePr>
          <p:nvPr>
            <p:extLst>
              <p:ext uri="{D42A27DB-BD31-4B8C-83A1-F6EECF244321}">
                <p14:modId xmlns:p14="http://schemas.microsoft.com/office/powerpoint/2010/main" val="3231071378"/>
              </p:ext>
            </p:extLst>
          </p:nvPr>
        </p:nvGraphicFramePr>
        <p:xfrm>
          <a:off x="457200" y="4577878"/>
          <a:ext cx="2917960" cy="387798"/>
        </p:xfrm>
        <a:graphic>
          <a:graphicData uri="http://schemas.openxmlformats.org/drawingml/2006/table">
            <a:tbl>
              <a:tblPr firstRow="1" bandRow="1">
                <a:tableStyleId>{2D5ABB26-0587-4C30-8999-92F81FD0307C}</a:tableStyleId>
              </a:tblPr>
              <a:tblGrid>
                <a:gridCol w="352426">
                  <a:extLst>
                    <a:ext uri="{9D8B030D-6E8A-4147-A177-3AD203B41FA5}">
                      <a16:colId xmlns:a16="http://schemas.microsoft.com/office/drawing/2014/main" val="20000"/>
                    </a:ext>
                  </a:extLst>
                </a:gridCol>
                <a:gridCol w="2565534">
                  <a:extLst>
                    <a:ext uri="{9D8B030D-6E8A-4147-A177-3AD203B41FA5}">
                      <a16:colId xmlns:a16="http://schemas.microsoft.com/office/drawing/2014/main" val="20001"/>
                    </a:ext>
                  </a:extLst>
                </a:gridCol>
              </a:tblGrid>
              <a:tr h="387798">
                <a:tc>
                  <a:txBody>
                    <a:bodyPr/>
                    <a:lstStyle/>
                    <a:p>
                      <a:pPr marL="127000">
                        <a:lnSpc>
                          <a:spcPts val="1240"/>
                        </a:lnSpc>
                      </a:pPr>
                      <a:r>
                        <a:rPr sz="1200" b="1" dirty="0">
                          <a:latin typeface="Arial"/>
                          <a:cs typeface="Arial"/>
                        </a:rPr>
                        <a:t>1.1</a:t>
                      </a:r>
                      <a:endParaRPr sz="1200">
                        <a:latin typeface="Arial"/>
                        <a:cs typeface="Arial"/>
                      </a:endParaRPr>
                    </a:p>
                  </a:txBody>
                  <a:tcPr marL="0" marR="0" marT="0" marB="0" anchor="ctr"/>
                </a:tc>
                <a:tc>
                  <a:txBody>
                    <a:bodyPr/>
                    <a:lstStyle/>
                    <a:p>
                      <a:pPr marL="231140">
                        <a:lnSpc>
                          <a:spcPts val="1240"/>
                        </a:lnSpc>
                      </a:pPr>
                      <a:r>
                        <a:rPr sz="1200" b="1" spc="-5" dirty="0">
                          <a:latin typeface="Arial"/>
                          <a:cs typeface="Arial"/>
                        </a:rPr>
                        <a:t>Understanding Decarbonisation</a:t>
                      </a:r>
                      <a:endParaRPr sz="1200" dirty="0">
                        <a:latin typeface="Arial"/>
                        <a:cs typeface="Arial"/>
                      </a:endParaRPr>
                    </a:p>
                  </a:txBody>
                  <a:tcPr marL="0" marR="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96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89360E-60F3-8045-7F88-80B8F1A6C71A}"/>
              </a:ext>
            </a:extLst>
          </p:cNvPr>
          <p:cNvSpPr/>
          <p:nvPr/>
        </p:nvSpPr>
        <p:spPr>
          <a:xfrm>
            <a:off x="5943600" y="1054960"/>
            <a:ext cx="5050155" cy="4759417"/>
          </a:xfrm>
          <a:prstGeom prst="rect">
            <a:avLst/>
          </a:prstGeom>
          <a:solidFill>
            <a:srgbClr val="FFF3B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3C6C90E7-7121-029D-315C-52C2E8733CF3}"/>
              </a:ext>
            </a:extLst>
          </p:cNvPr>
          <p:cNvSpPr>
            <a:spLocks noGrp="1"/>
          </p:cNvSpPr>
          <p:nvPr>
            <p:ph type="title"/>
          </p:nvPr>
        </p:nvSpPr>
        <p:spPr>
          <a:xfrm>
            <a:off x="635000" y="431800"/>
            <a:ext cx="8440586" cy="533400"/>
          </a:xfrm>
        </p:spPr>
        <p:txBody>
          <a:bodyPr anchor="ctr"/>
          <a:lstStyle/>
          <a:p>
            <a:r>
              <a:rPr lang="en-GB" sz="3200" b="1" dirty="0">
                <a:solidFill>
                  <a:srgbClr val="9E2A2B"/>
                </a:solidFill>
                <a:latin typeface="Calibri" panose="020F0502020204030204" pitchFamily="34" charset="0"/>
                <a:cs typeface="Calibri" panose="020F0502020204030204" pitchFamily="34" charset="0"/>
              </a:rPr>
              <a:t>Highlights from COP28 outcomes</a:t>
            </a:r>
          </a:p>
        </p:txBody>
      </p:sp>
      <p:sp>
        <p:nvSpPr>
          <p:cNvPr id="6" name="object 6"/>
          <p:cNvSpPr/>
          <p:nvPr/>
        </p:nvSpPr>
        <p:spPr>
          <a:xfrm>
            <a:off x="690372" y="3078559"/>
            <a:ext cx="4838699" cy="2564891"/>
          </a:xfrm>
          <a:prstGeom prst="rect">
            <a:avLst/>
          </a:prstGeom>
          <a:blipFill>
            <a:blip r:embed="rId3" cstate="print"/>
            <a:stretch>
              <a:fillRect/>
            </a:stretch>
          </a:blipFill>
        </p:spPr>
        <p:txBody>
          <a:bodyPr wrap="square" lIns="0" tIns="0" rIns="0" bIns="0" rtlCol="0"/>
          <a:lstStyle/>
          <a:p>
            <a:endParaRPr/>
          </a:p>
        </p:txBody>
      </p:sp>
      <p:sp>
        <p:nvSpPr>
          <p:cNvPr id="3" name="object 7"/>
          <p:cNvSpPr txBox="1"/>
          <p:nvPr/>
        </p:nvSpPr>
        <p:spPr>
          <a:xfrm>
            <a:off x="690372" y="1143430"/>
            <a:ext cx="4798695" cy="873957"/>
          </a:xfrm>
          <a:prstGeom prst="rect">
            <a:avLst/>
          </a:prstGeom>
        </p:spPr>
        <p:txBody>
          <a:bodyPr vert="horz" wrap="square" lIns="0" tIns="12065" rIns="0" bIns="0" rtlCol="0">
            <a:spAutoFit/>
          </a:bodyPr>
          <a:lstStyle/>
          <a:p>
            <a:pPr marL="12700" marR="5080" indent="-635" algn="just">
              <a:lnSpc>
                <a:spcPct val="100000"/>
              </a:lnSpc>
              <a:spcBef>
                <a:spcPts val="95"/>
              </a:spcBef>
            </a:pPr>
            <a:r>
              <a:rPr sz="1400" spc="-15" dirty="0">
                <a:latin typeface="Arial"/>
                <a:cs typeface="Arial"/>
              </a:rPr>
              <a:t>COP28 </a:t>
            </a:r>
            <a:r>
              <a:rPr sz="1400" spc="-10" dirty="0">
                <a:latin typeface="Arial"/>
                <a:cs typeface="Arial"/>
              </a:rPr>
              <a:t>concluded with </a:t>
            </a:r>
            <a:r>
              <a:rPr sz="1400" spc="-5" dirty="0">
                <a:latin typeface="Arial"/>
                <a:cs typeface="Arial"/>
              </a:rPr>
              <a:t>a historic </a:t>
            </a:r>
            <a:r>
              <a:rPr sz="1400" spc="-10" dirty="0">
                <a:latin typeface="Arial"/>
                <a:cs typeface="Arial"/>
              </a:rPr>
              <a:t>agreement </a:t>
            </a:r>
            <a:r>
              <a:rPr sz="1400" spc="-5" dirty="0">
                <a:latin typeface="Arial"/>
                <a:cs typeface="Arial"/>
              </a:rPr>
              <a:t>by </a:t>
            </a:r>
            <a:r>
              <a:rPr sz="1400" spc="-10" dirty="0">
                <a:latin typeface="Arial"/>
                <a:cs typeface="Arial"/>
              </a:rPr>
              <a:t>198 </a:t>
            </a:r>
            <a:r>
              <a:rPr sz="1400" spc="-5" dirty="0">
                <a:latin typeface="Arial"/>
                <a:cs typeface="Arial"/>
              </a:rPr>
              <a:t>Parties to  </a:t>
            </a:r>
            <a:r>
              <a:rPr sz="1400" spc="-10" dirty="0">
                <a:latin typeface="Arial"/>
                <a:cs typeface="Arial"/>
              </a:rPr>
              <a:t>deliver </a:t>
            </a:r>
            <a:r>
              <a:rPr sz="1400" spc="-5" dirty="0">
                <a:latin typeface="Arial"/>
                <a:cs typeface="Arial"/>
              </a:rPr>
              <a:t>a </a:t>
            </a:r>
            <a:r>
              <a:rPr sz="1400" spc="-10" dirty="0">
                <a:latin typeface="Arial"/>
                <a:cs typeface="Arial"/>
              </a:rPr>
              <a:t>new </a:t>
            </a:r>
            <a:r>
              <a:rPr sz="1400" spc="-5" dirty="0">
                <a:latin typeface="Arial"/>
                <a:cs typeface="Arial"/>
              </a:rPr>
              <a:t>era </a:t>
            </a:r>
            <a:r>
              <a:rPr sz="1400" dirty="0">
                <a:latin typeface="Arial"/>
                <a:cs typeface="Arial"/>
              </a:rPr>
              <a:t>of </a:t>
            </a:r>
            <a:r>
              <a:rPr sz="1400" spc="-5" dirty="0">
                <a:latin typeface="Arial"/>
                <a:cs typeface="Arial"/>
              </a:rPr>
              <a:t>climate action. This landmark agreement  called “(The </a:t>
            </a:r>
            <a:r>
              <a:rPr sz="1400" spc="-15" dirty="0">
                <a:latin typeface="Arial"/>
                <a:cs typeface="Arial"/>
              </a:rPr>
              <a:t>UAE </a:t>
            </a:r>
            <a:r>
              <a:rPr sz="1400" spc="-5" dirty="0">
                <a:latin typeface="Arial"/>
                <a:cs typeface="Arial"/>
              </a:rPr>
              <a:t>Consensus)” sets </a:t>
            </a:r>
            <a:r>
              <a:rPr sz="1400" spc="-10" dirty="0">
                <a:latin typeface="Arial"/>
                <a:cs typeface="Arial"/>
              </a:rPr>
              <a:t>out </a:t>
            </a:r>
            <a:r>
              <a:rPr sz="1400" spc="-5" dirty="0">
                <a:latin typeface="Arial"/>
                <a:cs typeface="Arial"/>
              </a:rPr>
              <a:t>an ambitious climate  </a:t>
            </a:r>
            <a:r>
              <a:rPr sz="1400" spc="-15" dirty="0">
                <a:latin typeface="Arial"/>
                <a:cs typeface="Arial"/>
              </a:rPr>
              <a:t>agenda </a:t>
            </a:r>
            <a:r>
              <a:rPr sz="1400" spc="-5" dirty="0">
                <a:latin typeface="Arial"/>
                <a:cs typeface="Arial"/>
              </a:rPr>
              <a:t>to </a:t>
            </a:r>
            <a:r>
              <a:rPr sz="1400" b="1" spc="-15" dirty="0">
                <a:latin typeface="Arial"/>
                <a:cs typeface="Arial"/>
              </a:rPr>
              <a:t>keep </a:t>
            </a:r>
            <a:r>
              <a:rPr sz="1400" b="1" spc="-5" dirty="0">
                <a:latin typeface="Arial"/>
                <a:cs typeface="Arial"/>
              </a:rPr>
              <a:t>1.5 </a:t>
            </a:r>
            <a:r>
              <a:rPr sz="1400" b="1" spc="-20" dirty="0">
                <a:latin typeface="Arial"/>
                <a:cs typeface="Arial"/>
              </a:rPr>
              <a:t>Degrees </a:t>
            </a:r>
            <a:r>
              <a:rPr sz="1400" spc="-15" dirty="0">
                <a:latin typeface="Arial"/>
                <a:cs typeface="Arial"/>
              </a:rPr>
              <a:t>Celsius </a:t>
            </a:r>
            <a:r>
              <a:rPr sz="1400" spc="-20" dirty="0">
                <a:latin typeface="Arial"/>
                <a:cs typeface="Arial"/>
              </a:rPr>
              <a:t>within</a:t>
            </a:r>
            <a:r>
              <a:rPr sz="1400" spc="305" dirty="0">
                <a:latin typeface="Arial"/>
                <a:cs typeface="Arial"/>
              </a:rPr>
              <a:t> </a:t>
            </a:r>
            <a:r>
              <a:rPr sz="1400" spc="-5" dirty="0">
                <a:latin typeface="Arial"/>
                <a:cs typeface="Arial"/>
              </a:rPr>
              <a:t>reach.</a:t>
            </a:r>
            <a:endParaRPr sz="1400" dirty="0">
              <a:latin typeface="Arial"/>
              <a:cs typeface="Arial"/>
            </a:endParaRPr>
          </a:p>
        </p:txBody>
      </p:sp>
      <p:sp>
        <p:nvSpPr>
          <p:cNvPr id="8" name="object 8"/>
          <p:cNvSpPr txBox="1"/>
          <p:nvPr/>
        </p:nvSpPr>
        <p:spPr>
          <a:xfrm>
            <a:off x="690373" y="2105781"/>
            <a:ext cx="4838698" cy="873957"/>
          </a:xfrm>
          <a:prstGeom prst="rect">
            <a:avLst/>
          </a:prstGeom>
        </p:spPr>
        <p:txBody>
          <a:bodyPr vert="horz" wrap="square" lIns="0" tIns="12065" rIns="0" bIns="0" rtlCol="0">
            <a:spAutoFit/>
          </a:bodyPr>
          <a:lstStyle/>
          <a:p>
            <a:pPr marL="12700" marR="5080">
              <a:lnSpc>
                <a:spcPct val="100000"/>
              </a:lnSpc>
              <a:spcBef>
                <a:spcPts val="95"/>
              </a:spcBef>
            </a:pPr>
            <a:r>
              <a:rPr sz="1400" spc="-15" dirty="0">
                <a:latin typeface="Arial"/>
                <a:cs typeface="Arial"/>
              </a:rPr>
              <a:t>Based </a:t>
            </a:r>
            <a:r>
              <a:rPr sz="1400" spc="-5" dirty="0">
                <a:latin typeface="Arial"/>
                <a:cs typeface="Arial"/>
              </a:rPr>
              <a:t>on the UAE </a:t>
            </a:r>
            <a:r>
              <a:rPr sz="1400" spc="-20" dirty="0">
                <a:latin typeface="Arial"/>
                <a:cs typeface="Arial"/>
              </a:rPr>
              <a:t>Consensus, </a:t>
            </a:r>
            <a:r>
              <a:rPr sz="1400" spc="-5" dirty="0">
                <a:latin typeface="Arial"/>
                <a:cs typeface="Arial"/>
              </a:rPr>
              <a:t>the implementation of the </a:t>
            </a:r>
            <a:r>
              <a:rPr sz="1400" spc="-20" dirty="0">
                <a:latin typeface="Arial"/>
                <a:cs typeface="Arial"/>
              </a:rPr>
              <a:t>various  </a:t>
            </a:r>
            <a:r>
              <a:rPr sz="1400" spc="-5" dirty="0">
                <a:latin typeface="Arial"/>
                <a:cs typeface="Arial"/>
              </a:rPr>
              <a:t>commitments are </a:t>
            </a:r>
            <a:r>
              <a:rPr sz="1400" spc="-20" dirty="0">
                <a:latin typeface="Arial"/>
                <a:cs typeface="Arial"/>
              </a:rPr>
              <a:t>expected </a:t>
            </a:r>
            <a:r>
              <a:rPr sz="1400" spc="-5" dirty="0">
                <a:latin typeface="Arial"/>
                <a:cs typeface="Arial"/>
              </a:rPr>
              <a:t>to </a:t>
            </a:r>
            <a:r>
              <a:rPr sz="1400" spc="-15" dirty="0">
                <a:latin typeface="Arial"/>
                <a:cs typeface="Arial"/>
              </a:rPr>
              <a:t>limit </a:t>
            </a:r>
            <a:r>
              <a:rPr sz="1400" spc="-10" dirty="0">
                <a:latin typeface="Arial"/>
                <a:cs typeface="Arial"/>
              </a:rPr>
              <a:t>temperature </a:t>
            </a:r>
            <a:r>
              <a:rPr sz="1400" spc="-5" dirty="0">
                <a:latin typeface="Arial"/>
                <a:cs typeface="Arial"/>
              </a:rPr>
              <a:t>rises to</a:t>
            </a:r>
            <a:r>
              <a:rPr sz="1400" spc="5" dirty="0">
                <a:latin typeface="Arial"/>
                <a:cs typeface="Arial"/>
              </a:rPr>
              <a:t> </a:t>
            </a:r>
            <a:r>
              <a:rPr sz="1400" b="1" spc="-5" dirty="0">
                <a:latin typeface="Arial"/>
                <a:cs typeface="Arial"/>
              </a:rPr>
              <a:t>between</a:t>
            </a:r>
            <a:r>
              <a:rPr lang="en-US" sz="1400" b="1" spc="-5" dirty="0">
                <a:latin typeface="Arial"/>
                <a:cs typeface="Arial"/>
              </a:rPr>
              <a:t> </a:t>
            </a:r>
            <a:r>
              <a:rPr sz="1400" b="1" spc="-15" dirty="0">
                <a:latin typeface="Arial"/>
                <a:cs typeface="Arial"/>
              </a:rPr>
              <a:t>2.1 and 2.8 </a:t>
            </a:r>
            <a:r>
              <a:rPr sz="1400" b="1" spc="-20" dirty="0">
                <a:latin typeface="Arial"/>
                <a:cs typeface="Arial"/>
              </a:rPr>
              <a:t>Degrees </a:t>
            </a:r>
            <a:r>
              <a:rPr sz="1400" spc="-10" dirty="0">
                <a:latin typeface="Arial"/>
                <a:cs typeface="Arial"/>
              </a:rPr>
              <a:t>Celsius </a:t>
            </a:r>
            <a:r>
              <a:rPr sz="1400" spc="-5" dirty="0">
                <a:latin typeface="Arial"/>
                <a:cs typeface="Arial"/>
              </a:rPr>
              <a:t>by the </a:t>
            </a:r>
            <a:r>
              <a:rPr sz="1400" spc="-15" dirty="0">
                <a:latin typeface="Arial"/>
                <a:cs typeface="Arial"/>
              </a:rPr>
              <a:t>end </a:t>
            </a:r>
            <a:r>
              <a:rPr sz="1400" spc="-5" dirty="0">
                <a:latin typeface="Arial"/>
                <a:cs typeface="Arial"/>
              </a:rPr>
              <a:t>of the</a:t>
            </a:r>
            <a:r>
              <a:rPr sz="1400" spc="290" dirty="0">
                <a:latin typeface="Arial"/>
                <a:cs typeface="Arial"/>
              </a:rPr>
              <a:t> </a:t>
            </a:r>
            <a:r>
              <a:rPr sz="1400" spc="-40" dirty="0">
                <a:latin typeface="Arial"/>
                <a:cs typeface="Arial"/>
              </a:rPr>
              <a:t>century.</a:t>
            </a:r>
            <a:endParaRPr sz="1400" dirty="0">
              <a:latin typeface="Arial"/>
              <a:cs typeface="Arial"/>
            </a:endParaRPr>
          </a:p>
        </p:txBody>
      </p:sp>
      <p:sp>
        <p:nvSpPr>
          <p:cNvPr id="11" name="object 11"/>
          <p:cNvSpPr txBox="1"/>
          <p:nvPr/>
        </p:nvSpPr>
        <p:spPr>
          <a:xfrm>
            <a:off x="5983604" y="1831258"/>
            <a:ext cx="4912077" cy="3828612"/>
          </a:xfrm>
          <a:prstGeom prst="rect">
            <a:avLst/>
          </a:prstGeom>
        </p:spPr>
        <p:txBody>
          <a:bodyPr vert="horz" wrap="square" lIns="0" tIns="12065" rIns="0" bIns="0" rtlCol="0">
            <a:spAutoFit/>
          </a:bodyPr>
          <a:lstStyle/>
          <a:p>
            <a:pPr marL="184785" marR="351790" indent="-172720">
              <a:spcAft>
                <a:spcPts val="300"/>
              </a:spcAft>
              <a:buFontTx/>
              <a:buChar char="•"/>
              <a:tabLst>
                <a:tab pos="185420" algn="l"/>
              </a:tabLst>
            </a:pPr>
            <a:r>
              <a:rPr kumimoji="0" lang="en-SG" sz="1400" b="1" i="0" u="none" strike="noStrike" kern="1200" cap="none" spc="-25" normalizeH="0" baseline="0" noProof="0" dirty="0">
                <a:ln>
                  <a:noFill/>
                </a:ln>
                <a:effectLst/>
                <a:uLnTx/>
                <a:uFillTx/>
                <a:latin typeface="Arial"/>
                <a:ea typeface="+mn-ea"/>
                <a:cs typeface="Arial"/>
              </a:rPr>
              <a:t>Tripling </a:t>
            </a:r>
            <a:r>
              <a:rPr kumimoji="0" lang="en-SG" sz="1400" b="1" i="0" u="none" strike="noStrike" kern="1200" cap="none" spc="-5" normalizeH="0" baseline="0" noProof="0" dirty="0">
                <a:ln>
                  <a:noFill/>
                </a:ln>
                <a:effectLst/>
                <a:uLnTx/>
                <a:uFillTx/>
                <a:latin typeface="Arial"/>
                <a:ea typeface="+mn-ea"/>
                <a:cs typeface="Arial"/>
              </a:rPr>
              <a:t>renewable energy capacity </a:t>
            </a:r>
            <a:r>
              <a:rPr kumimoji="0" lang="en-SG" sz="1400" b="1" i="0" u="none" strike="noStrike" kern="1200" cap="none" spc="0" normalizeH="0" baseline="0" noProof="0" dirty="0">
                <a:ln>
                  <a:noFill/>
                </a:ln>
                <a:effectLst/>
                <a:uLnTx/>
                <a:uFillTx/>
                <a:latin typeface="Arial"/>
                <a:ea typeface="+mn-ea"/>
                <a:cs typeface="Arial"/>
              </a:rPr>
              <a:t>globally </a:t>
            </a:r>
            <a:r>
              <a:rPr kumimoji="0" lang="en-SG" sz="1400" b="0" i="0" u="none" strike="noStrike" kern="1200" cap="none" spc="-5" normalizeH="0" baseline="0" noProof="0" dirty="0">
                <a:ln>
                  <a:noFill/>
                </a:ln>
                <a:effectLst/>
                <a:uLnTx/>
                <a:uFillTx/>
                <a:latin typeface="Arial"/>
                <a:ea typeface="+mn-ea"/>
                <a:cs typeface="Arial"/>
              </a:rPr>
              <a:t>and </a:t>
            </a:r>
            <a:r>
              <a:rPr kumimoji="0" lang="en-SG" sz="1400" b="1" i="0" u="none" strike="noStrike" kern="1200" cap="none" spc="-5" normalizeH="0" baseline="0" noProof="0" dirty="0">
                <a:ln>
                  <a:noFill/>
                </a:ln>
                <a:effectLst/>
                <a:uLnTx/>
                <a:uFillTx/>
                <a:latin typeface="Arial"/>
                <a:ea typeface="+mn-ea"/>
                <a:cs typeface="Arial"/>
              </a:rPr>
              <a:t>doubling </a:t>
            </a:r>
            <a:r>
              <a:rPr kumimoji="0" lang="en-SG" sz="1400" b="0" i="0" u="none" strike="noStrike" kern="1200" cap="none" spc="-5" normalizeH="0" baseline="0" noProof="0" dirty="0">
                <a:ln>
                  <a:noFill/>
                </a:ln>
                <a:effectLst/>
                <a:uLnTx/>
                <a:uFillTx/>
                <a:latin typeface="Arial"/>
                <a:ea typeface="+mn-ea"/>
                <a:cs typeface="Arial"/>
              </a:rPr>
              <a:t>the  global average annual rate of </a:t>
            </a:r>
            <a:r>
              <a:rPr kumimoji="0" lang="en-SG" sz="1400" b="1" i="0" u="none" strike="noStrike" kern="1200" cap="none" spc="-5" normalizeH="0" baseline="0" noProof="0" dirty="0">
                <a:ln>
                  <a:noFill/>
                </a:ln>
                <a:effectLst/>
                <a:uLnTx/>
                <a:uFillTx/>
                <a:latin typeface="Arial"/>
                <a:ea typeface="+mn-ea"/>
                <a:cs typeface="Arial"/>
              </a:rPr>
              <a:t>energy efficiency </a:t>
            </a:r>
            <a:r>
              <a:rPr kumimoji="0" lang="en-SG" sz="1400" b="0" i="0" u="none" strike="noStrike" kern="1200" cap="none" spc="-5" normalizeH="0" baseline="0" noProof="0" dirty="0">
                <a:ln>
                  <a:noFill/>
                </a:ln>
                <a:effectLst/>
                <a:uLnTx/>
                <a:uFillTx/>
                <a:latin typeface="Arial"/>
                <a:ea typeface="+mn-ea"/>
                <a:cs typeface="Arial"/>
              </a:rPr>
              <a:t>improvements by  2030;</a:t>
            </a:r>
            <a:endParaRPr kumimoji="0" lang="en-SG" sz="1400" b="0" i="0" u="none" strike="noStrike" kern="1200" cap="none" spc="0" normalizeH="0" baseline="0" noProof="0" dirty="0">
              <a:ln>
                <a:noFill/>
              </a:ln>
              <a:effectLst/>
              <a:uLnTx/>
              <a:uFillTx/>
              <a:latin typeface="Arial"/>
              <a:ea typeface="+mn-ea"/>
              <a:cs typeface="Arial"/>
            </a:endParaRPr>
          </a:p>
          <a:p>
            <a:pPr marL="184785" marR="351790" indent="-172720">
              <a:spcAft>
                <a:spcPts val="300"/>
              </a:spcAft>
              <a:buFontTx/>
              <a:buChar char="•"/>
              <a:tabLst>
                <a:tab pos="185420" algn="l"/>
              </a:tabLst>
            </a:pPr>
            <a:r>
              <a:rPr lang="en-SG" sz="1400" spc="-5" dirty="0">
                <a:latin typeface="Arial"/>
                <a:cs typeface="Arial"/>
              </a:rPr>
              <a:t>Accelerating efforts towards the </a:t>
            </a:r>
            <a:r>
              <a:rPr lang="en-SG" sz="1400" b="1" spc="-5" dirty="0">
                <a:latin typeface="Arial"/>
                <a:cs typeface="Arial"/>
              </a:rPr>
              <a:t>phase-down </a:t>
            </a:r>
            <a:r>
              <a:rPr lang="en-SG" sz="1400" spc="-5" dirty="0">
                <a:latin typeface="Arial"/>
                <a:cs typeface="Arial"/>
              </a:rPr>
              <a:t>of </a:t>
            </a:r>
            <a:r>
              <a:rPr lang="en-SG" sz="1400" spc="-15" dirty="0">
                <a:latin typeface="Arial"/>
                <a:cs typeface="Arial"/>
              </a:rPr>
              <a:t>unabated </a:t>
            </a:r>
            <a:r>
              <a:rPr lang="en-SG" sz="1400" b="1" dirty="0">
                <a:latin typeface="Arial"/>
                <a:cs typeface="Arial"/>
              </a:rPr>
              <a:t>coal  power</a:t>
            </a:r>
            <a:r>
              <a:rPr lang="en-SG" sz="1400" dirty="0">
                <a:latin typeface="Arial"/>
                <a:cs typeface="Arial"/>
              </a:rPr>
              <a:t>;</a:t>
            </a:r>
          </a:p>
          <a:p>
            <a:pPr marL="184785" marR="351790" indent="-172720">
              <a:spcAft>
                <a:spcPts val="300"/>
              </a:spcAft>
              <a:buChar char="•"/>
              <a:tabLst>
                <a:tab pos="185420" algn="l"/>
              </a:tabLst>
            </a:pPr>
            <a:r>
              <a:rPr sz="1400" spc="-5" dirty="0">
                <a:latin typeface="Arial"/>
                <a:cs typeface="Arial"/>
              </a:rPr>
              <a:t>Accelerating efforts globally towards net zero emission energy  systems, </a:t>
            </a:r>
            <a:r>
              <a:rPr sz="1400" b="1" spc="-5" dirty="0">
                <a:latin typeface="Arial"/>
                <a:cs typeface="Arial"/>
              </a:rPr>
              <a:t>utilising zero- </a:t>
            </a:r>
            <a:r>
              <a:rPr sz="1400" b="1" dirty="0">
                <a:latin typeface="Arial"/>
                <a:cs typeface="Arial"/>
              </a:rPr>
              <a:t>and </a:t>
            </a:r>
            <a:r>
              <a:rPr sz="1400" b="1" spc="-5" dirty="0">
                <a:latin typeface="Arial"/>
                <a:cs typeface="Arial"/>
              </a:rPr>
              <a:t>low-carbon </a:t>
            </a:r>
            <a:r>
              <a:rPr sz="1400" b="1" dirty="0">
                <a:latin typeface="Arial"/>
                <a:cs typeface="Arial"/>
              </a:rPr>
              <a:t>fuels </a:t>
            </a:r>
            <a:r>
              <a:rPr sz="1400" spc="-5" dirty="0">
                <a:latin typeface="Arial"/>
                <a:cs typeface="Arial"/>
              </a:rPr>
              <a:t>well before or</a:t>
            </a:r>
            <a:r>
              <a:rPr sz="1400" spc="-145" dirty="0">
                <a:latin typeface="Arial"/>
                <a:cs typeface="Arial"/>
              </a:rPr>
              <a:t> </a:t>
            </a:r>
            <a:r>
              <a:rPr sz="1400" spc="-5" dirty="0">
                <a:latin typeface="Arial"/>
                <a:cs typeface="Arial"/>
              </a:rPr>
              <a:t>by  around</a:t>
            </a:r>
            <a:r>
              <a:rPr sz="1400" spc="-175" dirty="0">
                <a:latin typeface="Arial"/>
                <a:cs typeface="Arial"/>
              </a:rPr>
              <a:t> </a:t>
            </a:r>
            <a:r>
              <a:rPr sz="1400" spc="-5" dirty="0">
                <a:latin typeface="Arial"/>
                <a:cs typeface="Arial"/>
              </a:rPr>
              <a:t>mid-century;</a:t>
            </a:r>
            <a:endParaRPr sz="1400" dirty="0">
              <a:latin typeface="Arial"/>
              <a:cs typeface="Arial"/>
            </a:endParaRPr>
          </a:p>
          <a:p>
            <a:pPr marL="184785" marR="88265" indent="-172720">
              <a:spcAft>
                <a:spcPts val="300"/>
              </a:spcAft>
              <a:buFont typeface="Arial"/>
              <a:buChar char="•"/>
              <a:tabLst>
                <a:tab pos="185420" algn="l"/>
              </a:tabLst>
            </a:pPr>
            <a:r>
              <a:rPr sz="1400" b="1" spc="-20" dirty="0">
                <a:latin typeface="Arial"/>
                <a:cs typeface="Arial"/>
              </a:rPr>
              <a:t>Transitioning </a:t>
            </a:r>
            <a:r>
              <a:rPr sz="1400" b="1" spc="5" dirty="0">
                <a:latin typeface="Arial"/>
                <a:cs typeface="Arial"/>
              </a:rPr>
              <a:t>away </a:t>
            </a:r>
            <a:r>
              <a:rPr sz="1400" b="1" spc="-5" dirty="0">
                <a:latin typeface="Arial"/>
                <a:cs typeface="Arial"/>
              </a:rPr>
              <a:t>from </a:t>
            </a:r>
            <a:r>
              <a:rPr sz="1400" b="1" dirty="0">
                <a:latin typeface="Arial"/>
                <a:cs typeface="Arial"/>
              </a:rPr>
              <a:t>fossil fuels </a:t>
            </a:r>
            <a:r>
              <a:rPr sz="1400" b="1" spc="-5" dirty="0">
                <a:latin typeface="Arial"/>
                <a:cs typeface="Arial"/>
              </a:rPr>
              <a:t>in energy </a:t>
            </a:r>
            <a:r>
              <a:rPr sz="1400" b="1" spc="-20" dirty="0">
                <a:latin typeface="Arial"/>
                <a:cs typeface="Arial"/>
              </a:rPr>
              <a:t>systems</a:t>
            </a:r>
            <a:r>
              <a:rPr sz="1400" spc="-20" dirty="0">
                <a:latin typeface="Arial"/>
                <a:cs typeface="Arial"/>
              </a:rPr>
              <a:t>, </a:t>
            </a:r>
            <a:r>
              <a:rPr sz="1400" spc="-5" dirty="0">
                <a:latin typeface="Arial"/>
                <a:cs typeface="Arial"/>
              </a:rPr>
              <a:t>in a just,  orderly and equitable </a:t>
            </a:r>
            <a:r>
              <a:rPr sz="1400" spc="-25" dirty="0">
                <a:latin typeface="Arial"/>
                <a:cs typeface="Arial"/>
              </a:rPr>
              <a:t>manner, </a:t>
            </a:r>
            <a:r>
              <a:rPr sz="1400" spc="-5" dirty="0">
                <a:latin typeface="Arial"/>
                <a:cs typeface="Arial"/>
              </a:rPr>
              <a:t>accelerating action in this critical  decade, so as to achieve net zero by 2050 in keeping with the  science;</a:t>
            </a:r>
            <a:endParaRPr sz="1400" dirty="0">
              <a:latin typeface="Arial"/>
              <a:cs typeface="Arial"/>
            </a:endParaRPr>
          </a:p>
          <a:p>
            <a:pPr marL="184785" marR="5080" indent="-172720">
              <a:spcAft>
                <a:spcPts val="300"/>
              </a:spcAft>
              <a:buFont typeface="Arial"/>
              <a:buChar char="•"/>
              <a:tabLst>
                <a:tab pos="185420" algn="l"/>
              </a:tabLst>
            </a:pPr>
            <a:r>
              <a:rPr sz="1400" b="1" spc="-15" dirty="0">
                <a:latin typeface="Arial"/>
                <a:cs typeface="Arial"/>
              </a:rPr>
              <a:t>Accelerating </a:t>
            </a:r>
            <a:r>
              <a:rPr sz="1400" b="1" spc="-5" dirty="0">
                <a:latin typeface="Arial"/>
                <a:cs typeface="Arial"/>
              </a:rPr>
              <a:t>zero- and </a:t>
            </a:r>
            <a:r>
              <a:rPr sz="1400" b="1" spc="-10" dirty="0">
                <a:latin typeface="Arial"/>
                <a:cs typeface="Arial"/>
              </a:rPr>
              <a:t>low-emission </a:t>
            </a:r>
            <a:r>
              <a:rPr sz="1400" b="1" spc="-20" dirty="0">
                <a:latin typeface="Arial"/>
                <a:cs typeface="Arial"/>
              </a:rPr>
              <a:t>technologies</a:t>
            </a:r>
            <a:r>
              <a:rPr sz="1400" spc="-20" dirty="0">
                <a:latin typeface="Arial"/>
                <a:cs typeface="Arial"/>
              </a:rPr>
              <a:t>, </a:t>
            </a:r>
            <a:r>
              <a:rPr sz="1400" spc="-5" dirty="0">
                <a:latin typeface="Arial"/>
                <a:cs typeface="Arial"/>
              </a:rPr>
              <a:t>including, </a:t>
            </a:r>
            <a:r>
              <a:rPr sz="1400" spc="-10" dirty="0">
                <a:latin typeface="Arial"/>
                <a:cs typeface="Arial"/>
              </a:rPr>
              <a:t>inter  </a:t>
            </a:r>
            <a:r>
              <a:rPr sz="1400" spc="-5" dirty="0">
                <a:latin typeface="Arial"/>
                <a:cs typeface="Arial"/>
              </a:rPr>
              <a:t>alia, renewables, </a:t>
            </a:r>
            <a:r>
              <a:rPr sz="1400" spc="-25" dirty="0">
                <a:latin typeface="Arial"/>
                <a:cs typeface="Arial"/>
              </a:rPr>
              <a:t>nuclear, </a:t>
            </a:r>
            <a:r>
              <a:rPr sz="1400" spc="-15" dirty="0">
                <a:latin typeface="Arial"/>
                <a:cs typeface="Arial"/>
              </a:rPr>
              <a:t>abatement </a:t>
            </a:r>
            <a:r>
              <a:rPr sz="1400" spc="-5" dirty="0">
                <a:latin typeface="Arial"/>
                <a:cs typeface="Arial"/>
              </a:rPr>
              <a:t>and removal technologies such  as carbon </a:t>
            </a:r>
            <a:r>
              <a:rPr sz="1400" spc="-10" dirty="0">
                <a:latin typeface="Arial"/>
                <a:cs typeface="Arial"/>
              </a:rPr>
              <a:t>capture and utilization </a:t>
            </a:r>
            <a:r>
              <a:rPr sz="1400" spc="-5" dirty="0">
                <a:latin typeface="Arial"/>
                <a:cs typeface="Arial"/>
              </a:rPr>
              <a:t>and </a:t>
            </a:r>
            <a:r>
              <a:rPr sz="1400" spc="-10" dirty="0">
                <a:latin typeface="Arial"/>
                <a:cs typeface="Arial"/>
              </a:rPr>
              <a:t>storage, particularly </a:t>
            </a:r>
            <a:r>
              <a:rPr sz="1400" spc="-5" dirty="0">
                <a:latin typeface="Arial"/>
                <a:cs typeface="Arial"/>
              </a:rPr>
              <a:t>in </a:t>
            </a:r>
            <a:r>
              <a:rPr sz="1400" spc="-10" dirty="0">
                <a:latin typeface="Arial"/>
                <a:cs typeface="Arial"/>
              </a:rPr>
              <a:t>hard-to-  </a:t>
            </a:r>
            <a:r>
              <a:rPr sz="1400" spc="-5" dirty="0">
                <a:latin typeface="Arial"/>
                <a:cs typeface="Arial"/>
              </a:rPr>
              <a:t>abate sectors, and low-carbon hydrogen</a:t>
            </a:r>
            <a:r>
              <a:rPr sz="1400" spc="-180" dirty="0">
                <a:latin typeface="Arial"/>
                <a:cs typeface="Arial"/>
              </a:rPr>
              <a:t> </a:t>
            </a:r>
            <a:r>
              <a:rPr sz="1400" spc="-5" dirty="0">
                <a:latin typeface="Arial"/>
                <a:cs typeface="Arial"/>
              </a:rPr>
              <a:t>production</a:t>
            </a:r>
            <a:endParaRPr sz="1400" dirty="0">
              <a:latin typeface="Arial"/>
              <a:cs typeface="Arial"/>
            </a:endParaRPr>
          </a:p>
        </p:txBody>
      </p:sp>
      <p:sp>
        <p:nvSpPr>
          <p:cNvPr id="12" name="object 12"/>
          <p:cNvSpPr txBox="1"/>
          <p:nvPr/>
        </p:nvSpPr>
        <p:spPr>
          <a:xfrm>
            <a:off x="690372" y="5742271"/>
            <a:ext cx="1414145"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Source: COP28; KPMG</a:t>
            </a:r>
            <a:r>
              <a:rPr sz="800" spc="-20" dirty="0">
                <a:latin typeface="Arial"/>
                <a:cs typeface="Arial"/>
              </a:rPr>
              <a:t> </a:t>
            </a:r>
            <a:r>
              <a:rPr sz="800" spc="-5" dirty="0">
                <a:latin typeface="Arial"/>
                <a:cs typeface="Arial"/>
              </a:rPr>
              <a:t>Global</a:t>
            </a:r>
            <a:endParaRPr sz="800" dirty="0">
              <a:latin typeface="Arial"/>
              <a:cs typeface="Arial"/>
            </a:endParaRPr>
          </a:p>
        </p:txBody>
      </p:sp>
      <p:sp>
        <p:nvSpPr>
          <p:cNvPr id="5" name="Rechteck 100">
            <a:extLst>
              <a:ext uri="{FF2B5EF4-FFF2-40B4-BE49-F238E27FC236}">
                <a16:creationId xmlns:a16="http://schemas.microsoft.com/office/drawing/2014/main" id="{5F9FD9E8-E20C-5A40-4F89-92D11A6C9E5F}"/>
              </a:ext>
            </a:extLst>
          </p:cNvPr>
          <p:cNvSpPr>
            <a:spLocks/>
          </p:cNvSpPr>
          <p:nvPr/>
        </p:nvSpPr>
        <p:spPr>
          <a:xfrm>
            <a:off x="5943600" y="1058420"/>
            <a:ext cx="5050155" cy="618331"/>
          </a:xfrm>
          <a:prstGeom prst="rect">
            <a:avLst/>
          </a:prstGeom>
          <a:solidFill>
            <a:srgbClr val="8C2E02"/>
          </a:solidFill>
          <a:ln>
            <a:solidFill>
              <a:srgbClr val="8C2E0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Key energy-related outcomes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“Beginning of the End” of the fossil fuel era</a:t>
            </a:r>
          </a:p>
        </p:txBody>
      </p:sp>
    </p:spTree>
    <p:extLst>
      <p:ext uri="{BB962C8B-B14F-4D97-AF65-F5344CB8AC3E}">
        <p14:creationId xmlns:p14="http://schemas.microsoft.com/office/powerpoint/2010/main" val="219690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C90E7-7121-029D-315C-52C2E8733CF3}"/>
              </a:ext>
            </a:extLst>
          </p:cNvPr>
          <p:cNvSpPr>
            <a:spLocks noGrp="1"/>
          </p:cNvSpPr>
          <p:nvPr>
            <p:ph type="title"/>
          </p:nvPr>
        </p:nvSpPr>
        <p:spPr>
          <a:xfrm>
            <a:off x="635000" y="431800"/>
            <a:ext cx="8440586" cy="533400"/>
          </a:xfrm>
        </p:spPr>
        <p:txBody>
          <a:bodyPr anchor="ctr"/>
          <a:lstStyle/>
          <a:p>
            <a:r>
              <a:rPr lang="en-GB" sz="3200" b="1" dirty="0">
                <a:solidFill>
                  <a:srgbClr val="9E2A2B"/>
                </a:solidFill>
                <a:latin typeface="Calibri" panose="020F0502020204030204" pitchFamily="34" charset="0"/>
                <a:cs typeface="Calibri" panose="020F0502020204030204" pitchFamily="34" charset="0"/>
              </a:rPr>
              <a:t>What is decarbonisation?</a:t>
            </a:r>
          </a:p>
        </p:txBody>
      </p:sp>
      <p:sp>
        <p:nvSpPr>
          <p:cNvPr id="2" name="object 2"/>
          <p:cNvSpPr txBox="1"/>
          <p:nvPr/>
        </p:nvSpPr>
        <p:spPr>
          <a:xfrm>
            <a:off x="10772998" y="6132438"/>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338D"/>
                </a:solidFill>
                <a:latin typeface="Arial"/>
                <a:cs typeface="Arial"/>
              </a:rPr>
              <a:t>6</a:t>
            </a:r>
            <a:endParaRPr sz="1000">
              <a:latin typeface="Arial"/>
              <a:cs typeface="Arial"/>
            </a:endParaRPr>
          </a:p>
        </p:txBody>
      </p:sp>
      <p:sp>
        <p:nvSpPr>
          <p:cNvPr id="5" name="object 6"/>
          <p:cNvSpPr/>
          <p:nvPr/>
        </p:nvSpPr>
        <p:spPr>
          <a:xfrm>
            <a:off x="663575" y="1214629"/>
            <a:ext cx="3819143" cy="454609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193546" y="2406674"/>
            <a:ext cx="2894457" cy="2021707"/>
          </a:xfrm>
          <a:prstGeom prst="rect">
            <a:avLst/>
          </a:prstGeom>
        </p:spPr>
        <p:txBody>
          <a:bodyPr vert="horz" wrap="square" lIns="0" tIns="13335" rIns="0" bIns="0" rtlCol="0">
            <a:spAutoFit/>
          </a:bodyPr>
          <a:lstStyle/>
          <a:p>
            <a:pPr marL="12700" marR="5080">
              <a:lnSpc>
                <a:spcPct val="100000"/>
              </a:lnSpc>
              <a:spcAft>
                <a:spcPts val="300"/>
              </a:spcAft>
            </a:pPr>
            <a:r>
              <a:rPr sz="1600" spc="-5" dirty="0">
                <a:solidFill>
                  <a:srgbClr val="424245"/>
                </a:solidFill>
                <a:latin typeface="Arial"/>
                <a:cs typeface="Arial"/>
              </a:rPr>
              <a:t>In order to </a:t>
            </a:r>
            <a:r>
              <a:rPr sz="1600" dirty="0">
                <a:solidFill>
                  <a:srgbClr val="424245"/>
                </a:solidFill>
                <a:latin typeface="Arial"/>
                <a:cs typeface="Arial"/>
              </a:rPr>
              <a:t>keep the </a:t>
            </a:r>
            <a:r>
              <a:rPr sz="1600" spc="-5" dirty="0">
                <a:solidFill>
                  <a:srgbClr val="424245"/>
                </a:solidFill>
                <a:latin typeface="Arial"/>
                <a:cs typeface="Arial"/>
              </a:rPr>
              <a:t>planet </a:t>
            </a:r>
            <a:r>
              <a:rPr sz="1600" dirty="0">
                <a:solidFill>
                  <a:srgbClr val="424245"/>
                </a:solidFill>
                <a:latin typeface="Arial"/>
                <a:cs typeface="Arial"/>
              </a:rPr>
              <a:t>from </a:t>
            </a:r>
            <a:r>
              <a:rPr sz="1600" spc="-5" dirty="0">
                <a:solidFill>
                  <a:srgbClr val="424245"/>
                </a:solidFill>
                <a:latin typeface="Arial"/>
                <a:cs typeface="Arial"/>
              </a:rPr>
              <a:t>warming </a:t>
            </a:r>
            <a:r>
              <a:rPr sz="1600" dirty="0">
                <a:solidFill>
                  <a:srgbClr val="424245"/>
                </a:solidFill>
                <a:latin typeface="Arial"/>
                <a:cs typeface="Arial"/>
              </a:rPr>
              <a:t>to </a:t>
            </a:r>
            <a:r>
              <a:rPr sz="1600" spc="-5" dirty="0">
                <a:solidFill>
                  <a:srgbClr val="424245"/>
                </a:solidFill>
                <a:latin typeface="Arial"/>
                <a:cs typeface="Arial"/>
              </a:rPr>
              <a:t>dangerous levels, </a:t>
            </a:r>
            <a:r>
              <a:rPr sz="1600" b="1" spc="-5" dirty="0">
                <a:solidFill>
                  <a:srgbClr val="9E2A2B"/>
                </a:solidFill>
                <a:latin typeface="Arial"/>
                <a:cs typeface="Arial"/>
              </a:rPr>
              <a:t>our</a:t>
            </a:r>
            <a:r>
              <a:rPr lang="en-US" sz="1600" b="1" spc="-5" dirty="0">
                <a:solidFill>
                  <a:srgbClr val="9E2A2B"/>
                </a:solidFill>
                <a:latin typeface="Arial"/>
                <a:cs typeface="Arial"/>
              </a:rPr>
              <a:t> </a:t>
            </a:r>
            <a:r>
              <a:rPr sz="1600" b="1" dirty="0">
                <a:solidFill>
                  <a:srgbClr val="9E2A2B"/>
                </a:solidFill>
                <a:latin typeface="Arial"/>
                <a:cs typeface="Arial"/>
              </a:rPr>
              <a:t>society </a:t>
            </a:r>
            <a:r>
              <a:rPr sz="1600" b="1" spc="-5" dirty="0">
                <a:solidFill>
                  <a:srgbClr val="9E2A2B"/>
                </a:solidFill>
                <a:latin typeface="Arial"/>
                <a:cs typeface="Arial"/>
              </a:rPr>
              <a:t>needs </a:t>
            </a:r>
            <a:r>
              <a:rPr sz="1600" b="1" dirty="0">
                <a:solidFill>
                  <a:srgbClr val="9E2A2B"/>
                </a:solidFill>
                <a:latin typeface="Arial"/>
                <a:cs typeface="Arial"/>
              </a:rPr>
              <a:t>to </a:t>
            </a:r>
            <a:r>
              <a:rPr sz="1600" b="1" spc="-5" dirty="0">
                <a:solidFill>
                  <a:srgbClr val="9E2A2B"/>
                </a:solidFill>
                <a:latin typeface="Arial"/>
                <a:cs typeface="Arial"/>
              </a:rPr>
              <a:t>rapidly </a:t>
            </a:r>
            <a:r>
              <a:rPr sz="1600" b="1" spc="-5" dirty="0" err="1">
                <a:solidFill>
                  <a:srgbClr val="9E2A2B"/>
                </a:solidFill>
                <a:latin typeface="Arial"/>
                <a:cs typeface="Arial"/>
              </a:rPr>
              <a:t>decarbonise</a:t>
            </a:r>
            <a:r>
              <a:rPr sz="1600" b="1" spc="-5" dirty="0">
                <a:solidFill>
                  <a:srgbClr val="9E2A2B"/>
                </a:solidFill>
                <a:latin typeface="Arial"/>
                <a:cs typeface="Arial"/>
              </a:rPr>
              <a:t> by 2050</a:t>
            </a:r>
            <a:r>
              <a:rPr sz="1600" spc="-5" dirty="0">
                <a:solidFill>
                  <a:srgbClr val="424245"/>
                </a:solidFill>
                <a:latin typeface="Arial"/>
                <a:cs typeface="Arial"/>
              </a:rPr>
              <a:t>.</a:t>
            </a:r>
            <a:endParaRPr lang="en-US" sz="1600" spc="-5" dirty="0">
              <a:solidFill>
                <a:srgbClr val="424245"/>
              </a:solidFill>
              <a:latin typeface="Arial"/>
              <a:cs typeface="Arial"/>
            </a:endParaRPr>
          </a:p>
          <a:p>
            <a:pPr marL="12700" marR="5080">
              <a:lnSpc>
                <a:spcPct val="100000"/>
              </a:lnSpc>
              <a:spcAft>
                <a:spcPts val="300"/>
              </a:spcAft>
            </a:pPr>
            <a:r>
              <a:rPr sz="1600" spc="-5" dirty="0">
                <a:solidFill>
                  <a:srgbClr val="424245"/>
                </a:solidFill>
                <a:latin typeface="Arial"/>
                <a:cs typeface="Arial"/>
              </a:rPr>
              <a:t>That</a:t>
            </a:r>
            <a:r>
              <a:rPr sz="1600" spc="-130" dirty="0">
                <a:solidFill>
                  <a:srgbClr val="424245"/>
                </a:solidFill>
                <a:latin typeface="Arial"/>
                <a:cs typeface="Arial"/>
              </a:rPr>
              <a:t> </a:t>
            </a:r>
            <a:r>
              <a:rPr sz="1600" spc="-5" dirty="0">
                <a:solidFill>
                  <a:srgbClr val="424245"/>
                </a:solidFill>
                <a:latin typeface="Arial"/>
                <a:cs typeface="Arial"/>
              </a:rPr>
              <a:t>means </a:t>
            </a:r>
            <a:r>
              <a:rPr sz="1600" dirty="0">
                <a:solidFill>
                  <a:srgbClr val="424245"/>
                </a:solidFill>
                <a:latin typeface="Arial"/>
                <a:cs typeface="Arial"/>
              </a:rPr>
              <a:t>cutting </a:t>
            </a:r>
            <a:r>
              <a:rPr sz="1600" spc="-5" dirty="0">
                <a:solidFill>
                  <a:srgbClr val="424245"/>
                </a:solidFill>
                <a:latin typeface="Arial"/>
                <a:cs typeface="Arial"/>
              </a:rPr>
              <a:t>our </a:t>
            </a:r>
            <a:r>
              <a:rPr sz="1600" dirty="0">
                <a:solidFill>
                  <a:srgbClr val="424245"/>
                </a:solidFill>
                <a:latin typeface="Arial"/>
                <a:cs typeface="Arial"/>
              </a:rPr>
              <a:t>carbon emissions, </a:t>
            </a:r>
            <a:r>
              <a:rPr sz="1600" spc="-5" dirty="0">
                <a:solidFill>
                  <a:srgbClr val="424245"/>
                </a:solidFill>
                <a:latin typeface="Arial"/>
                <a:cs typeface="Arial"/>
              </a:rPr>
              <a:t>and </a:t>
            </a:r>
            <a:r>
              <a:rPr sz="1600" dirty="0">
                <a:solidFill>
                  <a:srgbClr val="424245"/>
                </a:solidFill>
                <a:latin typeface="Arial"/>
                <a:cs typeface="Arial"/>
              </a:rPr>
              <a:t>capturing </a:t>
            </a:r>
            <a:r>
              <a:rPr sz="1600" spc="-5" dirty="0">
                <a:solidFill>
                  <a:srgbClr val="424245"/>
                </a:solidFill>
                <a:latin typeface="Arial"/>
                <a:cs typeface="Arial"/>
              </a:rPr>
              <a:t>and </a:t>
            </a:r>
            <a:r>
              <a:rPr sz="1600" dirty="0">
                <a:solidFill>
                  <a:srgbClr val="424245"/>
                </a:solidFill>
                <a:latin typeface="Arial"/>
                <a:cs typeface="Arial"/>
              </a:rPr>
              <a:t>storing the emissions </a:t>
            </a:r>
            <a:r>
              <a:rPr sz="1600" spc="-10" dirty="0">
                <a:solidFill>
                  <a:srgbClr val="424245"/>
                </a:solidFill>
                <a:latin typeface="Arial"/>
                <a:cs typeface="Arial"/>
              </a:rPr>
              <a:t>we </a:t>
            </a:r>
            <a:r>
              <a:rPr sz="1600" dirty="0">
                <a:solidFill>
                  <a:srgbClr val="424245"/>
                </a:solidFill>
                <a:latin typeface="Arial"/>
                <a:cs typeface="Arial"/>
              </a:rPr>
              <a:t>can’t</a:t>
            </a:r>
            <a:r>
              <a:rPr sz="1600" spc="-60" dirty="0">
                <a:solidFill>
                  <a:srgbClr val="424245"/>
                </a:solidFill>
                <a:latin typeface="Arial"/>
                <a:cs typeface="Arial"/>
              </a:rPr>
              <a:t> </a:t>
            </a:r>
            <a:r>
              <a:rPr sz="1600" spc="-5" dirty="0">
                <a:solidFill>
                  <a:srgbClr val="424245"/>
                </a:solidFill>
                <a:latin typeface="Arial"/>
                <a:cs typeface="Arial"/>
              </a:rPr>
              <a:t>avoid.”</a:t>
            </a:r>
            <a:endParaRPr sz="1600" dirty="0">
              <a:latin typeface="Arial"/>
              <a:cs typeface="Arial"/>
            </a:endParaRPr>
          </a:p>
        </p:txBody>
      </p:sp>
      <p:sp>
        <p:nvSpPr>
          <p:cNvPr id="10" name="object 8"/>
          <p:cNvSpPr/>
          <p:nvPr/>
        </p:nvSpPr>
        <p:spPr>
          <a:xfrm>
            <a:off x="1203071" y="1750573"/>
            <a:ext cx="222885" cy="413384"/>
          </a:xfrm>
          <a:custGeom>
            <a:avLst/>
            <a:gdLst/>
            <a:ahLst/>
            <a:cxnLst/>
            <a:rect l="l" t="t" r="r" b="b"/>
            <a:pathLst>
              <a:path w="222885" h="413385">
                <a:moveTo>
                  <a:pt x="219583" y="0"/>
                </a:moveTo>
                <a:lnTo>
                  <a:pt x="169622" y="6767"/>
                </a:lnTo>
                <a:lnTo>
                  <a:pt x="123554" y="25143"/>
                </a:lnTo>
                <a:lnTo>
                  <a:pt x="82762" y="52236"/>
                </a:lnTo>
                <a:lnTo>
                  <a:pt x="48627" y="85158"/>
                </a:lnTo>
                <a:lnTo>
                  <a:pt x="22534" y="121018"/>
                </a:lnTo>
                <a:lnTo>
                  <a:pt x="5860" y="156946"/>
                </a:lnTo>
                <a:lnTo>
                  <a:pt x="0" y="189992"/>
                </a:lnTo>
                <a:lnTo>
                  <a:pt x="0" y="413004"/>
                </a:lnTo>
                <a:lnTo>
                  <a:pt x="222504" y="413004"/>
                </a:lnTo>
                <a:lnTo>
                  <a:pt x="222504" y="156946"/>
                </a:lnTo>
                <a:lnTo>
                  <a:pt x="155168" y="156946"/>
                </a:lnTo>
                <a:lnTo>
                  <a:pt x="163343" y="129813"/>
                </a:lnTo>
                <a:lnTo>
                  <a:pt x="177165" y="105117"/>
                </a:lnTo>
                <a:lnTo>
                  <a:pt x="196091" y="83623"/>
                </a:lnTo>
                <a:lnTo>
                  <a:pt x="219583" y="66090"/>
                </a:lnTo>
                <a:lnTo>
                  <a:pt x="219583" y="0"/>
                </a:lnTo>
                <a:close/>
              </a:path>
            </a:pathLst>
          </a:custGeom>
          <a:solidFill>
            <a:srgbClr val="9E2A2B"/>
          </a:solidFill>
        </p:spPr>
        <p:txBody>
          <a:bodyPr wrap="square" lIns="0" tIns="0" rIns="0" bIns="0" rtlCol="0"/>
          <a:lstStyle/>
          <a:p>
            <a:endParaRPr/>
          </a:p>
        </p:txBody>
      </p:sp>
      <p:sp>
        <p:nvSpPr>
          <p:cNvPr id="14" name="object 9"/>
          <p:cNvSpPr/>
          <p:nvPr/>
        </p:nvSpPr>
        <p:spPr>
          <a:xfrm>
            <a:off x="1497203" y="1750573"/>
            <a:ext cx="222885" cy="413384"/>
          </a:xfrm>
          <a:custGeom>
            <a:avLst/>
            <a:gdLst/>
            <a:ahLst/>
            <a:cxnLst/>
            <a:rect l="l" t="t" r="r" b="b"/>
            <a:pathLst>
              <a:path w="222885" h="413385">
                <a:moveTo>
                  <a:pt x="219582" y="0"/>
                </a:moveTo>
                <a:lnTo>
                  <a:pt x="169622" y="6767"/>
                </a:lnTo>
                <a:lnTo>
                  <a:pt x="123554" y="25143"/>
                </a:lnTo>
                <a:lnTo>
                  <a:pt x="82762" y="52236"/>
                </a:lnTo>
                <a:lnTo>
                  <a:pt x="48627" y="85158"/>
                </a:lnTo>
                <a:lnTo>
                  <a:pt x="22534" y="121018"/>
                </a:lnTo>
                <a:lnTo>
                  <a:pt x="5860" y="156946"/>
                </a:lnTo>
                <a:lnTo>
                  <a:pt x="0" y="189992"/>
                </a:lnTo>
                <a:lnTo>
                  <a:pt x="0" y="413004"/>
                </a:lnTo>
                <a:lnTo>
                  <a:pt x="222503" y="413004"/>
                </a:lnTo>
                <a:lnTo>
                  <a:pt x="222503" y="156946"/>
                </a:lnTo>
                <a:lnTo>
                  <a:pt x="155168" y="156946"/>
                </a:lnTo>
                <a:lnTo>
                  <a:pt x="163343" y="129813"/>
                </a:lnTo>
                <a:lnTo>
                  <a:pt x="177164" y="105117"/>
                </a:lnTo>
                <a:lnTo>
                  <a:pt x="196091" y="83623"/>
                </a:lnTo>
                <a:lnTo>
                  <a:pt x="219582" y="66090"/>
                </a:lnTo>
                <a:lnTo>
                  <a:pt x="219582" y="0"/>
                </a:lnTo>
                <a:close/>
              </a:path>
            </a:pathLst>
          </a:custGeom>
          <a:solidFill>
            <a:srgbClr val="9E2A2B"/>
          </a:solidFill>
        </p:spPr>
        <p:txBody>
          <a:bodyPr wrap="square" lIns="0" tIns="0" rIns="0" bIns="0" rtlCol="0"/>
          <a:lstStyle/>
          <a:p>
            <a:endParaRPr/>
          </a:p>
        </p:txBody>
      </p:sp>
      <p:sp>
        <p:nvSpPr>
          <p:cNvPr id="15" name="object 10"/>
          <p:cNvSpPr txBox="1"/>
          <p:nvPr/>
        </p:nvSpPr>
        <p:spPr>
          <a:xfrm>
            <a:off x="663575" y="5855482"/>
            <a:ext cx="513461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Source: </a:t>
            </a:r>
            <a:r>
              <a:rPr sz="800" u="sng" spc="-5" dirty="0">
                <a:solidFill>
                  <a:srgbClr val="00B8F5"/>
                </a:solidFill>
                <a:uFill>
                  <a:solidFill>
                    <a:srgbClr val="00B8F5"/>
                  </a:solidFill>
                </a:uFill>
                <a:latin typeface="Arial"/>
                <a:cs typeface="Arial"/>
                <a:hlinkClick r:id="rId4"/>
              </a:rPr>
              <a:t>decarbonisation: </a:t>
            </a:r>
            <a:r>
              <a:rPr sz="800" u="sng" dirty="0">
                <a:solidFill>
                  <a:srgbClr val="00B8F5"/>
                </a:solidFill>
                <a:uFill>
                  <a:solidFill>
                    <a:srgbClr val="00B8F5"/>
                  </a:solidFill>
                </a:uFill>
                <a:latin typeface="Arial"/>
                <a:cs typeface="Arial"/>
                <a:hlinkClick r:id="rId4"/>
              </a:rPr>
              <a:t>An Animated </a:t>
            </a:r>
            <a:r>
              <a:rPr sz="800" u="sng" spc="-5" dirty="0">
                <a:solidFill>
                  <a:srgbClr val="00B8F5"/>
                </a:solidFill>
                <a:uFill>
                  <a:solidFill>
                    <a:srgbClr val="00B8F5"/>
                  </a:solidFill>
                </a:uFill>
                <a:latin typeface="Arial"/>
                <a:cs typeface="Arial"/>
                <a:hlinkClick r:id="rId4"/>
              </a:rPr>
              <a:t>Graphic </a:t>
            </a:r>
            <a:r>
              <a:rPr sz="800" u="sng" dirty="0">
                <a:solidFill>
                  <a:srgbClr val="00B8F5"/>
                </a:solidFill>
                <a:uFill>
                  <a:solidFill>
                    <a:srgbClr val="00B8F5"/>
                  </a:solidFill>
                </a:uFill>
                <a:latin typeface="Arial"/>
                <a:cs typeface="Arial"/>
                <a:hlinkClick r:id="rId4"/>
              </a:rPr>
              <a:t>(columbia.edu)</a:t>
            </a:r>
            <a:r>
              <a:rPr sz="800" dirty="0">
                <a:solidFill>
                  <a:srgbClr val="00B8F5"/>
                </a:solidFill>
                <a:latin typeface="Arial"/>
                <a:cs typeface="Arial"/>
                <a:hlinkClick r:id="rId4"/>
              </a:rPr>
              <a:t> </a:t>
            </a:r>
            <a:r>
              <a:rPr sz="800" dirty="0">
                <a:latin typeface="Arial"/>
                <a:cs typeface="Arial"/>
              </a:rPr>
              <a:t>, </a:t>
            </a:r>
            <a:r>
              <a:rPr sz="800" u="sng" dirty="0">
                <a:solidFill>
                  <a:srgbClr val="00B8F5"/>
                </a:solidFill>
                <a:uFill>
                  <a:solidFill>
                    <a:srgbClr val="00B8F5"/>
                  </a:solidFill>
                </a:uFill>
                <a:latin typeface="Arial"/>
                <a:cs typeface="Arial"/>
                <a:hlinkClick r:id="rId5"/>
              </a:rPr>
              <a:t>What is </a:t>
            </a:r>
            <a:r>
              <a:rPr sz="800" u="sng" spc="-5" dirty="0">
                <a:solidFill>
                  <a:srgbClr val="00B8F5"/>
                </a:solidFill>
                <a:uFill>
                  <a:solidFill>
                    <a:srgbClr val="00B8F5"/>
                  </a:solidFill>
                </a:uFill>
                <a:latin typeface="Arial"/>
                <a:cs typeface="Arial"/>
                <a:hlinkClick r:id="rId5"/>
              </a:rPr>
              <a:t>Decarbonisation? </a:t>
            </a:r>
            <a:r>
              <a:rPr sz="800" u="sng" dirty="0">
                <a:solidFill>
                  <a:srgbClr val="00B8F5"/>
                </a:solidFill>
                <a:uFill>
                  <a:solidFill>
                    <a:srgbClr val="00B8F5"/>
                  </a:solidFill>
                </a:uFill>
                <a:latin typeface="Arial"/>
                <a:cs typeface="Arial"/>
                <a:hlinkClick r:id="rId5"/>
              </a:rPr>
              <a:t>- </a:t>
            </a:r>
            <a:r>
              <a:rPr sz="800" u="sng" spc="5" dirty="0">
                <a:solidFill>
                  <a:srgbClr val="00B8F5"/>
                </a:solidFill>
                <a:uFill>
                  <a:solidFill>
                    <a:srgbClr val="00B8F5"/>
                  </a:solidFill>
                </a:uFill>
                <a:latin typeface="Arial"/>
                <a:cs typeface="Arial"/>
                <a:hlinkClick r:id="rId5"/>
              </a:rPr>
              <a:t>TWI</a:t>
            </a:r>
            <a:r>
              <a:rPr sz="800" u="sng" spc="220" dirty="0">
                <a:solidFill>
                  <a:srgbClr val="00B8F5"/>
                </a:solidFill>
                <a:uFill>
                  <a:solidFill>
                    <a:srgbClr val="00B8F5"/>
                  </a:solidFill>
                </a:uFill>
                <a:latin typeface="Arial"/>
                <a:cs typeface="Arial"/>
                <a:hlinkClick r:id="rId5"/>
              </a:rPr>
              <a:t> </a:t>
            </a:r>
            <a:r>
              <a:rPr sz="800" u="sng" spc="-5" dirty="0">
                <a:solidFill>
                  <a:srgbClr val="00B8F5"/>
                </a:solidFill>
                <a:uFill>
                  <a:solidFill>
                    <a:srgbClr val="00B8F5"/>
                  </a:solidFill>
                </a:uFill>
                <a:latin typeface="Arial"/>
                <a:cs typeface="Arial"/>
                <a:hlinkClick r:id="rId5"/>
              </a:rPr>
              <a:t>(twi-global.com)</a:t>
            </a:r>
            <a:endParaRPr sz="800" dirty="0">
              <a:latin typeface="Arial"/>
              <a:cs typeface="Arial"/>
            </a:endParaRPr>
          </a:p>
        </p:txBody>
      </p:sp>
      <p:sp>
        <p:nvSpPr>
          <p:cNvPr id="16" name="object 11"/>
          <p:cNvSpPr/>
          <p:nvPr/>
        </p:nvSpPr>
        <p:spPr>
          <a:xfrm>
            <a:off x="4601591" y="1261873"/>
            <a:ext cx="6284975" cy="1601723"/>
          </a:xfrm>
          <a:prstGeom prst="rect">
            <a:avLst/>
          </a:prstGeom>
          <a:blipFill>
            <a:blip r:embed="rId6" cstate="print"/>
            <a:stretch>
              <a:fillRect/>
            </a:stretch>
          </a:blipFill>
        </p:spPr>
        <p:txBody>
          <a:bodyPr wrap="square" lIns="0" tIns="0" rIns="0" bIns="0" rtlCol="0"/>
          <a:lstStyle/>
          <a:p>
            <a:endParaRPr/>
          </a:p>
        </p:txBody>
      </p:sp>
      <p:sp>
        <p:nvSpPr>
          <p:cNvPr id="18" name="object 13"/>
          <p:cNvSpPr/>
          <p:nvPr/>
        </p:nvSpPr>
        <p:spPr>
          <a:xfrm>
            <a:off x="4607687" y="4267200"/>
            <a:ext cx="2215895" cy="1453895"/>
          </a:xfrm>
          <a:prstGeom prst="rect">
            <a:avLst/>
          </a:prstGeom>
          <a:blipFill>
            <a:blip r:embed="rId7" cstate="print"/>
            <a:stretch>
              <a:fillRect/>
            </a:stretch>
          </a:blipFill>
        </p:spPr>
        <p:txBody>
          <a:bodyPr wrap="square" lIns="0" tIns="0" rIns="0" bIns="0" rtlCol="0"/>
          <a:lstStyle/>
          <a:p>
            <a:endParaRPr/>
          </a:p>
        </p:txBody>
      </p:sp>
      <p:sp>
        <p:nvSpPr>
          <p:cNvPr id="19" name="object 14"/>
          <p:cNvSpPr/>
          <p:nvPr/>
        </p:nvSpPr>
        <p:spPr>
          <a:xfrm>
            <a:off x="8893174" y="4267200"/>
            <a:ext cx="1973567" cy="1453895"/>
          </a:xfrm>
          <a:prstGeom prst="rect">
            <a:avLst/>
          </a:prstGeom>
          <a:blipFill>
            <a:blip r:embed="rId8" cstate="print"/>
            <a:stretch>
              <a:fillRect/>
            </a:stretch>
          </a:blipFill>
        </p:spPr>
        <p:txBody>
          <a:bodyPr wrap="square" lIns="0" tIns="0" rIns="0" bIns="0" rtlCol="0"/>
          <a:lstStyle/>
          <a:p>
            <a:endParaRPr/>
          </a:p>
        </p:txBody>
      </p:sp>
      <p:sp>
        <p:nvSpPr>
          <p:cNvPr id="20" name="object 15"/>
          <p:cNvSpPr/>
          <p:nvPr/>
        </p:nvSpPr>
        <p:spPr>
          <a:xfrm>
            <a:off x="6871588" y="4267200"/>
            <a:ext cx="1973579" cy="1453895"/>
          </a:xfrm>
          <a:prstGeom prst="rect">
            <a:avLst/>
          </a:prstGeom>
          <a:blipFill>
            <a:blip r:embed="rId9" cstate="print"/>
            <a:stretch>
              <a:fillRect/>
            </a:stretch>
          </a:blipFill>
        </p:spPr>
        <p:txBody>
          <a:bodyPr wrap="square" lIns="0" tIns="0" rIns="0" bIns="0" rtlCol="0"/>
          <a:lstStyle/>
          <a:p>
            <a:endParaRPr/>
          </a:p>
        </p:txBody>
      </p:sp>
      <p:sp>
        <p:nvSpPr>
          <p:cNvPr id="21" name="object 16"/>
          <p:cNvSpPr/>
          <p:nvPr/>
        </p:nvSpPr>
        <p:spPr>
          <a:xfrm>
            <a:off x="4613782" y="2916106"/>
            <a:ext cx="6260592" cy="1246632"/>
          </a:xfrm>
          <a:prstGeom prst="rect">
            <a:avLst/>
          </a:prstGeom>
          <a:solidFill>
            <a:srgbClr val="9E2A2B"/>
          </a:solidFill>
        </p:spPr>
        <p:txBody>
          <a:bodyPr wrap="square" lIns="0" tIns="0" rIns="0" bIns="0" rtlCol="0"/>
          <a:lstStyle/>
          <a:p>
            <a:endParaRPr/>
          </a:p>
        </p:txBody>
      </p:sp>
      <p:sp>
        <p:nvSpPr>
          <p:cNvPr id="27" name="object 22"/>
          <p:cNvSpPr txBox="1"/>
          <p:nvPr/>
        </p:nvSpPr>
        <p:spPr>
          <a:xfrm>
            <a:off x="4727957" y="3017958"/>
            <a:ext cx="6045041" cy="1089401"/>
          </a:xfrm>
          <a:prstGeom prst="rect">
            <a:avLst/>
          </a:prstGeom>
        </p:spPr>
        <p:txBody>
          <a:bodyPr vert="horz" wrap="square" lIns="0" tIns="12065" rIns="0" bIns="0" rtlCol="0">
            <a:spAutoFit/>
          </a:bodyPr>
          <a:lstStyle/>
          <a:p>
            <a:pPr marL="12700">
              <a:lnSpc>
                <a:spcPct val="100000"/>
              </a:lnSpc>
              <a:spcBef>
                <a:spcPts val="95"/>
              </a:spcBef>
            </a:pPr>
            <a:r>
              <a:rPr sz="1400" b="1" spc="-5" dirty="0">
                <a:solidFill>
                  <a:schemeClr val="bg1"/>
                </a:solidFill>
                <a:cs typeface="Calibri"/>
              </a:rPr>
              <a:t>Decarbonisation</a:t>
            </a:r>
            <a:endParaRPr sz="1400" dirty="0">
              <a:solidFill>
                <a:schemeClr val="bg1"/>
              </a:solidFill>
              <a:cs typeface="Calibri"/>
            </a:endParaRPr>
          </a:p>
          <a:p>
            <a:pPr marL="12700" marR="168275">
              <a:lnSpc>
                <a:spcPct val="100000"/>
              </a:lnSpc>
            </a:pPr>
            <a:r>
              <a:rPr sz="1400" spc="-5" dirty="0">
                <a:solidFill>
                  <a:schemeClr val="bg1"/>
                </a:solidFill>
                <a:cs typeface="Calibri"/>
              </a:rPr>
              <a:t>The </a:t>
            </a:r>
            <a:r>
              <a:rPr sz="1400" spc="-10" dirty="0">
                <a:solidFill>
                  <a:schemeClr val="bg1"/>
                </a:solidFill>
                <a:cs typeface="Calibri"/>
              </a:rPr>
              <a:t>process by </a:t>
            </a:r>
            <a:r>
              <a:rPr sz="1400" spc="-5" dirty="0">
                <a:solidFill>
                  <a:schemeClr val="bg1"/>
                </a:solidFill>
                <a:cs typeface="Calibri"/>
              </a:rPr>
              <a:t>which </a:t>
            </a:r>
            <a:r>
              <a:rPr sz="1400" spc="-10" dirty="0">
                <a:solidFill>
                  <a:schemeClr val="bg1"/>
                </a:solidFill>
                <a:cs typeface="Calibri"/>
              </a:rPr>
              <a:t>countries, </a:t>
            </a:r>
            <a:r>
              <a:rPr sz="1400" spc="-5" dirty="0">
                <a:solidFill>
                  <a:schemeClr val="bg1"/>
                </a:solidFill>
                <a:cs typeface="Calibri"/>
              </a:rPr>
              <a:t>individuals or other entities aim </a:t>
            </a:r>
            <a:r>
              <a:rPr sz="1400" spc="-10" dirty="0">
                <a:solidFill>
                  <a:schemeClr val="bg1"/>
                </a:solidFill>
                <a:cs typeface="Calibri"/>
              </a:rPr>
              <a:t>to  achieve </a:t>
            </a:r>
            <a:r>
              <a:rPr sz="1400" spc="-20" dirty="0">
                <a:solidFill>
                  <a:schemeClr val="bg1"/>
                </a:solidFill>
                <a:cs typeface="Calibri"/>
              </a:rPr>
              <a:t>zero </a:t>
            </a:r>
            <a:r>
              <a:rPr sz="1400" spc="-10" dirty="0">
                <a:solidFill>
                  <a:schemeClr val="bg1"/>
                </a:solidFill>
                <a:cs typeface="Calibri"/>
              </a:rPr>
              <a:t>fossil carbon existence. Typically </a:t>
            </a:r>
            <a:r>
              <a:rPr sz="1400" spc="-25" dirty="0">
                <a:solidFill>
                  <a:schemeClr val="bg1"/>
                </a:solidFill>
                <a:cs typeface="Calibri"/>
              </a:rPr>
              <a:t>refers </a:t>
            </a:r>
            <a:r>
              <a:rPr sz="1400" spc="-10" dirty="0">
                <a:solidFill>
                  <a:schemeClr val="bg1"/>
                </a:solidFill>
                <a:cs typeface="Calibri"/>
              </a:rPr>
              <a:t>to </a:t>
            </a:r>
            <a:r>
              <a:rPr sz="1400" spc="-5" dirty="0">
                <a:solidFill>
                  <a:schemeClr val="bg1"/>
                </a:solidFill>
                <a:cs typeface="Calibri"/>
              </a:rPr>
              <a:t>a </a:t>
            </a:r>
            <a:r>
              <a:rPr sz="1400" spc="-10" dirty="0">
                <a:solidFill>
                  <a:schemeClr val="bg1"/>
                </a:solidFill>
                <a:cs typeface="Calibri"/>
              </a:rPr>
              <a:t>reduction </a:t>
            </a:r>
            <a:r>
              <a:rPr sz="1400" spc="-5" dirty="0">
                <a:solidFill>
                  <a:schemeClr val="bg1"/>
                </a:solidFill>
                <a:cs typeface="Calibri"/>
              </a:rPr>
              <a:t>of the  </a:t>
            </a:r>
            <a:r>
              <a:rPr sz="1400" spc="-10" dirty="0">
                <a:solidFill>
                  <a:schemeClr val="bg1"/>
                </a:solidFill>
                <a:cs typeface="Calibri"/>
              </a:rPr>
              <a:t>carbon </a:t>
            </a:r>
            <a:r>
              <a:rPr sz="1400" spc="-5" dirty="0">
                <a:solidFill>
                  <a:schemeClr val="bg1"/>
                </a:solidFill>
                <a:cs typeface="Calibri"/>
              </a:rPr>
              <a:t>emissions </a:t>
            </a:r>
            <a:r>
              <a:rPr sz="1400" spc="-10" dirty="0">
                <a:solidFill>
                  <a:schemeClr val="bg1"/>
                </a:solidFill>
                <a:cs typeface="Calibri"/>
              </a:rPr>
              <a:t>associated </a:t>
            </a:r>
            <a:r>
              <a:rPr sz="1400" spc="-5" dirty="0">
                <a:solidFill>
                  <a:schemeClr val="bg1"/>
                </a:solidFill>
                <a:cs typeface="Calibri"/>
              </a:rPr>
              <a:t>with </a:t>
            </a:r>
            <a:r>
              <a:rPr sz="1400" spc="-15" dirty="0">
                <a:solidFill>
                  <a:schemeClr val="bg1"/>
                </a:solidFill>
                <a:cs typeface="Calibri"/>
              </a:rPr>
              <a:t>electricity, </a:t>
            </a:r>
            <a:r>
              <a:rPr sz="1400" spc="-5" dirty="0">
                <a:solidFill>
                  <a:schemeClr val="bg1"/>
                </a:solidFill>
                <a:cs typeface="Calibri"/>
              </a:rPr>
              <a:t>industry and</a:t>
            </a:r>
            <a:r>
              <a:rPr sz="1400" spc="65" dirty="0">
                <a:solidFill>
                  <a:schemeClr val="bg1"/>
                </a:solidFill>
                <a:cs typeface="Calibri"/>
              </a:rPr>
              <a:t> </a:t>
            </a:r>
            <a:r>
              <a:rPr sz="1400" spc="-10" dirty="0">
                <a:solidFill>
                  <a:schemeClr val="bg1"/>
                </a:solidFill>
                <a:cs typeface="Calibri"/>
              </a:rPr>
              <a:t>transport.</a:t>
            </a:r>
            <a:endParaRPr sz="1400" dirty="0">
              <a:solidFill>
                <a:schemeClr val="bg1"/>
              </a:solidFill>
              <a:cs typeface="Calibri"/>
            </a:endParaRPr>
          </a:p>
          <a:p>
            <a:pPr marR="5080" algn="r">
              <a:lnSpc>
                <a:spcPct val="100000"/>
              </a:lnSpc>
            </a:pPr>
            <a:r>
              <a:rPr sz="1400" b="1" dirty="0">
                <a:solidFill>
                  <a:schemeClr val="bg1"/>
                </a:solidFill>
                <a:cs typeface="Calibri"/>
              </a:rPr>
              <a:t>I</a:t>
            </a:r>
            <a:r>
              <a:rPr sz="1400" b="1" spc="-5" dirty="0">
                <a:solidFill>
                  <a:schemeClr val="bg1"/>
                </a:solidFill>
                <a:cs typeface="Calibri"/>
              </a:rPr>
              <a:t>PCC</a:t>
            </a:r>
            <a:endParaRPr sz="1400" b="1" dirty="0">
              <a:solidFill>
                <a:schemeClr val="bg1"/>
              </a:solidFill>
              <a:cs typeface="Calibri"/>
            </a:endParaRPr>
          </a:p>
        </p:txBody>
      </p:sp>
      <p:sp>
        <p:nvSpPr>
          <p:cNvPr id="30" name="object 22">
            <a:extLst>
              <a:ext uri="{FF2B5EF4-FFF2-40B4-BE49-F238E27FC236}">
                <a16:creationId xmlns:a16="http://schemas.microsoft.com/office/drawing/2014/main" id="{BF48C5D1-1421-6C8D-224B-52FF4B99C7BB}"/>
              </a:ext>
            </a:extLst>
          </p:cNvPr>
          <p:cNvSpPr txBox="1"/>
          <p:nvPr/>
        </p:nvSpPr>
        <p:spPr>
          <a:xfrm>
            <a:off x="4693896" y="1321403"/>
            <a:ext cx="6079102" cy="1533112"/>
          </a:xfrm>
          <a:prstGeom prst="rect">
            <a:avLst/>
          </a:prstGeom>
        </p:spPr>
        <p:txBody>
          <a:bodyPr vert="horz" wrap="square" lIns="0" tIns="12065" rIns="0" bIns="0" rtlCol="0">
            <a:spAutoFit/>
          </a:bodyPr>
          <a:lstStyle/>
          <a:p>
            <a:pPr marL="12700">
              <a:lnSpc>
                <a:spcPct val="100000"/>
              </a:lnSpc>
              <a:spcBef>
                <a:spcPts val="95"/>
              </a:spcBef>
            </a:pPr>
            <a:r>
              <a:rPr lang="en-SG" sz="1400" spc="-5" dirty="0">
                <a:cs typeface="Calibri"/>
              </a:rPr>
              <a:t>‘Decarbonisation’ tends to refer to the process of reducing ‘carbon intensity’,  lowering the amount of greenhouse gas emissions produced by the burning  of fossil fuels. Generally, this involves decreasing CO2 output per unit of  electricity generated. Reducing the amount of carbon dioxide occurring as a  result of transport and power generation is essential to meet global temperature standards set by the Paris Agreement.</a:t>
            </a:r>
          </a:p>
          <a:p>
            <a:pPr marL="12700" algn="r">
              <a:lnSpc>
                <a:spcPct val="100000"/>
              </a:lnSpc>
              <a:spcBef>
                <a:spcPts val="95"/>
              </a:spcBef>
            </a:pPr>
            <a:r>
              <a:rPr lang="en-SG" sz="1400" b="1" spc="-5" dirty="0">
                <a:cs typeface="Calibri"/>
              </a:rPr>
              <a:t>TWI, Cambridge, UK</a:t>
            </a:r>
          </a:p>
        </p:txBody>
      </p:sp>
    </p:spTree>
    <p:extLst>
      <p:ext uri="{BB962C8B-B14F-4D97-AF65-F5344CB8AC3E}">
        <p14:creationId xmlns:p14="http://schemas.microsoft.com/office/powerpoint/2010/main" val="175556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B38055A3-CAC2-82AC-A53C-D91935F30E2E}"/>
              </a:ext>
            </a:extLst>
          </p:cNvPr>
          <p:cNvSpPr/>
          <p:nvPr/>
        </p:nvSpPr>
        <p:spPr>
          <a:xfrm>
            <a:off x="5955078" y="5172416"/>
            <a:ext cx="4386388" cy="666002"/>
          </a:xfrm>
          <a:prstGeom prst="rect">
            <a:avLst/>
          </a:prstGeom>
          <a:solidFill>
            <a:srgbClr val="FFF3B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B5837029-E291-5733-5897-F8EA8272EEDE}"/>
              </a:ext>
            </a:extLst>
          </p:cNvPr>
          <p:cNvSpPr/>
          <p:nvPr/>
        </p:nvSpPr>
        <p:spPr>
          <a:xfrm>
            <a:off x="5203235" y="1252255"/>
            <a:ext cx="3390869" cy="666002"/>
          </a:xfrm>
          <a:prstGeom prst="rect">
            <a:avLst/>
          </a:prstGeom>
          <a:solidFill>
            <a:srgbClr val="FFF3B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3C6C90E7-7121-029D-315C-52C2E8733CF3}"/>
              </a:ext>
            </a:extLst>
          </p:cNvPr>
          <p:cNvSpPr>
            <a:spLocks noGrp="1"/>
          </p:cNvSpPr>
          <p:nvPr>
            <p:ph type="title"/>
          </p:nvPr>
        </p:nvSpPr>
        <p:spPr>
          <a:xfrm>
            <a:off x="635000" y="431800"/>
            <a:ext cx="8440586" cy="533400"/>
          </a:xfrm>
        </p:spPr>
        <p:txBody>
          <a:bodyPr anchor="ctr"/>
          <a:lstStyle/>
          <a:p>
            <a:r>
              <a:rPr lang="en-SG" sz="3200" b="1" dirty="0">
                <a:solidFill>
                  <a:srgbClr val="9E2A2B"/>
                </a:solidFill>
                <a:latin typeface="Calibri" panose="020F0502020204030204" pitchFamily="34" charset="0"/>
                <a:cs typeface="Calibri" panose="020F0502020204030204" pitchFamily="34" charset="0"/>
              </a:rPr>
              <a:t>The pathway to decarbonization for corporates</a:t>
            </a:r>
          </a:p>
        </p:txBody>
      </p:sp>
      <p:sp>
        <p:nvSpPr>
          <p:cNvPr id="81" name="object 81"/>
          <p:cNvSpPr txBox="1"/>
          <p:nvPr/>
        </p:nvSpPr>
        <p:spPr>
          <a:xfrm>
            <a:off x="970392" y="5838418"/>
            <a:ext cx="1024890" cy="13970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Source: KPMG</a:t>
            </a:r>
            <a:r>
              <a:rPr sz="800" spc="-40" dirty="0">
                <a:latin typeface="Arial"/>
                <a:cs typeface="Arial"/>
              </a:rPr>
              <a:t> </a:t>
            </a:r>
            <a:r>
              <a:rPr sz="800" spc="-5" dirty="0">
                <a:latin typeface="Arial"/>
                <a:cs typeface="Arial"/>
              </a:rPr>
              <a:t>Global</a:t>
            </a:r>
            <a:endParaRPr sz="800" dirty="0">
              <a:latin typeface="Arial"/>
              <a:cs typeface="Arial"/>
            </a:endParaRPr>
          </a:p>
        </p:txBody>
      </p:sp>
      <p:sp>
        <p:nvSpPr>
          <p:cNvPr id="8" name="object 4">
            <a:extLst>
              <a:ext uri="{FF2B5EF4-FFF2-40B4-BE49-F238E27FC236}">
                <a16:creationId xmlns:a16="http://schemas.microsoft.com/office/drawing/2014/main" id="{59E193FA-201C-A28E-5F03-B3E307E728AA}"/>
              </a:ext>
            </a:extLst>
          </p:cNvPr>
          <p:cNvSpPr/>
          <p:nvPr/>
        </p:nvSpPr>
        <p:spPr>
          <a:xfrm>
            <a:off x="0" y="3136432"/>
            <a:ext cx="12192000" cy="1036602"/>
          </a:xfrm>
          <a:prstGeom prst="rect">
            <a:avLst/>
          </a:prstGeom>
          <a:blipFill>
            <a:blip r:embed="rId3" cstate="print"/>
            <a:stretch>
              <a:fillRect/>
            </a:stretch>
          </a:blipFill>
        </p:spPr>
        <p:txBody>
          <a:bodyPr wrap="square" lIns="0" tIns="0" rIns="0" bIns="0" rtlCol="0"/>
          <a:lstStyle/>
          <a:p>
            <a:endParaRPr/>
          </a:p>
        </p:txBody>
      </p:sp>
      <p:grpSp>
        <p:nvGrpSpPr>
          <p:cNvPr id="54" name="Group 53">
            <a:extLst>
              <a:ext uri="{FF2B5EF4-FFF2-40B4-BE49-F238E27FC236}">
                <a16:creationId xmlns:a16="http://schemas.microsoft.com/office/drawing/2014/main" id="{C3DE7710-730F-5076-DBA5-388182CD83BE}"/>
              </a:ext>
            </a:extLst>
          </p:cNvPr>
          <p:cNvGrpSpPr/>
          <p:nvPr/>
        </p:nvGrpSpPr>
        <p:grpSpPr>
          <a:xfrm>
            <a:off x="4667975" y="2908645"/>
            <a:ext cx="446400" cy="583200"/>
            <a:chOff x="4764023" y="2813304"/>
            <a:chExt cx="487681" cy="583565"/>
          </a:xfrm>
        </p:grpSpPr>
        <p:sp>
          <p:nvSpPr>
            <p:cNvPr id="23" name="object 11">
              <a:extLst>
                <a:ext uri="{FF2B5EF4-FFF2-40B4-BE49-F238E27FC236}">
                  <a16:creationId xmlns:a16="http://schemas.microsoft.com/office/drawing/2014/main" id="{44A99897-D03E-2918-0653-F2BAF900FEF9}"/>
                </a:ext>
              </a:extLst>
            </p:cNvPr>
            <p:cNvSpPr/>
            <p:nvPr/>
          </p:nvSpPr>
          <p:spPr>
            <a:xfrm>
              <a:off x="4764023" y="2813304"/>
              <a:ext cx="487680" cy="583565"/>
            </a:xfrm>
            <a:custGeom>
              <a:avLst/>
              <a:gdLst/>
              <a:ahLst/>
              <a:cxnLst/>
              <a:rect l="l" t="t" r="r" b="b"/>
              <a:pathLst>
                <a:path w="487679" h="583564">
                  <a:moveTo>
                    <a:pt x="244093" y="0"/>
                  </a:moveTo>
                  <a:lnTo>
                    <a:pt x="188086" y="5207"/>
                  </a:lnTo>
                  <a:lnTo>
                    <a:pt x="136651" y="19799"/>
                  </a:lnTo>
                  <a:lnTo>
                    <a:pt x="91312" y="42887"/>
                  </a:lnTo>
                  <a:lnTo>
                    <a:pt x="53593" y="73088"/>
                  </a:lnTo>
                  <a:lnTo>
                    <a:pt x="24764" y="109372"/>
                  </a:lnTo>
                  <a:lnTo>
                    <a:pt x="6476" y="150368"/>
                  </a:lnTo>
                  <a:lnTo>
                    <a:pt x="0" y="195160"/>
                  </a:lnTo>
                  <a:lnTo>
                    <a:pt x="1650" y="215328"/>
                  </a:lnTo>
                  <a:lnTo>
                    <a:pt x="6476" y="238429"/>
                  </a:lnTo>
                  <a:lnTo>
                    <a:pt x="13969" y="261010"/>
                  </a:lnTo>
                  <a:lnTo>
                    <a:pt x="23748" y="279285"/>
                  </a:lnTo>
                  <a:lnTo>
                    <a:pt x="244093" y="583184"/>
                  </a:lnTo>
                  <a:lnTo>
                    <a:pt x="462406" y="280936"/>
                  </a:lnTo>
                  <a:lnTo>
                    <a:pt x="471423" y="263423"/>
                  </a:lnTo>
                  <a:lnTo>
                    <a:pt x="479424" y="240207"/>
                  </a:lnTo>
                  <a:lnTo>
                    <a:pt x="485012" y="215836"/>
                  </a:lnTo>
                  <a:lnTo>
                    <a:pt x="487171" y="195160"/>
                  </a:lnTo>
                  <a:lnTo>
                    <a:pt x="480694" y="150368"/>
                  </a:lnTo>
                  <a:lnTo>
                    <a:pt x="462406" y="109372"/>
                  </a:lnTo>
                  <a:lnTo>
                    <a:pt x="433577" y="73088"/>
                  </a:lnTo>
                  <a:lnTo>
                    <a:pt x="395985" y="42887"/>
                  </a:lnTo>
                  <a:lnTo>
                    <a:pt x="350773" y="19799"/>
                  </a:lnTo>
                  <a:lnTo>
                    <a:pt x="299719" y="5206"/>
                  </a:lnTo>
                  <a:lnTo>
                    <a:pt x="244093" y="0"/>
                  </a:lnTo>
                  <a:close/>
                </a:path>
              </a:pathLst>
            </a:custGeom>
            <a:solidFill>
              <a:srgbClr val="460868"/>
            </a:solidFill>
          </p:spPr>
          <p:txBody>
            <a:bodyPr wrap="square" lIns="0" tIns="0" rIns="0" bIns="0" rtlCol="0"/>
            <a:lstStyle/>
            <a:p>
              <a:endParaRPr sz="1200"/>
            </a:p>
          </p:txBody>
        </p:sp>
        <p:sp>
          <p:nvSpPr>
            <p:cNvPr id="24" name="object 12">
              <a:extLst>
                <a:ext uri="{FF2B5EF4-FFF2-40B4-BE49-F238E27FC236}">
                  <a16:creationId xmlns:a16="http://schemas.microsoft.com/office/drawing/2014/main" id="{8CC58644-5337-0A63-71F9-9F6084885920}"/>
                </a:ext>
              </a:extLst>
            </p:cNvPr>
            <p:cNvSpPr/>
            <p:nvPr/>
          </p:nvSpPr>
          <p:spPr>
            <a:xfrm>
              <a:off x="5007864" y="2813304"/>
              <a:ext cx="243840" cy="583565"/>
            </a:xfrm>
            <a:custGeom>
              <a:avLst/>
              <a:gdLst/>
              <a:ahLst/>
              <a:cxnLst/>
              <a:rect l="l" t="t" r="r" b="b"/>
              <a:pathLst>
                <a:path w="243839" h="583564">
                  <a:moveTo>
                    <a:pt x="0" y="0"/>
                  </a:moveTo>
                  <a:lnTo>
                    <a:pt x="0" y="583184"/>
                  </a:lnTo>
                  <a:lnTo>
                    <a:pt x="218821" y="280936"/>
                  </a:lnTo>
                  <a:lnTo>
                    <a:pt x="227838" y="263423"/>
                  </a:lnTo>
                  <a:lnTo>
                    <a:pt x="235839" y="240207"/>
                  </a:lnTo>
                  <a:lnTo>
                    <a:pt x="241427" y="215836"/>
                  </a:lnTo>
                  <a:lnTo>
                    <a:pt x="243586" y="195160"/>
                  </a:lnTo>
                  <a:lnTo>
                    <a:pt x="237109" y="150368"/>
                  </a:lnTo>
                  <a:lnTo>
                    <a:pt x="218694" y="109372"/>
                  </a:lnTo>
                  <a:lnTo>
                    <a:pt x="189992" y="73088"/>
                  </a:lnTo>
                  <a:lnTo>
                    <a:pt x="152146" y="42887"/>
                  </a:lnTo>
                  <a:lnTo>
                    <a:pt x="106934" y="19799"/>
                  </a:lnTo>
                  <a:lnTo>
                    <a:pt x="55752" y="5206"/>
                  </a:lnTo>
                  <a:lnTo>
                    <a:pt x="0" y="0"/>
                  </a:lnTo>
                  <a:close/>
                </a:path>
              </a:pathLst>
            </a:custGeom>
            <a:solidFill>
              <a:srgbClr val="6C1F77"/>
            </a:solidFill>
          </p:spPr>
          <p:txBody>
            <a:bodyPr wrap="square" lIns="0" tIns="0" rIns="0" bIns="0" rtlCol="0"/>
            <a:lstStyle/>
            <a:p>
              <a:endParaRPr sz="1200"/>
            </a:p>
          </p:txBody>
        </p:sp>
        <p:sp>
          <p:nvSpPr>
            <p:cNvPr id="25" name="object 13">
              <a:extLst>
                <a:ext uri="{FF2B5EF4-FFF2-40B4-BE49-F238E27FC236}">
                  <a16:creationId xmlns:a16="http://schemas.microsoft.com/office/drawing/2014/main" id="{B8CF123A-D387-E133-4185-DA1BB96A5C7E}"/>
                </a:ext>
              </a:extLst>
            </p:cNvPr>
            <p:cNvSpPr/>
            <p:nvPr/>
          </p:nvSpPr>
          <p:spPr>
            <a:xfrm>
              <a:off x="4806694" y="2848355"/>
              <a:ext cx="403860" cy="320040"/>
            </a:xfrm>
            <a:custGeom>
              <a:avLst/>
              <a:gdLst/>
              <a:ahLst/>
              <a:cxnLst/>
              <a:rect l="l" t="t" r="r" b="b"/>
              <a:pathLst>
                <a:path w="403860" h="320039">
                  <a:moveTo>
                    <a:pt x="201675" y="0"/>
                  </a:moveTo>
                  <a:lnTo>
                    <a:pt x="148081" y="5715"/>
                  </a:lnTo>
                  <a:lnTo>
                    <a:pt x="99821" y="21844"/>
                  </a:lnTo>
                  <a:lnTo>
                    <a:pt x="59054" y="46863"/>
                  </a:lnTo>
                  <a:lnTo>
                    <a:pt x="27558" y="79248"/>
                  </a:lnTo>
                  <a:lnTo>
                    <a:pt x="7238" y="117475"/>
                  </a:lnTo>
                  <a:lnTo>
                    <a:pt x="0" y="159893"/>
                  </a:lnTo>
                  <a:lnTo>
                    <a:pt x="7238" y="202438"/>
                  </a:lnTo>
                  <a:lnTo>
                    <a:pt x="27558" y="240665"/>
                  </a:lnTo>
                  <a:lnTo>
                    <a:pt x="59054" y="273050"/>
                  </a:lnTo>
                  <a:lnTo>
                    <a:pt x="99821" y="298069"/>
                  </a:lnTo>
                  <a:lnTo>
                    <a:pt x="148081" y="314198"/>
                  </a:lnTo>
                  <a:lnTo>
                    <a:pt x="201675" y="319913"/>
                  </a:lnTo>
                  <a:lnTo>
                    <a:pt x="255269" y="314198"/>
                  </a:lnTo>
                  <a:lnTo>
                    <a:pt x="303402" y="298069"/>
                  </a:lnTo>
                  <a:lnTo>
                    <a:pt x="344296" y="273050"/>
                  </a:lnTo>
                  <a:lnTo>
                    <a:pt x="375792" y="240665"/>
                  </a:lnTo>
                  <a:lnTo>
                    <a:pt x="396113" y="202438"/>
                  </a:lnTo>
                  <a:lnTo>
                    <a:pt x="403352" y="159893"/>
                  </a:lnTo>
                  <a:lnTo>
                    <a:pt x="396113" y="117475"/>
                  </a:lnTo>
                  <a:lnTo>
                    <a:pt x="375792" y="79248"/>
                  </a:lnTo>
                  <a:lnTo>
                    <a:pt x="344296" y="46863"/>
                  </a:lnTo>
                  <a:lnTo>
                    <a:pt x="303402" y="21844"/>
                  </a:lnTo>
                  <a:lnTo>
                    <a:pt x="255269" y="5714"/>
                  </a:lnTo>
                  <a:lnTo>
                    <a:pt x="201675" y="0"/>
                  </a:lnTo>
                  <a:close/>
                </a:path>
              </a:pathLst>
            </a:custGeom>
            <a:solidFill>
              <a:srgbClr val="FFFFFF"/>
            </a:solidFill>
          </p:spPr>
          <p:txBody>
            <a:bodyPr wrap="square" lIns="0" tIns="0" rIns="0" bIns="0" rtlCol="0"/>
            <a:lstStyle/>
            <a:p>
              <a:endParaRPr sz="1200"/>
            </a:p>
          </p:txBody>
        </p:sp>
        <p:sp>
          <p:nvSpPr>
            <p:cNvPr id="41" name="object 54">
              <a:extLst>
                <a:ext uri="{FF2B5EF4-FFF2-40B4-BE49-F238E27FC236}">
                  <a16:creationId xmlns:a16="http://schemas.microsoft.com/office/drawing/2014/main" id="{7D43A792-49C6-A775-5E27-39EFD3515F3C}"/>
                </a:ext>
              </a:extLst>
            </p:cNvPr>
            <p:cNvSpPr txBox="1"/>
            <p:nvPr/>
          </p:nvSpPr>
          <p:spPr>
            <a:xfrm>
              <a:off x="4897271" y="2894638"/>
              <a:ext cx="224154" cy="198255"/>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460868"/>
                  </a:solidFill>
                  <a:latin typeface="Arial"/>
                  <a:cs typeface="Arial"/>
                </a:rPr>
                <a:t>0</a:t>
              </a:r>
              <a:r>
                <a:rPr sz="1200" b="1" dirty="0">
                  <a:solidFill>
                    <a:srgbClr val="460868"/>
                  </a:solidFill>
                  <a:latin typeface="Arial"/>
                  <a:cs typeface="Arial"/>
                </a:rPr>
                <a:t>4</a:t>
              </a:r>
              <a:endParaRPr sz="1200" dirty="0">
                <a:latin typeface="Arial"/>
                <a:cs typeface="Arial"/>
              </a:endParaRPr>
            </a:p>
          </p:txBody>
        </p:sp>
      </p:grpSp>
      <p:grpSp>
        <p:nvGrpSpPr>
          <p:cNvPr id="56" name="Group 55">
            <a:extLst>
              <a:ext uri="{FF2B5EF4-FFF2-40B4-BE49-F238E27FC236}">
                <a16:creationId xmlns:a16="http://schemas.microsoft.com/office/drawing/2014/main" id="{64D0B8A0-7372-57DC-D6D2-DED18DB6CC5E}"/>
              </a:ext>
            </a:extLst>
          </p:cNvPr>
          <p:cNvGrpSpPr/>
          <p:nvPr/>
        </p:nvGrpSpPr>
        <p:grpSpPr>
          <a:xfrm>
            <a:off x="7695721" y="2876257"/>
            <a:ext cx="446400" cy="583200"/>
            <a:chOff x="7467600" y="2813304"/>
            <a:chExt cx="487680" cy="583565"/>
          </a:xfrm>
        </p:grpSpPr>
        <p:sp>
          <p:nvSpPr>
            <p:cNvPr id="26" name="object 14">
              <a:extLst>
                <a:ext uri="{FF2B5EF4-FFF2-40B4-BE49-F238E27FC236}">
                  <a16:creationId xmlns:a16="http://schemas.microsoft.com/office/drawing/2014/main" id="{567309FF-0247-F18B-AF4E-0AE06EDE8DE6}"/>
                </a:ext>
              </a:extLst>
            </p:cNvPr>
            <p:cNvSpPr/>
            <p:nvPr/>
          </p:nvSpPr>
          <p:spPr>
            <a:xfrm>
              <a:off x="7467600" y="2813304"/>
              <a:ext cx="487680" cy="583565"/>
            </a:xfrm>
            <a:custGeom>
              <a:avLst/>
              <a:gdLst/>
              <a:ahLst/>
              <a:cxnLst/>
              <a:rect l="l" t="t" r="r" b="b"/>
              <a:pathLst>
                <a:path w="487679" h="583564">
                  <a:moveTo>
                    <a:pt x="244094" y="0"/>
                  </a:moveTo>
                  <a:lnTo>
                    <a:pt x="188087" y="5207"/>
                  </a:lnTo>
                  <a:lnTo>
                    <a:pt x="136652" y="19799"/>
                  </a:lnTo>
                  <a:lnTo>
                    <a:pt x="91313" y="42887"/>
                  </a:lnTo>
                  <a:lnTo>
                    <a:pt x="53594" y="73088"/>
                  </a:lnTo>
                  <a:lnTo>
                    <a:pt x="24765" y="109372"/>
                  </a:lnTo>
                  <a:lnTo>
                    <a:pt x="6477" y="150368"/>
                  </a:lnTo>
                  <a:lnTo>
                    <a:pt x="0" y="195160"/>
                  </a:lnTo>
                  <a:lnTo>
                    <a:pt x="1651" y="215328"/>
                  </a:lnTo>
                  <a:lnTo>
                    <a:pt x="6477" y="238429"/>
                  </a:lnTo>
                  <a:lnTo>
                    <a:pt x="13843" y="261010"/>
                  </a:lnTo>
                  <a:lnTo>
                    <a:pt x="23749" y="279285"/>
                  </a:lnTo>
                  <a:lnTo>
                    <a:pt x="244094" y="583184"/>
                  </a:lnTo>
                  <a:lnTo>
                    <a:pt x="462407" y="280936"/>
                  </a:lnTo>
                  <a:lnTo>
                    <a:pt x="471424" y="263423"/>
                  </a:lnTo>
                  <a:lnTo>
                    <a:pt x="479425" y="240207"/>
                  </a:lnTo>
                  <a:lnTo>
                    <a:pt x="485013" y="215836"/>
                  </a:lnTo>
                  <a:lnTo>
                    <a:pt x="487172" y="195160"/>
                  </a:lnTo>
                  <a:lnTo>
                    <a:pt x="480695" y="150368"/>
                  </a:lnTo>
                  <a:lnTo>
                    <a:pt x="462407" y="109372"/>
                  </a:lnTo>
                  <a:lnTo>
                    <a:pt x="433578" y="73088"/>
                  </a:lnTo>
                  <a:lnTo>
                    <a:pt x="395986" y="42887"/>
                  </a:lnTo>
                  <a:lnTo>
                    <a:pt x="350774" y="19799"/>
                  </a:lnTo>
                  <a:lnTo>
                    <a:pt x="299720" y="5206"/>
                  </a:lnTo>
                  <a:lnTo>
                    <a:pt x="244094" y="0"/>
                  </a:lnTo>
                  <a:close/>
                </a:path>
              </a:pathLst>
            </a:custGeom>
            <a:solidFill>
              <a:srgbClr val="F68D2C"/>
            </a:solidFill>
          </p:spPr>
          <p:txBody>
            <a:bodyPr wrap="square" lIns="0" tIns="0" rIns="0" bIns="0" rtlCol="0"/>
            <a:lstStyle/>
            <a:p>
              <a:endParaRPr sz="1200"/>
            </a:p>
          </p:txBody>
        </p:sp>
        <p:sp>
          <p:nvSpPr>
            <p:cNvPr id="28" name="object 15">
              <a:extLst>
                <a:ext uri="{FF2B5EF4-FFF2-40B4-BE49-F238E27FC236}">
                  <a16:creationId xmlns:a16="http://schemas.microsoft.com/office/drawing/2014/main" id="{31650149-C791-BF01-B626-20E3EEDF748D}"/>
                </a:ext>
              </a:extLst>
            </p:cNvPr>
            <p:cNvSpPr/>
            <p:nvPr/>
          </p:nvSpPr>
          <p:spPr>
            <a:xfrm>
              <a:off x="7711440" y="2813304"/>
              <a:ext cx="243840" cy="583565"/>
            </a:xfrm>
            <a:custGeom>
              <a:avLst/>
              <a:gdLst/>
              <a:ahLst/>
              <a:cxnLst/>
              <a:rect l="l" t="t" r="r" b="b"/>
              <a:pathLst>
                <a:path w="243840" h="583564">
                  <a:moveTo>
                    <a:pt x="0" y="0"/>
                  </a:moveTo>
                  <a:lnTo>
                    <a:pt x="0" y="583184"/>
                  </a:lnTo>
                  <a:lnTo>
                    <a:pt x="218821" y="280936"/>
                  </a:lnTo>
                  <a:lnTo>
                    <a:pt x="227838" y="263423"/>
                  </a:lnTo>
                  <a:lnTo>
                    <a:pt x="235839" y="240207"/>
                  </a:lnTo>
                  <a:lnTo>
                    <a:pt x="241427" y="215836"/>
                  </a:lnTo>
                  <a:lnTo>
                    <a:pt x="243586" y="195160"/>
                  </a:lnTo>
                  <a:lnTo>
                    <a:pt x="237109" y="150368"/>
                  </a:lnTo>
                  <a:lnTo>
                    <a:pt x="218694" y="109372"/>
                  </a:lnTo>
                  <a:lnTo>
                    <a:pt x="189992" y="73088"/>
                  </a:lnTo>
                  <a:lnTo>
                    <a:pt x="152146" y="42887"/>
                  </a:lnTo>
                  <a:lnTo>
                    <a:pt x="106934" y="19799"/>
                  </a:lnTo>
                  <a:lnTo>
                    <a:pt x="55752" y="5206"/>
                  </a:lnTo>
                  <a:lnTo>
                    <a:pt x="0" y="0"/>
                  </a:lnTo>
                  <a:close/>
                </a:path>
              </a:pathLst>
            </a:custGeom>
            <a:solidFill>
              <a:srgbClr val="EAAA00"/>
            </a:solidFill>
          </p:spPr>
          <p:txBody>
            <a:bodyPr wrap="square" lIns="0" tIns="0" rIns="0" bIns="0" rtlCol="0"/>
            <a:lstStyle/>
            <a:p>
              <a:endParaRPr sz="1200"/>
            </a:p>
          </p:txBody>
        </p:sp>
        <p:sp>
          <p:nvSpPr>
            <p:cNvPr id="29" name="object 16">
              <a:extLst>
                <a:ext uri="{FF2B5EF4-FFF2-40B4-BE49-F238E27FC236}">
                  <a16:creationId xmlns:a16="http://schemas.microsoft.com/office/drawing/2014/main" id="{DD2939E7-B61E-1EFA-6D7F-70964724684F}"/>
                </a:ext>
              </a:extLst>
            </p:cNvPr>
            <p:cNvSpPr/>
            <p:nvPr/>
          </p:nvSpPr>
          <p:spPr>
            <a:xfrm>
              <a:off x="7508747" y="2848355"/>
              <a:ext cx="401955" cy="320040"/>
            </a:xfrm>
            <a:custGeom>
              <a:avLst/>
              <a:gdLst/>
              <a:ahLst/>
              <a:cxnLst/>
              <a:rect l="l" t="t" r="r" b="b"/>
              <a:pathLst>
                <a:path w="401954" h="320039">
                  <a:moveTo>
                    <a:pt x="200914" y="0"/>
                  </a:moveTo>
                  <a:lnTo>
                    <a:pt x="147612" y="5715"/>
                  </a:lnTo>
                  <a:lnTo>
                    <a:pt x="99504" y="21844"/>
                  </a:lnTo>
                  <a:lnTo>
                    <a:pt x="58889" y="46863"/>
                  </a:lnTo>
                  <a:lnTo>
                    <a:pt x="27419" y="79248"/>
                  </a:lnTo>
                  <a:lnTo>
                    <a:pt x="7239" y="117475"/>
                  </a:lnTo>
                  <a:lnTo>
                    <a:pt x="0" y="159893"/>
                  </a:lnTo>
                  <a:lnTo>
                    <a:pt x="7239" y="202438"/>
                  </a:lnTo>
                  <a:lnTo>
                    <a:pt x="27419" y="240665"/>
                  </a:lnTo>
                  <a:lnTo>
                    <a:pt x="58889" y="273050"/>
                  </a:lnTo>
                  <a:lnTo>
                    <a:pt x="99504" y="298069"/>
                  </a:lnTo>
                  <a:lnTo>
                    <a:pt x="147612" y="314198"/>
                  </a:lnTo>
                  <a:lnTo>
                    <a:pt x="200914" y="319913"/>
                  </a:lnTo>
                  <a:lnTo>
                    <a:pt x="254342" y="314198"/>
                  </a:lnTo>
                  <a:lnTo>
                    <a:pt x="302450" y="298069"/>
                  </a:lnTo>
                  <a:lnTo>
                    <a:pt x="343065" y="273050"/>
                  </a:lnTo>
                  <a:lnTo>
                    <a:pt x="374535" y="240665"/>
                  </a:lnTo>
                  <a:lnTo>
                    <a:pt x="394716" y="202438"/>
                  </a:lnTo>
                  <a:lnTo>
                    <a:pt x="401955" y="159893"/>
                  </a:lnTo>
                  <a:lnTo>
                    <a:pt x="394716" y="117475"/>
                  </a:lnTo>
                  <a:lnTo>
                    <a:pt x="374535" y="79248"/>
                  </a:lnTo>
                  <a:lnTo>
                    <a:pt x="343065" y="46863"/>
                  </a:lnTo>
                  <a:lnTo>
                    <a:pt x="302450" y="21844"/>
                  </a:lnTo>
                  <a:lnTo>
                    <a:pt x="254342" y="5714"/>
                  </a:lnTo>
                  <a:lnTo>
                    <a:pt x="200914" y="0"/>
                  </a:lnTo>
                  <a:close/>
                </a:path>
              </a:pathLst>
            </a:custGeom>
            <a:solidFill>
              <a:srgbClr val="FFFFFF"/>
            </a:solidFill>
          </p:spPr>
          <p:txBody>
            <a:bodyPr wrap="square" lIns="0" tIns="0" rIns="0" bIns="0" rtlCol="0"/>
            <a:lstStyle/>
            <a:p>
              <a:endParaRPr sz="1200"/>
            </a:p>
          </p:txBody>
        </p:sp>
        <p:sp>
          <p:nvSpPr>
            <p:cNvPr id="42" name="object 55">
              <a:extLst>
                <a:ext uri="{FF2B5EF4-FFF2-40B4-BE49-F238E27FC236}">
                  <a16:creationId xmlns:a16="http://schemas.microsoft.com/office/drawing/2014/main" id="{311C1D18-AD8E-21F4-4D9D-072C4EC6AC3D}"/>
                </a:ext>
              </a:extLst>
            </p:cNvPr>
            <p:cNvSpPr txBox="1"/>
            <p:nvPr/>
          </p:nvSpPr>
          <p:spPr>
            <a:xfrm>
              <a:off x="7608991" y="2894638"/>
              <a:ext cx="224154" cy="198255"/>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F68D2C"/>
                  </a:solidFill>
                  <a:latin typeface="Arial"/>
                  <a:cs typeface="Arial"/>
                </a:rPr>
                <a:t>0</a:t>
              </a:r>
              <a:r>
                <a:rPr sz="1200" b="1" dirty="0">
                  <a:solidFill>
                    <a:srgbClr val="F68D2C"/>
                  </a:solidFill>
                  <a:latin typeface="Arial"/>
                  <a:cs typeface="Arial"/>
                </a:rPr>
                <a:t>6</a:t>
              </a:r>
              <a:endParaRPr sz="1200" dirty="0">
                <a:latin typeface="Arial"/>
                <a:cs typeface="Arial"/>
              </a:endParaRPr>
            </a:p>
          </p:txBody>
        </p:sp>
      </p:grpSp>
      <p:grpSp>
        <p:nvGrpSpPr>
          <p:cNvPr id="58" name="Group 57">
            <a:extLst>
              <a:ext uri="{FF2B5EF4-FFF2-40B4-BE49-F238E27FC236}">
                <a16:creationId xmlns:a16="http://schemas.microsoft.com/office/drawing/2014/main" id="{C8C39512-9261-F5AB-7FD0-937234DDBA61}"/>
              </a:ext>
            </a:extLst>
          </p:cNvPr>
          <p:cNvGrpSpPr/>
          <p:nvPr/>
        </p:nvGrpSpPr>
        <p:grpSpPr>
          <a:xfrm>
            <a:off x="10900317" y="2912080"/>
            <a:ext cx="446400" cy="583200"/>
            <a:chOff x="10125454" y="2813304"/>
            <a:chExt cx="489586" cy="583565"/>
          </a:xfrm>
        </p:grpSpPr>
        <p:sp>
          <p:nvSpPr>
            <p:cNvPr id="31" name="object 17">
              <a:extLst>
                <a:ext uri="{FF2B5EF4-FFF2-40B4-BE49-F238E27FC236}">
                  <a16:creationId xmlns:a16="http://schemas.microsoft.com/office/drawing/2014/main" id="{74FCABCE-2010-A95F-A7E8-F2BFDA8D94FE}"/>
                </a:ext>
              </a:extLst>
            </p:cNvPr>
            <p:cNvSpPr/>
            <p:nvPr/>
          </p:nvSpPr>
          <p:spPr>
            <a:xfrm>
              <a:off x="10125454" y="2813304"/>
              <a:ext cx="488950" cy="583565"/>
            </a:xfrm>
            <a:custGeom>
              <a:avLst/>
              <a:gdLst/>
              <a:ahLst/>
              <a:cxnLst/>
              <a:rect l="l" t="t" r="r" b="b"/>
              <a:pathLst>
                <a:path w="488950" h="583564">
                  <a:moveTo>
                    <a:pt x="244982" y="0"/>
                  </a:moveTo>
                  <a:lnTo>
                    <a:pt x="188823" y="5207"/>
                  </a:lnTo>
                  <a:lnTo>
                    <a:pt x="137236" y="19799"/>
                  </a:lnTo>
                  <a:lnTo>
                    <a:pt x="91744" y="42887"/>
                  </a:lnTo>
                  <a:lnTo>
                    <a:pt x="53746" y="73088"/>
                  </a:lnTo>
                  <a:lnTo>
                    <a:pt x="24904" y="109372"/>
                  </a:lnTo>
                  <a:lnTo>
                    <a:pt x="6476" y="150368"/>
                  </a:lnTo>
                  <a:lnTo>
                    <a:pt x="0" y="195160"/>
                  </a:lnTo>
                  <a:lnTo>
                    <a:pt x="1650" y="215328"/>
                  </a:lnTo>
                  <a:lnTo>
                    <a:pt x="6476" y="238429"/>
                  </a:lnTo>
                  <a:lnTo>
                    <a:pt x="13982" y="261010"/>
                  </a:lnTo>
                  <a:lnTo>
                    <a:pt x="23761" y="279285"/>
                  </a:lnTo>
                  <a:lnTo>
                    <a:pt x="244982" y="583184"/>
                  </a:lnTo>
                  <a:lnTo>
                    <a:pt x="464045" y="280936"/>
                  </a:lnTo>
                  <a:lnTo>
                    <a:pt x="473189" y="263423"/>
                  </a:lnTo>
                  <a:lnTo>
                    <a:pt x="481202" y="240207"/>
                  </a:lnTo>
                  <a:lnTo>
                    <a:pt x="486790" y="215836"/>
                  </a:lnTo>
                  <a:lnTo>
                    <a:pt x="488949" y="195160"/>
                  </a:lnTo>
                  <a:lnTo>
                    <a:pt x="482472" y="150368"/>
                  </a:lnTo>
                  <a:lnTo>
                    <a:pt x="464045" y="109372"/>
                  </a:lnTo>
                  <a:lnTo>
                    <a:pt x="435203" y="73088"/>
                  </a:lnTo>
                  <a:lnTo>
                    <a:pt x="397332" y="42887"/>
                  </a:lnTo>
                  <a:lnTo>
                    <a:pt x="352094" y="19799"/>
                  </a:lnTo>
                  <a:lnTo>
                    <a:pt x="300761" y="5206"/>
                  </a:lnTo>
                  <a:lnTo>
                    <a:pt x="244982" y="0"/>
                  </a:lnTo>
                  <a:close/>
                </a:path>
              </a:pathLst>
            </a:custGeom>
            <a:solidFill>
              <a:srgbClr val="C5007C"/>
            </a:solidFill>
          </p:spPr>
          <p:txBody>
            <a:bodyPr wrap="square" lIns="0" tIns="0" rIns="0" bIns="0" rtlCol="0"/>
            <a:lstStyle/>
            <a:p>
              <a:endParaRPr sz="1200"/>
            </a:p>
          </p:txBody>
        </p:sp>
        <p:sp>
          <p:nvSpPr>
            <p:cNvPr id="32" name="object 18">
              <a:extLst>
                <a:ext uri="{FF2B5EF4-FFF2-40B4-BE49-F238E27FC236}">
                  <a16:creationId xmlns:a16="http://schemas.microsoft.com/office/drawing/2014/main" id="{64E1BE7A-2C10-8DD0-918F-45F009A450A3}"/>
                </a:ext>
              </a:extLst>
            </p:cNvPr>
            <p:cNvSpPr/>
            <p:nvPr/>
          </p:nvSpPr>
          <p:spPr>
            <a:xfrm>
              <a:off x="10369295" y="2813304"/>
              <a:ext cx="245745" cy="583565"/>
            </a:xfrm>
            <a:custGeom>
              <a:avLst/>
              <a:gdLst/>
              <a:ahLst/>
              <a:cxnLst/>
              <a:rect l="l" t="t" r="r" b="b"/>
              <a:pathLst>
                <a:path w="245745" h="583564">
                  <a:moveTo>
                    <a:pt x="0" y="0"/>
                  </a:moveTo>
                  <a:lnTo>
                    <a:pt x="0" y="583184"/>
                  </a:lnTo>
                  <a:lnTo>
                    <a:pt x="220446" y="280936"/>
                  </a:lnTo>
                  <a:lnTo>
                    <a:pt x="229603" y="263423"/>
                  </a:lnTo>
                  <a:lnTo>
                    <a:pt x="237477" y="240207"/>
                  </a:lnTo>
                  <a:lnTo>
                    <a:pt x="243204" y="215836"/>
                  </a:lnTo>
                  <a:lnTo>
                    <a:pt x="245364" y="195160"/>
                  </a:lnTo>
                  <a:lnTo>
                    <a:pt x="238886" y="150368"/>
                  </a:lnTo>
                  <a:lnTo>
                    <a:pt x="220319" y="109372"/>
                  </a:lnTo>
                  <a:lnTo>
                    <a:pt x="191338" y="73088"/>
                  </a:lnTo>
                  <a:lnTo>
                    <a:pt x="153327" y="42887"/>
                  </a:lnTo>
                  <a:lnTo>
                    <a:pt x="107683" y="19799"/>
                  </a:lnTo>
                  <a:lnTo>
                    <a:pt x="56197" y="5206"/>
                  </a:lnTo>
                  <a:lnTo>
                    <a:pt x="0" y="0"/>
                  </a:lnTo>
                  <a:close/>
                </a:path>
              </a:pathLst>
            </a:custGeom>
            <a:solidFill>
              <a:srgbClr val="FF1DAC"/>
            </a:solidFill>
          </p:spPr>
          <p:txBody>
            <a:bodyPr wrap="square" lIns="0" tIns="0" rIns="0" bIns="0" rtlCol="0"/>
            <a:lstStyle/>
            <a:p>
              <a:endParaRPr sz="1200"/>
            </a:p>
          </p:txBody>
        </p:sp>
        <p:sp>
          <p:nvSpPr>
            <p:cNvPr id="33" name="object 19">
              <a:extLst>
                <a:ext uri="{FF2B5EF4-FFF2-40B4-BE49-F238E27FC236}">
                  <a16:creationId xmlns:a16="http://schemas.microsoft.com/office/drawing/2014/main" id="{9824C5DB-C35F-6CB8-FF4D-DFBE36A273CD}"/>
                </a:ext>
              </a:extLst>
            </p:cNvPr>
            <p:cNvSpPr/>
            <p:nvPr/>
          </p:nvSpPr>
          <p:spPr>
            <a:xfrm>
              <a:off x="10168126" y="2848355"/>
              <a:ext cx="403860" cy="320040"/>
            </a:xfrm>
            <a:custGeom>
              <a:avLst/>
              <a:gdLst/>
              <a:ahLst/>
              <a:cxnLst/>
              <a:rect l="l" t="t" r="r" b="b"/>
              <a:pathLst>
                <a:path w="403859" h="320039">
                  <a:moveTo>
                    <a:pt x="201675" y="0"/>
                  </a:moveTo>
                  <a:lnTo>
                    <a:pt x="148081" y="5715"/>
                  </a:lnTo>
                  <a:lnTo>
                    <a:pt x="99821" y="21844"/>
                  </a:lnTo>
                  <a:lnTo>
                    <a:pt x="59054" y="46863"/>
                  </a:lnTo>
                  <a:lnTo>
                    <a:pt x="27558" y="79248"/>
                  </a:lnTo>
                  <a:lnTo>
                    <a:pt x="7238" y="117475"/>
                  </a:lnTo>
                  <a:lnTo>
                    <a:pt x="0" y="159893"/>
                  </a:lnTo>
                  <a:lnTo>
                    <a:pt x="7238" y="202438"/>
                  </a:lnTo>
                  <a:lnTo>
                    <a:pt x="27558" y="240665"/>
                  </a:lnTo>
                  <a:lnTo>
                    <a:pt x="59054" y="273050"/>
                  </a:lnTo>
                  <a:lnTo>
                    <a:pt x="99821" y="298069"/>
                  </a:lnTo>
                  <a:lnTo>
                    <a:pt x="148081" y="314198"/>
                  </a:lnTo>
                  <a:lnTo>
                    <a:pt x="201675" y="319913"/>
                  </a:lnTo>
                  <a:lnTo>
                    <a:pt x="255269" y="314198"/>
                  </a:lnTo>
                  <a:lnTo>
                    <a:pt x="303402" y="298069"/>
                  </a:lnTo>
                  <a:lnTo>
                    <a:pt x="344296" y="273050"/>
                  </a:lnTo>
                  <a:lnTo>
                    <a:pt x="375792" y="240665"/>
                  </a:lnTo>
                  <a:lnTo>
                    <a:pt x="396113" y="202438"/>
                  </a:lnTo>
                  <a:lnTo>
                    <a:pt x="403352" y="159893"/>
                  </a:lnTo>
                  <a:lnTo>
                    <a:pt x="396113" y="117475"/>
                  </a:lnTo>
                  <a:lnTo>
                    <a:pt x="375792" y="79248"/>
                  </a:lnTo>
                  <a:lnTo>
                    <a:pt x="344296" y="46863"/>
                  </a:lnTo>
                  <a:lnTo>
                    <a:pt x="303402" y="21844"/>
                  </a:lnTo>
                  <a:lnTo>
                    <a:pt x="255269" y="5714"/>
                  </a:lnTo>
                  <a:lnTo>
                    <a:pt x="201675" y="0"/>
                  </a:lnTo>
                  <a:close/>
                </a:path>
              </a:pathLst>
            </a:custGeom>
            <a:solidFill>
              <a:srgbClr val="FFFFFF"/>
            </a:solidFill>
          </p:spPr>
          <p:txBody>
            <a:bodyPr wrap="square" lIns="0" tIns="0" rIns="0" bIns="0" rtlCol="0"/>
            <a:lstStyle/>
            <a:p>
              <a:endParaRPr sz="1200"/>
            </a:p>
          </p:txBody>
        </p:sp>
        <p:sp>
          <p:nvSpPr>
            <p:cNvPr id="43" name="object 56">
              <a:extLst>
                <a:ext uri="{FF2B5EF4-FFF2-40B4-BE49-F238E27FC236}">
                  <a16:creationId xmlns:a16="http://schemas.microsoft.com/office/drawing/2014/main" id="{CA87A192-B845-985A-118B-6437E94606AB}"/>
                </a:ext>
              </a:extLst>
            </p:cNvPr>
            <p:cNvSpPr txBox="1"/>
            <p:nvPr/>
          </p:nvSpPr>
          <p:spPr>
            <a:xfrm>
              <a:off x="10257597" y="2903095"/>
              <a:ext cx="224154" cy="198255"/>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C5007C"/>
                  </a:solidFill>
                  <a:latin typeface="Arial"/>
                  <a:cs typeface="Arial"/>
                </a:rPr>
                <a:t>0</a:t>
              </a:r>
              <a:r>
                <a:rPr sz="1200" b="1" dirty="0">
                  <a:solidFill>
                    <a:srgbClr val="C5007C"/>
                  </a:solidFill>
                  <a:latin typeface="Arial"/>
                  <a:cs typeface="Arial"/>
                </a:rPr>
                <a:t>8</a:t>
              </a:r>
              <a:endParaRPr sz="1200" dirty="0">
                <a:latin typeface="Arial"/>
                <a:cs typeface="Arial"/>
              </a:endParaRPr>
            </a:p>
          </p:txBody>
        </p:sp>
      </p:grpSp>
      <p:grpSp>
        <p:nvGrpSpPr>
          <p:cNvPr id="52" name="Group 51">
            <a:extLst>
              <a:ext uri="{FF2B5EF4-FFF2-40B4-BE49-F238E27FC236}">
                <a16:creationId xmlns:a16="http://schemas.microsoft.com/office/drawing/2014/main" id="{355D1BDF-95B4-B9F0-D7D5-A7E396F25C6A}"/>
              </a:ext>
            </a:extLst>
          </p:cNvPr>
          <p:cNvGrpSpPr/>
          <p:nvPr/>
        </p:nvGrpSpPr>
        <p:grpSpPr>
          <a:xfrm>
            <a:off x="1873747" y="2975143"/>
            <a:ext cx="446400" cy="583200"/>
            <a:chOff x="2261616" y="2843783"/>
            <a:chExt cx="487933" cy="586740"/>
          </a:xfrm>
        </p:grpSpPr>
        <p:sp>
          <p:nvSpPr>
            <p:cNvPr id="13" name="object 8">
              <a:extLst>
                <a:ext uri="{FF2B5EF4-FFF2-40B4-BE49-F238E27FC236}">
                  <a16:creationId xmlns:a16="http://schemas.microsoft.com/office/drawing/2014/main" id="{9DAC1577-9D2E-9197-7AF6-0AE2E1F80EE8}"/>
                </a:ext>
              </a:extLst>
            </p:cNvPr>
            <p:cNvSpPr/>
            <p:nvPr/>
          </p:nvSpPr>
          <p:spPr>
            <a:xfrm>
              <a:off x="2261616" y="2843783"/>
              <a:ext cx="487680" cy="586740"/>
            </a:xfrm>
            <a:custGeom>
              <a:avLst/>
              <a:gdLst/>
              <a:ahLst/>
              <a:cxnLst/>
              <a:rect l="l" t="t" r="r" b="b"/>
              <a:pathLst>
                <a:path w="487680" h="586739">
                  <a:moveTo>
                    <a:pt x="244094" y="0"/>
                  </a:moveTo>
                  <a:lnTo>
                    <a:pt x="188086" y="5207"/>
                  </a:lnTo>
                  <a:lnTo>
                    <a:pt x="136651" y="19938"/>
                  </a:lnTo>
                  <a:lnTo>
                    <a:pt x="91313" y="43053"/>
                  </a:lnTo>
                  <a:lnTo>
                    <a:pt x="53593" y="73533"/>
                  </a:lnTo>
                  <a:lnTo>
                    <a:pt x="24764" y="109855"/>
                  </a:lnTo>
                  <a:lnTo>
                    <a:pt x="6476" y="151257"/>
                  </a:lnTo>
                  <a:lnTo>
                    <a:pt x="0" y="196215"/>
                  </a:lnTo>
                  <a:lnTo>
                    <a:pt x="1650" y="216408"/>
                  </a:lnTo>
                  <a:lnTo>
                    <a:pt x="6476" y="239776"/>
                  </a:lnTo>
                  <a:lnTo>
                    <a:pt x="13969" y="262382"/>
                  </a:lnTo>
                  <a:lnTo>
                    <a:pt x="23748" y="280797"/>
                  </a:lnTo>
                  <a:lnTo>
                    <a:pt x="244094" y="586359"/>
                  </a:lnTo>
                  <a:lnTo>
                    <a:pt x="462406" y="282448"/>
                  </a:lnTo>
                  <a:lnTo>
                    <a:pt x="471423" y="264922"/>
                  </a:lnTo>
                  <a:lnTo>
                    <a:pt x="479425" y="241554"/>
                  </a:lnTo>
                  <a:lnTo>
                    <a:pt x="485013" y="217043"/>
                  </a:lnTo>
                  <a:lnTo>
                    <a:pt x="487172" y="196215"/>
                  </a:lnTo>
                  <a:lnTo>
                    <a:pt x="480694" y="151257"/>
                  </a:lnTo>
                  <a:lnTo>
                    <a:pt x="462406" y="109855"/>
                  </a:lnTo>
                  <a:lnTo>
                    <a:pt x="433578" y="73533"/>
                  </a:lnTo>
                  <a:lnTo>
                    <a:pt x="395986" y="43053"/>
                  </a:lnTo>
                  <a:lnTo>
                    <a:pt x="350773" y="19938"/>
                  </a:lnTo>
                  <a:lnTo>
                    <a:pt x="299720" y="5206"/>
                  </a:lnTo>
                  <a:lnTo>
                    <a:pt x="244094" y="0"/>
                  </a:lnTo>
                  <a:close/>
                </a:path>
              </a:pathLst>
            </a:custGeom>
            <a:solidFill>
              <a:srgbClr val="005EB8"/>
            </a:solidFill>
          </p:spPr>
          <p:txBody>
            <a:bodyPr wrap="square" lIns="0" tIns="0" rIns="0" bIns="0" rtlCol="0"/>
            <a:lstStyle/>
            <a:p>
              <a:endParaRPr/>
            </a:p>
          </p:txBody>
        </p:sp>
        <p:sp>
          <p:nvSpPr>
            <p:cNvPr id="17" name="object 9">
              <a:extLst>
                <a:ext uri="{FF2B5EF4-FFF2-40B4-BE49-F238E27FC236}">
                  <a16:creationId xmlns:a16="http://schemas.microsoft.com/office/drawing/2014/main" id="{57229D32-207D-76D5-77AB-F7299F6439D6}"/>
                </a:ext>
              </a:extLst>
            </p:cNvPr>
            <p:cNvSpPr/>
            <p:nvPr/>
          </p:nvSpPr>
          <p:spPr>
            <a:xfrm>
              <a:off x="2506979" y="2843783"/>
              <a:ext cx="242570" cy="586740"/>
            </a:xfrm>
            <a:custGeom>
              <a:avLst/>
              <a:gdLst/>
              <a:ahLst/>
              <a:cxnLst/>
              <a:rect l="l" t="t" r="r" b="b"/>
              <a:pathLst>
                <a:path w="242569" h="586739">
                  <a:moveTo>
                    <a:pt x="0" y="0"/>
                  </a:moveTo>
                  <a:lnTo>
                    <a:pt x="0" y="586359"/>
                  </a:lnTo>
                  <a:lnTo>
                    <a:pt x="217512" y="282448"/>
                  </a:lnTo>
                  <a:lnTo>
                    <a:pt x="226542" y="264922"/>
                  </a:lnTo>
                  <a:lnTo>
                    <a:pt x="234429" y="241554"/>
                  </a:lnTo>
                  <a:lnTo>
                    <a:pt x="240029" y="217043"/>
                  </a:lnTo>
                  <a:lnTo>
                    <a:pt x="242189" y="196215"/>
                  </a:lnTo>
                  <a:lnTo>
                    <a:pt x="235699" y="151257"/>
                  </a:lnTo>
                  <a:lnTo>
                    <a:pt x="217512" y="109855"/>
                  </a:lnTo>
                  <a:lnTo>
                    <a:pt x="188887" y="73533"/>
                  </a:lnTo>
                  <a:lnTo>
                    <a:pt x="151244" y="43053"/>
                  </a:lnTo>
                  <a:lnTo>
                    <a:pt x="106337" y="19938"/>
                  </a:lnTo>
                  <a:lnTo>
                    <a:pt x="55460" y="5206"/>
                  </a:lnTo>
                  <a:lnTo>
                    <a:pt x="0" y="0"/>
                  </a:lnTo>
                  <a:close/>
                </a:path>
              </a:pathLst>
            </a:custGeom>
            <a:solidFill>
              <a:srgbClr val="0091DA"/>
            </a:solidFill>
          </p:spPr>
          <p:txBody>
            <a:bodyPr wrap="square" lIns="0" tIns="0" rIns="0" bIns="0" rtlCol="0"/>
            <a:lstStyle/>
            <a:p>
              <a:endParaRPr/>
            </a:p>
          </p:txBody>
        </p:sp>
        <p:sp>
          <p:nvSpPr>
            <p:cNvPr id="22" name="object 10">
              <a:extLst>
                <a:ext uri="{FF2B5EF4-FFF2-40B4-BE49-F238E27FC236}">
                  <a16:creationId xmlns:a16="http://schemas.microsoft.com/office/drawing/2014/main" id="{F7417F9F-85E5-0408-8F54-D736FD70A75D}"/>
                </a:ext>
              </a:extLst>
            </p:cNvPr>
            <p:cNvSpPr/>
            <p:nvPr/>
          </p:nvSpPr>
          <p:spPr>
            <a:xfrm>
              <a:off x="2304289" y="2878835"/>
              <a:ext cx="401955" cy="323215"/>
            </a:xfrm>
            <a:custGeom>
              <a:avLst/>
              <a:gdLst/>
              <a:ahLst/>
              <a:cxnLst/>
              <a:rect l="l" t="t" r="r" b="b"/>
              <a:pathLst>
                <a:path w="401955" h="323214">
                  <a:moveTo>
                    <a:pt x="200913" y="0"/>
                  </a:moveTo>
                  <a:lnTo>
                    <a:pt x="147612" y="5727"/>
                  </a:lnTo>
                  <a:lnTo>
                    <a:pt x="99504" y="22009"/>
                  </a:lnTo>
                  <a:lnTo>
                    <a:pt x="58889" y="47320"/>
                  </a:lnTo>
                  <a:lnTo>
                    <a:pt x="27419" y="80010"/>
                  </a:lnTo>
                  <a:lnTo>
                    <a:pt x="7238" y="118554"/>
                  </a:lnTo>
                  <a:lnTo>
                    <a:pt x="0" y="161544"/>
                  </a:lnTo>
                  <a:lnTo>
                    <a:pt x="7238" y="204406"/>
                  </a:lnTo>
                  <a:lnTo>
                    <a:pt x="27419" y="243078"/>
                  </a:lnTo>
                  <a:lnTo>
                    <a:pt x="58889" y="275767"/>
                  </a:lnTo>
                  <a:lnTo>
                    <a:pt x="99504" y="300951"/>
                  </a:lnTo>
                  <a:lnTo>
                    <a:pt x="147612" y="317233"/>
                  </a:lnTo>
                  <a:lnTo>
                    <a:pt x="200913" y="323088"/>
                  </a:lnTo>
                  <a:lnTo>
                    <a:pt x="254342" y="317233"/>
                  </a:lnTo>
                  <a:lnTo>
                    <a:pt x="302450" y="300951"/>
                  </a:lnTo>
                  <a:lnTo>
                    <a:pt x="343065" y="275767"/>
                  </a:lnTo>
                  <a:lnTo>
                    <a:pt x="374535" y="243078"/>
                  </a:lnTo>
                  <a:lnTo>
                    <a:pt x="394715" y="204406"/>
                  </a:lnTo>
                  <a:lnTo>
                    <a:pt x="401954" y="161544"/>
                  </a:lnTo>
                  <a:lnTo>
                    <a:pt x="394715" y="118554"/>
                  </a:lnTo>
                  <a:lnTo>
                    <a:pt x="374535" y="80010"/>
                  </a:lnTo>
                  <a:lnTo>
                    <a:pt x="343065" y="47320"/>
                  </a:lnTo>
                  <a:lnTo>
                    <a:pt x="302450" y="22009"/>
                  </a:lnTo>
                  <a:lnTo>
                    <a:pt x="254342" y="5727"/>
                  </a:lnTo>
                  <a:lnTo>
                    <a:pt x="200913" y="0"/>
                  </a:lnTo>
                  <a:close/>
                </a:path>
              </a:pathLst>
            </a:custGeom>
            <a:solidFill>
              <a:srgbClr val="FFFFFF"/>
            </a:solidFill>
          </p:spPr>
          <p:txBody>
            <a:bodyPr wrap="square" lIns="0" tIns="0" rIns="0" bIns="0" rtlCol="0"/>
            <a:lstStyle/>
            <a:p>
              <a:endParaRPr/>
            </a:p>
          </p:txBody>
        </p:sp>
        <p:sp>
          <p:nvSpPr>
            <p:cNvPr id="44" name="object 57">
              <a:extLst>
                <a:ext uri="{FF2B5EF4-FFF2-40B4-BE49-F238E27FC236}">
                  <a16:creationId xmlns:a16="http://schemas.microsoft.com/office/drawing/2014/main" id="{97667055-F2EF-3F03-1581-D31DA1249332}"/>
                </a:ext>
              </a:extLst>
            </p:cNvPr>
            <p:cNvSpPr txBox="1"/>
            <p:nvPr/>
          </p:nvSpPr>
          <p:spPr>
            <a:xfrm>
              <a:off x="2391539" y="2923457"/>
              <a:ext cx="224154" cy="199334"/>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005EB8"/>
                  </a:solidFill>
                  <a:latin typeface="Arial"/>
                  <a:cs typeface="Arial"/>
                </a:rPr>
                <a:t>0</a:t>
              </a:r>
              <a:r>
                <a:rPr sz="1200" b="1" dirty="0">
                  <a:solidFill>
                    <a:srgbClr val="005EB8"/>
                  </a:solidFill>
                  <a:latin typeface="Arial"/>
                  <a:cs typeface="Arial"/>
                </a:rPr>
                <a:t>2</a:t>
              </a:r>
              <a:endParaRPr sz="1200" dirty="0">
                <a:latin typeface="Arial"/>
                <a:cs typeface="Arial"/>
              </a:endParaRPr>
            </a:p>
          </p:txBody>
        </p:sp>
      </p:grpSp>
      <p:grpSp>
        <p:nvGrpSpPr>
          <p:cNvPr id="55" name="Group 54">
            <a:extLst>
              <a:ext uri="{FF2B5EF4-FFF2-40B4-BE49-F238E27FC236}">
                <a16:creationId xmlns:a16="http://schemas.microsoft.com/office/drawing/2014/main" id="{2129791A-2598-E535-C503-3F6B2A403D30}"/>
              </a:ext>
            </a:extLst>
          </p:cNvPr>
          <p:cNvGrpSpPr/>
          <p:nvPr/>
        </p:nvGrpSpPr>
        <p:grpSpPr>
          <a:xfrm>
            <a:off x="6309620" y="3532550"/>
            <a:ext cx="446400" cy="583200"/>
            <a:chOff x="6092952" y="3406140"/>
            <a:chExt cx="489584" cy="583565"/>
          </a:xfrm>
        </p:grpSpPr>
        <p:sp>
          <p:nvSpPr>
            <p:cNvPr id="34" name="object 20">
              <a:extLst>
                <a:ext uri="{FF2B5EF4-FFF2-40B4-BE49-F238E27FC236}">
                  <a16:creationId xmlns:a16="http://schemas.microsoft.com/office/drawing/2014/main" id="{1C2DB726-0261-C060-45F1-C87552E103CB}"/>
                </a:ext>
              </a:extLst>
            </p:cNvPr>
            <p:cNvSpPr/>
            <p:nvPr/>
          </p:nvSpPr>
          <p:spPr>
            <a:xfrm>
              <a:off x="6092952" y="3406140"/>
              <a:ext cx="488950" cy="583565"/>
            </a:xfrm>
            <a:custGeom>
              <a:avLst/>
              <a:gdLst/>
              <a:ahLst/>
              <a:cxnLst/>
              <a:rect l="l" t="t" r="r" b="b"/>
              <a:pathLst>
                <a:path w="488950" h="583564">
                  <a:moveTo>
                    <a:pt x="244983" y="0"/>
                  </a:moveTo>
                  <a:lnTo>
                    <a:pt x="188823" y="5207"/>
                  </a:lnTo>
                  <a:lnTo>
                    <a:pt x="137236" y="19799"/>
                  </a:lnTo>
                  <a:lnTo>
                    <a:pt x="91744" y="42887"/>
                  </a:lnTo>
                  <a:lnTo>
                    <a:pt x="53746" y="73088"/>
                  </a:lnTo>
                  <a:lnTo>
                    <a:pt x="24904" y="109372"/>
                  </a:lnTo>
                  <a:lnTo>
                    <a:pt x="6477" y="150368"/>
                  </a:lnTo>
                  <a:lnTo>
                    <a:pt x="0" y="195160"/>
                  </a:lnTo>
                  <a:lnTo>
                    <a:pt x="1651" y="215328"/>
                  </a:lnTo>
                  <a:lnTo>
                    <a:pt x="6477" y="238429"/>
                  </a:lnTo>
                  <a:lnTo>
                    <a:pt x="13982" y="261010"/>
                  </a:lnTo>
                  <a:lnTo>
                    <a:pt x="23761" y="279285"/>
                  </a:lnTo>
                  <a:lnTo>
                    <a:pt x="244983" y="583184"/>
                  </a:lnTo>
                  <a:lnTo>
                    <a:pt x="464045" y="280936"/>
                  </a:lnTo>
                  <a:lnTo>
                    <a:pt x="473189" y="263423"/>
                  </a:lnTo>
                  <a:lnTo>
                    <a:pt x="481203" y="240207"/>
                  </a:lnTo>
                  <a:lnTo>
                    <a:pt x="486791" y="215836"/>
                  </a:lnTo>
                  <a:lnTo>
                    <a:pt x="488950" y="195160"/>
                  </a:lnTo>
                  <a:lnTo>
                    <a:pt x="482473" y="150368"/>
                  </a:lnTo>
                  <a:lnTo>
                    <a:pt x="464045" y="109372"/>
                  </a:lnTo>
                  <a:lnTo>
                    <a:pt x="435203" y="73088"/>
                  </a:lnTo>
                  <a:lnTo>
                    <a:pt x="397332" y="42887"/>
                  </a:lnTo>
                  <a:lnTo>
                    <a:pt x="352094" y="19799"/>
                  </a:lnTo>
                  <a:lnTo>
                    <a:pt x="300761" y="5206"/>
                  </a:lnTo>
                  <a:lnTo>
                    <a:pt x="244983" y="0"/>
                  </a:lnTo>
                  <a:close/>
                </a:path>
              </a:pathLst>
            </a:custGeom>
            <a:solidFill>
              <a:srgbClr val="009A44"/>
            </a:solidFill>
          </p:spPr>
          <p:txBody>
            <a:bodyPr wrap="square" lIns="0" tIns="0" rIns="0" bIns="0" rtlCol="0"/>
            <a:lstStyle/>
            <a:p>
              <a:endParaRPr sz="1200"/>
            </a:p>
          </p:txBody>
        </p:sp>
        <p:sp>
          <p:nvSpPr>
            <p:cNvPr id="35" name="object 21">
              <a:extLst>
                <a:ext uri="{FF2B5EF4-FFF2-40B4-BE49-F238E27FC236}">
                  <a16:creationId xmlns:a16="http://schemas.microsoft.com/office/drawing/2014/main" id="{56E83285-0D83-144C-A3E0-7729BD5A6148}"/>
                </a:ext>
              </a:extLst>
            </p:cNvPr>
            <p:cNvSpPr/>
            <p:nvPr/>
          </p:nvSpPr>
          <p:spPr>
            <a:xfrm>
              <a:off x="6336791" y="3406140"/>
              <a:ext cx="245745" cy="583565"/>
            </a:xfrm>
            <a:custGeom>
              <a:avLst/>
              <a:gdLst/>
              <a:ahLst/>
              <a:cxnLst/>
              <a:rect l="l" t="t" r="r" b="b"/>
              <a:pathLst>
                <a:path w="245745" h="583564">
                  <a:moveTo>
                    <a:pt x="0" y="0"/>
                  </a:moveTo>
                  <a:lnTo>
                    <a:pt x="0" y="583184"/>
                  </a:lnTo>
                  <a:lnTo>
                    <a:pt x="220446" y="280936"/>
                  </a:lnTo>
                  <a:lnTo>
                    <a:pt x="229603" y="263423"/>
                  </a:lnTo>
                  <a:lnTo>
                    <a:pt x="237477" y="240207"/>
                  </a:lnTo>
                  <a:lnTo>
                    <a:pt x="243204" y="215836"/>
                  </a:lnTo>
                  <a:lnTo>
                    <a:pt x="245364" y="195160"/>
                  </a:lnTo>
                  <a:lnTo>
                    <a:pt x="238886" y="150368"/>
                  </a:lnTo>
                  <a:lnTo>
                    <a:pt x="220319" y="109372"/>
                  </a:lnTo>
                  <a:lnTo>
                    <a:pt x="191338" y="73088"/>
                  </a:lnTo>
                  <a:lnTo>
                    <a:pt x="153327" y="42887"/>
                  </a:lnTo>
                  <a:lnTo>
                    <a:pt x="107683" y="19799"/>
                  </a:lnTo>
                  <a:lnTo>
                    <a:pt x="56197" y="5206"/>
                  </a:lnTo>
                  <a:lnTo>
                    <a:pt x="0" y="0"/>
                  </a:lnTo>
                  <a:close/>
                </a:path>
              </a:pathLst>
            </a:custGeom>
            <a:solidFill>
              <a:srgbClr val="43AE2A"/>
            </a:solidFill>
          </p:spPr>
          <p:txBody>
            <a:bodyPr wrap="square" lIns="0" tIns="0" rIns="0" bIns="0" rtlCol="0"/>
            <a:lstStyle/>
            <a:p>
              <a:endParaRPr sz="1200"/>
            </a:p>
          </p:txBody>
        </p:sp>
        <p:sp>
          <p:nvSpPr>
            <p:cNvPr id="36" name="object 22">
              <a:extLst>
                <a:ext uri="{FF2B5EF4-FFF2-40B4-BE49-F238E27FC236}">
                  <a16:creationId xmlns:a16="http://schemas.microsoft.com/office/drawing/2014/main" id="{D1AB1250-B937-8BB7-0C80-DF555EF73DAF}"/>
                </a:ext>
              </a:extLst>
            </p:cNvPr>
            <p:cNvSpPr/>
            <p:nvPr/>
          </p:nvSpPr>
          <p:spPr>
            <a:xfrm>
              <a:off x="6135623" y="3441191"/>
              <a:ext cx="403860" cy="321310"/>
            </a:xfrm>
            <a:custGeom>
              <a:avLst/>
              <a:gdLst/>
              <a:ahLst/>
              <a:cxnLst/>
              <a:rect l="l" t="t" r="r" b="b"/>
              <a:pathLst>
                <a:path w="403859" h="321310">
                  <a:moveTo>
                    <a:pt x="201675" y="0"/>
                  </a:moveTo>
                  <a:lnTo>
                    <a:pt x="148081" y="5702"/>
                  </a:lnTo>
                  <a:lnTo>
                    <a:pt x="99821" y="21945"/>
                  </a:lnTo>
                  <a:lnTo>
                    <a:pt x="59054" y="47066"/>
                  </a:lnTo>
                  <a:lnTo>
                    <a:pt x="27558" y="79540"/>
                  </a:lnTo>
                  <a:lnTo>
                    <a:pt x="7238" y="117843"/>
                  </a:lnTo>
                  <a:lnTo>
                    <a:pt x="0" y="160464"/>
                  </a:lnTo>
                  <a:lnTo>
                    <a:pt x="7238" y="203212"/>
                  </a:lnTo>
                  <a:lnTo>
                    <a:pt x="27558" y="241515"/>
                  </a:lnTo>
                  <a:lnTo>
                    <a:pt x="59054" y="273989"/>
                  </a:lnTo>
                  <a:lnTo>
                    <a:pt x="99821" y="299110"/>
                  </a:lnTo>
                  <a:lnTo>
                    <a:pt x="148081" y="315353"/>
                  </a:lnTo>
                  <a:lnTo>
                    <a:pt x="201675" y="321056"/>
                  </a:lnTo>
                  <a:lnTo>
                    <a:pt x="255269" y="315353"/>
                  </a:lnTo>
                  <a:lnTo>
                    <a:pt x="303402" y="299110"/>
                  </a:lnTo>
                  <a:lnTo>
                    <a:pt x="344296" y="273989"/>
                  </a:lnTo>
                  <a:lnTo>
                    <a:pt x="375792" y="241515"/>
                  </a:lnTo>
                  <a:lnTo>
                    <a:pt x="396113" y="203212"/>
                  </a:lnTo>
                  <a:lnTo>
                    <a:pt x="403352" y="160464"/>
                  </a:lnTo>
                  <a:lnTo>
                    <a:pt x="396113" y="117843"/>
                  </a:lnTo>
                  <a:lnTo>
                    <a:pt x="375792" y="79540"/>
                  </a:lnTo>
                  <a:lnTo>
                    <a:pt x="344296" y="47066"/>
                  </a:lnTo>
                  <a:lnTo>
                    <a:pt x="303402" y="21945"/>
                  </a:lnTo>
                  <a:lnTo>
                    <a:pt x="255269" y="5702"/>
                  </a:lnTo>
                  <a:lnTo>
                    <a:pt x="201675" y="0"/>
                  </a:lnTo>
                  <a:close/>
                </a:path>
              </a:pathLst>
            </a:custGeom>
            <a:solidFill>
              <a:srgbClr val="FFFFFF"/>
            </a:solidFill>
          </p:spPr>
          <p:txBody>
            <a:bodyPr wrap="square" lIns="0" tIns="0" rIns="0" bIns="0" rtlCol="0"/>
            <a:lstStyle/>
            <a:p>
              <a:endParaRPr sz="1200"/>
            </a:p>
          </p:txBody>
        </p:sp>
        <p:sp>
          <p:nvSpPr>
            <p:cNvPr id="45" name="object 58">
              <a:extLst>
                <a:ext uri="{FF2B5EF4-FFF2-40B4-BE49-F238E27FC236}">
                  <a16:creationId xmlns:a16="http://schemas.microsoft.com/office/drawing/2014/main" id="{2C26A47F-17E4-2AC3-5F51-1A0718C08860}"/>
                </a:ext>
              </a:extLst>
            </p:cNvPr>
            <p:cNvSpPr txBox="1"/>
            <p:nvPr/>
          </p:nvSpPr>
          <p:spPr>
            <a:xfrm>
              <a:off x="6225348" y="3492043"/>
              <a:ext cx="224154" cy="198255"/>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009A44"/>
                  </a:solidFill>
                  <a:latin typeface="Arial"/>
                  <a:cs typeface="Arial"/>
                </a:rPr>
                <a:t>0</a:t>
              </a:r>
              <a:r>
                <a:rPr sz="1200" b="1" dirty="0">
                  <a:solidFill>
                    <a:srgbClr val="009A44"/>
                  </a:solidFill>
                  <a:latin typeface="Arial"/>
                  <a:cs typeface="Arial"/>
                </a:rPr>
                <a:t>5</a:t>
              </a:r>
              <a:endParaRPr sz="1200" dirty="0">
                <a:latin typeface="Arial"/>
                <a:cs typeface="Arial"/>
              </a:endParaRPr>
            </a:p>
          </p:txBody>
        </p:sp>
      </p:grpSp>
      <p:grpSp>
        <p:nvGrpSpPr>
          <p:cNvPr id="57" name="Group 56">
            <a:extLst>
              <a:ext uri="{FF2B5EF4-FFF2-40B4-BE49-F238E27FC236}">
                <a16:creationId xmlns:a16="http://schemas.microsoft.com/office/drawing/2014/main" id="{9E873958-5DB7-9FD3-0613-43D48EA27CE1}"/>
              </a:ext>
            </a:extLst>
          </p:cNvPr>
          <p:cNvGrpSpPr/>
          <p:nvPr/>
        </p:nvGrpSpPr>
        <p:grpSpPr>
          <a:xfrm>
            <a:off x="9250232" y="3558343"/>
            <a:ext cx="446400" cy="583200"/>
            <a:chOff x="8831578" y="3406140"/>
            <a:chExt cx="489586" cy="583565"/>
          </a:xfrm>
        </p:grpSpPr>
        <p:sp>
          <p:nvSpPr>
            <p:cNvPr id="37" name="object 23">
              <a:extLst>
                <a:ext uri="{FF2B5EF4-FFF2-40B4-BE49-F238E27FC236}">
                  <a16:creationId xmlns:a16="http://schemas.microsoft.com/office/drawing/2014/main" id="{5E1C1083-20E8-88AB-FC18-332367047886}"/>
                </a:ext>
              </a:extLst>
            </p:cNvPr>
            <p:cNvSpPr/>
            <p:nvPr/>
          </p:nvSpPr>
          <p:spPr>
            <a:xfrm>
              <a:off x="8831578" y="3406140"/>
              <a:ext cx="488950" cy="583565"/>
            </a:xfrm>
            <a:custGeom>
              <a:avLst/>
              <a:gdLst/>
              <a:ahLst/>
              <a:cxnLst/>
              <a:rect l="l" t="t" r="r" b="b"/>
              <a:pathLst>
                <a:path w="488950" h="583564">
                  <a:moveTo>
                    <a:pt x="244982" y="0"/>
                  </a:moveTo>
                  <a:lnTo>
                    <a:pt x="188823" y="5207"/>
                  </a:lnTo>
                  <a:lnTo>
                    <a:pt x="137236" y="19799"/>
                  </a:lnTo>
                  <a:lnTo>
                    <a:pt x="91744" y="42887"/>
                  </a:lnTo>
                  <a:lnTo>
                    <a:pt x="53746" y="73088"/>
                  </a:lnTo>
                  <a:lnTo>
                    <a:pt x="24904" y="109372"/>
                  </a:lnTo>
                  <a:lnTo>
                    <a:pt x="6476" y="150368"/>
                  </a:lnTo>
                  <a:lnTo>
                    <a:pt x="0" y="195160"/>
                  </a:lnTo>
                  <a:lnTo>
                    <a:pt x="1650" y="215328"/>
                  </a:lnTo>
                  <a:lnTo>
                    <a:pt x="6476" y="238429"/>
                  </a:lnTo>
                  <a:lnTo>
                    <a:pt x="13982" y="261010"/>
                  </a:lnTo>
                  <a:lnTo>
                    <a:pt x="23761" y="279285"/>
                  </a:lnTo>
                  <a:lnTo>
                    <a:pt x="244982" y="583184"/>
                  </a:lnTo>
                  <a:lnTo>
                    <a:pt x="464045" y="280936"/>
                  </a:lnTo>
                  <a:lnTo>
                    <a:pt x="473189" y="263423"/>
                  </a:lnTo>
                  <a:lnTo>
                    <a:pt x="481202" y="240207"/>
                  </a:lnTo>
                  <a:lnTo>
                    <a:pt x="486790" y="215836"/>
                  </a:lnTo>
                  <a:lnTo>
                    <a:pt x="488949" y="195160"/>
                  </a:lnTo>
                  <a:lnTo>
                    <a:pt x="482472" y="150368"/>
                  </a:lnTo>
                  <a:lnTo>
                    <a:pt x="464045" y="109372"/>
                  </a:lnTo>
                  <a:lnTo>
                    <a:pt x="435203" y="73088"/>
                  </a:lnTo>
                  <a:lnTo>
                    <a:pt x="397332" y="42887"/>
                  </a:lnTo>
                  <a:lnTo>
                    <a:pt x="352094" y="19799"/>
                  </a:lnTo>
                  <a:lnTo>
                    <a:pt x="300761" y="5206"/>
                  </a:lnTo>
                  <a:lnTo>
                    <a:pt x="244982" y="0"/>
                  </a:lnTo>
                  <a:close/>
                </a:path>
              </a:pathLst>
            </a:custGeom>
            <a:solidFill>
              <a:srgbClr val="BA1F49"/>
            </a:solidFill>
          </p:spPr>
          <p:txBody>
            <a:bodyPr wrap="square" lIns="0" tIns="0" rIns="0" bIns="0" rtlCol="0"/>
            <a:lstStyle/>
            <a:p>
              <a:endParaRPr sz="1200"/>
            </a:p>
          </p:txBody>
        </p:sp>
        <p:sp>
          <p:nvSpPr>
            <p:cNvPr id="38" name="object 24">
              <a:extLst>
                <a:ext uri="{FF2B5EF4-FFF2-40B4-BE49-F238E27FC236}">
                  <a16:creationId xmlns:a16="http://schemas.microsoft.com/office/drawing/2014/main" id="{55B9148D-E887-EE42-AFCA-9E268E287092}"/>
                </a:ext>
              </a:extLst>
            </p:cNvPr>
            <p:cNvSpPr/>
            <p:nvPr/>
          </p:nvSpPr>
          <p:spPr>
            <a:xfrm>
              <a:off x="9075419" y="3406140"/>
              <a:ext cx="245745" cy="583565"/>
            </a:xfrm>
            <a:custGeom>
              <a:avLst/>
              <a:gdLst/>
              <a:ahLst/>
              <a:cxnLst/>
              <a:rect l="l" t="t" r="r" b="b"/>
              <a:pathLst>
                <a:path w="245745" h="583564">
                  <a:moveTo>
                    <a:pt x="0" y="0"/>
                  </a:moveTo>
                  <a:lnTo>
                    <a:pt x="0" y="583184"/>
                  </a:lnTo>
                  <a:lnTo>
                    <a:pt x="220446" y="280936"/>
                  </a:lnTo>
                  <a:lnTo>
                    <a:pt x="229603" y="263423"/>
                  </a:lnTo>
                  <a:lnTo>
                    <a:pt x="237477" y="240207"/>
                  </a:lnTo>
                  <a:lnTo>
                    <a:pt x="243204" y="215836"/>
                  </a:lnTo>
                  <a:lnTo>
                    <a:pt x="245364" y="195160"/>
                  </a:lnTo>
                  <a:lnTo>
                    <a:pt x="238886" y="150368"/>
                  </a:lnTo>
                  <a:lnTo>
                    <a:pt x="220319" y="109372"/>
                  </a:lnTo>
                  <a:lnTo>
                    <a:pt x="191338" y="73088"/>
                  </a:lnTo>
                  <a:lnTo>
                    <a:pt x="153327" y="42887"/>
                  </a:lnTo>
                  <a:lnTo>
                    <a:pt x="107683" y="19799"/>
                  </a:lnTo>
                  <a:lnTo>
                    <a:pt x="56197" y="5206"/>
                  </a:lnTo>
                  <a:lnTo>
                    <a:pt x="0" y="0"/>
                  </a:lnTo>
                  <a:close/>
                </a:path>
              </a:pathLst>
            </a:custGeom>
            <a:solidFill>
              <a:srgbClr val="DB2C5F"/>
            </a:solidFill>
          </p:spPr>
          <p:txBody>
            <a:bodyPr wrap="square" lIns="0" tIns="0" rIns="0" bIns="0" rtlCol="0"/>
            <a:lstStyle/>
            <a:p>
              <a:endParaRPr sz="1200"/>
            </a:p>
          </p:txBody>
        </p:sp>
        <p:sp>
          <p:nvSpPr>
            <p:cNvPr id="39" name="object 25">
              <a:extLst>
                <a:ext uri="{FF2B5EF4-FFF2-40B4-BE49-F238E27FC236}">
                  <a16:creationId xmlns:a16="http://schemas.microsoft.com/office/drawing/2014/main" id="{BACF1DC6-6531-0694-AF7C-A7E55F54A9AB}"/>
                </a:ext>
              </a:extLst>
            </p:cNvPr>
            <p:cNvSpPr/>
            <p:nvPr/>
          </p:nvSpPr>
          <p:spPr>
            <a:xfrm>
              <a:off x="8875776" y="3441191"/>
              <a:ext cx="401955" cy="321310"/>
            </a:xfrm>
            <a:custGeom>
              <a:avLst/>
              <a:gdLst/>
              <a:ahLst/>
              <a:cxnLst/>
              <a:rect l="l" t="t" r="r" b="b"/>
              <a:pathLst>
                <a:path w="401954" h="321310">
                  <a:moveTo>
                    <a:pt x="200914" y="0"/>
                  </a:moveTo>
                  <a:lnTo>
                    <a:pt x="147612" y="5702"/>
                  </a:lnTo>
                  <a:lnTo>
                    <a:pt x="99504" y="21945"/>
                  </a:lnTo>
                  <a:lnTo>
                    <a:pt x="58889" y="47066"/>
                  </a:lnTo>
                  <a:lnTo>
                    <a:pt x="27419" y="79540"/>
                  </a:lnTo>
                  <a:lnTo>
                    <a:pt x="7239" y="117843"/>
                  </a:lnTo>
                  <a:lnTo>
                    <a:pt x="0" y="160464"/>
                  </a:lnTo>
                  <a:lnTo>
                    <a:pt x="7239" y="203212"/>
                  </a:lnTo>
                  <a:lnTo>
                    <a:pt x="27419" y="241515"/>
                  </a:lnTo>
                  <a:lnTo>
                    <a:pt x="58889" y="273989"/>
                  </a:lnTo>
                  <a:lnTo>
                    <a:pt x="99504" y="299110"/>
                  </a:lnTo>
                  <a:lnTo>
                    <a:pt x="147612" y="315353"/>
                  </a:lnTo>
                  <a:lnTo>
                    <a:pt x="200914" y="321056"/>
                  </a:lnTo>
                  <a:lnTo>
                    <a:pt x="254342" y="315353"/>
                  </a:lnTo>
                  <a:lnTo>
                    <a:pt x="302450" y="299110"/>
                  </a:lnTo>
                  <a:lnTo>
                    <a:pt x="343065" y="273989"/>
                  </a:lnTo>
                  <a:lnTo>
                    <a:pt x="374535" y="241515"/>
                  </a:lnTo>
                  <a:lnTo>
                    <a:pt x="394716" y="203212"/>
                  </a:lnTo>
                  <a:lnTo>
                    <a:pt x="401955" y="160464"/>
                  </a:lnTo>
                  <a:lnTo>
                    <a:pt x="394716" y="117843"/>
                  </a:lnTo>
                  <a:lnTo>
                    <a:pt x="374535" y="79540"/>
                  </a:lnTo>
                  <a:lnTo>
                    <a:pt x="343065" y="47066"/>
                  </a:lnTo>
                  <a:lnTo>
                    <a:pt x="302450" y="21945"/>
                  </a:lnTo>
                  <a:lnTo>
                    <a:pt x="254342" y="5702"/>
                  </a:lnTo>
                  <a:lnTo>
                    <a:pt x="200914" y="0"/>
                  </a:lnTo>
                  <a:close/>
                </a:path>
              </a:pathLst>
            </a:custGeom>
            <a:solidFill>
              <a:srgbClr val="FFFFFF"/>
            </a:solidFill>
          </p:spPr>
          <p:txBody>
            <a:bodyPr wrap="square" lIns="0" tIns="0" rIns="0" bIns="0" rtlCol="0"/>
            <a:lstStyle/>
            <a:p>
              <a:endParaRPr sz="1200"/>
            </a:p>
          </p:txBody>
        </p:sp>
        <p:sp>
          <p:nvSpPr>
            <p:cNvPr id="46" name="object 59">
              <a:extLst>
                <a:ext uri="{FF2B5EF4-FFF2-40B4-BE49-F238E27FC236}">
                  <a16:creationId xmlns:a16="http://schemas.microsoft.com/office/drawing/2014/main" id="{57FD2571-B34C-8D42-5FBC-1CF0B4123618}"/>
                </a:ext>
              </a:extLst>
            </p:cNvPr>
            <p:cNvSpPr txBox="1"/>
            <p:nvPr/>
          </p:nvSpPr>
          <p:spPr>
            <a:xfrm>
              <a:off x="8965296" y="3492043"/>
              <a:ext cx="224154" cy="198255"/>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BA1F49"/>
                  </a:solidFill>
                  <a:latin typeface="Arial"/>
                  <a:cs typeface="Arial"/>
                </a:rPr>
                <a:t>0</a:t>
              </a:r>
              <a:r>
                <a:rPr sz="1200" b="1" dirty="0">
                  <a:solidFill>
                    <a:srgbClr val="BA1F49"/>
                  </a:solidFill>
                  <a:latin typeface="Arial"/>
                  <a:cs typeface="Arial"/>
                </a:rPr>
                <a:t>7</a:t>
              </a:r>
              <a:endParaRPr sz="1200" dirty="0">
                <a:latin typeface="Arial"/>
                <a:cs typeface="Arial"/>
              </a:endParaRPr>
            </a:p>
          </p:txBody>
        </p:sp>
      </p:grpSp>
      <p:grpSp>
        <p:nvGrpSpPr>
          <p:cNvPr id="53" name="Group 52">
            <a:extLst>
              <a:ext uri="{FF2B5EF4-FFF2-40B4-BE49-F238E27FC236}">
                <a16:creationId xmlns:a16="http://schemas.microsoft.com/office/drawing/2014/main" id="{B60FE0B9-30C5-72D1-AE03-985F14EF25F7}"/>
              </a:ext>
            </a:extLst>
          </p:cNvPr>
          <p:cNvGrpSpPr/>
          <p:nvPr/>
        </p:nvGrpSpPr>
        <p:grpSpPr>
          <a:xfrm>
            <a:off x="3161852" y="3230497"/>
            <a:ext cx="446400" cy="583200"/>
            <a:chOff x="3474720" y="3398520"/>
            <a:chExt cx="491109" cy="585470"/>
          </a:xfrm>
        </p:grpSpPr>
        <p:sp>
          <p:nvSpPr>
            <p:cNvPr id="47" name="object 60">
              <a:extLst>
                <a:ext uri="{FF2B5EF4-FFF2-40B4-BE49-F238E27FC236}">
                  <a16:creationId xmlns:a16="http://schemas.microsoft.com/office/drawing/2014/main" id="{AD48E09E-E29E-078A-1017-739CE95F816F}"/>
                </a:ext>
              </a:extLst>
            </p:cNvPr>
            <p:cNvSpPr/>
            <p:nvPr/>
          </p:nvSpPr>
          <p:spPr>
            <a:xfrm>
              <a:off x="3474720" y="3398520"/>
              <a:ext cx="490855" cy="585470"/>
            </a:xfrm>
            <a:custGeom>
              <a:avLst/>
              <a:gdLst/>
              <a:ahLst/>
              <a:cxnLst/>
              <a:rect l="l" t="t" r="r" b="b"/>
              <a:pathLst>
                <a:path w="490854" h="585470">
                  <a:moveTo>
                    <a:pt x="245681" y="0"/>
                  </a:moveTo>
                  <a:lnTo>
                    <a:pt x="189306" y="5207"/>
                  </a:lnTo>
                  <a:lnTo>
                    <a:pt x="137629" y="19951"/>
                  </a:lnTo>
                  <a:lnTo>
                    <a:pt x="91922" y="42951"/>
                  </a:lnTo>
                  <a:lnTo>
                    <a:pt x="53962" y="73329"/>
                  </a:lnTo>
                  <a:lnTo>
                    <a:pt x="25006" y="109677"/>
                  </a:lnTo>
                  <a:lnTo>
                    <a:pt x="6476" y="150977"/>
                  </a:lnTo>
                  <a:lnTo>
                    <a:pt x="0" y="195834"/>
                  </a:lnTo>
                  <a:lnTo>
                    <a:pt x="1650" y="216039"/>
                  </a:lnTo>
                  <a:lnTo>
                    <a:pt x="6476" y="239293"/>
                  </a:lnTo>
                  <a:lnTo>
                    <a:pt x="13969" y="261912"/>
                  </a:lnTo>
                  <a:lnTo>
                    <a:pt x="23863" y="280212"/>
                  </a:lnTo>
                  <a:lnTo>
                    <a:pt x="245681" y="585216"/>
                  </a:lnTo>
                  <a:lnTo>
                    <a:pt x="465467" y="281863"/>
                  </a:lnTo>
                  <a:lnTo>
                    <a:pt x="474598" y="264337"/>
                  </a:lnTo>
                  <a:lnTo>
                    <a:pt x="482599" y="241071"/>
                  </a:lnTo>
                  <a:lnTo>
                    <a:pt x="488187" y="216674"/>
                  </a:lnTo>
                  <a:lnTo>
                    <a:pt x="490346" y="195834"/>
                  </a:lnTo>
                  <a:lnTo>
                    <a:pt x="483869" y="150977"/>
                  </a:lnTo>
                  <a:lnTo>
                    <a:pt x="465340" y="109677"/>
                  </a:lnTo>
                  <a:lnTo>
                    <a:pt x="436511" y="73329"/>
                  </a:lnTo>
                  <a:lnTo>
                    <a:pt x="398551" y="42951"/>
                  </a:lnTo>
                  <a:lnTo>
                    <a:pt x="353098" y="19951"/>
                  </a:lnTo>
                  <a:lnTo>
                    <a:pt x="301675" y="5206"/>
                  </a:lnTo>
                  <a:lnTo>
                    <a:pt x="245681" y="0"/>
                  </a:lnTo>
                  <a:close/>
                </a:path>
              </a:pathLst>
            </a:custGeom>
            <a:solidFill>
              <a:srgbClr val="C5007C"/>
            </a:solidFill>
          </p:spPr>
          <p:txBody>
            <a:bodyPr wrap="square" lIns="0" tIns="0" rIns="0" bIns="0" rtlCol="0"/>
            <a:lstStyle/>
            <a:p>
              <a:endParaRPr sz="1200"/>
            </a:p>
          </p:txBody>
        </p:sp>
        <p:sp>
          <p:nvSpPr>
            <p:cNvPr id="48" name="object 61">
              <a:extLst>
                <a:ext uri="{FF2B5EF4-FFF2-40B4-BE49-F238E27FC236}">
                  <a16:creationId xmlns:a16="http://schemas.microsoft.com/office/drawing/2014/main" id="{319EC536-1895-88F4-9BB4-B46C4806BCBC}"/>
                </a:ext>
              </a:extLst>
            </p:cNvPr>
            <p:cNvSpPr/>
            <p:nvPr/>
          </p:nvSpPr>
          <p:spPr>
            <a:xfrm>
              <a:off x="3720084" y="3398520"/>
              <a:ext cx="245745" cy="585470"/>
            </a:xfrm>
            <a:custGeom>
              <a:avLst/>
              <a:gdLst/>
              <a:ahLst/>
              <a:cxnLst/>
              <a:rect l="l" t="t" r="r" b="b"/>
              <a:pathLst>
                <a:path w="245745" h="585470">
                  <a:moveTo>
                    <a:pt x="0" y="0"/>
                  </a:moveTo>
                  <a:lnTo>
                    <a:pt x="0" y="585216"/>
                  </a:lnTo>
                  <a:lnTo>
                    <a:pt x="220446" y="281863"/>
                  </a:lnTo>
                  <a:lnTo>
                    <a:pt x="229603" y="264337"/>
                  </a:lnTo>
                  <a:lnTo>
                    <a:pt x="237477" y="241071"/>
                  </a:lnTo>
                  <a:lnTo>
                    <a:pt x="243204" y="216674"/>
                  </a:lnTo>
                  <a:lnTo>
                    <a:pt x="245364" y="195834"/>
                  </a:lnTo>
                  <a:lnTo>
                    <a:pt x="238874" y="150977"/>
                  </a:lnTo>
                  <a:lnTo>
                    <a:pt x="220319" y="109677"/>
                  </a:lnTo>
                  <a:lnTo>
                    <a:pt x="191338" y="73329"/>
                  </a:lnTo>
                  <a:lnTo>
                    <a:pt x="153327" y="42951"/>
                  </a:lnTo>
                  <a:lnTo>
                    <a:pt x="107683" y="19951"/>
                  </a:lnTo>
                  <a:lnTo>
                    <a:pt x="56197" y="5206"/>
                  </a:lnTo>
                  <a:lnTo>
                    <a:pt x="0" y="0"/>
                  </a:lnTo>
                  <a:close/>
                </a:path>
              </a:pathLst>
            </a:custGeom>
            <a:solidFill>
              <a:srgbClr val="FF1DAC"/>
            </a:solidFill>
          </p:spPr>
          <p:txBody>
            <a:bodyPr wrap="square" lIns="0" tIns="0" rIns="0" bIns="0" rtlCol="0"/>
            <a:lstStyle/>
            <a:p>
              <a:endParaRPr sz="1200"/>
            </a:p>
          </p:txBody>
        </p:sp>
        <p:sp>
          <p:nvSpPr>
            <p:cNvPr id="49" name="object 62">
              <a:extLst>
                <a:ext uri="{FF2B5EF4-FFF2-40B4-BE49-F238E27FC236}">
                  <a16:creationId xmlns:a16="http://schemas.microsoft.com/office/drawing/2014/main" id="{AAF2BA0A-DDA0-B6F8-F364-B409CFA1789A}"/>
                </a:ext>
              </a:extLst>
            </p:cNvPr>
            <p:cNvSpPr/>
            <p:nvPr/>
          </p:nvSpPr>
          <p:spPr>
            <a:xfrm>
              <a:off x="3518915" y="3435096"/>
              <a:ext cx="401955" cy="320040"/>
            </a:xfrm>
            <a:custGeom>
              <a:avLst/>
              <a:gdLst/>
              <a:ahLst/>
              <a:cxnLst/>
              <a:rect l="l" t="t" r="r" b="b"/>
              <a:pathLst>
                <a:path w="401954" h="320039">
                  <a:moveTo>
                    <a:pt x="200913" y="0"/>
                  </a:moveTo>
                  <a:lnTo>
                    <a:pt x="147612" y="5715"/>
                  </a:lnTo>
                  <a:lnTo>
                    <a:pt x="99504" y="21844"/>
                  </a:lnTo>
                  <a:lnTo>
                    <a:pt x="58889" y="46863"/>
                  </a:lnTo>
                  <a:lnTo>
                    <a:pt x="27419" y="79248"/>
                  </a:lnTo>
                  <a:lnTo>
                    <a:pt x="7238" y="117475"/>
                  </a:lnTo>
                  <a:lnTo>
                    <a:pt x="0" y="159893"/>
                  </a:lnTo>
                  <a:lnTo>
                    <a:pt x="7238" y="202438"/>
                  </a:lnTo>
                  <a:lnTo>
                    <a:pt x="27419" y="240665"/>
                  </a:lnTo>
                  <a:lnTo>
                    <a:pt x="58889" y="273050"/>
                  </a:lnTo>
                  <a:lnTo>
                    <a:pt x="99504" y="298069"/>
                  </a:lnTo>
                  <a:lnTo>
                    <a:pt x="147612" y="314198"/>
                  </a:lnTo>
                  <a:lnTo>
                    <a:pt x="200913" y="319913"/>
                  </a:lnTo>
                  <a:lnTo>
                    <a:pt x="254342" y="314198"/>
                  </a:lnTo>
                  <a:lnTo>
                    <a:pt x="302450" y="298069"/>
                  </a:lnTo>
                  <a:lnTo>
                    <a:pt x="343065" y="273050"/>
                  </a:lnTo>
                  <a:lnTo>
                    <a:pt x="374535" y="240665"/>
                  </a:lnTo>
                  <a:lnTo>
                    <a:pt x="394715" y="202438"/>
                  </a:lnTo>
                  <a:lnTo>
                    <a:pt x="401954" y="159893"/>
                  </a:lnTo>
                  <a:lnTo>
                    <a:pt x="394715" y="117475"/>
                  </a:lnTo>
                  <a:lnTo>
                    <a:pt x="374535" y="79248"/>
                  </a:lnTo>
                  <a:lnTo>
                    <a:pt x="343065" y="46863"/>
                  </a:lnTo>
                  <a:lnTo>
                    <a:pt x="302450" y="21844"/>
                  </a:lnTo>
                  <a:lnTo>
                    <a:pt x="254342" y="5714"/>
                  </a:lnTo>
                  <a:lnTo>
                    <a:pt x="200913" y="0"/>
                  </a:lnTo>
                  <a:close/>
                </a:path>
              </a:pathLst>
            </a:custGeom>
            <a:solidFill>
              <a:srgbClr val="FFFFFF"/>
            </a:solidFill>
          </p:spPr>
          <p:txBody>
            <a:bodyPr wrap="square" lIns="0" tIns="0" rIns="0" bIns="0" rtlCol="0"/>
            <a:lstStyle/>
            <a:p>
              <a:endParaRPr sz="1200"/>
            </a:p>
          </p:txBody>
        </p:sp>
        <p:sp>
          <p:nvSpPr>
            <p:cNvPr id="50" name="object 63">
              <a:extLst>
                <a:ext uri="{FF2B5EF4-FFF2-40B4-BE49-F238E27FC236}">
                  <a16:creationId xmlns:a16="http://schemas.microsoft.com/office/drawing/2014/main" id="{818110AD-4845-F2CA-BD95-E596C0E2403D}"/>
                </a:ext>
              </a:extLst>
            </p:cNvPr>
            <p:cNvSpPr txBox="1"/>
            <p:nvPr/>
          </p:nvSpPr>
          <p:spPr>
            <a:xfrm>
              <a:off x="3607369" y="3492353"/>
              <a:ext cx="224154" cy="198902"/>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C5007C"/>
                  </a:solidFill>
                  <a:latin typeface="Arial"/>
                  <a:cs typeface="Arial"/>
                </a:rPr>
                <a:t>0</a:t>
              </a:r>
              <a:r>
                <a:rPr sz="1200" b="1" dirty="0">
                  <a:solidFill>
                    <a:srgbClr val="C5007C"/>
                  </a:solidFill>
                  <a:latin typeface="Arial"/>
                  <a:cs typeface="Arial"/>
                </a:rPr>
                <a:t>3</a:t>
              </a:r>
              <a:endParaRPr sz="1200" dirty="0">
                <a:latin typeface="Arial"/>
                <a:cs typeface="Arial"/>
              </a:endParaRPr>
            </a:p>
          </p:txBody>
        </p:sp>
      </p:grpSp>
      <p:sp>
        <p:nvSpPr>
          <p:cNvPr id="59" name="object 27">
            <a:extLst>
              <a:ext uri="{FF2B5EF4-FFF2-40B4-BE49-F238E27FC236}">
                <a16:creationId xmlns:a16="http://schemas.microsoft.com/office/drawing/2014/main" id="{3CACE5A6-18BD-DA21-AF90-458973EB0B2B}"/>
              </a:ext>
            </a:extLst>
          </p:cNvPr>
          <p:cNvSpPr/>
          <p:nvPr/>
        </p:nvSpPr>
        <p:spPr>
          <a:xfrm>
            <a:off x="321243" y="1341001"/>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00338D"/>
          </a:solidFill>
        </p:spPr>
        <p:txBody>
          <a:bodyPr wrap="square" lIns="0" tIns="0" rIns="0" bIns="0" rtlCol="0"/>
          <a:lstStyle/>
          <a:p>
            <a:endParaRPr/>
          </a:p>
        </p:txBody>
      </p:sp>
      <p:sp>
        <p:nvSpPr>
          <p:cNvPr id="62" name="object 47">
            <a:extLst>
              <a:ext uri="{FF2B5EF4-FFF2-40B4-BE49-F238E27FC236}">
                <a16:creationId xmlns:a16="http://schemas.microsoft.com/office/drawing/2014/main" id="{EFEA8392-9866-047F-89E6-E4B69CC68992}"/>
              </a:ext>
            </a:extLst>
          </p:cNvPr>
          <p:cNvSpPr txBox="1"/>
          <p:nvPr/>
        </p:nvSpPr>
        <p:spPr>
          <a:xfrm>
            <a:off x="393713" y="1711077"/>
            <a:ext cx="1076960" cy="465512"/>
          </a:xfrm>
          <a:prstGeom prst="rect">
            <a:avLst/>
          </a:prstGeom>
        </p:spPr>
        <p:txBody>
          <a:bodyPr vert="horz" wrap="square" lIns="0" tIns="41910" rIns="0" bIns="0" rtlCol="0">
            <a:spAutoFit/>
          </a:bodyPr>
          <a:lstStyle/>
          <a:p>
            <a:pPr marL="12700" marR="5080" indent="51435" algn="ctr">
              <a:lnSpc>
                <a:spcPts val="1090"/>
              </a:lnSpc>
              <a:spcBef>
                <a:spcPts val="330"/>
              </a:spcBef>
            </a:pPr>
            <a:r>
              <a:rPr lang="en-SG" sz="1050" b="1" spc="-15" dirty="0">
                <a:solidFill>
                  <a:srgbClr val="FFFFFF"/>
                </a:solidFill>
                <a:latin typeface="Trebuchet MS"/>
                <a:cs typeface="Trebuchet MS"/>
              </a:rPr>
              <a:t>Define- </a:t>
            </a:r>
            <a:r>
              <a:rPr lang="en-SG" sz="1050" spc="-15" dirty="0">
                <a:solidFill>
                  <a:srgbClr val="FFFFFF"/>
                </a:solidFill>
                <a:latin typeface="Trebuchet MS"/>
                <a:cs typeface="Trebuchet MS"/>
              </a:rPr>
              <a:t>Setting  boundaries of the operations</a:t>
            </a:r>
          </a:p>
        </p:txBody>
      </p:sp>
      <p:grpSp>
        <p:nvGrpSpPr>
          <p:cNvPr id="91" name="Group 90">
            <a:extLst>
              <a:ext uri="{FF2B5EF4-FFF2-40B4-BE49-F238E27FC236}">
                <a16:creationId xmlns:a16="http://schemas.microsoft.com/office/drawing/2014/main" id="{DC2000CE-6D9C-814C-037F-2EDE20B08902}"/>
              </a:ext>
            </a:extLst>
          </p:cNvPr>
          <p:cNvGrpSpPr/>
          <p:nvPr/>
        </p:nvGrpSpPr>
        <p:grpSpPr>
          <a:xfrm>
            <a:off x="674724" y="2713574"/>
            <a:ext cx="446913" cy="583565"/>
            <a:chOff x="988680" y="2846567"/>
            <a:chExt cx="446913" cy="583565"/>
          </a:xfrm>
        </p:grpSpPr>
        <p:grpSp>
          <p:nvGrpSpPr>
            <p:cNvPr id="51" name="Group 50">
              <a:extLst>
                <a:ext uri="{FF2B5EF4-FFF2-40B4-BE49-F238E27FC236}">
                  <a16:creationId xmlns:a16="http://schemas.microsoft.com/office/drawing/2014/main" id="{F7CBC662-3A0C-4AF4-F6D6-9F28C5BEE314}"/>
                </a:ext>
              </a:extLst>
            </p:cNvPr>
            <p:cNvGrpSpPr/>
            <p:nvPr/>
          </p:nvGrpSpPr>
          <p:grpSpPr>
            <a:xfrm>
              <a:off x="988680" y="2846567"/>
              <a:ext cx="446913" cy="583565"/>
              <a:chOff x="772668" y="2813304"/>
              <a:chExt cx="489584" cy="583565"/>
            </a:xfrm>
          </p:grpSpPr>
          <p:sp>
            <p:nvSpPr>
              <p:cNvPr id="9" name="object 5">
                <a:extLst>
                  <a:ext uri="{FF2B5EF4-FFF2-40B4-BE49-F238E27FC236}">
                    <a16:creationId xmlns:a16="http://schemas.microsoft.com/office/drawing/2014/main" id="{B3BC98C1-D323-7D51-0345-406C6E1BA72C}"/>
                  </a:ext>
                </a:extLst>
              </p:cNvPr>
              <p:cNvSpPr/>
              <p:nvPr/>
            </p:nvSpPr>
            <p:spPr>
              <a:xfrm>
                <a:off x="772668" y="2813304"/>
                <a:ext cx="489584" cy="583565"/>
              </a:xfrm>
              <a:custGeom>
                <a:avLst/>
                <a:gdLst/>
                <a:ahLst/>
                <a:cxnLst/>
                <a:rect l="l" t="t" r="r" b="b"/>
                <a:pathLst>
                  <a:path w="489584" h="583564">
                    <a:moveTo>
                      <a:pt x="245109" y="0"/>
                    </a:moveTo>
                    <a:lnTo>
                      <a:pt x="188874" y="5207"/>
                    </a:lnTo>
                    <a:lnTo>
                      <a:pt x="137274" y="19799"/>
                    </a:lnTo>
                    <a:lnTo>
                      <a:pt x="91757" y="42887"/>
                    </a:lnTo>
                    <a:lnTo>
                      <a:pt x="53809" y="73088"/>
                    </a:lnTo>
                    <a:lnTo>
                      <a:pt x="24891" y="109372"/>
                    </a:lnTo>
                    <a:lnTo>
                      <a:pt x="6464" y="150368"/>
                    </a:lnTo>
                    <a:lnTo>
                      <a:pt x="0" y="195160"/>
                    </a:lnTo>
                    <a:lnTo>
                      <a:pt x="1676" y="215328"/>
                    </a:lnTo>
                    <a:lnTo>
                      <a:pt x="6464" y="238429"/>
                    </a:lnTo>
                    <a:lnTo>
                      <a:pt x="13969" y="261010"/>
                    </a:lnTo>
                    <a:lnTo>
                      <a:pt x="23799" y="279285"/>
                    </a:lnTo>
                    <a:lnTo>
                      <a:pt x="245109" y="583184"/>
                    </a:lnTo>
                    <a:lnTo>
                      <a:pt x="464362" y="280936"/>
                    </a:lnTo>
                    <a:lnTo>
                      <a:pt x="473468" y="263423"/>
                    </a:lnTo>
                    <a:lnTo>
                      <a:pt x="481431" y="240207"/>
                    </a:lnTo>
                    <a:lnTo>
                      <a:pt x="487044" y="215836"/>
                    </a:lnTo>
                    <a:lnTo>
                      <a:pt x="489178" y="195160"/>
                    </a:lnTo>
                    <a:lnTo>
                      <a:pt x="482714" y="150368"/>
                    </a:lnTo>
                    <a:lnTo>
                      <a:pt x="464312" y="109372"/>
                    </a:lnTo>
                    <a:lnTo>
                      <a:pt x="435444" y="73088"/>
                    </a:lnTo>
                    <a:lnTo>
                      <a:pt x="397611" y="42887"/>
                    </a:lnTo>
                    <a:lnTo>
                      <a:pt x="352285" y="19799"/>
                    </a:lnTo>
                    <a:lnTo>
                      <a:pt x="300951" y="5206"/>
                    </a:lnTo>
                    <a:lnTo>
                      <a:pt x="245109" y="0"/>
                    </a:lnTo>
                    <a:close/>
                  </a:path>
                </a:pathLst>
              </a:custGeom>
              <a:solidFill>
                <a:srgbClr val="00338D"/>
              </a:solidFill>
            </p:spPr>
            <p:txBody>
              <a:bodyPr wrap="square" lIns="0" tIns="0" rIns="0" bIns="0" rtlCol="0"/>
              <a:lstStyle/>
              <a:p>
                <a:endParaRPr/>
              </a:p>
            </p:txBody>
          </p:sp>
          <p:sp>
            <p:nvSpPr>
              <p:cNvPr id="11" name="object 6">
                <a:extLst>
                  <a:ext uri="{FF2B5EF4-FFF2-40B4-BE49-F238E27FC236}">
                    <a16:creationId xmlns:a16="http://schemas.microsoft.com/office/drawing/2014/main" id="{23BBF2E8-CE0E-4D36-B1FE-461491E6C6DB}"/>
                  </a:ext>
                </a:extLst>
              </p:cNvPr>
              <p:cNvSpPr/>
              <p:nvPr/>
            </p:nvSpPr>
            <p:spPr>
              <a:xfrm>
                <a:off x="1018032" y="2813304"/>
                <a:ext cx="243840" cy="583565"/>
              </a:xfrm>
              <a:custGeom>
                <a:avLst/>
                <a:gdLst/>
                <a:ahLst/>
                <a:cxnLst/>
                <a:rect l="l" t="t" r="r" b="b"/>
                <a:pathLst>
                  <a:path w="243840" h="583564">
                    <a:moveTo>
                      <a:pt x="0" y="0"/>
                    </a:moveTo>
                    <a:lnTo>
                      <a:pt x="0" y="583184"/>
                    </a:lnTo>
                    <a:lnTo>
                      <a:pt x="218795" y="280936"/>
                    </a:lnTo>
                    <a:lnTo>
                      <a:pt x="227888" y="263423"/>
                    </a:lnTo>
                    <a:lnTo>
                      <a:pt x="235813" y="240207"/>
                    </a:lnTo>
                    <a:lnTo>
                      <a:pt x="241427" y="215836"/>
                    </a:lnTo>
                    <a:lnTo>
                      <a:pt x="243560" y="195160"/>
                    </a:lnTo>
                    <a:lnTo>
                      <a:pt x="237109" y="150368"/>
                    </a:lnTo>
                    <a:lnTo>
                      <a:pt x="218744" y="109372"/>
                    </a:lnTo>
                    <a:lnTo>
                      <a:pt x="189941" y="73088"/>
                    </a:lnTo>
                    <a:lnTo>
                      <a:pt x="152184" y="42887"/>
                    </a:lnTo>
                    <a:lnTo>
                      <a:pt x="106959" y="19799"/>
                    </a:lnTo>
                    <a:lnTo>
                      <a:pt x="55740" y="5206"/>
                    </a:lnTo>
                    <a:lnTo>
                      <a:pt x="0" y="0"/>
                    </a:lnTo>
                    <a:close/>
                  </a:path>
                </a:pathLst>
              </a:custGeom>
              <a:solidFill>
                <a:srgbClr val="005EB8"/>
              </a:solidFill>
            </p:spPr>
            <p:txBody>
              <a:bodyPr wrap="square" lIns="0" tIns="0" rIns="0" bIns="0" rtlCol="0"/>
              <a:lstStyle/>
              <a:p>
                <a:endParaRPr/>
              </a:p>
            </p:txBody>
          </p:sp>
          <p:sp>
            <p:nvSpPr>
              <p:cNvPr id="12" name="object 7">
                <a:extLst>
                  <a:ext uri="{FF2B5EF4-FFF2-40B4-BE49-F238E27FC236}">
                    <a16:creationId xmlns:a16="http://schemas.microsoft.com/office/drawing/2014/main" id="{AF03ABBD-5CC2-2AF5-86E2-00B1147B9D75}"/>
                  </a:ext>
                </a:extLst>
              </p:cNvPr>
              <p:cNvSpPr/>
              <p:nvPr/>
            </p:nvSpPr>
            <p:spPr>
              <a:xfrm>
                <a:off x="816863" y="2848355"/>
                <a:ext cx="401320" cy="320040"/>
              </a:xfrm>
              <a:custGeom>
                <a:avLst/>
                <a:gdLst/>
                <a:ahLst/>
                <a:cxnLst/>
                <a:rect l="l" t="t" r="r" b="b"/>
                <a:pathLst>
                  <a:path w="401319" h="320039">
                    <a:moveTo>
                      <a:pt x="200393" y="0"/>
                    </a:moveTo>
                    <a:lnTo>
                      <a:pt x="147129" y="5715"/>
                    </a:lnTo>
                    <a:lnTo>
                      <a:pt x="99263" y="21844"/>
                    </a:lnTo>
                    <a:lnTo>
                      <a:pt x="58686" y="46863"/>
                    </a:lnTo>
                    <a:lnTo>
                      <a:pt x="27368" y="79248"/>
                    </a:lnTo>
                    <a:lnTo>
                      <a:pt x="7150" y="117475"/>
                    </a:lnTo>
                    <a:lnTo>
                      <a:pt x="0" y="159893"/>
                    </a:lnTo>
                    <a:lnTo>
                      <a:pt x="7150" y="202438"/>
                    </a:lnTo>
                    <a:lnTo>
                      <a:pt x="27368" y="240665"/>
                    </a:lnTo>
                    <a:lnTo>
                      <a:pt x="58686" y="273050"/>
                    </a:lnTo>
                    <a:lnTo>
                      <a:pt x="99263" y="298069"/>
                    </a:lnTo>
                    <a:lnTo>
                      <a:pt x="147129" y="314198"/>
                    </a:lnTo>
                    <a:lnTo>
                      <a:pt x="200393" y="319913"/>
                    </a:lnTo>
                    <a:lnTo>
                      <a:pt x="253669" y="314198"/>
                    </a:lnTo>
                    <a:lnTo>
                      <a:pt x="301548" y="298069"/>
                    </a:lnTo>
                    <a:lnTo>
                      <a:pt x="342112" y="273050"/>
                    </a:lnTo>
                    <a:lnTo>
                      <a:pt x="373430" y="240665"/>
                    </a:lnTo>
                    <a:lnTo>
                      <a:pt x="393636" y="202438"/>
                    </a:lnTo>
                    <a:lnTo>
                      <a:pt x="400799" y="159893"/>
                    </a:lnTo>
                    <a:lnTo>
                      <a:pt x="393636" y="117475"/>
                    </a:lnTo>
                    <a:lnTo>
                      <a:pt x="373430" y="79248"/>
                    </a:lnTo>
                    <a:lnTo>
                      <a:pt x="342112" y="46863"/>
                    </a:lnTo>
                    <a:lnTo>
                      <a:pt x="301548" y="21844"/>
                    </a:lnTo>
                    <a:lnTo>
                      <a:pt x="253669" y="5714"/>
                    </a:lnTo>
                    <a:lnTo>
                      <a:pt x="200393" y="0"/>
                    </a:lnTo>
                    <a:close/>
                  </a:path>
                </a:pathLst>
              </a:custGeom>
              <a:solidFill>
                <a:srgbClr val="FFFFFF"/>
              </a:solidFill>
            </p:spPr>
            <p:txBody>
              <a:bodyPr wrap="square" lIns="0" tIns="0" rIns="0" bIns="0" rtlCol="0"/>
              <a:lstStyle/>
              <a:p>
                <a:endParaRPr/>
              </a:p>
            </p:txBody>
          </p:sp>
        </p:grpSp>
        <p:sp>
          <p:nvSpPr>
            <p:cNvPr id="64" name="object 53">
              <a:extLst>
                <a:ext uri="{FF2B5EF4-FFF2-40B4-BE49-F238E27FC236}">
                  <a16:creationId xmlns:a16="http://schemas.microsoft.com/office/drawing/2014/main" id="{9A0222D2-1AF7-0A8C-A1C7-BEA076848DDB}"/>
                </a:ext>
              </a:extLst>
            </p:cNvPr>
            <p:cNvSpPr txBox="1"/>
            <p:nvPr/>
          </p:nvSpPr>
          <p:spPr>
            <a:xfrm>
              <a:off x="1121139" y="2927850"/>
              <a:ext cx="224154" cy="198131"/>
            </a:xfrm>
            <a:prstGeom prst="rect">
              <a:avLst/>
            </a:prstGeom>
          </p:spPr>
          <p:txBody>
            <a:bodyPr vert="horz" wrap="square" lIns="0" tIns="13335" rIns="0" bIns="0" rtlCol="0">
              <a:spAutoFit/>
            </a:bodyPr>
            <a:lstStyle/>
            <a:p>
              <a:pPr marL="12700">
                <a:lnSpc>
                  <a:spcPct val="100000"/>
                </a:lnSpc>
                <a:spcBef>
                  <a:spcPts val="105"/>
                </a:spcBef>
              </a:pPr>
              <a:r>
                <a:rPr sz="1200" b="1" spc="-5" dirty="0">
                  <a:solidFill>
                    <a:srgbClr val="00338D"/>
                  </a:solidFill>
                  <a:latin typeface="Arial"/>
                  <a:cs typeface="Arial"/>
                </a:rPr>
                <a:t>0</a:t>
              </a:r>
              <a:r>
                <a:rPr sz="1200" b="1" dirty="0">
                  <a:solidFill>
                    <a:srgbClr val="00338D"/>
                  </a:solidFill>
                  <a:latin typeface="Arial"/>
                  <a:cs typeface="Arial"/>
                </a:rPr>
                <a:t>1</a:t>
              </a:r>
              <a:endParaRPr sz="1200" dirty="0">
                <a:latin typeface="Arial"/>
                <a:cs typeface="Arial"/>
              </a:endParaRPr>
            </a:p>
          </p:txBody>
        </p:sp>
      </p:grpSp>
      <p:sp>
        <p:nvSpPr>
          <p:cNvPr id="75" name="object 27">
            <a:extLst>
              <a:ext uri="{FF2B5EF4-FFF2-40B4-BE49-F238E27FC236}">
                <a16:creationId xmlns:a16="http://schemas.microsoft.com/office/drawing/2014/main" id="{DB94557A-3625-E237-1500-57C5746104E8}"/>
              </a:ext>
            </a:extLst>
          </p:cNvPr>
          <p:cNvSpPr/>
          <p:nvPr/>
        </p:nvSpPr>
        <p:spPr>
          <a:xfrm>
            <a:off x="1202696" y="3636385"/>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005EB8"/>
          </a:solidFill>
        </p:spPr>
        <p:txBody>
          <a:bodyPr wrap="square" lIns="0" tIns="0" rIns="0" bIns="0" rtlCol="0"/>
          <a:lstStyle/>
          <a:p>
            <a:endParaRPr/>
          </a:p>
        </p:txBody>
      </p:sp>
      <p:sp>
        <p:nvSpPr>
          <p:cNvPr id="76" name="object 47">
            <a:extLst>
              <a:ext uri="{FF2B5EF4-FFF2-40B4-BE49-F238E27FC236}">
                <a16:creationId xmlns:a16="http://schemas.microsoft.com/office/drawing/2014/main" id="{ED969311-593F-4ABA-1006-7DB13F4A7B05}"/>
              </a:ext>
            </a:extLst>
          </p:cNvPr>
          <p:cNvSpPr txBox="1"/>
          <p:nvPr/>
        </p:nvSpPr>
        <p:spPr>
          <a:xfrm>
            <a:off x="1294216" y="3951833"/>
            <a:ext cx="1076960" cy="607539"/>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Measure – </a:t>
            </a:r>
            <a:r>
              <a:rPr lang="en-US" sz="1050" spc="-15" dirty="0">
                <a:solidFill>
                  <a:srgbClr val="FFFFFF"/>
                </a:solidFill>
                <a:latin typeface="Trebuchet MS"/>
                <a:cs typeface="Trebuchet MS"/>
              </a:rPr>
              <a:t>Review GHG emissions inventory</a:t>
            </a:r>
            <a:endParaRPr sz="1050" dirty="0">
              <a:latin typeface="Calibri"/>
              <a:cs typeface="Calibri"/>
            </a:endParaRPr>
          </a:p>
        </p:txBody>
      </p:sp>
      <p:sp>
        <p:nvSpPr>
          <p:cNvPr id="79" name="object 27">
            <a:extLst>
              <a:ext uri="{FF2B5EF4-FFF2-40B4-BE49-F238E27FC236}">
                <a16:creationId xmlns:a16="http://schemas.microsoft.com/office/drawing/2014/main" id="{9C4BB648-1FAE-DE3E-706F-66529714AA78}"/>
              </a:ext>
            </a:extLst>
          </p:cNvPr>
          <p:cNvSpPr/>
          <p:nvPr/>
        </p:nvSpPr>
        <p:spPr>
          <a:xfrm>
            <a:off x="2760031" y="1861564"/>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C5007C"/>
          </a:solidFill>
        </p:spPr>
        <p:txBody>
          <a:bodyPr wrap="square" lIns="0" tIns="0" rIns="0" bIns="0" rtlCol="0"/>
          <a:lstStyle/>
          <a:p>
            <a:endParaRPr/>
          </a:p>
        </p:txBody>
      </p:sp>
      <p:sp>
        <p:nvSpPr>
          <p:cNvPr id="80" name="object 47">
            <a:extLst>
              <a:ext uri="{FF2B5EF4-FFF2-40B4-BE49-F238E27FC236}">
                <a16:creationId xmlns:a16="http://schemas.microsoft.com/office/drawing/2014/main" id="{EF0ED591-9919-D277-4005-6407BB6FC865}"/>
              </a:ext>
            </a:extLst>
          </p:cNvPr>
          <p:cNvSpPr txBox="1"/>
          <p:nvPr/>
        </p:nvSpPr>
        <p:spPr>
          <a:xfrm>
            <a:off x="2851551" y="2215045"/>
            <a:ext cx="1076960" cy="607539"/>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Communicate – </a:t>
            </a:r>
            <a:r>
              <a:rPr lang="en-US" sz="1050" spc="-15" dirty="0">
                <a:solidFill>
                  <a:srgbClr val="FFFFFF"/>
                </a:solidFill>
                <a:latin typeface="Trebuchet MS"/>
                <a:cs typeface="Trebuchet MS"/>
              </a:rPr>
              <a:t>Report GHG emissions inventory</a:t>
            </a:r>
            <a:endParaRPr sz="1050" dirty="0">
              <a:latin typeface="Calibri"/>
              <a:cs typeface="Calibri"/>
            </a:endParaRPr>
          </a:p>
        </p:txBody>
      </p:sp>
      <p:sp>
        <p:nvSpPr>
          <p:cNvPr id="84" name="object 27">
            <a:extLst>
              <a:ext uri="{FF2B5EF4-FFF2-40B4-BE49-F238E27FC236}">
                <a16:creationId xmlns:a16="http://schemas.microsoft.com/office/drawing/2014/main" id="{78E5F840-D158-708E-4ADB-AD2E34C1CE0E}"/>
              </a:ext>
            </a:extLst>
          </p:cNvPr>
          <p:cNvSpPr/>
          <p:nvPr/>
        </p:nvSpPr>
        <p:spPr>
          <a:xfrm>
            <a:off x="4250420" y="3636385"/>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460868"/>
          </a:solidFill>
        </p:spPr>
        <p:txBody>
          <a:bodyPr wrap="square" lIns="0" tIns="0" rIns="0" bIns="0" rtlCol="0"/>
          <a:lstStyle/>
          <a:p>
            <a:endParaRPr/>
          </a:p>
        </p:txBody>
      </p:sp>
      <p:sp>
        <p:nvSpPr>
          <p:cNvPr id="85" name="object 47">
            <a:extLst>
              <a:ext uri="{FF2B5EF4-FFF2-40B4-BE49-F238E27FC236}">
                <a16:creationId xmlns:a16="http://schemas.microsoft.com/office/drawing/2014/main" id="{B4C63213-9F37-D4CB-C5D2-07A21E07C9E6}"/>
              </a:ext>
            </a:extLst>
          </p:cNvPr>
          <p:cNvSpPr txBox="1"/>
          <p:nvPr/>
        </p:nvSpPr>
        <p:spPr>
          <a:xfrm>
            <a:off x="4340056" y="3867746"/>
            <a:ext cx="1076960" cy="747641"/>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Hotspot – </a:t>
            </a:r>
            <a:r>
              <a:rPr lang="en-US" sz="1050" spc="-15" dirty="0">
                <a:solidFill>
                  <a:srgbClr val="FFFFFF"/>
                </a:solidFill>
                <a:latin typeface="Trebuchet MS"/>
                <a:cs typeface="Trebuchet MS"/>
              </a:rPr>
              <a:t>Identify emissions hotspots and reduction potential</a:t>
            </a:r>
            <a:endParaRPr sz="1050" dirty="0">
              <a:latin typeface="Calibri"/>
              <a:cs typeface="Calibri"/>
            </a:endParaRPr>
          </a:p>
        </p:txBody>
      </p:sp>
      <p:sp>
        <p:nvSpPr>
          <p:cNvPr id="88" name="object 27">
            <a:extLst>
              <a:ext uri="{FF2B5EF4-FFF2-40B4-BE49-F238E27FC236}">
                <a16:creationId xmlns:a16="http://schemas.microsoft.com/office/drawing/2014/main" id="{0326485A-24EE-3655-AE89-FE31FA1A7BA9}"/>
              </a:ext>
            </a:extLst>
          </p:cNvPr>
          <p:cNvSpPr/>
          <p:nvPr/>
        </p:nvSpPr>
        <p:spPr>
          <a:xfrm>
            <a:off x="5890788" y="2173005"/>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009A44"/>
          </a:solidFill>
        </p:spPr>
        <p:txBody>
          <a:bodyPr wrap="square" lIns="0" tIns="0" rIns="0" bIns="0" rtlCol="0"/>
          <a:lstStyle/>
          <a:p>
            <a:endParaRPr/>
          </a:p>
        </p:txBody>
      </p:sp>
      <p:sp>
        <p:nvSpPr>
          <p:cNvPr id="89" name="object 47">
            <a:extLst>
              <a:ext uri="{FF2B5EF4-FFF2-40B4-BE49-F238E27FC236}">
                <a16:creationId xmlns:a16="http://schemas.microsoft.com/office/drawing/2014/main" id="{2A2D6BAF-236F-D147-C042-65F62B3AFA3E}"/>
              </a:ext>
            </a:extLst>
          </p:cNvPr>
          <p:cNvSpPr txBox="1"/>
          <p:nvPr/>
        </p:nvSpPr>
        <p:spPr>
          <a:xfrm>
            <a:off x="5992997" y="2497030"/>
            <a:ext cx="1076960" cy="607539"/>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Set targets – </a:t>
            </a:r>
            <a:r>
              <a:rPr lang="en-US" sz="1050" spc="-15" dirty="0">
                <a:solidFill>
                  <a:srgbClr val="FFFFFF"/>
                </a:solidFill>
                <a:latin typeface="Trebuchet MS"/>
                <a:cs typeface="Trebuchet MS"/>
              </a:rPr>
              <a:t>Develop a GHG emission reduction targets</a:t>
            </a:r>
            <a:endParaRPr sz="1050" dirty="0">
              <a:latin typeface="Calibri"/>
              <a:cs typeface="Calibri"/>
            </a:endParaRPr>
          </a:p>
        </p:txBody>
      </p:sp>
      <p:sp>
        <p:nvSpPr>
          <p:cNvPr id="2" name="object 27">
            <a:extLst>
              <a:ext uri="{FF2B5EF4-FFF2-40B4-BE49-F238E27FC236}">
                <a16:creationId xmlns:a16="http://schemas.microsoft.com/office/drawing/2014/main" id="{E50764A1-5F65-621F-FE42-CBAA2DB818AF}"/>
              </a:ext>
            </a:extLst>
          </p:cNvPr>
          <p:cNvSpPr/>
          <p:nvPr/>
        </p:nvSpPr>
        <p:spPr>
          <a:xfrm>
            <a:off x="7290677" y="3713326"/>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F68D2C"/>
          </a:solidFill>
        </p:spPr>
        <p:txBody>
          <a:bodyPr wrap="square" lIns="0" tIns="0" rIns="0" bIns="0" rtlCol="0"/>
          <a:lstStyle/>
          <a:p>
            <a:endParaRPr/>
          </a:p>
        </p:txBody>
      </p:sp>
      <p:sp>
        <p:nvSpPr>
          <p:cNvPr id="3" name="object 47">
            <a:extLst>
              <a:ext uri="{FF2B5EF4-FFF2-40B4-BE49-F238E27FC236}">
                <a16:creationId xmlns:a16="http://schemas.microsoft.com/office/drawing/2014/main" id="{878B7028-8847-587F-A244-88C3F9F14EEF}"/>
              </a:ext>
            </a:extLst>
          </p:cNvPr>
          <p:cNvSpPr txBox="1"/>
          <p:nvPr/>
        </p:nvSpPr>
        <p:spPr>
          <a:xfrm>
            <a:off x="7390551" y="3813740"/>
            <a:ext cx="1076960" cy="1029769"/>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Carbon reduction – </a:t>
            </a:r>
            <a:r>
              <a:rPr lang="en-US" sz="1050" spc="-15" dirty="0">
                <a:solidFill>
                  <a:srgbClr val="FFFFFF"/>
                </a:solidFill>
                <a:latin typeface="Trebuchet MS"/>
                <a:cs typeface="Trebuchet MS"/>
              </a:rPr>
              <a:t>Reduce emissions through RE, energy efficiency and sustainable products</a:t>
            </a:r>
            <a:endParaRPr sz="1050" dirty="0">
              <a:latin typeface="Calibri"/>
              <a:cs typeface="Calibri"/>
            </a:endParaRPr>
          </a:p>
        </p:txBody>
      </p:sp>
      <p:sp>
        <p:nvSpPr>
          <p:cNvPr id="5" name="object 27">
            <a:extLst>
              <a:ext uri="{FF2B5EF4-FFF2-40B4-BE49-F238E27FC236}">
                <a16:creationId xmlns:a16="http://schemas.microsoft.com/office/drawing/2014/main" id="{2D185F87-A431-F4E9-C018-8FFA407765CF}"/>
              </a:ext>
            </a:extLst>
          </p:cNvPr>
          <p:cNvSpPr/>
          <p:nvPr/>
        </p:nvSpPr>
        <p:spPr>
          <a:xfrm>
            <a:off x="8832815" y="2181500"/>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BA1F49"/>
          </a:solidFill>
        </p:spPr>
        <p:txBody>
          <a:bodyPr wrap="square" lIns="0" tIns="0" rIns="0" bIns="0" rtlCol="0"/>
          <a:lstStyle/>
          <a:p>
            <a:endParaRPr/>
          </a:p>
        </p:txBody>
      </p:sp>
      <p:sp>
        <p:nvSpPr>
          <p:cNvPr id="6" name="object 47">
            <a:extLst>
              <a:ext uri="{FF2B5EF4-FFF2-40B4-BE49-F238E27FC236}">
                <a16:creationId xmlns:a16="http://schemas.microsoft.com/office/drawing/2014/main" id="{53CD09B5-09ED-A9A3-84D8-B23CD8E8D314}"/>
              </a:ext>
            </a:extLst>
          </p:cNvPr>
          <p:cNvSpPr txBox="1"/>
          <p:nvPr/>
        </p:nvSpPr>
        <p:spPr>
          <a:xfrm>
            <a:off x="8934084" y="2448763"/>
            <a:ext cx="1076960" cy="747641"/>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Offset – </a:t>
            </a:r>
            <a:r>
              <a:rPr lang="en-US" sz="1050" spc="-15" dirty="0" err="1">
                <a:solidFill>
                  <a:srgbClr val="FFFFFF"/>
                </a:solidFill>
                <a:latin typeface="Trebuchet MS"/>
                <a:cs typeface="Trebuchet MS"/>
              </a:rPr>
              <a:t>Foremissions</a:t>
            </a:r>
            <a:r>
              <a:rPr lang="en-US" sz="1050" spc="-15" dirty="0">
                <a:solidFill>
                  <a:srgbClr val="FFFFFF"/>
                </a:solidFill>
                <a:latin typeface="Trebuchet MS"/>
                <a:cs typeface="Trebuchet MS"/>
              </a:rPr>
              <a:t> that are unavoidable consider offsets and RECs</a:t>
            </a:r>
            <a:endParaRPr sz="1050" dirty="0">
              <a:latin typeface="Calibri"/>
              <a:cs typeface="Calibri"/>
            </a:endParaRPr>
          </a:p>
        </p:txBody>
      </p:sp>
      <p:sp>
        <p:nvSpPr>
          <p:cNvPr id="7" name="object 27">
            <a:extLst>
              <a:ext uri="{FF2B5EF4-FFF2-40B4-BE49-F238E27FC236}">
                <a16:creationId xmlns:a16="http://schemas.microsoft.com/office/drawing/2014/main" id="{39DB29CA-E062-039C-0A90-6BB6F647BD6E}"/>
              </a:ext>
            </a:extLst>
          </p:cNvPr>
          <p:cNvSpPr/>
          <p:nvPr/>
        </p:nvSpPr>
        <p:spPr>
          <a:xfrm>
            <a:off x="10492649" y="3610801"/>
            <a:ext cx="1260000" cy="1260000"/>
          </a:xfrm>
          <a:custGeom>
            <a:avLst/>
            <a:gdLst/>
            <a:ahLst/>
            <a:cxnLst/>
            <a:rect l="l" t="t" r="r" b="b"/>
            <a:pathLst>
              <a:path w="1659889" h="1633855">
                <a:moveTo>
                  <a:pt x="829691" y="0"/>
                </a:moveTo>
                <a:lnTo>
                  <a:pt x="777252" y="1651"/>
                </a:lnTo>
                <a:lnTo>
                  <a:pt x="725563" y="6350"/>
                </a:lnTo>
                <a:lnTo>
                  <a:pt x="675030" y="14224"/>
                </a:lnTo>
                <a:lnTo>
                  <a:pt x="625373" y="24892"/>
                </a:lnTo>
                <a:lnTo>
                  <a:pt x="576999" y="38608"/>
                </a:lnTo>
                <a:lnTo>
                  <a:pt x="529767" y="54991"/>
                </a:lnTo>
                <a:lnTo>
                  <a:pt x="484047" y="74041"/>
                </a:lnTo>
                <a:lnTo>
                  <a:pt x="439648" y="95745"/>
                </a:lnTo>
                <a:lnTo>
                  <a:pt x="396836" y="119875"/>
                </a:lnTo>
                <a:lnTo>
                  <a:pt x="355676" y="146291"/>
                </a:lnTo>
                <a:lnTo>
                  <a:pt x="316242" y="175120"/>
                </a:lnTo>
                <a:lnTo>
                  <a:pt x="278663" y="206108"/>
                </a:lnTo>
                <a:lnTo>
                  <a:pt x="243014" y="239255"/>
                </a:lnTo>
                <a:lnTo>
                  <a:pt x="209384" y="274294"/>
                </a:lnTo>
                <a:lnTo>
                  <a:pt x="177914" y="311378"/>
                </a:lnTo>
                <a:lnTo>
                  <a:pt x="148653" y="350113"/>
                </a:lnTo>
                <a:lnTo>
                  <a:pt x="121716" y="390626"/>
                </a:lnTo>
                <a:lnTo>
                  <a:pt x="97218" y="432777"/>
                </a:lnTo>
                <a:lnTo>
                  <a:pt x="75222" y="476465"/>
                </a:lnTo>
                <a:lnTo>
                  <a:pt x="55841" y="521550"/>
                </a:lnTo>
                <a:lnTo>
                  <a:pt x="39179" y="568032"/>
                </a:lnTo>
                <a:lnTo>
                  <a:pt x="25349" y="615645"/>
                </a:lnTo>
                <a:lnTo>
                  <a:pt x="14401" y="664540"/>
                </a:lnTo>
                <a:lnTo>
                  <a:pt x="6464" y="714324"/>
                </a:lnTo>
                <a:lnTo>
                  <a:pt x="1638" y="765111"/>
                </a:lnTo>
                <a:lnTo>
                  <a:pt x="0" y="816800"/>
                </a:lnTo>
                <a:lnTo>
                  <a:pt x="1638" y="868489"/>
                </a:lnTo>
                <a:lnTo>
                  <a:pt x="6464" y="919276"/>
                </a:lnTo>
                <a:lnTo>
                  <a:pt x="14401" y="969060"/>
                </a:lnTo>
                <a:lnTo>
                  <a:pt x="25349" y="1017955"/>
                </a:lnTo>
                <a:lnTo>
                  <a:pt x="39179" y="1065568"/>
                </a:lnTo>
                <a:lnTo>
                  <a:pt x="55841" y="1112050"/>
                </a:lnTo>
                <a:lnTo>
                  <a:pt x="75222" y="1157135"/>
                </a:lnTo>
                <a:lnTo>
                  <a:pt x="97218" y="1200823"/>
                </a:lnTo>
                <a:lnTo>
                  <a:pt x="121716" y="1242974"/>
                </a:lnTo>
                <a:lnTo>
                  <a:pt x="148653" y="1283487"/>
                </a:lnTo>
                <a:lnTo>
                  <a:pt x="177914" y="1322222"/>
                </a:lnTo>
                <a:lnTo>
                  <a:pt x="209384" y="1359306"/>
                </a:lnTo>
                <a:lnTo>
                  <a:pt x="243014" y="1394345"/>
                </a:lnTo>
                <a:lnTo>
                  <a:pt x="278663" y="1427492"/>
                </a:lnTo>
                <a:lnTo>
                  <a:pt x="316242" y="1458480"/>
                </a:lnTo>
                <a:lnTo>
                  <a:pt x="355676" y="1487309"/>
                </a:lnTo>
                <a:lnTo>
                  <a:pt x="396836" y="1513725"/>
                </a:lnTo>
                <a:lnTo>
                  <a:pt x="439648" y="1537855"/>
                </a:lnTo>
                <a:lnTo>
                  <a:pt x="484047" y="1559560"/>
                </a:lnTo>
                <a:lnTo>
                  <a:pt x="529767" y="1578610"/>
                </a:lnTo>
                <a:lnTo>
                  <a:pt x="576999" y="1594993"/>
                </a:lnTo>
                <a:lnTo>
                  <a:pt x="625373" y="1608709"/>
                </a:lnTo>
                <a:lnTo>
                  <a:pt x="675030" y="1619377"/>
                </a:lnTo>
                <a:lnTo>
                  <a:pt x="725563" y="1627251"/>
                </a:lnTo>
                <a:lnTo>
                  <a:pt x="777252" y="1631950"/>
                </a:lnTo>
                <a:lnTo>
                  <a:pt x="829691" y="1633601"/>
                </a:lnTo>
                <a:lnTo>
                  <a:pt x="882129" y="1631950"/>
                </a:lnTo>
                <a:lnTo>
                  <a:pt x="933818" y="1627251"/>
                </a:lnTo>
                <a:lnTo>
                  <a:pt x="984351" y="1619377"/>
                </a:lnTo>
                <a:lnTo>
                  <a:pt x="1034008" y="1608709"/>
                </a:lnTo>
                <a:lnTo>
                  <a:pt x="1082382" y="1594993"/>
                </a:lnTo>
                <a:lnTo>
                  <a:pt x="1129614" y="1578610"/>
                </a:lnTo>
                <a:lnTo>
                  <a:pt x="1175334" y="1559560"/>
                </a:lnTo>
                <a:lnTo>
                  <a:pt x="1219771" y="1537855"/>
                </a:lnTo>
                <a:lnTo>
                  <a:pt x="1262570" y="1513725"/>
                </a:lnTo>
                <a:lnTo>
                  <a:pt x="1303705" y="1487309"/>
                </a:lnTo>
                <a:lnTo>
                  <a:pt x="1343075" y="1458480"/>
                </a:lnTo>
                <a:lnTo>
                  <a:pt x="1380655" y="1427492"/>
                </a:lnTo>
                <a:lnTo>
                  <a:pt x="1416342" y="1394345"/>
                </a:lnTo>
                <a:lnTo>
                  <a:pt x="1449997" y="1359306"/>
                </a:lnTo>
                <a:lnTo>
                  <a:pt x="1481480" y="1322222"/>
                </a:lnTo>
                <a:lnTo>
                  <a:pt x="1510690" y="1283487"/>
                </a:lnTo>
                <a:lnTo>
                  <a:pt x="1537614" y="1242974"/>
                </a:lnTo>
                <a:lnTo>
                  <a:pt x="1562112" y="1200823"/>
                </a:lnTo>
                <a:lnTo>
                  <a:pt x="1584210" y="1157135"/>
                </a:lnTo>
                <a:lnTo>
                  <a:pt x="1603514" y="1112050"/>
                </a:lnTo>
                <a:lnTo>
                  <a:pt x="1620151" y="1065568"/>
                </a:lnTo>
                <a:lnTo>
                  <a:pt x="1633982" y="1017955"/>
                </a:lnTo>
                <a:lnTo>
                  <a:pt x="1645031" y="969060"/>
                </a:lnTo>
                <a:lnTo>
                  <a:pt x="1652904" y="919276"/>
                </a:lnTo>
                <a:lnTo>
                  <a:pt x="1657731" y="868489"/>
                </a:lnTo>
                <a:lnTo>
                  <a:pt x="1659382" y="816800"/>
                </a:lnTo>
                <a:lnTo>
                  <a:pt x="1657731" y="765111"/>
                </a:lnTo>
                <a:lnTo>
                  <a:pt x="1652904" y="714324"/>
                </a:lnTo>
                <a:lnTo>
                  <a:pt x="1645031" y="664540"/>
                </a:lnTo>
                <a:lnTo>
                  <a:pt x="1633982" y="615645"/>
                </a:lnTo>
                <a:lnTo>
                  <a:pt x="1620151" y="568032"/>
                </a:lnTo>
                <a:lnTo>
                  <a:pt x="1603514" y="521550"/>
                </a:lnTo>
                <a:lnTo>
                  <a:pt x="1584210" y="476465"/>
                </a:lnTo>
                <a:lnTo>
                  <a:pt x="1562112" y="432777"/>
                </a:lnTo>
                <a:lnTo>
                  <a:pt x="1537614" y="390626"/>
                </a:lnTo>
                <a:lnTo>
                  <a:pt x="1510690" y="350113"/>
                </a:lnTo>
                <a:lnTo>
                  <a:pt x="1481480" y="311378"/>
                </a:lnTo>
                <a:lnTo>
                  <a:pt x="1449997" y="274294"/>
                </a:lnTo>
                <a:lnTo>
                  <a:pt x="1416342" y="239255"/>
                </a:lnTo>
                <a:lnTo>
                  <a:pt x="1380655" y="206108"/>
                </a:lnTo>
                <a:lnTo>
                  <a:pt x="1343075" y="175120"/>
                </a:lnTo>
                <a:lnTo>
                  <a:pt x="1303705" y="146291"/>
                </a:lnTo>
                <a:lnTo>
                  <a:pt x="1262570" y="119875"/>
                </a:lnTo>
                <a:lnTo>
                  <a:pt x="1219771" y="95745"/>
                </a:lnTo>
                <a:lnTo>
                  <a:pt x="1175334" y="74041"/>
                </a:lnTo>
                <a:lnTo>
                  <a:pt x="1129614" y="54991"/>
                </a:lnTo>
                <a:lnTo>
                  <a:pt x="1082382" y="38608"/>
                </a:lnTo>
                <a:lnTo>
                  <a:pt x="1034008" y="24892"/>
                </a:lnTo>
                <a:lnTo>
                  <a:pt x="984351" y="14224"/>
                </a:lnTo>
                <a:lnTo>
                  <a:pt x="933818" y="6350"/>
                </a:lnTo>
                <a:lnTo>
                  <a:pt x="882129" y="1651"/>
                </a:lnTo>
                <a:lnTo>
                  <a:pt x="829691" y="0"/>
                </a:lnTo>
                <a:close/>
              </a:path>
            </a:pathLst>
          </a:custGeom>
          <a:solidFill>
            <a:srgbClr val="FF1DAC"/>
          </a:solidFill>
        </p:spPr>
        <p:txBody>
          <a:bodyPr wrap="square" lIns="0" tIns="0" rIns="0" bIns="0" rtlCol="0"/>
          <a:lstStyle/>
          <a:p>
            <a:endParaRPr/>
          </a:p>
        </p:txBody>
      </p:sp>
      <p:sp>
        <p:nvSpPr>
          <p:cNvPr id="10" name="object 47">
            <a:extLst>
              <a:ext uri="{FF2B5EF4-FFF2-40B4-BE49-F238E27FC236}">
                <a16:creationId xmlns:a16="http://schemas.microsoft.com/office/drawing/2014/main" id="{CC95A3B4-7C3C-8A1C-0EB7-9DCA925E62E6}"/>
              </a:ext>
            </a:extLst>
          </p:cNvPr>
          <p:cNvSpPr txBox="1"/>
          <p:nvPr/>
        </p:nvSpPr>
        <p:spPr>
          <a:xfrm>
            <a:off x="10580887" y="3741759"/>
            <a:ext cx="1076960" cy="1029769"/>
          </a:xfrm>
          <a:prstGeom prst="rect">
            <a:avLst/>
          </a:prstGeom>
        </p:spPr>
        <p:txBody>
          <a:bodyPr vert="horz" wrap="square" lIns="0" tIns="41910" rIns="0" bIns="0" rtlCol="0">
            <a:spAutoFit/>
          </a:bodyPr>
          <a:lstStyle/>
          <a:p>
            <a:pPr marL="12700" marR="5080" indent="51435" algn="ctr">
              <a:lnSpc>
                <a:spcPts val="1090"/>
              </a:lnSpc>
              <a:spcBef>
                <a:spcPts val="330"/>
              </a:spcBef>
            </a:pPr>
            <a:r>
              <a:rPr lang="en-US" sz="1050" b="1" spc="-15" dirty="0">
                <a:solidFill>
                  <a:srgbClr val="FFFFFF"/>
                </a:solidFill>
                <a:latin typeface="Trebuchet MS"/>
                <a:cs typeface="Trebuchet MS"/>
              </a:rPr>
              <a:t>Review and Communicate – </a:t>
            </a:r>
            <a:r>
              <a:rPr lang="en-US" sz="1050" spc="-15" dirty="0">
                <a:solidFill>
                  <a:srgbClr val="FFFFFF"/>
                </a:solidFill>
                <a:latin typeface="Trebuchet MS"/>
                <a:cs typeface="Trebuchet MS"/>
              </a:rPr>
              <a:t>Report transparently on reductions against targets and realign</a:t>
            </a:r>
            <a:endParaRPr sz="1050" dirty="0">
              <a:latin typeface="Calibri"/>
              <a:cs typeface="Calibri"/>
            </a:endParaRPr>
          </a:p>
        </p:txBody>
      </p:sp>
      <p:sp>
        <p:nvSpPr>
          <p:cNvPr id="67" name="object 74">
            <a:extLst>
              <a:ext uri="{FF2B5EF4-FFF2-40B4-BE49-F238E27FC236}">
                <a16:creationId xmlns:a16="http://schemas.microsoft.com/office/drawing/2014/main" id="{FE89D639-6ACF-0CFE-FD04-11870296CA38}"/>
              </a:ext>
            </a:extLst>
          </p:cNvPr>
          <p:cNvSpPr txBox="1"/>
          <p:nvPr/>
        </p:nvSpPr>
        <p:spPr>
          <a:xfrm>
            <a:off x="5703848" y="1432702"/>
            <a:ext cx="2891832" cy="322652"/>
          </a:xfrm>
          <a:prstGeom prst="rect">
            <a:avLst/>
          </a:prstGeom>
        </p:spPr>
        <p:txBody>
          <a:bodyPr vert="horz" wrap="square" lIns="0" tIns="41275" rIns="0" bIns="0" rtlCol="0">
            <a:spAutoFit/>
          </a:bodyPr>
          <a:lstStyle/>
          <a:p>
            <a:pPr marL="12065" marR="5080" indent="-1905">
              <a:lnSpc>
                <a:spcPct val="83300"/>
              </a:lnSpc>
              <a:spcBef>
                <a:spcPts val="325"/>
              </a:spcBef>
            </a:pPr>
            <a:r>
              <a:rPr lang="en-SG" sz="1100" b="1" spc="10" dirty="0">
                <a:latin typeface="Trebuchet MS"/>
                <a:cs typeface="Trebuchet MS"/>
              </a:rPr>
              <a:t>Setting a science based target will  bring credibility to your efforts</a:t>
            </a:r>
          </a:p>
        </p:txBody>
      </p:sp>
      <p:pic>
        <p:nvPicPr>
          <p:cNvPr id="78" name="Picture 77">
            <a:extLst>
              <a:ext uri="{FF2B5EF4-FFF2-40B4-BE49-F238E27FC236}">
                <a16:creationId xmlns:a16="http://schemas.microsoft.com/office/drawing/2014/main" id="{1A1E799F-602C-DFA7-B926-D77EA37CBAB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327812" y="1377601"/>
            <a:ext cx="274344" cy="432854"/>
          </a:xfrm>
          <a:prstGeom prst="rect">
            <a:avLst/>
          </a:prstGeom>
        </p:spPr>
      </p:pic>
      <p:sp>
        <p:nvSpPr>
          <p:cNvPr id="82" name="object 74">
            <a:extLst>
              <a:ext uri="{FF2B5EF4-FFF2-40B4-BE49-F238E27FC236}">
                <a16:creationId xmlns:a16="http://schemas.microsoft.com/office/drawing/2014/main" id="{F7483E06-044E-1E12-2211-72181162FAE9}"/>
              </a:ext>
            </a:extLst>
          </p:cNvPr>
          <p:cNvSpPr txBox="1"/>
          <p:nvPr/>
        </p:nvSpPr>
        <p:spPr>
          <a:xfrm>
            <a:off x="6475998" y="5268949"/>
            <a:ext cx="3904376" cy="463140"/>
          </a:xfrm>
          <a:prstGeom prst="rect">
            <a:avLst/>
          </a:prstGeom>
        </p:spPr>
        <p:txBody>
          <a:bodyPr vert="horz" wrap="square" lIns="0" tIns="41275" rIns="0" bIns="0" rtlCol="0">
            <a:spAutoFit/>
          </a:bodyPr>
          <a:lstStyle/>
          <a:p>
            <a:pPr marL="12065" marR="5080" indent="-1905">
              <a:lnSpc>
                <a:spcPct val="83300"/>
              </a:lnSpc>
              <a:spcBef>
                <a:spcPts val="325"/>
              </a:spcBef>
            </a:pPr>
            <a:r>
              <a:rPr sz="1100" b="1" spc="10" dirty="0">
                <a:latin typeface="Trebuchet MS"/>
                <a:cs typeface="Trebuchet MS"/>
              </a:rPr>
              <a:t>Your </a:t>
            </a:r>
            <a:r>
              <a:rPr sz="1100" b="1" spc="-5" dirty="0">
                <a:latin typeface="Trebuchet MS"/>
                <a:cs typeface="Trebuchet MS"/>
              </a:rPr>
              <a:t>reductions </a:t>
            </a:r>
            <a:r>
              <a:rPr sz="1100" b="1" spc="15" dirty="0">
                <a:latin typeface="Trebuchet MS"/>
                <a:cs typeface="Trebuchet MS"/>
              </a:rPr>
              <a:t>and </a:t>
            </a:r>
            <a:r>
              <a:rPr sz="1100" b="1" spc="10" dirty="0">
                <a:latin typeface="Trebuchet MS"/>
                <a:cs typeface="Trebuchet MS"/>
              </a:rPr>
              <a:t>offsets </a:t>
            </a:r>
            <a:r>
              <a:rPr sz="1100" b="1" spc="30" dirty="0">
                <a:latin typeface="Trebuchet MS"/>
                <a:cs typeface="Trebuchet MS"/>
              </a:rPr>
              <a:t>should </a:t>
            </a:r>
            <a:r>
              <a:rPr sz="1100" b="1" dirty="0">
                <a:latin typeface="Trebuchet MS"/>
                <a:cs typeface="Trebuchet MS"/>
              </a:rPr>
              <a:t>be </a:t>
            </a:r>
            <a:r>
              <a:rPr sz="1100" b="1" spc="10" dirty="0">
                <a:latin typeface="Trebuchet MS"/>
                <a:cs typeface="Trebuchet MS"/>
              </a:rPr>
              <a:t>supported  </a:t>
            </a:r>
            <a:r>
              <a:rPr sz="1100" b="1" spc="20" dirty="0">
                <a:latin typeface="Trebuchet MS"/>
                <a:cs typeface="Trebuchet MS"/>
              </a:rPr>
              <a:t>by</a:t>
            </a:r>
            <a:r>
              <a:rPr sz="1100" b="1" spc="-45" dirty="0">
                <a:latin typeface="Trebuchet MS"/>
                <a:cs typeface="Trebuchet MS"/>
              </a:rPr>
              <a:t> </a:t>
            </a:r>
            <a:r>
              <a:rPr sz="1100" b="1" spc="30" dirty="0">
                <a:latin typeface="Trebuchet MS"/>
                <a:cs typeface="Trebuchet MS"/>
              </a:rPr>
              <a:t>management</a:t>
            </a:r>
            <a:r>
              <a:rPr sz="1100" b="1" spc="-60" dirty="0">
                <a:latin typeface="Trebuchet MS"/>
                <a:cs typeface="Trebuchet MS"/>
              </a:rPr>
              <a:t> </a:t>
            </a:r>
            <a:r>
              <a:rPr sz="1100" b="1" spc="30" dirty="0">
                <a:latin typeface="Trebuchet MS"/>
                <a:cs typeface="Trebuchet MS"/>
              </a:rPr>
              <a:t>mechanisms</a:t>
            </a:r>
            <a:r>
              <a:rPr sz="1100" b="1" spc="-100" dirty="0">
                <a:latin typeface="Trebuchet MS"/>
                <a:cs typeface="Trebuchet MS"/>
              </a:rPr>
              <a:t> </a:t>
            </a:r>
            <a:r>
              <a:rPr sz="1100" b="1" spc="-15" dirty="0">
                <a:latin typeface="Trebuchet MS"/>
                <a:cs typeface="Trebuchet MS"/>
              </a:rPr>
              <a:t>like</a:t>
            </a:r>
            <a:r>
              <a:rPr sz="1100" b="1" spc="-100" dirty="0">
                <a:latin typeface="Trebuchet MS"/>
                <a:cs typeface="Trebuchet MS"/>
              </a:rPr>
              <a:t> </a:t>
            </a:r>
            <a:r>
              <a:rPr sz="1100" b="1" spc="65" dirty="0">
                <a:latin typeface="Trebuchet MS"/>
                <a:cs typeface="Trebuchet MS"/>
              </a:rPr>
              <a:t>GHG</a:t>
            </a:r>
            <a:r>
              <a:rPr sz="1100" b="1" spc="-20" dirty="0">
                <a:latin typeface="Trebuchet MS"/>
                <a:cs typeface="Trebuchet MS"/>
              </a:rPr>
              <a:t> </a:t>
            </a:r>
            <a:r>
              <a:rPr sz="1100" b="1" spc="30" dirty="0">
                <a:latin typeface="Trebuchet MS"/>
                <a:cs typeface="Trebuchet MS"/>
              </a:rPr>
              <a:t>emissions</a:t>
            </a:r>
            <a:r>
              <a:rPr lang="en-US" sz="1100" b="1" spc="30" dirty="0">
                <a:latin typeface="Trebuchet MS"/>
                <a:cs typeface="Trebuchet MS"/>
              </a:rPr>
              <a:t> </a:t>
            </a:r>
            <a:r>
              <a:rPr sz="1100" b="1" spc="-15" dirty="0">
                <a:latin typeface="Trebuchet MS"/>
                <a:cs typeface="Trebuchet MS"/>
              </a:rPr>
              <a:t>policies,</a:t>
            </a:r>
            <a:r>
              <a:rPr sz="1100" b="1" spc="-95" dirty="0">
                <a:latin typeface="Trebuchet MS"/>
                <a:cs typeface="Trebuchet MS"/>
              </a:rPr>
              <a:t> </a:t>
            </a:r>
            <a:r>
              <a:rPr sz="1100" b="1" spc="-5" dirty="0">
                <a:latin typeface="Trebuchet MS"/>
                <a:cs typeface="Trebuchet MS"/>
              </a:rPr>
              <a:t>Internal</a:t>
            </a:r>
            <a:r>
              <a:rPr sz="1100" b="1" spc="-120" dirty="0">
                <a:latin typeface="Trebuchet MS"/>
                <a:cs typeface="Trebuchet MS"/>
              </a:rPr>
              <a:t> </a:t>
            </a:r>
            <a:r>
              <a:rPr sz="1100" b="1" spc="20" dirty="0">
                <a:latin typeface="Trebuchet MS"/>
                <a:cs typeface="Trebuchet MS"/>
              </a:rPr>
              <a:t>Carbon</a:t>
            </a:r>
            <a:r>
              <a:rPr sz="1100" b="1" spc="-50" dirty="0">
                <a:latin typeface="Trebuchet MS"/>
                <a:cs typeface="Trebuchet MS"/>
              </a:rPr>
              <a:t> </a:t>
            </a:r>
            <a:r>
              <a:rPr sz="1100" b="1" spc="-15" dirty="0">
                <a:latin typeface="Trebuchet MS"/>
                <a:cs typeface="Trebuchet MS"/>
              </a:rPr>
              <a:t>Prices,</a:t>
            </a:r>
            <a:r>
              <a:rPr sz="1100" b="1" spc="-114" dirty="0">
                <a:latin typeface="Trebuchet MS"/>
                <a:cs typeface="Trebuchet MS"/>
              </a:rPr>
              <a:t> </a:t>
            </a:r>
            <a:r>
              <a:rPr sz="1100" b="1" spc="15" dirty="0">
                <a:latin typeface="Trebuchet MS"/>
                <a:cs typeface="Trebuchet MS"/>
              </a:rPr>
              <a:t>cost</a:t>
            </a:r>
            <a:r>
              <a:rPr sz="1100" b="1" spc="-45" dirty="0">
                <a:latin typeface="Trebuchet MS"/>
                <a:cs typeface="Trebuchet MS"/>
              </a:rPr>
              <a:t> </a:t>
            </a:r>
            <a:r>
              <a:rPr sz="1100" b="1" spc="-5" dirty="0">
                <a:latin typeface="Trebuchet MS"/>
                <a:cs typeface="Trebuchet MS"/>
              </a:rPr>
              <a:t>of</a:t>
            </a:r>
            <a:r>
              <a:rPr sz="1100" b="1" spc="-45" dirty="0">
                <a:latin typeface="Trebuchet MS"/>
                <a:cs typeface="Trebuchet MS"/>
              </a:rPr>
              <a:t> </a:t>
            </a:r>
            <a:r>
              <a:rPr sz="1100" b="1" spc="10" dirty="0">
                <a:latin typeface="Trebuchet MS"/>
                <a:cs typeface="Trebuchet MS"/>
              </a:rPr>
              <a:t>abatement </a:t>
            </a:r>
            <a:r>
              <a:rPr sz="1100" b="1" spc="5" dirty="0">
                <a:latin typeface="Trebuchet MS"/>
                <a:cs typeface="Trebuchet MS"/>
              </a:rPr>
              <a:t>curves</a:t>
            </a:r>
            <a:endParaRPr sz="1100" dirty="0">
              <a:latin typeface="Trebuchet MS"/>
              <a:cs typeface="Trebuchet MS"/>
            </a:endParaRPr>
          </a:p>
        </p:txBody>
      </p:sp>
      <p:pic>
        <p:nvPicPr>
          <p:cNvPr id="86" name="Picture 85">
            <a:extLst>
              <a:ext uri="{FF2B5EF4-FFF2-40B4-BE49-F238E27FC236}">
                <a16:creationId xmlns:a16="http://schemas.microsoft.com/office/drawing/2014/main" id="{88184757-BBBF-26EF-5BAD-AA895394A2C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099962" y="5284092"/>
            <a:ext cx="274344" cy="432854"/>
          </a:xfrm>
          <a:prstGeom prst="rect">
            <a:avLst/>
          </a:prstGeom>
        </p:spPr>
      </p:pic>
    </p:spTree>
    <p:extLst>
      <p:ext uri="{BB962C8B-B14F-4D97-AF65-F5344CB8AC3E}">
        <p14:creationId xmlns:p14="http://schemas.microsoft.com/office/powerpoint/2010/main" val="394426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C90E7-7121-029D-315C-52C2E8733CF3}"/>
              </a:ext>
            </a:extLst>
          </p:cNvPr>
          <p:cNvSpPr>
            <a:spLocks noGrp="1"/>
          </p:cNvSpPr>
          <p:nvPr>
            <p:ph type="title"/>
          </p:nvPr>
        </p:nvSpPr>
        <p:spPr>
          <a:xfrm>
            <a:off x="635000" y="431800"/>
            <a:ext cx="8440586" cy="533400"/>
          </a:xfrm>
        </p:spPr>
        <p:txBody>
          <a:bodyPr anchor="ctr"/>
          <a:lstStyle/>
          <a:p>
            <a:r>
              <a:rPr lang="en-SG" sz="3200" b="1" dirty="0">
                <a:solidFill>
                  <a:srgbClr val="9E2A2B"/>
                </a:solidFill>
                <a:latin typeface="Calibri" panose="020F0502020204030204" pitchFamily="34" charset="0"/>
                <a:cs typeface="Calibri" panose="020F0502020204030204" pitchFamily="34" charset="0"/>
              </a:rPr>
              <a:t>Decarbonisation Framework</a:t>
            </a:r>
          </a:p>
        </p:txBody>
      </p:sp>
      <p:sp>
        <p:nvSpPr>
          <p:cNvPr id="14" name="object 5"/>
          <p:cNvSpPr/>
          <p:nvPr/>
        </p:nvSpPr>
        <p:spPr>
          <a:xfrm>
            <a:off x="635000" y="2063982"/>
            <a:ext cx="1301750" cy="680085"/>
          </a:xfrm>
          <a:custGeom>
            <a:avLst/>
            <a:gdLst/>
            <a:ahLst/>
            <a:cxnLst/>
            <a:rect l="l" t="t" r="r" b="b"/>
            <a:pathLst>
              <a:path w="1301750" h="680085">
                <a:moveTo>
                  <a:pt x="1188212" y="0"/>
                </a:moveTo>
                <a:lnTo>
                  <a:pt x="113284" y="0"/>
                </a:lnTo>
                <a:lnTo>
                  <a:pt x="69190" y="8903"/>
                </a:lnTo>
                <a:lnTo>
                  <a:pt x="33181" y="33181"/>
                </a:lnTo>
                <a:lnTo>
                  <a:pt x="8903" y="69190"/>
                </a:lnTo>
                <a:lnTo>
                  <a:pt x="0" y="113284"/>
                </a:lnTo>
                <a:lnTo>
                  <a:pt x="0" y="566420"/>
                </a:lnTo>
                <a:lnTo>
                  <a:pt x="8903" y="610513"/>
                </a:lnTo>
                <a:lnTo>
                  <a:pt x="33181" y="646522"/>
                </a:lnTo>
                <a:lnTo>
                  <a:pt x="69190" y="670800"/>
                </a:lnTo>
                <a:lnTo>
                  <a:pt x="113284" y="679704"/>
                </a:lnTo>
                <a:lnTo>
                  <a:pt x="1188212" y="679704"/>
                </a:lnTo>
                <a:lnTo>
                  <a:pt x="1232305" y="670800"/>
                </a:lnTo>
                <a:lnTo>
                  <a:pt x="1268314" y="646522"/>
                </a:lnTo>
                <a:lnTo>
                  <a:pt x="1292592" y="610513"/>
                </a:lnTo>
                <a:lnTo>
                  <a:pt x="1301496" y="566420"/>
                </a:lnTo>
                <a:lnTo>
                  <a:pt x="1301496" y="113284"/>
                </a:lnTo>
                <a:lnTo>
                  <a:pt x="1292592" y="69190"/>
                </a:lnTo>
                <a:lnTo>
                  <a:pt x="1268314" y="33181"/>
                </a:lnTo>
                <a:lnTo>
                  <a:pt x="1232305" y="8903"/>
                </a:lnTo>
                <a:lnTo>
                  <a:pt x="1188212" y="0"/>
                </a:lnTo>
                <a:close/>
              </a:path>
            </a:pathLst>
          </a:custGeom>
          <a:solidFill>
            <a:srgbClr val="8C2E02"/>
          </a:solidFill>
        </p:spPr>
        <p:txBody>
          <a:bodyPr wrap="square" lIns="0" tIns="0" rIns="0" bIns="0" rtlCol="0"/>
          <a:lstStyle/>
          <a:p>
            <a:endParaRPr/>
          </a:p>
        </p:txBody>
      </p:sp>
      <p:sp>
        <p:nvSpPr>
          <p:cNvPr id="15" name="object 6"/>
          <p:cNvSpPr txBox="1"/>
          <p:nvPr/>
        </p:nvSpPr>
        <p:spPr>
          <a:xfrm>
            <a:off x="996426" y="2295706"/>
            <a:ext cx="57658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R</a:t>
            </a:r>
            <a:r>
              <a:rPr sz="1200" b="1" dirty="0">
                <a:solidFill>
                  <a:srgbClr val="FFFFFF"/>
                </a:solidFill>
                <a:latin typeface="Arial"/>
                <a:cs typeface="Arial"/>
              </a:rPr>
              <a:t>e</a:t>
            </a:r>
            <a:r>
              <a:rPr sz="1200" b="1" spc="-5" dirty="0">
                <a:solidFill>
                  <a:srgbClr val="FFFFFF"/>
                </a:solidFill>
                <a:latin typeface="Arial"/>
                <a:cs typeface="Arial"/>
              </a:rPr>
              <a:t>du</a:t>
            </a:r>
            <a:r>
              <a:rPr sz="1200" b="1" spc="5" dirty="0">
                <a:solidFill>
                  <a:srgbClr val="FFFFFF"/>
                </a:solidFill>
                <a:latin typeface="Arial"/>
                <a:cs typeface="Arial"/>
              </a:rPr>
              <a:t>c</a:t>
            </a:r>
            <a:r>
              <a:rPr sz="1200" b="1" dirty="0">
                <a:solidFill>
                  <a:srgbClr val="FFFFFF"/>
                </a:solidFill>
                <a:latin typeface="Arial"/>
                <a:cs typeface="Arial"/>
              </a:rPr>
              <a:t>e</a:t>
            </a:r>
            <a:endParaRPr sz="1200">
              <a:latin typeface="Arial"/>
              <a:cs typeface="Arial"/>
            </a:endParaRPr>
          </a:p>
        </p:txBody>
      </p:sp>
      <p:sp>
        <p:nvSpPr>
          <p:cNvPr id="16" name="object 7"/>
          <p:cNvSpPr/>
          <p:nvPr/>
        </p:nvSpPr>
        <p:spPr>
          <a:xfrm>
            <a:off x="635000" y="3552930"/>
            <a:ext cx="1301750" cy="680085"/>
          </a:xfrm>
          <a:custGeom>
            <a:avLst/>
            <a:gdLst/>
            <a:ahLst/>
            <a:cxnLst/>
            <a:rect l="l" t="t" r="r" b="b"/>
            <a:pathLst>
              <a:path w="1301750" h="680085">
                <a:moveTo>
                  <a:pt x="1188212" y="0"/>
                </a:moveTo>
                <a:lnTo>
                  <a:pt x="113284" y="0"/>
                </a:lnTo>
                <a:lnTo>
                  <a:pt x="69190" y="8903"/>
                </a:lnTo>
                <a:lnTo>
                  <a:pt x="33181" y="33181"/>
                </a:lnTo>
                <a:lnTo>
                  <a:pt x="8903" y="69190"/>
                </a:lnTo>
                <a:lnTo>
                  <a:pt x="0" y="113283"/>
                </a:lnTo>
                <a:lnTo>
                  <a:pt x="0" y="566419"/>
                </a:lnTo>
                <a:lnTo>
                  <a:pt x="8903" y="610513"/>
                </a:lnTo>
                <a:lnTo>
                  <a:pt x="33181" y="646522"/>
                </a:lnTo>
                <a:lnTo>
                  <a:pt x="69190" y="670800"/>
                </a:lnTo>
                <a:lnTo>
                  <a:pt x="113284" y="679703"/>
                </a:lnTo>
                <a:lnTo>
                  <a:pt x="1188212" y="679703"/>
                </a:lnTo>
                <a:lnTo>
                  <a:pt x="1232305" y="670800"/>
                </a:lnTo>
                <a:lnTo>
                  <a:pt x="1268314" y="646522"/>
                </a:lnTo>
                <a:lnTo>
                  <a:pt x="1292592" y="610513"/>
                </a:lnTo>
                <a:lnTo>
                  <a:pt x="1301496" y="566419"/>
                </a:lnTo>
                <a:lnTo>
                  <a:pt x="1301496" y="113283"/>
                </a:lnTo>
                <a:lnTo>
                  <a:pt x="1292592" y="69190"/>
                </a:lnTo>
                <a:lnTo>
                  <a:pt x="1268314" y="33181"/>
                </a:lnTo>
                <a:lnTo>
                  <a:pt x="1232305" y="8903"/>
                </a:lnTo>
                <a:lnTo>
                  <a:pt x="1188212" y="0"/>
                </a:lnTo>
                <a:close/>
              </a:path>
            </a:pathLst>
          </a:custGeom>
          <a:solidFill>
            <a:srgbClr val="BB3E03"/>
          </a:solidFill>
        </p:spPr>
        <p:txBody>
          <a:bodyPr wrap="square" lIns="0" tIns="0" rIns="0" bIns="0" rtlCol="0"/>
          <a:lstStyle/>
          <a:p>
            <a:endParaRPr/>
          </a:p>
        </p:txBody>
      </p:sp>
      <p:sp>
        <p:nvSpPr>
          <p:cNvPr id="18" name="object 8"/>
          <p:cNvSpPr txBox="1"/>
          <p:nvPr/>
        </p:nvSpPr>
        <p:spPr>
          <a:xfrm>
            <a:off x="967472" y="3784457"/>
            <a:ext cx="63627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Produce</a:t>
            </a:r>
            <a:endParaRPr sz="1200">
              <a:latin typeface="Arial"/>
              <a:cs typeface="Arial"/>
            </a:endParaRPr>
          </a:p>
        </p:txBody>
      </p:sp>
      <p:sp>
        <p:nvSpPr>
          <p:cNvPr id="19" name="object 9"/>
          <p:cNvSpPr/>
          <p:nvPr/>
        </p:nvSpPr>
        <p:spPr>
          <a:xfrm>
            <a:off x="635000" y="4298165"/>
            <a:ext cx="1301750" cy="680085"/>
          </a:xfrm>
          <a:custGeom>
            <a:avLst/>
            <a:gdLst/>
            <a:ahLst/>
            <a:cxnLst/>
            <a:rect l="l" t="t" r="r" b="b"/>
            <a:pathLst>
              <a:path w="1301750" h="680085">
                <a:moveTo>
                  <a:pt x="1188212" y="0"/>
                </a:moveTo>
                <a:lnTo>
                  <a:pt x="113284" y="0"/>
                </a:lnTo>
                <a:lnTo>
                  <a:pt x="69190" y="8903"/>
                </a:lnTo>
                <a:lnTo>
                  <a:pt x="33181" y="33181"/>
                </a:lnTo>
                <a:lnTo>
                  <a:pt x="8903" y="69190"/>
                </a:lnTo>
                <a:lnTo>
                  <a:pt x="0" y="113283"/>
                </a:lnTo>
                <a:lnTo>
                  <a:pt x="0" y="566419"/>
                </a:lnTo>
                <a:lnTo>
                  <a:pt x="8903" y="610513"/>
                </a:lnTo>
                <a:lnTo>
                  <a:pt x="33181" y="646522"/>
                </a:lnTo>
                <a:lnTo>
                  <a:pt x="69190" y="670800"/>
                </a:lnTo>
                <a:lnTo>
                  <a:pt x="113284" y="679703"/>
                </a:lnTo>
                <a:lnTo>
                  <a:pt x="1188212" y="679703"/>
                </a:lnTo>
                <a:lnTo>
                  <a:pt x="1232305" y="670800"/>
                </a:lnTo>
                <a:lnTo>
                  <a:pt x="1268314" y="646522"/>
                </a:lnTo>
                <a:lnTo>
                  <a:pt x="1292592" y="610513"/>
                </a:lnTo>
                <a:lnTo>
                  <a:pt x="1301496" y="566419"/>
                </a:lnTo>
                <a:lnTo>
                  <a:pt x="1301496" y="113283"/>
                </a:lnTo>
                <a:lnTo>
                  <a:pt x="1292592" y="69190"/>
                </a:lnTo>
                <a:lnTo>
                  <a:pt x="1268314" y="33181"/>
                </a:lnTo>
                <a:lnTo>
                  <a:pt x="1232305" y="8903"/>
                </a:lnTo>
                <a:lnTo>
                  <a:pt x="1188212" y="0"/>
                </a:lnTo>
                <a:close/>
              </a:path>
            </a:pathLst>
          </a:custGeom>
          <a:solidFill>
            <a:srgbClr val="0A9396"/>
          </a:solidFill>
        </p:spPr>
        <p:txBody>
          <a:bodyPr wrap="square" lIns="0" tIns="0" rIns="0" bIns="0" rtlCol="0"/>
          <a:lstStyle/>
          <a:p>
            <a:endParaRPr/>
          </a:p>
        </p:txBody>
      </p:sp>
      <p:sp>
        <p:nvSpPr>
          <p:cNvPr id="20" name="object 10"/>
          <p:cNvSpPr txBox="1"/>
          <p:nvPr/>
        </p:nvSpPr>
        <p:spPr>
          <a:xfrm>
            <a:off x="984234" y="4528833"/>
            <a:ext cx="6026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Procure</a:t>
            </a:r>
            <a:endParaRPr sz="1200">
              <a:latin typeface="Arial"/>
              <a:cs typeface="Arial"/>
            </a:endParaRPr>
          </a:p>
        </p:txBody>
      </p:sp>
      <p:sp>
        <p:nvSpPr>
          <p:cNvPr id="21" name="object 11"/>
          <p:cNvSpPr txBox="1"/>
          <p:nvPr/>
        </p:nvSpPr>
        <p:spPr>
          <a:xfrm>
            <a:off x="635000" y="1003237"/>
            <a:ext cx="9816465"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The decarbonisation methodology comprises of 4 levers to allow organisations to achieve their </a:t>
            </a:r>
            <a:r>
              <a:rPr sz="1200" spc="-55" dirty="0">
                <a:latin typeface="Arial"/>
                <a:cs typeface="Arial"/>
              </a:rPr>
              <a:t>ne-tzero </a:t>
            </a:r>
            <a:r>
              <a:rPr sz="1200" spc="-5" dirty="0">
                <a:latin typeface="Arial"/>
                <a:cs typeface="Arial"/>
              </a:rPr>
              <a:t>vision. However, decarbonisation alone is  insufficient, </a:t>
            </a:r>
            <a:r>
              <a:rPr sz="1200" dirty="0">
                <a:latin typeface="Arial"/>
                <a:cs typeface="Arial"/>
              </a:rPr>
              <a:t>and has to be </a:t>
            </a:r>
            <a:r>
              <a:rPr sz="1200" spc="-5" dirty="0">
                <a:latin typeface="Arial"/>
                <a:cs typeface="Arial"/>
              </a:rPr>
              <a:t>accompanied </a:t>
            </a:r>
            <a:r>
              <a:rPr sz="1200" dirty="0">
                <a:latin typeface="Arial"/>
                <a:cs typeface="Arial"/>
              </a:rPr>
              <a:t>by 5 </a:t>
            </a:r>
            <a:r>
              <a:rPr sz="1200" spc="-5" dirty="0">
                <a:latin typeface="Arial"/>
                <a:cs typeface="Arial"/>
              </a:rPr>
              <a:t>decarbonisation enablers, which </a:t>
            </a:r>
            <a:r>
              <a:rPr sz="1200" spc="-10" dirty="0">
                <a:latin typeface="Arial"/>
                <a:cs typeface="Arial"/>
              </a:rPr>
              <a:t>will </a:t>
            </a:r>
            <a:r>
              <a:rPr sz="1200" spc="-5" dirty="0">
                <a:latin typeface="Arial"/>
                <a:cs typeface="Arial"/>
              </a:rPr>
              <a:t>create effective change </a:t>
            </a:r>
            <a:r>
              <a:rPr sz="1200" dirty="0">
                <a:latin typeface="Arial"/>
                <a:cs typeface="Arial"/>
              </a:rPr>
              <a:t>for the </a:t>
            </a:r>
            <a:r>
              <a:rPr sz="1200" spc="-5" dirty="0">
                <a:latin typeface="Arial"/>
                <a:cs typeface="Arial"/>
              </a:rPr>
              <a:t>organisation’s climate</a:t>
            </a:r>
            <a:r>
              <a:rPr sz="1200" spc="-90" dirty="0">
                <a:latin typeface="Arial"/>
                <a:cs typeface="Arial"/>
              </a:rPr>
              <a:t> </a:t>
            </a:r>
            <a:r>
              <a:rPr sz="1200" spc="-5" dirty="0">
                <a:latin typeface="Arial"/>
                <a:cs typeface="Arial"/>
              </a:rPr>
              <a:t>ambitions.</a:t>
            </a:r>
            <a:endParaRPr sz="1200" dirty="0">
              <a:latin typeface="Arial"/>
              <a:cs typeface="Arial"/>
            </a:endParaRPr>
          </a:p>
        </p:txBody>
      </p:sp>
      <p:sp>
        <p:nvSpPr>
          <p:cNvPr id="27" name="object 12"/>
          <p:cNvSpPr/>
          <p:nvPr/>
        </p:nvSpPr>
        <p:spPr>
          <a:xfrm>
            <a:off x="635000" y="2809218"/>
            <a:ext cx="1301750" cy="680085"/>
          </a:xfrm>
          <a:custGeom>
            <a:avLst/>
            <a:gdLst/>
            <a:ahLst/>
            <a:cxnLst/>
            <a:rect l="l" t="t" r="r" b="b"/>
            <a:pathLst>
              <a:path w="1301750" h="680085">
                <a:moveTo>
                  <a:pt x="1188212" y="0"/>
                </a:moveTo>
                <a:lnTo>
                  <a:pt x="113284" y="0"/>
                </a:lnTo>
                <a:lnTo>
                  <a:pt x="69190" y="8903"/>
                </a:lnTo>
                <a:lnTo>
                  <a:pt x="33181" y="33181"/>
                </a:lnTo>
                <a:lnTo>
                  <a:pt x="8903" y="69190"/>
                </a:lnTo>
                <a:lnTo>
                  <a:pt x="0" y="113284"/>
                </a:lnTo>
                <a:lnTo>
                  <a:pt x="0" y="566420"/>
                </a:lnTo>
                <a:lnTo>
                  <a:pt x="8903" y="610513"/>
                </a:lnTo>
                <a:lnTo>
                  <a:pt x="33181" y="646522"/>
                </a:lnTo>
                <a:lnTo>
                  <a:pt x="69190" y="670800"/>
                </a:lnTo>
                <a:lnTo>
                  <a:pt x="113284" y="679704"/>
                </a:lnTo>
                <a:lnTo>
                  <a:pt x="1188212" y="679704"/>
                </a:lnTo>
                <a:lnTo>
                  <a:pt x="1232305" y="670800"/>
                </a:lnTo>
                <a:lnTo>
                  <a:pt x="1268314" y="646522"/>
                </a:lnTo>
                <a:lnTo>
                  <a:pt x="1292592" y="610513"/>
                </a:lnTo>
                <a:lnTo>
                  <a:pt x="1301496" y="566420"/>
                </a:lnTo>
                <a:lnTo>
                  <a:pt x="1301496" y="113284"/>
                </a:lnTo>
                <a:lnTo>
                  <a:pt x="1292592" y="69190"/>
                </a:lnTo>
                <a:lnTo>
                  <a:pt x="1268314" y="33181"/>
                </a:lnTo>
                <a:lnTo>
                  <a:pt x="1232305" y="8903"/>
                </a:lnTo>
                <a:lnTo>
                  <a:pt x="1188212" y="0"/>
                </a:lnTo>
                <a:close/>
              </a:path>
            </a:pathLst>
          </a:custGeom>
          <a:solidFill>
            <a:srgbClr val="016374"/>
          </a:solidFill>
        </p:spPr>
        <p:txBody>
          <a:bodyPr wrap="square" lIns="0" tIns="0" rIns="0" bIns="0" rtlCol="0"/>
          <a:lstStyle/>
          <a:p>
            <a:endParaRPr/>
          </a:p>
        </p:txBody>
      </p:sp>
      <p:sp>
        <p:nvSpPr>
          <p:cNvPr id="30" name="object 13"/>
          <p:cNvSpPr txBox="1"/>
          <p:nvPr/>
        </p:nvSpPr>
        <p:spPr>
          <a:xfrm>
            <a:off x="979630" y="3040082"/>
            <a:ext cx="6121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Replace</a:t>
            </a:r>
            <a:endParaRPr sz="1200">
              <a:latin typeface="Arial"/>
              <a:cs typeface="Arial"/>
            </a:endParaRPr>
          </a:p>
        </p:txBody>
      </p:sp>
      <p:sp>
        <p:nvSpPr>
          <p:cNvPr id="40" name="object 14"/>
          <p:cNvSpPr txBox="1"/>
          <p:nvPr/>
        </p:nvSpPr>
        <p:spPr>
          <a:xfrm>
            <a:off x="711221" y="1688153"/>
            <a:ext cx="2591435" cy="197490"/>
          </a:xfrm>
          <a:prstGeom prst="rect">
            <a:avLst/>
          </a:prstGeom>
          <a:ln>
            <a:noFill/>
          </a:ln>
        </p:spPr>
        <p:txBody>
          <a:bodyPr vert="horz" wrap="square" lIns="0" tIns="12700" rIns="0" bIns="0" rtlCol="0">
            <a:spAutoFit/>
          </a:bodyPr>
          <a:lstStyle/>
          <a:p>
            <a:pPr marL="12700">
              <a:lnSpc>
                <a:spcPct val="100000"/>
              </a:lnSpc>
              <a:spcBef>
                <a:spcPts val="100"/>
              </a:spcBef>
            </a:pPr>
            <a:r>
              <a:rPr sz="1200" b="1" dirty="0">
                <a:solidFill>
                  <a:srgbClr val="8C2E02"/>
                </a:solidFill>
                <a:uFill>
                  <a:solidFill>
                    <a:srgbClr val="000000"/>
                  </a:solidFill>
                </a:uFill>
                <a:latin typeface="Arial"/>
                <a:cs typeface="Arial"/>
              </a:rPr>
              <a:t>4 </a:t>
            </a:r>
            <a:r>
              <a:rPr sz="1200" b="1" spc="-5" dirty="0">
                <a:solidFill>
                  <a:srgbClr val="8C2E02"/>
                </a:solidFill>
                <a:uFill>
                  <a:solidFill>
                    <a:srgbClr val="000000"/>
                  </a:solidFill>
                </a:uFill>
                <a:latin typeface="Arial"/>
                <a:cs typeface="Arial"/>
              </a:rPr>
              <a:t>Levers to decarbonise</a:t>
            </a:r>
            <a:r>
              <a:rPr sz="1200" b="1" spc="-40" dirty="0">
                <a:solidFill>
                  <a:srgbClr val="8C2E02"/>
                </a:solidFill>
                <a:uFill>
                  <a:solidFill>
                    <a:srgbClr val="000000"/>
                  </a:solidFill>
                </a:uFill>
                <a:latin typeface="Arial"/>
                <a:cs typeface="Arial"/>
              </a:rPr>
              <a:t> </a:t>
            </a:r>
            <a:r>
              <a:rPr sz="1200" b="1" spc="-5" dirty="0">
                <a:solidFill>
                  <a:srgbClr val="8C2E02"/>
                </a:solidFill>
                <a:uFill>
                  <a:solidFill>
                    <a:srgbClr val="000000"/>
                  </a:solidFill>
                </a:uFill>
                <a:latin typeface="Arial"/>
                <a:cs typeface="Arial"/>
              </a:rPr>
              <a:t>operations</a:t>
            </a:r>
            <a:endParaRPr sz="1200" dirty="0">
              <a:solidFill>
                <a:srgbClr val="8C2E02"/>
              </a:solidFill>
              <a:latin typeface="Arial"/>
              <a:cs typeface="Arial"/>
            </a:endParaRPr>
          </a:p>
        </p:txBody>
      </p:sp>
      <p:sp>
        <p:nvSpPr>
          <p:cNvPr id="60" name="object 15"/>
          <p:cNvSpPr/>
          <p:nvPr/>
        </p:nvSpPr>
        <p:spPr>
          <a:xfrm>
            <a:off x="2011172" y="2063983"/>
            <a:ext cx="4470400" cy="680085"/>
          </a:xfrm>
          <a:custGeom>
            <a:avLst/>
            <a:gdLst/>
            <a:ahLst/>
            <a:cxnLst/>
            <a:rect l="l" t="t" r="r" b="b"/>
            <a:pathLst>
              <a:path w="4470400" h="680085">
                <a:moveTo>
                  <a:pt x="4356608" y="0"/>
                </a:moveTo>
                <a:lnTo>
                  <a:pt x="113284" y="0"/>
                </a:lnTo>
                <a:lnTo>
                  <a:pt x="69190" y="8901"/>
                </a:lnTo>
                <a:lnTo>
                  <a:pt x="33181" y="33177"/>
                </a:lnTo>
                <a:lnTo>
                  <a:pt x="8903" y="69185"/>
                </a:lnTo>
                <a:lnTo>
                  <a:pt x="0" y="113284"/>
                </a:lnTo>
                <a:lnTo>
                  <a:pt x="0" y="566407"/>
                </a:lnTo>
                <a:lnTo>
                  <a:pt x="8903" y="610507"/>
                </a:lnTo>
                <a:lnTo>
                  <a:pt x="33181" y="646520"/>
                </a:lnTo>
                <a:lnTo>
                  <a:pt x="69190" y="670800"/>
                </a:lnTo>
                <a:lnTo>
                  <a:pt x="113284" y="679704"/>
                </a:lnTo>
                <a:lnTo>
                  <a:pt x="4356608" y="679704"/>
                </a:lnTo>
                <a:lnTo>
                  <a:pt x="4400701" y="670800"/>
                </a:lnTo>
                <a:lnTo>
                  <a:pt x="4436710" y="646520"/>
                </a:lnTo>
                <a:lnTo>
                  <a:pt x="4460988" y="610507"/>
                </a:lnTo>
                <a:lnTo>
                  <a:pt x="4469892" y="566407"/>
                </a:lnTo>
                <a:lnTo>
                  <a:pt x="4469892" y="113284"/>
                </a:lnTo>
                <a:lnTo>
                  <a:pt x="4460988" y="69185"/>
                </a:lnTo>
                <a:lnTo>
                  <a:pt x="4436710" y="33177"/>
                </a:lnTo>
                <a:lnTo>
                  <a:pt x="4400701" y="8901"/>
                </a:lnTo>
                <a:lnTo>
                  <a:pt x="4356608" y="0"/>
                </a:lnTo>
                <a:close/>
              </a:path>
            </a:pathLst>
          </a:custGeom>
          <a:solidFill>
            <a:srgbClr val="D9D9D9"/>
          </a:solidFill>
        </p:spPr>
        <p:txBody>
          <a:bodyPr wrap="square" lIns="0" tIns="0" rIns="0" bIns="0" rtlCol="0"/>
          <a:lstStyle/>
          <a:p>
            <a:endParaRPr/>
          </a:p>
        </p:txBody>
      </p:sp>
      <p:sp>
        <p:nvSpPr>
          <p:cNvPr id="61" name="object 16"/>
          <p:cNvSpPr txBox="1"/>
          <p:nvPr/>
        </p:nvSpPr>
        <p:spPr>
          <a:xfrm>
            <a:off x="7131300" y="2204266"/>
            <a:ext cx="113030" cy="208279"/>
          </a:xfrm>
          <a:prstGeom prst="rect">
            <a:avLst/>
          </a:prstGeom>
        </p:spPr>
        <p:txBody>
          <a:bodyPr vert="horz" wrap="square" lIns="0" tIns="12700" rIns="0" bIns="0" rtlCol="0">
            <a:spAutoFit/>
          </a:bodyPr>
          <a:lstStyle/>
          <a:p>
            <a:pPr marL="12700">
              <a:lnSpc>
                <a:spcPct val="100000"/>
              </a:lnSpc>
              <a:spcBef>
                <a:spcPts val="100"/>
              </a:spcBef>
            </a:pPr>
            <a:r>
              <a:rPr sz="1200" u="sng" dirty="0">
                <a:uFill>
                  <a:solidFill>
                    <a:srgbClr val="FFFFFF"/>
                  </a:solidFill>
                </a:uFill>
                <a:latin typeface="Arial"/>
                <a:cs typeface="Arial"/>
              </a:rPr>
              <a:t> </a:t>
            </a:r>
            <a:r>
              <a:rPr sz="1200" u="sng" spc="20" dirty="0">
                <a:uFill>
                  <a:solidFill>
                    <a:srgbClr val="FFFFFF"/>
                  </a:solidFill>
                </a:uFill>
                <a:latin typeface="Arial"/>
                <a:cs typeface="Arial"/>
              </a:rPr>
              <a:t> </a:t>
            </a:r>
            <a:endParaRPr sz="1200">
              <a:latin typeface="Arial"/>
              <a:cs typeface="Arial"/>
            </a:endParaRPr>
          </a:p>
        </p:txBody>
      </p:sp>
      <p:sp>
        <p:nvSpPr>
          <p:cNvPr id="63" name="object 17"/>
          <p:cNvSpPr txBox="1"/>
          <p:nvPr/>
        </p:nvSpPr>
        <p:spPr>
          <a:xfrm>
            <a:off x="2086720" y="2204266"/>
            <a:ext cx="425958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Reduce carbon emissions </a:t>
            </a:r>
            <a:r>
              <a:rPr sz="1200" spc="-10" dirty="0">
                <a:latin typeface="Arial"/>
                <a:cs typeface="Arial"/>
              </a:rPr>
              <a:t>via </a:t>
            </a:r>
            <a:r>
              <a:rPr sz="1200" spc="-5" dirty="0">
                <a:latin typeface="Arial"/>
                <a:cs typeface="Arial"/>
              </a:rPr>
              <a:t>reduction </a:t>
            </a:r>
            <a:r>
              <a:rPr sz="1200" dirty="0">
                <a:latin typeface="Arial"/>
                <a:cs typeface="Arial"/>
              </a:rPr>
              <a:t>of </a:t>
            </a:r>
            <a:r>
              <a:rPr sz="1200" spc="-5" dirty="0">
                <a:latin typeface="Arial"/>
                <a:cs typeface="Arial"/>
              </a:rPr>
              <a:t>energy consumption  (e.g. improve equipment</a:t>
            </a:r>
            <a:r>
              <a:rPr sz="1200" spc="-45" dirty="0">
                <a:latin typeface="Arial"/>
                <a:cs typeface="Arial"/>
              </a:rPr>
              <a:t> </a:t>
            </a:r>
            <a:r>
              <a:rPr sz="1200" spc="-5" dirty="0">
                <a:latin typeface="Arial"/>
                <a:cs typeface="Arial"/>
              </a:rPr>
              <a:t>efficiency)</a:t>
            </a:r>
            <a:endParaRPr sz="1200">
              <a:latin typeface="Arial"/>
              <a:cs typeface="Arial"/>
            </a:endParaRPr>
          </a:p>
        </p:txBody>
      </p:sp>
      <p:sp>
        <p:nvSpPr>
          <p:cNvPr id="65" name="object 18"/>
          <p:cNvSpPr/>
          <p:nvPr/>
        </p:nvSpPr>
        <p:spPr>
          <a:xfrm>
            <a:off x="2011172" y="2809218"/>
            <a:ext cx="4470400" cy="680085"/>
          </a:xfrm>
          <a:custGeom>
            <a:avLst/>
            <a:gdLst/>
            <a:ahLst/>
            <a:cxnLst/>
            <a:rect l="l" t="t" r="r" b="b"/>
            <a:pathLst>
              <a:path w="4470400" h="680085">
                <a:moveTo>
                  <a:pt x="4356608" y="0"/>
                </a:moveTo>
                <a:lnTo>
                  <a:pt x="113284" y="0"/>
                </a:lnTo>
                <a:lnTo>
                  <a:pt x="69190" y="8901"/>
                </a:lnTo>
                <a:lnTo>
                  <a:pt x="33181" y="33177"/>
                </a:lnTo>
                <a:lnTo>
                  <a:pt x="8903" y="69185"/>
                </a:lnTo>
                <a:lnTo>
                  <a:pt x="0" y="113284"/>
                </a:lnTo>
                <a:lnTo>
                  <a:pt x="0" y="566407"/>
                </a:lnTo>
                <a:lnTo>
                  <a:pt x="8903" y="610507"/>
                </a:lnTo>
                <a:lnTo>
                  <a:pt x="33181" y="646520"/>
                </a:lnTo>
                <a:lnTo>
                  <a:pt x="69190" y="670800"/>
                </a:lnTo>
                <a:lnTo>
                  <a:pt x="113284" y="679704"/>
                </a:lnTo>
                <a:lnTo>
                  <a:pt x="4356608" y="679704"/>
                </a:lnTo>
                <a:lnTo>
                  <a:pt x="4400701" y="670800"/>
                </a:lnTo>
                <a:lnTo>
                  <a:pt x="4436710" y="646520"/>
                </a:lnTo>
                <a:lnTo>
                  <a:pt x="4460988" y="610507"/>
                </a:lnTo>
                <a:lnTo>
                  <a:pt x="4469892" y="566407"/>
                </a:lnTo>
                <a:lnTo>
                  <a:pt x="4469892" y="113284"/>
                </a:lnTo>
                <a:lnTo>
                  <a:pt x="4460988" y="69185"/>
                </a:lnTo>
                <a:lnTo>
                  <a:pt x="4436710" y="33177"/>
                </a:lnTo>
                <a:lnTo>
                  <a:pt x="4400701" y="8901"/>
                </a:lnTo>
                <a:lnTo>
                  <a:pt x="4356608" y="0"/>
                </a:lnTo>
                <a:close/>
              </a:path>
            </a:pathLst>
          </a:custGeom>
          <a:solidFill>
            <a:srgbClr val="D9D9D9"/>
          </a:solidFill>
        </p:spPr>
        <p:txBody>
          <a:bodyPr wrap="square" lIns="0" tIns="0" rIns="0" bIns="0" rtlCol="0"/>
          <a:lstStyle/>
          <a:p>
            <a:endParaRPr/>
          </a:p>
        </p:txBody>
      </p:sp>
      <p:sp>
        <p:nvSpPr>
          <p:cNvPr id="66" name="object 19"/>
          <p:cNvSpPr txBox="1"/>
          <p:nvPr/>
        </p:nvSpPr>
        <p:spPr>
          <a:xfrm>
            <a:off x="2086720" y="2948641"/>
            <a:ext cx="3608704"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Replace existing energy use with cleaner alternatives  (e.g.</a:t>
            </a:r>
            <a:r>
              <a:rPr sz="1200" dirty="0">
                <a:latin typeface="Arial"/>
                <a:cs typeface="Arial"/>
              </a:rPr>
              <a:t> </a:t>
            </a:r>
            <a:r>
              <a:rPr sz="1200" spc="-5" dirty="0">
                <a:latin typeface="Arial"/>
                <a:cs typeface="Arial"/>
              </a:rPr>
              <a:t>electrification)</a:t>
            </a:r>
            <a:endParaRPr sz="1200">
              <a:latin typeface="Arial"/>
              <a:cs typeface="Arial"/>
            </a:endParaRPr>
          </a:p>
        </p:txBody>
      </p:sp>
      <p:sp>
        <p:nvSpPr>
          <p:cNvPr id="68" name="object 20"/>
          <p:cNvSpPr/>
          <p:nvPr/>
        </p:nvSpPr>
        <p:spPr>
          <a:xfrm>
            <a:off x="2011172" y="3552930"/>
            <a:ext cx="4470400" cy="680085"/>
          </a:xfrm>
          <a:custGeom>
            <a:avLst/>
            <a:gdLst/>
            <a:ahLst/>
            <a:cxnLst/>
            <a:rect l="l" t="t" r="r" b="b"/>
            <a:pathLst>
              <a:path w="4470400" h="680085">
                <a:moveTo>
                  <a:pt x="4356608" y="0"/>
                </a:moveTo>
                <a:lnTo>
                  <a:pt x="113284" y="0"/>
                </a:lnTo>
                <a:lnTo>
                  <a:pt x="69190" y="8901"/>
                </a:lnTo>
                <a:lnTo>
                  <a:pt x="33181" y="33177"/>
                </a:lnTo>
                <a:lnTo>
                  <a:pt x="8903" y="69185"/>
                </a:lnTo>
                <a:lnTo>
                  <a:pt x="0" y="113283"/>
                </a:lnTo>
                <a:lnTo>
                  <a:pt x="0" y="566407"/>
                </a:lnTo>
                <a:lnTo>
                  <a:pt x="8903" y="610507"/>
                </a:lnTo>
                <a:lnTo>
                  <a:pt x="33181" y="646520"/>
                </a:lnTo>
                <a:lnTo>
                  <a:pt x="69190" y="670800"/>
                </a:lnTo>
                <a:lnTo>
                  <a:pt x="113284" y="679703"/>
                </a:lnTo>
                <a:lnTo>
                  <a:pt x="4356608" y="679703"/>
                </a:lnTo>
                <a:lnTo>
                  <a:pt x="4400701" y="670800"/>
                </a:lnTo>
                <a:lnTo>
                  <a:pt x="4436710" y="646520"/>
                </a:lnTo>
                <a:lnTo>
                  <a:pt x="4460988" y="610507"/>
                </a:lnTo>
                <a:lnTo>
                  <a:pt x="4469892" y="566407"/>
                </a:lnTo>
                <a:lnTo>
                  <a:pt x="4469892" y="113283"/>
                </a:lnTo>
                <a:lnTo>
                  <a:pt x="4460988" y="69185"/>
                </a:lnTo>
                <a:lnTo>
                  <a:pt x="4436710" y="33177"/>
                </a:lnTo>
                <a:lnTo>
                  <a:pt x="4400701" y="8901"/>
                </a:lnTo>
                <a:lnTo>
                  <a:pt x="4356608" y="0"/>
                </a:lnTo>
                <a:close/>
              </a:path>
            </a:pathLst>
          </a:custGeom>
          <a:solidFill>
            <a:srgbClr val="D9D9D9"/>
          </a:solidFill>
        </p:spPr>
        <p:txBody>
          <a:bodyPr wrap="square" lIns="0" tIns="0" rIns="0" bIns="0" rtlCol="0"/>
          <a:lstStyle/>
          <a:p>
            <a:endParaRPr/>
          </a:p>
        </p:txBody>
      </p:sp>
      <p:sp>
        <p:nvSpPr>
          <p:cNvPr id="69" name="object 21"/>
          <p:cNvSpPr txBox="1"/>
          <p:nvPr/>
        </p:nvSpPr>
        <p:spPr>
          <a:xfrm>
            <a:off x="2086720" y="3693018"/>
            <a:ext cx="312547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On-site generation </a:t>
            </a:r>
            <a:r>
              <a:rPr sz="1200" dirty="0">
                <a:latin typeface="Arial"/>
                <a:cs typeface="Arial"/>
              </a:rPr>
              <a:t>of </a:t>
            </a:r>
            <a:r>
              <a:rPr sz="1200" spc="-5" dirty="0">
                <a:latin typeface="Arial"/>
                <a:cs typeface="Arial"/>
              </a:rPr>
              <a:t>green/renewable energy  (e.g. solar</a:t>
            </a:r>
            <a:r>
              <a:rPr sz="1200" spc="-10" dirty="0">
                <a:latin typeface="Arial"/>
                <a:cs typeface="Arial"/>
              </a:rPr>
              <a:t> </a:t>
            </a:r>
            <a:r>
              <a:rPr sz="1200" spc="-5" dirty="0">
                <a:latin typeface="Arial"/>
                <a:cs typeface="Arial"/>
              </a:rPr>
              <a:t>panels)</a:t>
            </a:r>
            <a:endParaRPr sz="1200">
              <a:latin typeface="Arial"/>
              <a:cs typeface="Arial"/>
            </a:endParaRPr>
          </a:p>
        </p:txBody>
      </p:sp>
      <p:sp>
        <p:nvSpPr>
          <p:cNvPr id="70" name="object 22"/>
          <p:cNvSpPr/>
          <p:nvPr/>
        </p:nvSpPr>
        <p:spPr>
          <a:xfrm>
            <a:off x="2011172" y="4298166"/>
            <a:ext cx="4470400" cy="680085"/>
          </a:xfrm>
          <a:custGeom>
            <a:avLst/>
            <a:gdLst/>
            <a:ahLst/>
            <a:cxnLst/>
            <a:rect l="l" t="t" r="r" b="b"/>
            <a:pathLst>
              <a:path w="4470400" h="680085">
                <a:moveTo>
                  <a:pt x="4356608" y="0"/>
                </a:moveTo>
                <a:lnTo>
                  <a:pt x="113284" y="0"/>
                </a:lnTo>
                <a:lnTo>
                  <a:pt x="69190" y="8901"/>
                </a:lnTo>
                <a:lnTo>
                  <a:pt x="33181" y="33177"/>
                </a:lnTo>
                <a:lnTo>
                  <a:pt x="8903" y="69185"/>
                </a:lnTo>
                <a:lnTo>
                  <a:pt x="0" y="113284"/>
                </a:lnTo>
                <a:lnTo>
                  <a:pt x="0" y="566407"/>
                </a:lnTo>
                <a:lnTo>
                  <a:pt x="8903" y="610507"/>
                </a:lnTo>
                <a:lnTo>
                  <a:pt x="33181" y="646520"/>
                </a:lnTo>
                <a:lnTo>
                  <a:pt x="69190" y="670800"/>
                </a:lnTo>
                <a:lnTo>
                  <a:pt x="113284" y="679704"/>
                </a:lnTo>
                <a:lnTo>
                  <a:pt x="4356608" y="679704"/>
                </a:lnTo>
                <a:lnTo>
                  <a:pt x="4400701" y="670800"/>
                </a:lnTo>
                <a:lnTo>
                  <a:pt x="4436710" y="646520"/>
                </a:lnTo>
                <a:lnTo>
                  <a:pt x="4460988" y="610507"/>
                </a:lnTo>
                <a:lnTo>
                  <a:pt x="4469892" y="566407"/>
                </a:lnTo>
                <a:lnTo>
                  <a:pt x="4469892" y="113284"/>
                </a:lnTo>
                <a:lnTo>
                  <a:pt x="4460988" y="69185"/>
                </a:lnTo>
                <a:lnTo>
                  <a:pt x="4436710" y="33177"/>
                </a:lnTo>
                <a:lnTo>
                  <a:pt x="4400701" y="8901"/>
                </a:lnTo>
                <a:lnTo>
                  <a:pt x="4356608" y="0"/>
                </a:lnTo>
                <a:close/>
              </a:path>
            </a:pathLst>
          </a:custGeom>
          <a:solidFill>
            <a:srgbClr val="D9D9D9"/>
          </a:solidFill>
        </p:spPr>
        <p:txBody>
          <a:bodyPr wrap="square" lIns="0" tIns="0" rIns="0" bIns="0" rtlCol="0"/>
          <a:lstStyle/>
          <a:p>
            <a:endParaRPr/>
          </a:p>
        </p:txBody>
      </p:sp>
      <p:sp>
        <p:nvSpPr>
          <p:cNvPr id="71" name="object 23"/>
          <p:cNvSpPr txBox="1"/>
          <p:nvPr/>
        </p:nvSpPr>
        <p:spPr>
          <a:xfrm>
            <a:off x="2086720" y="4437392"/>
            <a:ext cx="295148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Purchase </a:t>
            </a:r>
            <a:r>
              <a:rPr sz="1200" dirty="0">
                <a:latin typeface="Arial"/>
                <a:cs typeface="Arial"/>
              </a:rPr>
              <a:t>of </a:t>
            </a:r>
            <a:r>
              <a:rPr sz="1200" spc="-5" dirty="0">
                <a:latin typeface="Arial"/>
                <a:cs typeface="Arial"/>
              </a:rPr>
              <a:t>green energy </a:t>
            </a:r>
            <a:r>
              <a:rPr sz="1200" dirty="0">
                <a:latin typeface="Arial"/>
                <a:cs typeface="Arial"/>
              </a:rPr>
              <a:t>or </a:t>
            </a:r>
            <a:r>
              <a:rPr sz="1200" spc="-5" dirty="0">
                <a:latin typeface="Arial"/>
                <a:cs typeface="Arial"/>
              </a:rPr>
              <a:t>carbon </a:t>
            </a:r>
            <a:r>
              <a:rPr sz="1200" dirty="0">
                <a:latin typeface="Arial"/>
                <a:cs typeface="Arial"/>
              </a:rPr>
              <a:t>offsets  </a:t>
            </a:r>
            <a:r>
              <a:rPr sz="1200" spc="-5" dirty="0">
                <a:latin typeface="Arial"/>
                <a:cs typeface="Arial"/>
              </a:rPr>
              <a:t>(e.g. </a:t>
            </a:r>
            <a:r>
              <a:rPr sz="1200" spc="-25" dirty="0">
                <a:latin typeface="Arial"/>
                <a:cs typeface="Arial"/>
              </a:rPr>
              <a:t>PPA,</a:t>
            </a:r>
            <a:r>
              <a:rPr sz="1200" spc="-5" dirty="0">
                <a:latin typeface="Arial"/>
                <a:cs typeface="Arial"/>
              </a:rPr>
              <a:t> RECs)</a:t>
            </a:r>
            <a:endParaRPr sz="1200">
              <a:latin typeface="Arial"/>
              <a:cs typeface="Arial"/>
            </a:endParaRPr>
          </a:p>
        </p:txBody>
      </p:sp>
      <p:sp>
        <p:nvSpPr>
          <p:cNvPr id="72" name="object 24"/>
          <p:cNvSpPr/>
          <p:nvPr/>
        </p:nvSpPr>
        <p:spPr>
          <a:xfrm>
            <a:off x="6682230" y="2641575"/>
            <a:ext cx="3996690" cy="542925"/>
          </a:xfrm>
          <a:custGeom>
            <a:avLst/>
            <a:gdLst/>
            <a:ahLst/>
            <a:cxnLst/>
            <a:rect l="l" t="t" r="r" b="b"/>
            <a:pathLst>
              <a:path w="3996690" h="542925">
                <a:moveTo>
                  <a:pt x="3932885" y="0"/>
                </a:moveTo>
                <a:lnTo>
                  <a:pt x="96507" y="0"/>
                </a:lnTo>
                <a:lnTo>
                  <a:pt x="74383" y="2171"/>
                </a:lnTo>
                <a:lnTo>
                  <a:pt x="36144" y="18034"/>
                </a:lnTo>
                <a:lnTo>
                  <a:pt x="9804" y="45986"/>
                </a:lnTo>
                <a:lnTo>
                  <a:pt x="0" y="82080"/>
                </a:lnTo>
                <a:lnTo>
                  <a:pt x="0" y="460463"/>
                </a:lnTo>
                <a:lnTo>
                  <a:pt x="21196" y="511797"/>
                </a:lnTo>
                <a:lnTo>
                  <a:pt x="54063" y="534200"/>
                </a:lnTo>
                <a:lnTo>
                  <a:pt x="96507" y="542531"/>
                </a:lnTo>
                <a:lnTo>
                  <a:pt x="3932885" y="542531"/>
                </a:lnTo>
                <a:lnTo>
                  <a:pt x="3955021" y="540372"/>
                </a:lnTo>
                <a:lnTo>
                  <a:pt x="3975328" y="534200"/>
                </a:lnTo>
                <a:lnTo>
                  <a:pt x="3993248" y="524510"/>
                </a:lnTo>
                <a:lnTo>
                  <a:pt x="3996182" y="522020"/>
                </a:lnTo>
                <a:lnTo>
                  <a:pt x="96507" y="522020"/>
                </a:lnTo>
                <a:lnTo>
                  <a:pt x="73660" y="518871"/>
                </a:lnTo>
                <a:lnTo>
                  <a:pt x="53797" y="510120"/>
                </a:lnTo>
                <a:lnTo>
                  <a:pt x="38112" y="496785"/>
                </a:lnTo>
                <a:lnTo>
                  <a:pt x="27825" y="479894"/>
                </a:lnTo>
                <a:lnTo>
                  <a:pt x="24130" y="460463"/>
                </a:lnTo>
                <a:lnTo>
                  <a:pt x="24130" y="82080"/>
                </a:lnTo>
                <a:lnTo>
                  <a:pt x="38112" y="45745"/>
                </a:lnTo>
                <a:lnTo>
                  <a:pt x="73660" y="23660"/>
                </a:lnTo>
                <a:lnTo>
                  <a:pt x="96507" y="20523"/>
                </a:lnTo>
                <a:lnTo>
                  <a:pt x="3996182" y="20523"/>
                </a:lnTo>
                <a:lnTo>
                  <a:pt x="3993248" y="18034"/>
                </a:lnTo>
                <a:lnTo>
                  <a:pt x="3975328" y="8343"/>
                </a:lnTo>
                <a:lnTo>
                  <a:pt x="3955021" y="2171"/>
                </a:lnTo>
                <a:lnTo>
                  <a:pt x="3932885" y="0"/>
                </a:lnTo>
                <a:close/>
              </a:path>
            </a:pathLst>
          </a:custGeom>
          <a:solidFill>
            <a:srgbClr val="EA3487"/>
          </a:solidFill>
        </p:spPr>
        <p:txBody>
          <a:bodyPr wrap="square" lIns="0" tIns="0" rIns="0" bIns="0" rtlCol="0"/>
          <a:lstStyle/>
          <a:p>
            <a:endParaRPr/>
          </a:p>
        </p:txBody>
      </p:sp>
      <p:sp>
        <p:nvSpPr>
          <p:cNvPr id="73" name="object 25"/>
          <p:cNvSpPr/>
          <p:nvPr/>
        </p:nvSpPr>
        <p:spPr>
          <a:xfrm>
            <a:off x="10615111" y="2662095"/>
            <a:ext cx="96520" cy="501650"/>
          </a:xfrm>
          <a:custGeom>
            <a:avLst/>
            <a:gdLst/>
            <a:ahLst/>
            <a:cxnLst/>
            <a:rect l="l" t="t" r="r" b="b"/>
            <a:pathLst>
              <a:path w="96520" h="501650">
                <a:moveTo>
                  <a:pt x="63296" y="0"/>
                </a:moveTo>
                <a:lnTo>
                  <a:pt x="0" y="0"/>
                </a:lnTo>
                <a:lnTo>
                  <a:pt x="22860" y="3136"/>
                </a:lnTo>
                <a:lnTo>
                  <a:pt x="42722" y="11887"/>
                </a:lnTo>
                <a:lnTo>
                  <a:pt x="58407" y="25222"/>
                </a:lnTo>
                <a:lnTo>
                  <a:pt x="68694" y="42125"/>
                </a:lnTo>
                <a:lnTo>
                  <a:pt x="72390" y="61556"/>
                </a:lnTo>
                <a:lnTo>
                  <a:pt x="72390" y="439940"/>
                </a:lnTo>
                <a:lnTo>
                  <a:pt x="58407" y="476275"/>
                </a:lnTo>
                <a:lnTo>
                  <a:pt x="22860" y="498360"/>
                </a:lnTo>
                <a:lnTo>
                  <a:pt x="0" y="501497"/>
                </a:lnTo>
                <a:lnTo>
                  <a:pt x="63296" y="501497"/>
                </a:lnTo>
                <a:lnTo>
                  <a:pt x="75311" y="491274"/>
                </a:lnTo>
                <a:lnTo>
                  <a:pt x="86715" y="476034"/>
                </a:lnTo>
                <a:lnTo>
                  <a:pt x="93967" y="458762"/>
                </a:lnTo>
                <a:lnTo>
                  <a:pt x="96520" y="439940"/>
                </a:lnTo>
                <a:lnTo>
                  <a:pt x="96520" y="61556"/>
                </a:lnTo>
                <a:lnTo>
                  <a:pt x="93967" y="42735"/>
                </a:lnTo>
                <a:lnTo>
                  <a:pt x="86715" y="25463"/>
                </a:lnTo>
                <a:lnTo>
                  <a:pt x="75311" y="10223"/>
                </a:lnTo>
                <a:lnTo>
                  <a:pt x="63296" y="0"/>
                </a:lnTo>
                <a:close/>
              </a:path>
            </a:pathLst>
          </a:custGeom>
          <a:solidFill>
            <a:srgbClr val="EA3487"/>
          </a:solidFill>
        </p:spPr>
        <p:txBody>
          <a:bodyPr wrap="square" lIns="0" tIns="0" rIns="0" bIns="0" rtlCol="0"/>
          <a:lstStyle/>
          <a:p>
            <a:endParaRPr/>
          </a:p>
        </p:txBody>
      </p:sp>
      <p:sp>
        <p:nvSpPr>
          <p:cNvPr id="74" name="object 26"/>
          <p:cNvSpPr/>
          <p:nvPr/>
        </p:nvSpPr>
        <p:spPr>
          <a:xfrm>
            <a:off x="6682234" y="2641575"/>
            <a:ext cx="955675" cy="542925"/>
          </a:xfrm>
          <a:custGeom>
            <a:avLst/>
            <a:gdLst/>
            <a:ahLst/>
            <a:cxnLst/>
            <a:rect l="l" t="t" r="r" b="b"/>
            <a:pathLst>
              <a:path w="955675" h="542925">
                <a:moveTo>
                  <a:pt x="955370" y="0"/>
                </a:moveTo>
                <a:lnTo>
                  <a:pt x="96393" y="0"/>
                </a:lnTo>
                <a:lnTo>
                  <a:pt x="74294" y="2171"/>
                </a:lnTo>
                <a:lnTo>
                  <a:pt x="36106" y="18034"/>
                </a:lnTo>
                <a:lnTo>
                  <a:pt x="9791" y="45986"/>
                </a:lnTo>
                <a:lnTo>
                  <a:pt x="0" y="82080"/>
                </a:lnTo>
                <a:lnTo>
                  <a:pt x="0" y="460463"/>
                </a:lnTo>
                <a:lnTo>
                  <a:pt x="21170" y="511797"/>
                </a:lnTo>
                <a:lnTo>
                  <a:pt x="54000" y="534200"/>
                </a:lnTo>
                <a:lnTo>
                  <a:pt x="96393" y="542531"/>
                </a:lnTo>
                <a:lnTo>
                  <a:pt x="714349" y="542531"/>
                </a:lnTo>
                <a:lnTo>
                  <a:pt x="955370" y="0"/>
                </a:lnTo>
                <a:close/>
              </a:path>
            </a:pathLst>
          </a:custGeom>
          <a:solidFill>
            <a:srgbClr val="EA3487"/>
          </a:solidFill>
        </p:spPr>
        <p:txBody>
          <a:bodyPr wrap="square" lIns="0" tIns="0" rIns="0" bIns="0" rtlCol="0"/>
          <a:lstStyle/>
          <a:p>
            <a:endParaRPr/>
          </a:p>
        </p:txBody>
      </p:sp>
      <p:sp>
        <p:nvSpPr>
          <p:cNvPr id="77" name="object 27"/>
          <p:cNvSpPr/>
          <p:nvPr/>
        </p:nvSpPr>
        <p:spPr>
          <a:xfrm>
            <a:off x="6845303" y="2816835"/>
            <a:ext cx="481502" cy="228561"/>
          </a:xfrm>
          <a:prstGeom prst="rect">
            <a:avLst/>
          </a:prstGeom>
          <a:blipFill>
            <a:blip r:embed="rId3" cstate="print"/>
            <a:stretch>
              <a:fillRect/>
            </a:stretch>
          </a:blipFill>
        </p:spPr>
        <p:txBody>
          <a:bodyPr wrap="square" lIns="0" tIns="0" rIns="0" bIns="0" rtlCol="0"/>
          <a:lstStyle/>
          <a:p>
            <a:endParaRPr/>
          </a:p>
        </p:txBody>
      </p:sp>
      <p:sp>
        <p:nvSpPr>
          <p:cNvPr id="83" name="object 28"/>
          <p:cNvSpPr/>
          <p:nvPr/>
        </p:nvSpPr>
        <p:spPr>
          <a:xfrm>
            <a:off x="7227824" y="2778735"/>
            <a:ext cx="63995" cy="54863"/>
          </a:xfrm>
          <a:prstGeom prst="rect">
            <a:avLst/>
          </a:prstGeom>
          <a:blipFill>
            <a:blip r:embed="rId4" cstate="print"/>
            <a:stretch>
              <a:fillRect/>
            </a:stretch>
          </a:blipFill>
        </p:spPr>
        <p:txBody>
          <a:bodyPr wrap="square" lIns="0" tIns="0" rIns="0" bIns="0" rtlCol="0"/>
          <a:lstStyle/>
          <a:p>
            <a:endParaRPr/>
          </a:p>
        </p:txBody>
      </p:sp>
      <p:sp>
        <p:nvSpPr>
          <p:cNvPr id="92" name="object 29"/>
          <p:cNvSpPr/>
          <p:nvPr/>
        </p:nvSpPr>
        <p:spPr>
          <a:xfrm>
            <a:off x="6878828" y="2778735"/>
            <a:ext cx="65531" cy="54863"/>
          </a:xfrm>
          <a:prstGeom prst="rect">
            <a:avLst/>
          </a:prstGeom>
          <a:blipFill>
            <a:blip r:embed="rId5" cstate="print"/>
            <a:stretch>
              <a:fillRect/>
            </a:stretch>
          </a:blipFill>
        </p:spPr>
        <p:txBody>
          <a:bodyPr wrap="square" lIns="0" tIns="0" rIns="0" bIns="0" rtlCol="0"/>
          <a:lstStyle/>
          <a:p>
            <a:endParaRPr/>
          </a:p>
        </p:txBody>
      </p:sp>
      <p:sp>
        <p:nvSpPr>
          <p:cNvPr id="93" name="object 30"/>
          <p:cNvSpPr txBox="1"/>
          <p:nvPr/>
        </p:nvSpPr>
        <p:spPr>
          <a:xfrm>
            <a:off x="7772077" y="2773400"/>
            <a:ext cx="205867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C349C"/>
                </a:solidFill>
                <a:latin typeface="Arial"/>
                <a:cs typeface="Arial"/>
              </a:rPr>
              <a:t>Change</a:t>
            </a:r>
            <a:r>
              <a:rPr sz="1600" b="1" spc="-40" dirty="0">
                <a:solidFill>
                  <a:srgbClr val="FC349C"/>
                </a:solidFill>
                <a:latin typeface="Arial"/>
                <a:cs typeface="Arial"/>
              </a:rPr>
              <a:t> </a:t>
            </a:r>
            <a:r>
              <a:rPr sz="1600" b="1" spc="-10" dirty="0">
                <a:solidFill>
                  <a:srgbClr val="FC349C"/>
                </a:solidFill>
                <a:latin typeface="Arial"/>
                <a:cs typeface="Arial"/>
              </a:rPr>
              <a:t>Management</a:t>
            </a:r>
            <a:endParaRPr sz="1600">
              <a:latin typeface="Arial"/>
              <a:cs typeface="Arial"/>
            </a:endParaRPr>
          </a:p>
        </p:txBody>
      </p:sp>
      <p:sp>
        <p:nvSpPr>
          <p:cNvPr id="94" name="object 31"/>
          <p:cNvSpPr/>
          <p:nvPr/>
        </p:nvSpPr>
        <p:spPr>
          <a:xfrm>
            <a:off x="6682230" y="3232888"/>
            <a:ext cx="3996690" cy="542925"/>
          </a:xfrm>
          <a:custGeom>
            <a:avLst/>
            <a:gdLst/>
            <a:ahLst/>
            <a:cxnLst/>
            <a:rect l="l" t="t" r="r" b="b"/>
            <a:pathLst>
              <a:path w="3996690" h="542925">
                <a:moveTo>
                  <a:pt x="3932885" y="0"/>
                </a:moveTo>
                <a:lnTo>
                  <a:pt x="96507" y="0"/>
                </a:lnTo>
                <a:lnTo>
                  <a:pt x="74383" y="2171"/>
                </a:lnTo>
                <a:lnTo>
                  <a:pt x="36144" y="18034"/>
                </a:lnTo>
                <a:lnTo>
                  <a:pt x="9804" y="45986"/>
                </a:lnTo>
                <a:lnTo>
                  <a:pt x="0" y="82080"/>
                </a:lnTo>
                <a:lnTo>
                  <a:pt x="0" y="460463"/>
                </a:lnTo>
                <a:lnTo>
                  <a:pt x="21196" y="511797"/>
                </a:lnTo>
                <a:lnTo>
                  <a:pt x="54063" y="534200"/>
                </a:lnTo>
                <a:lnTo>
                  <a:pt x="96507" y="542531"/>
                </a:lnTo>
                <a:lnTo>
                  <a:pt x="3932885" y="542531"/>
                </a:lnTo>
                <a:lnTo>
                  <a:pt x="3955021" y="540372"/>
                </a:lnTo>
                <a:lnTo>
                  <a:pt x="3975328" y="534200"/>
                </a:lnTo>
                <a:lnTo>
                  <a:pt x="3993248" y="524510"/>
                </a:lnTo>
                <a:lnTo>
                  <a:pt x="3996182" y="522020"/>
                </a:lnTo>
                <a:lnTo>
                  <a:pt x="96507" y="522020"/>
                </a:lnTo>
                <a:lnTo>
                  <a:pt x="73660" y="518871"/>
                </a:lnTo>
                <a:lnTo>
                  <a:pt x="53797" y="510120"/>
                </a:lnTo>
                <a:lnTo>
                  <a:pt x="38112" y="496785"/>
                </a:lnTo>
                <a:lnTo>
                  <a:pt x="27825" y="479894"/>
                </a:lnTo>
                <a:lnTo>
                  <a:pt x="24130" y="460463"/>
                </a:lnTo>
                <a:lnTo>
                  <a:pt x="24130" y="82080"/>
                </a:lnTo>
                <a:lnTo>
                  <a:pt x="38112" y="45745"/>
                </a:lnTo>
                <a:lnTo>
                  <a:pt x="73660" y="23660"/>
                </a:lnTo>
                <a:lnTo>
                  <a:pt x="96507" y="20523"/>
                </a:lnTo>
                <a:lnTo>
                  <a:pt x="3996182" y="20523"/>
                </a:lnTo>
                <a:lnTo>
                  <a:pt x="3993248" y="18034"/>
                </a:lnTo>
                <a:lnTo>
                  <a:pt x="3975328" y="8343"/>
                </a:lnTo>
                <a:lnTo>
                  <a:pt x="3955021" y="2171"/>
                </a:lnTo>
                <a:lnTo>
                  <a:pt x="3932885" y="0"/>
                </a:lnTo>
                <a:close/>
              </a:path>
            </a:pathLst>
          </a:custGeom>
          <a:solidFill>
            <a:srgbClr val="7013D5"/>
          </a:solidFill>
        </p:spPr>
        <p:txBody>
          <a:bodyPr wrap="square" lIns="0" tIns="0" rIns="0" bIns="0" rtlCol="0"/>
          <a:lstStyle/>
          <a:p>
            <a:endParaRPr/>
          </a:p>
        </p:txBody>
      </p:sp>
      <p:sp>
        <p:nvSpPr>
          <p:cNvPr id="95" name="object 32"/>
          <p:cNvSpPr/>
          <p:nvPr/>
        </p:nvSpPr>
        <p:spPr>
          <a:xfrm>
            <a:off x="10615111" y="3253407"/>
            <a:ext cx="96520" cy="501650"/>
          </a:xfrm>
          <a:custGeom>
            <a:avLst/>
            <a:gdLst/>
            <a:ahLst/>
            <a:cxnLst/>
            <a:rect l="l" t="t" r="r" b="b"/>
            <a:pathLst>
              <a:path w="96520" h="501650">
                <a:moveTo>
                  <a:pt x="63296" y="0"/>
                </a:moveTo>
                <a:lnTo>
                  <a:pt x="0" y="0"/>
                </a:lnTo>
                <a:lnTo>
                  <a:pt x="22860" y="3136"/>
                </a:lnTo>
                <a:lnTo>
                  <a:pt x="42722" y="11887"/>
                </a:lnTo>
                <a:lnTo>
                  <a:pt x="58407" y="25222"/>
                </a:lnTo>
                <a:lnTo>
                  <a:pt x="68694" y="42125"/>
                </a:lnTo>
                <a:lnTo>
                  <a:pt x="72390" y="61556"/>
                </a:lnTo>
                <a:lnTo>
                  <a:pt x="72390" y="439940"/>
                </a:lnTo>
                <a:lnTo>
                  <a:pt x="58407" y="476275"/>
                </a:lnTo>
                <a:lnTo>
                  <a:pt x="22860" y="498360"/>
                </a:lnTo>
                <a:lnTo>
                  <a:pt x="0" y="501497"/>
                </a:lnTo>
                <a:lnTo>
                  <a:pt x="63296" y="501497"/>
                </a:lnTo>
                <a:lnTo>
                  <a:pt x="75311" y="491274"/>
                </a:lnTo>
                <a:lnTo>
                  <a:pt x="86715" y="476034"/>
                </a:lnTo>
                <a:lnTo>
                  <a:pt x="93967" y="458762"/>
                </a:lnTo>
                <a:lnTo>
                  <a:pt x="96520" y="439940"/>
                </a:lnTo>
                <a:lnTo>
                  <a:pt x="96520" y="61556"/>
                </a:lnTo>
                <a:lnTo>
                  <a:pt x="93967" y="42735"/>
                </a:lnTo>
                <a:lnTo>
                  <a:pt x="86715" y="25463"/>
                </a:lnTo>
                <a:lnTo>
                  <a:pt x="75311" y="10223"/>
                </a:lnTo>
                <a:lnTo>
                  <a:pt x="63296" y="0"/>
                </a:lnTo>
                <a:close/>
              </a:path>
            </a:pathLst>
          </a:custGeom>
          <a:solidFill>
            <a:srgbClr val="7013D5"/>
          </a:solidFill>
        </p:spPr>
        <p:txBody>
          <a:bodyPr wrap="square" lIns="0" tIns="0" rIns="0" bIns="0" rtlCol="0"/>
          <a:lstStyle/>
          <a:p>
            <a:endParaRPr/>
          </a:p>
        </p:txBody>
      </p:sp>
      <p:sp>
        <p:nvSpPr>
          <p:cNvPr id="96" name="object 33"/>
          <p:cNvSpPr/>
          <p:nvPr/>
        </p:nvSpPr>
        <p:spPr>
          <a:xfrm>
            <a:off x="6682234" y="3232888"/>
            <a:ext cx="955675" cy="542925"/>
          </a:xfrm>
          <a:custGeom>
            <a:avLst/>
            <a:gdLst/>
            <a:ahLst/>
            <a:cxnLst/>
            <a:rect l="l" t="t" r="r" b="b"/>
            <a:pathLst>
              <a:path w="955675" h="542925">
                <a:moveTo>
                  <a:pt x="955370" y="0"/>
                </a:moveTo>
                <a:lnTo>
                  <a:pt x="96393" y="0"/>
                </a:lnTo>
                <a:lnTo>
                  <a:pt x="74294" y="2171"/>
                </a:lnTo>
                <a:lnTo>
                  <a:pt x="36106" y="18034"/>
                </a:lnTo>
                <a:lnTo>
                  <a:pt x="9791" y="45986"/>
                </a:lnTo>
                <a:lnTo>
                  <a:pt x="0" y="82080"/>
                </a:lnTo>
                <a:lnTo>
                  <a:pt x="0" y="460463"/>
                </a:lnTo>
                <a:lnTo>
                  <a:pt x="21170" y="511797"/>
                </a:lnTo>
                <a:lnTo>
                  <a:pt x="54000" y="534200"/>
                </a:lnTo>
                <a:lnTo>
                  <a:pt x="96393" y="542531"/>
                </a:lnTo>
                <a:lnTo>
                  <a:pt x="714349" y="542531"/>
                </a:lnTo>
                <a:lnTo>
                  <a:pt x="955370" y="0"/>
                </a:lnTo>
                <a:close/>
              </a:path>
            </a:pathLst>
          </a:custGeom>
          <a:solidFill>
            <a:srgbClr val="7013D5"/>
          </a:solidFill>
        </p:spPr>
        <p:txBody>
          <a:bodyPr wrap="square" lIns="0" tIns="0" rIns="0" bIns="0" rtlCol="0"/>
          <a:lstStyle/>
          <a:p>
            <a:endParaRPr/>
          </a:p>
        </p:txBody>
      </p:sp>
      <p:sp>
        <p:nvSpPr>
          <p:cNvPr id="97" name="object 34"/>
          <p:cNvSpPr/>
          <p:nvPr/>
        </p:nvSpPr>
        <p:spPr>
          <a:xfrm>
            <a:off x="6880374" y="3467606"/>
            <a:ext cx="259079" cy="212090"/>
          </a:xfrm>
          <a:custGeom>
            <a:avLst/>
            <a:gdLst/>
            <a:ahLst/>
            <a:cxnLst/>
            <a:rect l="l" t="t" r="r" b="b"/>
            <a:pathLst>
              <a:path w="259079" h="212089">
                <a:moveTo>
                  <a:pt x="237349" y="0"/>
                </a:moveTo>
                <a:lnTo>
                  <a:pt x="77075" y="0"/>
                </a:lnTo>
                <a:lnTo>
                  <a:pt x="76300" y="596"/>
                </a:lnTo>
                <a:lnTo>
                  <a:pt x="75424" y="1104"/>
                </a:lnTo>
                <a:lnTo>
                  <a:pt x="34454" y="34340"/>
                </a:lnTo>
                <a:lnTo>
                  <a:pt x="12749" y="66192"/>
                </a:lnTo>
                <a:lnTo>
                  <a:pt x="11" y="117754"/>
                </a:lnTo>
                <a:lnTo>
                  <a:pt x="0" y="119303"/>
                </a:lnTo>
                <a:lnTo>
                  <a:pt x="1497" y="137312"/>
                </a:lnTo>
                <a:lnTo>
                  <a:pt x="18744" y="173647"/>
                </a:lnTo>
                <a:lnTo>
                  <a:pt x="55510" y="197523"/>
                </a:lnTo>
                <a:lnTo>
                  <a:pt x="117486" y="210312"/>
                </a:lnTo>
                <a:lnTo>
                  <a:pt x="163549" y="211810"/>
                </a:lnTo>
                <a:lnTo>
                  <a:pt x="186549" y="210972"/>
                </a:lnTo>
                <a:lnTo>
                  <a:pt x="209523" y="208965"/>
                </a:lnTo>
                <a:lnTo>
                  <a:pt x="217689" y="207848"/>
                </a:lnTo>
                <a:lnTo>
                  <a:pt x="225804" y="206502"/>
                </a:lnTo>
                <a:lnTo>
                  <a:pt x="241908" y="203644"/>
                </a:lnTo>
                <a:lnTo>
                  <a:pt x="241895" y="200469"/>
                </a:lnTo>
                <a:lnTo>
                  <a:pt x="241603" y="193078"/>
                </a:lnTo>
                <a:lnTo>
                  <a:pt x="243115" y="186143"/>
                </a:lnTo>
                <a:lnTo>
                  <a:pt x="246417" y="179679"/>
                </a:lnTo>
                <a:lnTo>
                  <a:pt x="251537" y="173647"/>
                </a:lnTo>
                <a:lnTo>
                  <a:pt x="253719" y="171526"/>
                </a:lnTo>
                <a:lnTo>
                  <a:pt x="253694" y="170865"/>
                </a:lnTo>
                <a:lnTo>
                  <a:pt x="157097" y="170865"/>
                </a:lnTo>
                <a:lnTo>
                  <a:pt x="152551" y="170129"/>
                </a:lnTo>
                <a:lnTo>
                  <a:pt x="148665" y="168097"/>
                </a:lnTo>
                <a:lnTo>
                  <a:pt x="146087" y="165087"/>
                </a:lnTo>
                <a:lnTo>
                  <a:pt x="145375" y="161353"/>
                </a:lnTo>
                <a:lnTo>
                  <a:pt x="145223" y="156692"/>
                </a:lnTo>
                <a:lnTo>
                  <a:pt x="143648" y="152996"/>
                </a:lnTo>
                <a:lnTo>
                  <a:pt x="140613" y="149936"/>
                </a:lnTo>
                <a:lnTo>
                  <a:pt x="136054" y="147205"/>
                </a:lnTo>
                <a:lnTo>
                  <a:pt x="129488" y="142760"/>
                </a:lnTo>
                <a:lnTo>
                  <a:pt x="124865" y="137160"/>
                </a:lnTo>
                <a:lnTo>
                  <a:pt x="122058" y="130619"/>
                </a:lnTo>
                <a:lnTo>
                  <a:pt x="121042" y="123583"/>
                </a:lnTo>
                <a:lnTo>
                  <a:pt x="121017" y="123291"/>
                </a:lnTo>
                <a:lnTo>
                  <a:pt x="121715" y="119303"/>
                </a:lnTo>
                <a:lnTo>
                  <a:pt x="123950" y="116027"/>
                </a:lnTo>
                <a:lnTo>
                  <a:pt x="127430" y="113753"/>
                </a:lnTo>
                <a:lnTo>
                  <a:pt x="131913" y="112699"/>
                </a:lnTo>
                <a:lnTo>
                  <a:pt x="157631" y="112699"/>
                </a:lnTo>
                <a:lnTo>
                  <a:pt x="154011" y="112280"/>
                </a:lnTo>
                <a:lnTo>
                  <a:pt x="131139" y="103149"/>
                </a:lnTo>
                <a:lnTo>
                  <a:pt x="122020" y="89306"/>
                </a:lnTo>
                <a:lnTo>
                  <a:pt x="121106" y="80759"/>
                </a:lnTo>
                <a:lnTo>
                  <a:pt x="122693" y="72351"/>
                </a:lnTo>
                <a:lnTo>
                  <a:pt x="126681" y="65176"/>
                </a:lnTo>
                <a:lnTo>
                  <a:pt x="132942" y="59258"/>
                </a:lnTo>
                <a:lnTo>
                  <a:pt x="141362" y="54610"/>
                </a:lnTo>
                <a:lnTo>
                  <a:pt x="144194" y="53403"/>
                </a:lnTo>
                <a:lnTo>
                  <a:pt x="145375" y="52273"/>
                </a:lnTo>
                <a:lnTo>
                  <a:pt x="145172" y="49580"/>
                </a:lnTo>
                <a:lnTo>
                  <a:pt x="145058" y="40487"/>
                </a:lnTo>
                <a:lnTo>
                  <a:pt x="157174" y="27851"/>
                </a:lnTo>
                <a:lnTo>
                  <a:pt x="245566" y="27851"/>
                </a:lnTo>
                <a:lnTo>
                  <a:pt x="245794" y="27343"/>
                </a:lnTo>
                <a:lnTo>
                  <a:pt x="249223" y="22567"/>
                </a:lnTo>
                <a:lnTo>
                  <a:pt x="253617" y="18224"/>
                </a:lnTo>
                <a:lnTo>
                  <a:pt x="258901" y="14224"/>
                </a:lnTo>
                <a:lnTo>
                  <a:pt x="237349" y="0"/>
                </a:lnTo>
                <a:close/>
              </a:path>
            </a:pathLst>
          </a:custGeom>
          <a:solidFill>
            <a:srgbClr val="FFFFFF"/>
          </a:solidFill>
        </p:spPr>
        <p:txBody>
          <a:bodyPr wrap="square" lIns="0" tIns="0" rIns="0" bIns="0" rtlCol="0"/>
          <a:lstStyle/>
          <a:p>
            <a:endParaRPr/>
          </a:p>
        </p:txBody>
      </p:sp>
      <p:sp>
        <p:nvSpPr>
          <p:cNvPr id="98" name="object 35"/>
          <p:cNvSpPr/>
          <p:nvPr/>
        </p:nvSpPr>
        <p:spPr>
          <a:xfrm>
            <a:off x="7025406" y="3539440"/>
            <a:ext cx="109220" cy="99060"/>
          </a:xfrm>
          <a:custGeom>
            <a:avLst/>
            <a:gdLst/>
            <a:ahLst/>
            <a:cxnLst/>
            <a:rect l="l" t="t" r="r" b="b"/>
            <a:pathLst>
              <a:path w="109220" h="99060">
                <a:moveTo>
                  <a:pt x="10579" y="0"/>
                </a:moveTo>
                <a:lnTo>
                  <a:pt x="6388" y="1092"/>
                </a:lnTo>
                <a:lnTo>
                  <a:pt x="3060" y="3263"/>
                </a:lnTo>
                <a:lnTo>
                  <a:pt x="838" y="6286"/>
                </a:lnTo>
                <a:lnTo>
                  <a:pt x="0" y="9906"/>
                </a:lnTo>
                <a:lnTo>
                  <a:pt x="711" y="13589"/>
                </a:lnTo>
                <a:lnTo>
                  <a:pt x="2781" y="16687"/>
                </a:lnTo>
                <a:lnTo>
                  <a:pt x="6019" y="18948"/>
                </a:lnTo>
                <a:lnTo>
                  <a:pt x="10172" y="20078"/>
                </a:lnTo>
                <a:lnTo>
                  <a:pt x="15227" y="20612"/>
                </a:lnTo>
                <a:lnTo>
                  <a:pt x="20218" y="21348"/>
                </a:lnTo>
                <a:lnTo>
                  <a:pt x="37744" y="29641"/>
                </a:lnTo>
                <a:lnTo>
                  <a:pt x="46913" y="43332"/>
                </a:lnTo>
                <a:lnTo>
                  <a:pt x="47853" y="52070"/>
                </a:lnTo>
                <a:lnTo>
                  <a:pt x="46405" y="60223"/>
                </a:lnTo>
                <a:lnTo>
                  <a:pt x="42456" y="67513"/>
                </a:lnTo>
                <a:lnTo>
                  <a:pt x="36169" y="73533"/>
                </a:lnTo>
                <a:lnTo>
                  <a:pt x="27635" y="78270"/>
                </a:lnTo>
                <a:lnTo>
                  <a:pt x="24955" y="79400"/>
                </a:lnTo>
                <a:lnTo>
                  <a:pt x="23748" y="80518"/>
                </a:lnTo>
                <a:lnTo>
                  <a:pt x="24282" y="84861"/>
                </a:lnTo>
                <a:lnTo>
                  <a:pt x="24231" y="87376"/>
                </a:lnTo>
                <a:lnTo>
                  <a:pt x="12077" y="99034"/>
                </a:lnTo>
                <a:lnTo>
                  <a:pt x="108673" y="99034"/>
                </a:lnTo>
                <a:lnTo>
                  <a:pt x="108648" y="98437"/>
                </a:lnTo>
                <a:lnTo>
                  <a:pt x="106425" y="96266"/>
                </a:lnTo>
                <a:lnTo>
                  <a:pt x="98844" y="85432"/>
                </a:lnTo>
                <a:lnTo>
                  <a:pt x="96304" y="73533"/>
                </a:lnTo>
                <a:lnTo>
                  <a:pt x="98818" y="61633"/>
                </a:lnTo>
                <a:lnTo>
                  <a:pt x="106387" y="50838"/>
                </a:lnTo>
                <a:lnTo>
                  <a:pt x="108813" y="48463"/>
                </a:lnTo>
                <a:lnTo>
                  <a:pt x="108432" y="47142"/>
                </a:lnTo>
                <a:lnTo>
                  <a:pt x="106222" y="44983"/>
                </a:lnTo>
                <a:lnTo>
                  <a:pt x="98780" y="34264"/>
                </a:lnTo>
                <a:lnTo>
                  <a:pt x="96316" y="22390"/>
                </a:lnTo>
                <a:lnTo>
                  <a:pt x="96786" y="20142"/>
                </a:lnTo>
                <a:lnTo>
                  <a:pt x="37071" y="20142"/>
                </a:lnTo>
                <a:lnTo>
                  <a:pt x="22644" y="5829"/>
                </a:lnTo>
                <a:lnTo>
                  <a:pt x="19735" y="2349"/>
                </a:lnTo>
                <a:lnTo>
                  <a:pt x="15633" y="342"/>
                </a:lnTo>
                <a:lnTo>
                  <a:pt x="10579" y="0"/>
                </a:lnTo>
                <a:close/>
              </a:path>
            </a:pathLst>
          </a:custGeom>
          <a:solidFill>
            <a:srgbClr val="FFFFFF"/>
          </a:solidFill>
        </p:spPr>
        <p:txBody>
          <a:bodyPr wrap="square" lIns="0" tIns="0" rIns="0" bIns="0" rtlCol="0"/>
          <a:lstStyle/>
          <a:p>
            <a:endParaRPr/>
          </a:p>
        </p:txBody>
      </p:sp>
      <p:sp>
        <p:nvSpPr>
          <p:cNvPr id="99" name="object 36"/>
          <p:cNvSpPr/>
          <p:nvPr/>
        </p:nvSpPr>
        <p:spPr>
          <a:xfrm>
            <a:off x="7012283" y="3580301"/>
            <a:ext cx="37465" cy="20320"/>
          </a:xfrm>
          <a:custGeom>
            <a:avLst/>
            <a:gdLst/>
            <a:ahLst/>
            <a:cxnLst/>
            <a:rect l="l" t="t" r="r" b="b"/>
            <a:pathLst>
              <a:path w="37465" h="20320">
                <a:moveTo>
                  <a:pt x="25717" y="0"/>
                </a:moveTo>
                <a:lnTo>
                  <a:pt x="0" y="0"/>
                </a:lnTo>
                <a:lnTo>
                  <a:pt x="4584" y="381"/>
                </a:lnTo>
                <a:lnTo>
                  <a:pt x="8470" y="2146"/>
                </a:lnTo>
                <a:lnTo>
                  <a:pt x="11353" y="5067"/>
                </a:lnTo>
                <a:lnTo>
                  <a:pt x="12928" y="8928"/>
                </a:lnTo>
                <a:lnTo>
                  <a:pt x="13131" y="9969"/>
                </a:lnTo>
                <a:lnTo>
                  <a:pt x="13080" y="11214"/>
                </a:lnTo>
                <a:lnTo>
                  <a:pt x="13360" y="12306"/>
                </a:lnTo>
                <a:lnTo>
                  <a:pt x="15100" y="15773"/>
                </a:lnTo>
                <a:lnTo>
                  <a:pt x="18072" y="18351"/>
                </a:lnTo>
                <a:lnTo>
                  <a:pt x="21970" y="19875"/>
                </a:lnTo>
                <a:lnTo>
                  <a:pt x="26504" y="20154"/>
                </a:lnTo>
                <a:lnTo>
                  <a:pt x="30530" y="19164"/>
                </a:lnTo>
                <a:lnTo>
                  <a:pt x="33832" y="17068"/>
                </a:lnTo>
                <a:lnTo>
                  <a:pt x="36118" y="14135"/>
                </a:lnTo>
                <a:lnTo>
                  <a:pt x="37122" y="10604"/>
                </a:lnTo>
                <a:lnTo>
                  <a:pt x="36575" y="6972"/>
                </a:lnTo>
                <a:lnTo>
                  <a:pt x="34569" y="3784"/>
                </a:lnTo>
                <a:lnTo>
                  <a:pt x="31381" y="1409"/>
                </a:lnTo>
                <a:lnTo>
                  <a:pt x="27254" y="177"/>
                </a:lnTo>
                <a:lnTo>
                  <a:pt x="25717" y="0"/>
                </a:lnTo>
                <a:close/>
              </a:path>
            </a:pathLst>
          </a:custGeom>
          <a:solidFill>
            <a:srgbClr val="FFFFFF"/>
          </a:solidFill>
        </p:spPr>
        <p:txBody>
          <a:bodyPr wrap="square" lIns="0" tIns="0" rIns="0" bIns="0" rtlCol="0"/>
          <a:lstStyle/>
          <a:p>
            <a:endParaRPr/>
          </a:p>
        </p:txBody>
      </p:sp>
      <p:sp>
        <p:nvSpPr>
          <p:cNvPr id="100" name="object 37"/>
          <p:cNvSpPr/>
          <p:nvPr/>
        </p:nvSpPr>
        <p:spPr>
          <a:xfrm>
            <a:off x="7037550" y="3495455"/>
            <a:ext cx="96520" cy="64135"/>
          </a:xfrm>
          <a:custGeom>
            <a:avLst/>
            <a:gdLst/>
            <a:ahLst/>
            <a:cxnLst/>
            <a:rect l="l" t="t" r="r" b="b"/>
            <a:pathLst>
              <a:path w="96520" h="64135">
                <a:moveTo>
                  <a:pt x="88392" y="0"/>
                </a:moveTo>
                <a:lnTo>
                  <a:pt x="0" y="0"/>
                </a:lnTo>
                <a:lnTo>
                  <a:pt x="4673" y="812"/>
                </a:lnTo>
                <a:lnTo>
                  <a:pt x="8420" y="3009"/>
                </a:lnTo>
                <a:lnTo>
                  <a:pt x="10947" y="6362"/>
                </a:lnTo>
                <a:lnTo>
                  <a:pt x="11938" y="10502"/>
                </a:lnTo>
                <a:lnTo>
                  <a:pt x="11976" y="17056"/>
                </a:lnTo>
                <a:lnTo>
                  <a:pt x="11747" y="20751"/>
                </a:lnTo>
                <a:lnTo>
                  <a:pt x="12763" y="23825"/>
                </a:lnTo>
                <a:lnTo>
                  <a:pt x="15176" y="26416"/>
                </a:lnTo>
                <a:lnTo>
                  <a:pt x="19100" y="28689"/>
                </a:lnTo>
                <a:lnTo>
                  <a:pt x="26162" y="33096"/>
                </a:lnTo>
                <a:lnTo>
                  <a:pt x="31203" y="38722"/>
                </a:lnTo>
                <a:lnTo>
                  <a:pt x="34391" y="45364"/>
                </a:lnTo>
                <a:lnTo>
                  <a:pt x="35864" y="52819"/>
                </a:lnTo>
                <a:lnTo>
                  <a:pt x="35306" y="57073"/>
                </a:lnTo>
                <a:lnTo>
                  <a:pt x="33096" y="60591"/>
                </a:lnTo>
                <a:lnTo>
                  <a:pt x="29527" y="63042"/>
                </a:lnTo>
                <a:lnTo>
                  <a:pt x="24930" y="64135"/>
                </a:lnTo>
                <a:lnTo>
                  <a:pt x="84645" y="64135"/>
                </a:lnTo>
                <a:lnTo>
                  <a:pt x="86677" y="54508"/>
                </a:lnTo>
                <a:lnTo>
                  <a:pt x="94170" y="43776"/>
                </a:lnTo>
                <a:lnTo>
                  <a:pt x="96507" y="41478"/>
                </a:lnTo>
                <a:lnTo>
                  <a:pt x="96431" y="40170"/>
                </a:lnTo>
                <a:lnTo>
                  <a:pt x="94157" y="37909"/>
                </a:lnTo>
                <a:lnTo>
                  <a:pt x="88188" y="30340"/>
                </a:lnTo>
                <a:lnTo>
                  <a:pt x="84924" y="22263"/>
                </a:lnTo>
                <a:lnTo>
                  <a:pt x="84289" y="13728"/>
                </a:lnTo>
                <a:lnTo>
                  <a:pt x="86194" y="4775"/>
                </a:lnTo>
                <a:lnTo>
                  <a:pt x="88392" y="0"/>
                </a:lnTo>
                <a:close/>
              </a:path>
            </a:pathLst>
          </a:custGeom>
          <a:solidFill>
            <a:srgbClr val="FFFFFF"/>
          </a:solidFill>
        </p:spPr>
        <p:txBody>
          <a:bodyPr wrap="square" lIns="0" tIns="0" rIns="0" bIns="0" rtlCol="0"/>
          <a:lstStyle/>
          <a:p>
            <a:endParaRPr/>
          </a:p>
        </p:txBody>
      </p:sp>
      <p:sp>
        <p:nvSpPr>
          <p:cNvPr id="101" name="object 38"/>
          <p:cNvSpPr/>
          <p:nvPr/>
        </p:nvSpPr>
        <p:spPr>
          <a:xfrm>
            <a:off x="6953484" y="3434056"/>
            <a:ext cx="168275" cy="33655"/>
          </a:xfrm>
          <a:custGeom>
            <a:avLst/>
            <a:gdLst/>
            <a:ahLst/>
            <a:cxnLst/>
            <a:rect l="l" t="t" r="r" b="b"/>
            <a:pathLst>
              <a:path w="168275" h="33654">
                <a:moveTo>
                  <a:pt x="32791" y="0"/>
                </a:moveTo>
                <a:lnTo>
                  <a:pt x="14401" y="1752"/>
                </a:lnTo>
                <a:lnTo>
                  <a:pt x="0" y="19812"/>
                </a:lnTo>
                <a:lnTo>
                  <a:pt x="419" y="23126"/>
                </a:lnTo>
                <a:lnTo>
                  <a:pt x="1409" y="26504"/>
                </a:lnTo>
                <a:lnTo>
                  <a:pt x="2666" y="29984"/>
                </a:lnTo>
                <a:lnTo>
                  <a:pt x="3886" y="33604"/>
                </a:lnTo>
                <a:lnTo>
                  <a:pt x="164236" y="33553"/>
                </a:lnTo>
                <a:lnTo>
                  <a:pt x="163093" y="32791"/>
                </a:lnTo>
                <a:lnTo>
                  <a:pt x="165379" y="29565"/>
                </a:lnTo>
                <a:lnTo>
                  <a:pt x="167081" y="26225"/>
                </a:lnTo>
                <a:lnTo>
                  <a:pt x="168071" y="22720"/>
                </a:lnTo>
                <a:lnTo>
                  <a:pt x="168160" y="18999"/>
                </a:lnTo>
                <a:lnTo>
                  <a:pt x="165684" y="11315"/>
                </a:lnTo>
                <a:lnTo>
                  <a:pt x="160324" y="5334"/>
                </a:lnTo>
                <a:lnTo>
                  <a:pt x="152565" y="1447"/>
                </a:lnTo>
                <a:lnTo>
                  <a:pt x="142900" y="50"/>
                </a:lnTo>
                <a:lnTo>
                  <a:pt x="32791" y="0"/>
                </a:lnTo>
                <a:close/>
              </a:path>
            </a:pathLst>
          </a:custGeom>
          <a:solidFill>
            <a:srgbClr val="FFFFFF"/>
          </a:solidFill>
        </p:spPr>
        <p:txBody>
          <a:bodyPr wrap="square" lIns="0" tIns="0" rIns="0" bIns="0" rtlCol="0"/>
          <a:lstStyle/>
          <a:p>
            <a:endParaRPr/>
          </a:p>
        </p:txBody>
      </p:sp>
      <p:sp>
        <p:nvSpPr>
          <p:cNvPr id="102" name="object 39"/>
          <p:cNvSpPr/>
          <p:nvPr/>
        </p:nvSpPr>
        <p:spPr>
          <a:xfrm>
            <a:off x="6995307" y="3434085"/>
            <a:ext cx="85090" cy="635"/>
          </a:xfrm>
          <a:custGeom>
            <a:avLst/>
            <a:gdLst/>
            <a:ahLst/>
            <a:cxnLst/>
            <a:rect l="l" t="t" r="r" b="b"/>
            <a:pathLst>
              <a:path w="85090" h="635">
                <a:moveTo>
                  <a:pt x="50533" y="0"/>
                </a:moveTo>
                <a:lnTo>
                  <a:pt x="0" y="12"/>
                </a:lnTo>
                <a:lnTo>
                  <a:pt x="84531" y="12"/>
                </a:lnTo>
                <a:lnTo>
                  <a:pt x="50533" y="0"/>
                </a:lnTo>
                <a:close/>
              </a:path>
            </a:pathLst>
          </a:custGeom>
          <a:solidFill>
            <a:srgbClr val="FFFFFF"/>
          </a:solidFill>
        </p:spPr>
        <p:txBody>
          <a:bodyPr wrap="square" lIns="0" tIns="0" rIns="0" bIns="0" rtlCol="0"/>
          <a:lstStyle/>
          <a:p>
            <a:endParaRPr/>
          </a:p>
        </p:txBody>
      </p:sp>
      <p:sp>
        <p:nvSpPr>
          <p:cNvPr id="103" name="object 40"/>
          <p:cNvSpPr/>
          <p:nvPr/>
        </p:nvSpPr>
        <p:spPr>
          <a:xfrm>
            <a:off x="6953505" y="3330424"/>
            <a:ext cx="167386" cy="82086"/>
          </a:xfrm>
          <a:prstGeom prst="rect">
            <a:avLst/>
          </a:prstGeom>
          <a:blipFill>
            <a:blip r:embed="rId6" cstate="print"/>
            <a:stretch>
              <a:fillRect/>
            </a:stretch>
          </a:blipFill>
        </p:spPr>
        <p:txBody>
          <a:bodyPr wrap="square" lIns="0" tIns="0" rIns="0" bIns="0" rtlCol="0"/>
          <a:lstStyle/>
          <a:p>
            <a:endParaRPr/>
          </a:p>
        </p:txBody>
      </p:sp>
      <p:sp>
        <p:nvSpPr>
          <p:cNvPr id="104" name="object 41"/>
          <p:cNvSpPr/>
          <p:nvPr/>
        </p:nvSpPr>
        <p:spPr>
          <a:xfrm>
            <a:off x="7253042" y="3525355"/>
            <a:ext cx="18415" cy="635"/>
          </a:xfrm>
          <a:custGeom>
            <a:avLst/>
            <a:gdLst/>
            <a:ahLst/>
            <a:cxnLst/>
            <a:rect l="l" t="t" r="r" b="b"/>
            <a:pathLst>
              <a:path w="18415" h="635">
                <a:moveTo>
                  <a:pt x="17868" y="0"/>
                </a:moveTo>
                <a:lnTo>
                  <a:pt x="0" y="0"/>
                </a:lnTo>
                <a:lnTo>
                  <a:pt x="17691" y="12"/>
                </a:lnTo>
                <a:lnTo>
                  <a:pt x="17868" y="0"/>
                </a:lnTo>
                <a:close/>
              </a:path>
            </a:pathLst>
          </a:custGeom>
          <a:solidFill>
            <a:srgbClr val="FFFFFF"/>
          </a:solidFill>
        </p:spPr>
        <p:txBody>
          <a:bodyPr wrap="square" lIns="0" tIns="0" rIns="0" bIns="0" rtlCol="0"/>
          <a:lstStyle/>
          <a:p>
            <a:endParaRPr/>
          </a:p>
        </p:txBody>
      </p:sp>
      <p:sp>
        <p:nvSpPr>
          <p:cNvPr id="105" name="object 42"/>
          <p:cNvSpPr/>
          <p:nvPr/>
        </p:nvSpPr>
        <p:spPr>
          <a:xfrm>
            <a:off x="7145528" y="3495043"/>
            <a:ext cx="144780" cy="30480"/>
          </a:xfrm>
          <a:custGeom>
            <a:avLst/>
            <a:gdLst/>
            <a:ahLst/>
            <a:cxnLst/>
            <a:rect l="l" t="t" r="r" b="b"/>
            <a:pathLst>
              <a:path w="144779" h="30479">
                <a:moveTo>
                  <a:pt x="32626" y="0"/>
                </a:moveTo>
                <a:lnTo>
                  <a:pt x="11531" y="1181"/>
                </a:lnTo>
                <a:lnTo>
                  <a:pt x="0" y="15214"/>
                </a:lnTo>
                <a:lnTo>
                  <a:pt x="1473" y="21234"/>
                </a:lnTo>
                <a:lnTo>
                  <a:pt x="5499" y="25996"/>
                </a:lnTo>
                <a:lnTo>
                  <a:pt x="11633" y="29146"/>
                </a:lnTo>
                <a:lnTo>
                  <a:pt x="19392" y="30302"/>
                </a:lnTo>
                <a:lnTo>
                  <a:pt x="125425" y="30302"/>
                </a:lnTo>
                <a:lnTo>
                  <a:pt x="142189" y="22631"/>
                </a:lnTo>
                <a:lnTo>
                  <a:pt x="144652" y="14782"/>
                </a:lnTo>
                <a:lnTo>
                  <a:pt x="142214" y="7531"/>
                </a:lnTo>
                <a:lnTo>
                  <a:pt x="135775" y="2184"/>
                </a:lnTo>
                <a:lnTo>
                  <a:pt x="126237" y="50"/>
                </a:lnTo>
                <a:lnTo>
                  <a:pt x="32626" y="0"/>
                </a:lnTo>
                <a:close/>
              </a:path>
            </a:pathLst>
          </a:custGeom>
          <a:solidFill>
            <a:srgbClr val="FFFFFF"/>
          </a:solidFill>
        </p:spPr>
        <p:txBody>
          <a:bodyPr wrap="square" lIns="0" tIns="0" rIns="0" bIns="0" rtlCol="0"/>
          <a:lstStyle/>
          <a:p>
            <a:endParaRPr/>
          </a:p>
        </p:txBody>
      </p:sp>
      <p:sp>
        <p:nvSpPr>
          <p:cNvPr id="106" name="object 43"/>
          <p:cNvSpPr/>
          <p:nvPr/>
        </p:nvSpPr>
        <p:spPr>
          <a:xfrm>
            <a:off x="7218272" y="3495015"/>
            <a:ext cx="46355" cy="635"/>
          </a:xfrm>
          <a:custGeom>
            <a:avLst/>
            <a:gdLst/>
            <a:ahLst/>
            <a:cxnLst/>
            <a:rect l="l" t="t" r="r" b="b"/>
            <a:pathLst>
              <a:path w="46354" h="635">
                <a:moveTo>
                  <a:pt x="26746" y="0"/>
                </a:moveTo>
                <a:lnTo>
                  <a:pt x="0" y="38"/>
                </a:lnTo>
                <a:lnTo>
                  <a:pt x="46075" y="38"/>
                </a:lnTo>
                <a:lnTo>
                  <a:pt x="26746" y="0"/>
                </a:lnTo>
                <a:close/>
              </a:path>
            </a:pathLst>
          </a:custGeom>
          <a:solidFill>
            <a:srgbClr val="FFFFFF"/>
          </a:solidFill>
        </p:spPr>
        <p:txBody>
          <a:bodyPr wrap="square" lIns="0" tIns="0" rIns="0" bIns="0" rtlCol="0"/>
          <a:lstStyle/>
          <a:p>
            <a:endParaRPr/>
          </a:p>
        </p:txBody>
      </p:sp>
      <p:sp>
        <p:nvSpPr>
          <p:cNvPr id="107" name="object 44"/>
          <p:cNvSpPr/>
          <p:nvPr/>
        </p:nvSpPr>
        <p:spPr>
          <a:xfrm>
            <a:off x="7145532" y="3545313"/>
            <a:ext cx="144780" cy="32384"/>
          </a:xfrm>
          <a:custGeom>
            <a:avLst/>
            <a:gdLst/>
            <a:ahLst/>
            <a:cxnLst/>
            <a:rect l="l" t="t" r="r" b="b"/>
            <a:pathLst>
              <a:path w="144779" h="32385">
                <a:moveTo>
                  <a:pt x="19316" y="0"/>
                </a:moveTo>
                <a:lnTo>
                  <a:pt x="2565" y="7886"/>
                </a:lnTo>
                <a:lnTo>
                  <a:pt x="0" y="16154"/>
                </a:lnTo>
                <a:lnTo>
                  <a:pt x="2425" y="23837"/>
                </a:lnTo>
                <a:lnTo>
                  <a:pt x="8928" y="29527"/>
                </a:lnTo>
                <a:lnTo>
                  <a:pt x="18580" y="31788"/>
                </a:lnTo>
                <a:lnTo>
                  <a:pt x="45516" y="31864"/>
                </a:lnTo>
                <a:lnTo>
                  <a:pt x="125526" y="31826"/>
                </a:lnTo>
                <a:lnTo>
                  <a:pt x="141617" y="24688"/>
                </a:lnTo>
                <a:lnTo>
                  <a:pt x="144627" y="15697"/>
                </a:lnTo>
                <a:lnTo>
                  <a:pt x="143687" y="10871"/>
                </a:lnTo>
                <a:lnTo>
                  <a:pt x="126301" y="38"/>
                </a:lnTo>
                <a:lnTo>
                  <a:pt x="19316" y="0"/>
                </a:lnTo>
                <a:close/>
              </a:path>
            </a:pathLst>
          </a:custGeom>
          <a:solidFill>
            <a:srgbClr val="FFFFFF"/>
          </a:solidFill>
        </p:spPr>
        <p:txBody>
          <a:bodyPr wrap="square" lIns="0" tIns="0" rIns="0" bIns="0" rtlCol="0"/>
          <a:lstStyle/>
          <a:p>
            <a:endParaRPr/>
          </a:p>
        </p:txBody>
      </p:sp>
      <p:sp>
        <p:nvSpPr>
          <p:cNvPr id="108" name="object 45"/>
          <p:cNvSpPr/>
          <p:nvPr/>
        </p:nvSpPr>
        <p:spPr>
          <a:xfrm>
            <a:off x="7257522" y="3577132"/>
            <a:ext cx="13970" cy="635"/>
          </a:xfrm>
          <a:custGeom>
            <a:avLst/>
            <a:gdLst/>
            <a:ahLst/>
            <a:cxnLst/>
            <a:rect l="l" t="t" r="r" b="b"/>
            <a:pathLst>
              <a:path w="13970" h="635">
                <a:moveTo>
                  <a:pt x="13538" y="0"/>
                </a:moveTo>
                <a:lnTo>
                  <a:pt x="0" y="0"/>
                </a:lnTo>
                <a:lnTo>
                  <a:pt x="13182" y="25"/>
                </a:lnTo>
                <a:lnTo>
                  <a:pt x="13538" y="0"/>
                </a:lnTo>
                <a:close/>
              </a:path>
            </a:pathLst>
          </a:custGeom>
          <a:solidFill>
            <a:srgbClr val="FFFFFF"/>
          </a:solidFill>
        </p:spPr>
        <p:txBody>
          <a:bodyPr wrap="square" lIns="0" tIns="0" rIns="0" bIns="0" rtlCol="0"/>
          <a:lstStyle/>
          <a:p>
            <a:endParaRPr/>
          </a:p>
        </p:txBody>
      </p:sp>
      <p:sp>
        <p:nvSpPr>
          <p:cNvPr id="109" name="object 46"/>
          <p:cNvSpPr/>
          <p:nvPr/>
        </p:nvSpPr>
        <p:spPr>
          <a:xfrm>
            <a:off x="7178221" y="3545309"/>
            <a:ext cx="85725" cy="635"/>
          </a:xfrm>
          <a:custGeom>
            <a:avLst/>
            <a:gdLst/>
            <a:ahLst/>
            <a:cxnLst/>
            <a:rect l="l" t="t" r="r" b="b"/>
            <a:pathLst>
              <a:path w="85725" h="635">
                <a:moveTo>
                  <a:pt x="66865" y="0"/>
                </a:moveTo>
                <a:lnTo>
                  <a:pt x="0" y="25"/>
                </a:lnTo>
                <a:lnTo>
                  <a:pt x="85331" y="25"/>
                </a:lnTo>
                <a:lnTo>
                  <a:pt x="66865" y="0"/>
                </a:lnTo>
                <a:close/>
              </a:path>
            </a:pathLst>
          </a:custGeom>
          <a:solidFill>
            <a:srgbClr val="FFFFFF"/>
          </a:solidFill>
        </p:spPr>
        <p:txBody>
          <a:bodyPr wrap="square" lIns="0" tIns="0" rIns="0" bIns="0" rtlCol="0"/>
          <a:lstStyle/>
          <a:p>
            <a:endParaRPr/>
          </a:p>
        </p:txBody>
      </p:sp>
      <p:sp>
        <p:nvSpPr>
          <p:cNvPr id="110" name="object 47"/>
          <p:cNvSpPr/>
          <p:nvPr/>
        </p:nvSpPr>
        <p:spPr>
          <a:xfrm>
            <a:off x="7253248" y="3627459"/>
            <a:ext cx="17780" cy="635"/>
          </a:xfrm>
          <a:custGeom>
            <a:avLst/>
            <a:gdLst/>
            <a:ahLst/>
            <a:cxnLst/>
            <a:rect l="l" t="t" r="r" b="b"/>
            <a:pathLst>
              <a:path w="17779" h="635">
                <a:moveTo>
                  <a:pt x="17665" y="0"/>
                </a:moveTo>
                <a:lnTo>
                  <a:pt x="0" y="0"/>
                </a:lnTo>
                <a:lnTo>
                  <a:pt x="17487" y="12"/>
                </a:lnTo>
                <a:lnTo>
                  <a:pt x="17665" y="0"/>
                </a:lnTo>
                <a:close/>
              </a:path>
            </a:pathLst>
          </a:custGeom>
          <a:solidFill>
            <a:srgbClr val="FFFFFF"/>
          </a:solidFill>
        </p:spPr>
        <p:txBody>
          <a:bodyPr wrap="square" lIns="0" tIns="0" rIns="0" bIns="0" rtlCol="0"/>
          <a:lstStyle/>
          <a:p>
            <a:endParaRPr/>
          </a:p>
        </p:txBody>
      </p:sp>
      <p:sp>
        <p:nvSpPr>
          <p:cNvPr id="111" name="object 48"/>
          <p:cNvSpPr/>
          <p:nvPr/>
        </p:nvSpPr>
        <p:spPr>
          <a:xfrm>
            <a:off x="7145530" y="3597153"/>
            <a:ext cx="144780" cy="30480"/>
          </a:xfrm>
          <a:custGeom>
            <a:avLst/>
            <a:gdLst/>
            <a:ahLst/>
            <a:cxnLst/>
            <a:rect l="l" t="t" r="r" b="b"/>
            <a:pathLst>
              <a:path w="144779" h="30479">
                <a:moveTo>
                  <a:pt x="32613" y="0"/>
                </a:moveTo>
                <a:lnTo>
                  <a:pt x="11518" y="1193"/>
                </a:lnTo>
                <a:lnTo>
                  <a:pt x="0" y="15227"/>
                </a:lnTo>
                <a:lnTo>
                  <a:pt x="1473" y="21234"/>
                </a:lnTo>
                <a:lnTo>
                  <a:pt x="5499" y="26009"/>
                </a:lnTo>
                <a:lnTo>
                  <a:pt x="11633" y="29146"/>
                </a:lnTo>
                <a:lnTo>
                  <a:pt x="19392" y="30302"/>
                </a:lnTo>
                <a:lnTo>
                  <a:pt x="125437" y="30302"/>
                </a:lnTo>
                <a:lnTo>
                  <a:pt x="142189" y="22618"/>
                </a:lnTo>
                <a:lnTo>
                  <a:pt x="144640" y="14782"/>
                </a:lnTo>
                <a:lnTo>
                  <a:pt x="142201" y="7531"/>
                </a:lnTo>
                <a:lnTo>
                  <a:pt x="135762" y="2184"/>
                </a:lnTo>
                <a:lnTo>
                  <a:pt x="126225" y="50"/>
                </a:lnTo>
                <a:lnTo>
                  <a:pt x="32613" y="0"/>
                </a:lnTo>
                <a:close/>
              </a:path>
            </a:pathLst>
          </a:custGeom>
          <a:solidFill>
            <a:srgbClr val="FFFFFF"/>
          </a:solidFill>
        </p:spPr>
        <p:txBody>
          <a:bodyPr wrap="square" lIns="0" tIns="0" rIns="0" bIns="0" rtlCol="0"/>
          <a:lstStyle/>
          <a:p>
            <a:endParaRPr/>
          </a:p>
        </p:txBody>
      </p:sp>
      <p:sp>
        <p:nvSpPr>
          <p:cNvPr id="112" name="object 49"/>
          <p:cNvSpPr/>
          <p:nvPr/>
        </p:nvSpPr>
        <p:spPr>
          <a:xfrm>
            <a:off x="7218261" y="3597120"/>
            <a:ext cx="46355" cy="635"/>
          </a:xfrm>
          <a:custGeom>
            <a:avLst/>
            <a:gdLst/>
            <a:ahLst/>
            <a:cxnLst/>
            <a:rect l="l" t="t" r="r" b="b"/>
            <a:pathLst>
              <a:path w="46354" h="635">
                <a:moveTo>
                  <a:pt x="26758" y="0"/>
                </a:moveTo>
                <a:lnTo>
                  <a:pt x="0" y="38"/>
                </a:lnTo>
                <a:lnTo>
                  <a:pt x="46075" y="38"/>
                </a:lnTo>
                <a:lnTo>
                  <a:pt x="26758" y="0"/>
                </a:lnTo>
                <a:close/>
              </a:path>
            </a:pathLst>
          </a:custGeom>
          <a:solidFill>
            <a:srgbClr val="FFFFFF"/>
          </a:solidFill>
        </p:spPr>
        <p:txBody>
          <a:bodyPr wrap="square" lIns="0" tIns="0" rIns="0" bIns="0" rtlCol="0"/>
          <a:lstStyle/>
          <a:p>
            <a:endParaRPr/>
          </a:p>
        </p:txBody>
      </p:sp>
      <p:sp>
        <p:nvSpPr>
          <p:cNvPr id="113" name="object 50"/>
          <p:cNvSpPr/>
          <p:nvPr/>
        </p:nvSpPr>
        <p:spPr>
          <a:xfrm>
            <a:off x="7145521" y="3648978"/>
            <a:ext cx="144780" cy="30480"/>
          </a:xfrm>
          <a:custGeom>
            <a:avLst/>
            <a:gdLst/>
            <a:ahLst/>
            <a:cxnLst/>
            <a:rect l="l" t="t" r="r" b="b"/>
            <a:pathLst>
              <a:path w="144779" h="30479">
                <a:moveTo>
                  <a:pt x="72186" y="0"/>
                </a:moveTo>
                <a:lnTo>
                  <a:pt x="19050" y="0"/>
                </a:lnTo>
                <a:lnTo>
                  <a:pt x="13970" y="431"/>
                </a:lnTo>
                <a:lnTo>
                  <a:pt x="9436" y="1816"/>
                </a:lnTo>
                <a:lnTo>
                  <a:pt x="5588" y="4203"/>
                </a:lnTo>
                <a:lnTo>
                  <a:pt x="2476" y="7670"/>
                </a:lnTo>
                <a:lnTo>
                  <a:pt x="0" y="15506"/>
                </a:lnTo>
                <a:lnTo>
                  <a:pt x="2453" y="22771"/>
                </a:lnTo>
                <a:lnTo>
                  <a:pt x="8877" y="28105"/>
                </a:lnTo>
                <a:lnTo>
                  <a:pt x="18402" y="30251"/>
                </a:lnTo>
                <a:lnTo>
                  <a:pt x="45948" y="30340"/>
                </a:lnTo>
                <a:lnTo>
                  <a:pt x="125539" y="30289"/>
                </a:lnTo>
                <a:lnTo>
                  <a:pt x="142129" y="22758"/>
                </a:lnTo>
                <a:lnTo>
                  <a:pt x="144691" y="14897"/>
                </a:lnTo>
                <a:lnTo>
                  <a:pt x="142252" y="7581"/>
                </a:lnTo>
                <a:lnTo>
                  <a:pt x="135737" y="2184"/>
                </a:lnTo>
                <a:lnTo>
                  <a:pt x="126085" y="25"/>
                </a:lnTo>
                <a:lnTo>
                  <a:pt x="72186" y="0"/>
                </a:lnTo>
                <a:close/>
              </a:path>
            </a:pathLst>
          </a:custGeom>
          <a:solidFill>
            <a:srgbClr val="FFFFFF"/>
          </a:solidFill>
        </p:spPr>
        <p:txBody>
          <a:bodyPr wrap="square" lIns="0" tIns="0" rIns="0" bIns="0" rtlCol="0"/>
          <a:lstStyle/>
          <a:p>
            <a:endParaRPr/>
          </a:p>
        </p:txBody>
      </p:sp>
      <p:sp>
        <p:nvSpPr>
          <p:cNvPr id="114" name="object 51"/>
          <p:cNvSpPr/>
          <p:nvPr/>
        </p:nvSpPr>
        <p:spPr>
          <a:xfrm>
            <a:off x="7257934" y="3679271"/>
            <a:ext cx="13335" cy="635"/>
          </a:xfrm>
          <a:custGeom>
            <a:avLst/>
            <a:gdLst/>
            <a:ahLst/>
            <a:cxnLst/>
            <a:rect l="l" t="t" r="r" b="b"/>
            <a:pathLst>
              <a:path w="13334" h="635">
                <a:moveTo>
                  <a:pt x="13131" y="0"/>
                </a:moveTo>
                <a:lnTo>
                  <a:pt x="0" y="0"/>
                </a:lnTo>
                <a:lnTo>
                  <a:pt x="12966" y="12"/>
                </a:lnTo>
                <a:lnTo>
                  <a:pt x="13131" y="0"/>
                </a:lnTo>
                <a:close/>
              </a:path>
            </a:pathLst>
          </a:custGeom>
          <a:solidFill>
            <a:srgbClr val="FFFFFF"/>
          </a:solidFill>
        </p:spPr>
        <p:txBody>
          <a:bodyPr wrap="square" lIns="0" tIns="0" rIns="0" bIns="0" rtlCol="0"/>
          <a:lstStyle/>
          <a:p>
            <a:endParaRPr/>
          </a:p>
        </p:txBody>
      </p:sp>
      <p:sp>
        <p:nvSpPr>
          <p:cNvPr id="115" name="object 52"/>
          <p:cNvSpPr txBox="1"/>
          <p:nvPr/>
        </p:nvSpPr>
        <p:spPr>
          <a:xfrm>
            <a:off x="7810209" y="3365405"/>
            <a:ext cx="19888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7113EA"/>
                </a:solidFill>
                <a:latin typeface="Arial"/>
                <a:cs typeface="Arial"/>
              </a:rPr>
              <a:t>Sustainable</a:t>
            </a:r>
            <a:r>
              <a:rPr sz="1600" b="1" spc="-20" dirty="0">
                <a:solidFill>
                  <a:srgbClr val="7113EA"/>
                </a:solidFill>
                <a:latin typeface="Arial"/>
                <a:cs typeface="Arial"/>
              </a:rPr>
              <a:t> </a:t>
            </a:r>
            <a:r>
              <a:rPr sz="1600" b="1" spc="-5" dirty="0">
                <a:solidFill>
                  <a:srgbClr val="7113EA"/>
                </a:solidFill>
                <a:latin typeface="Arial"/>
                <a:cs typeface="Arial"/>
              </a:rPr>
              <a:t>Finance</a:t>
            </a:r>
            <a:endParaRPr sz="1600">
              <a:latin typeface="Arial"/>
              <a:cs typeface="Arial"/>
            </a:endParaRPr>
          </a:p>
        </p:txBody>
      </p:sp>
      <p:sp>
        <p:nvSpPr>
          <p:cNvPr id="116" name="object 53"/>
          <p:cNvSpPr/>
          <p:nvPr/>
        </p:nvSpPr>
        <p:spPr>
          <a:xfrm>
            <a:off x="6682230" y="3825724"/>
            <a:ext cx="3996690" cy="542925"/>
          </a:xfrm>
          <a:custGeom>
            <a:avLst/>
            <a:gdLst/>
            <a:ahLst/>
            <a:cxnLst/>
            <a:rect l="l" t="t" r="r" b="b"/>
            <a:pathLst>
              <a:path w="3996690" h="542925">
                <a:moveTo>
                  <a:pt x="3932885" y="0"/>
                </a:moveTo>
                <a:lnTo>
                  <a:pt x="96507" y="0"/>
                </a:lnTo>
                <a:lnTo>
                  <a:pt x="74383" y="2171"/>
                </a:lnTo>
                <a:lnTo>
                  <a:pt x="36144" y="18034"/>
                </a:lnTo>
                <a:lnTo>
                  <a:pt x="9804" y="45986"/>
                </a:lnTo>
                <a:lnTo>
                  <a:pt x="0" y="82080"/>
                </a:lnTo>
                <a:lnTo>
                  <a:pt x="0" y="460463"/>
                </a:lnTo>
                <a:lnTo>
                  <a:pt x="21196" y="511797"/>
                </a:lnTo>
                <a:lnTo>
                  <a:pt x="54063" y="534200"/>
                </a:lnTo>
                <a:lnTo>
                  <a:pt x="96507" y="542531"/>
                </a:lnTo>
                <a:lnTo>
                  <a:pt x="3932885" y="542531"/>
                </a:lnTo>
                <a:lnTo>
                  <a:pt x="3955021" y="540372"/>
                </a:lnTo>
                <a:lnTo>
                  <a:pt x="3975328" y="534200"/>
                </a:lnTo>
                <a:lnTo>
                  <a:pt x="3993248" y="524510"/>
                </a:lnTo>
                <a:lnTo>
                  <a:pt x="3996182" y="522020"/>
                </a:lnTo>
                <a:lnTo>
                  <a:pt x="96507" y="522020"/>
                </a:lnTo>
                <a:lnTo>
                  <a:pt x="73660" y="518871"/>
                </a:lnTo>
                <a:lnTo>
                  <a:pt x="53797" y="510120"/>
                </a:lnTo>
                <a:lnTo>
                  <a:pt x="38112" y="496785"/>
                </a:lnTo>
                <a:lnTo>
                  <a:pt x="27825" y="479894"/>
                </a:lnTo>
                <a:lnTo>
                  <a:pt x="24130" y="460463"/>
                </a:lnTo>
                <a:lnTo>
                  <a:pt x="24130" y="82080"/>
                </a:lnTo>
                <a:lnTo>
                  <a:pt x="38112" y="45745"/>
                </a:lnTo>
                <a:lnTo>
                  <a:pt x="73660" y="23660"/>
                </a:lnTo>
                <a:lnTo>
                  <a:pt x="96507" y="20523"/>
                </a:lnTo>
                <a:lnTo>
                  <a:pt x="3996182" y="20523"/>
                </a:lnTo>
                <a:lnTo>
                  <a:pt x="3993248" y="18034"/>
                </a:lnTo>
                <a:lnTo>
                  <a:pt x="3975328" y="8343"/>
                </a:lnTo>
                <a:lnTo>
                  <a:pt x="3955021" y="2171"/>
                </a:lnTo>
                <a:lnTo>
                  <a:pt x="3932885" y="0"/>
                </a:lnTo>
                <a:close/>
              </a:path>
            </a:pathLst>
          </a:custGeom>
          <a:solidFill>
            <a:srgbClr val="1E47CF"/>
          </a:solidFill>
        </p:spPr>
        <p:txBody>
          <a:bodyPr wrap="square" lIns="0" tIns="0" rIns="0" bIns="0" rtlCol="0"/>
          <a:lstStyle/>
          <a:p>
            <a:endParaRPr/>
          </a:p>
        </p:txBody>
      </p:sp>
      <p:sp>
        <p:nvSpPr>
          <p:cNvPr id="117" name="object 54"/>
          <p:cNvSpPr/>
          <p:nvPr/>
        </p:nvSpPr>
        <p:spPr>
          <a:xfrm>
            <a:off x="10615111" y="3846243"/>
            <a:ext cx="96520" cy="501650"/>
          </a:xfrm>
          <a:custGeom>
            <a:avLst/>
            <a:gdLst/>
            <a:ahLst/>
            <a:cxnLst/>
            <a:rect l="l" t="t" r="r" b="b"/>
            <a:pathLst>
              <a:path w="96520" h="501650">
                <a:moveTo>
                  <a:pt x="63296" y="0"/>
                </a:moveTo>
                <a:lnTo>
                  <a:pt x="0" y="0"/>
                </a:lnTo>
                <a:lnTo>
                  <a:pt x="22860" y="3136"/>
                </a:lnTo>
                <a:lnTo>
                  <a:pt x="42722" y="11887"/>
                </a:lnTo>
                <a:lnTo>
                  <a:pt x="58407" y="25222"/>
                </a:lnTo>
                <a:lnTo>
                  <a:pt x="68694" y="42125"/>
                </a:lnTo>
                <a:lnTo>
                  <a:pt x="72390" y="61556"/>
                </a:lnTo>
                <a:lnTo>
                  <a:pt x="72390" y="439940"/>
                </a:lnTo>
                <a:lnTo>
                  <a:pt x="58407" y="476275"/>
                </a:lnTo>
                <a:lnTo>
                  <a:pt x="22860" y="498360"/>
                </a:lnTo>
                <a:lnTo>
                  <a:pt x="0" y="501497"/>
                </a:lnTo>
                <a:lnTo>
                  <a:pt x="63296" y="501497"/>
                </a:lnTo>
                <a:lnTo>
                  <a:pt x="75311" y="491274"/>
                </a:lnTo>
                <a:lnTo>
                  <a:pt x="86715" y="476034"/>
                </a:lnTo>
                <a:lnTo>
                  <a:pt x="93967" y="458762"/>
                </a:lnTo>
                <a:lnTo>
                  <a:pt x="96520" y="439940"/>
                </a:lnTo>
                <a:lnTo>
                  <a:pt x="96520" y="61556"/>
                </a:lnTo>
                <a:lnTo>
                  <a:pt x="93967" y="42735"/>
                </a:lnTo>
                <a:lnTo>
                  <a:pt x="86715" y="25463"/>
                </a:lnTo>
                <a:lnTo>
                  <a:pt x="75311" y="10223"/>
                </a:lnTo>
                <a:lnTo>
                  <a:pt x="63296" y="0"/>
                </a:lnTo>
                <a:close/>
              </a:path>
            </a:pathLst>
          </a:custGeom>
          <a:solidFill>
            <a:srgbClr val="1E47CF"/>
          </a:solidFill>
        </p:spPr>
        <p:txBody>
          <a:bodyPr wrap="square" lIns="0" tIns="0" rIns="0" bIns="0" rtlCol="0"/>
          <a:lstStyle/>
          <a:p>
            <a:endParaRPr/>
          </a:p>
        </p:txBody>
      </p:sp>
      <p:sp>
        <p:nvSpPr>
          <p:cNvPr id="118" name="object 55"/>
          <p:cNvSpPr/>
          <p:nvPr/>
        </p:nvSpPr>
        <p:spPr>
          <a:xfrm>
            <a:off x="6682234" y="3825724"/>
            <a:ext cx="955675" cy="542925"/>
          </a:xfrm>
          <a:custGeom>
            <a:avLst/>
            <a:gdLst/>
            <a:ahLst/>
            <a:cxnLst/>
            <a:rect l="l" t="t" r="r" b="b"/>
            <a:pathLst>
              <a:path w="955675" h="542925">
                <a:moveTo>
                  <a:pt x="955370" y="0"/>
                </a:moveTo>
                <a:lnTo>
                  <a:pt x="96393" y="0"/>
                </a:lnTo>
                <a:lnTo>
                  <a:pt x="74294" y="2171"/>
                </a:lnTo>
                <a:lnTo>
                  <a:pt x="36106" y="18034"/>
                </a:lnTo>
                <a:lnTo>
                  <a:pt x="9791" y="45986"/>
                </a:lnTo>
                <a:lnTo>
                  <a:pt x="0" y="82080"/>
                </a:lnTo>
                <a:lnTo>
                  <a:pt x="0" y="460463"/>
                </a:lnTo>
                <a:lnTo>
                  <a:pt x="21170" y="511797"/>
                </a:lnTo>
                <a:lnTo>
                  <a:pt x="54000" y="534200"/>
                </a:lnTo>
                <a:lnTo>
                  <a:pt x="96393" y="542531"/>
                </a:lnTo>
                <a:lnTo>
                  <a:pt x="714349" y="542531"/>
                </a:lnTo>
                <a:lnTo>
                  <a:pt x="955370" y="0"/>
                </a:lnTo>
                <a:close/>
              </a:path>
            </a:pathLst>
          </a:custGeom>
          <a:solidFill>
            <a:srgbClr val="1E47CF"/>
          </a:solidFill>
        </p:spPr>
        <p:txBody>
          <a:bodyPr wrap="square" lIns="0" tIns="0" rIns="0" bIns="0" rtlCol="0"/>
          <a:lstStyle/>
          <a:p>
            <a:endParaRPr/>
          </a:p>
        </p:txBody>
      </p:sp>
      <p:sp>
        <p:nvSpPr>
          <p:cNvPr id="119" name="object 56"/>
          <p:cNvSpPr/>
          <p:nvPr/>
        </p:nvSpPr>
        <p:spPr>
          <a:xfrm>
            <a:off x="6878832" y="3921735"/>
            <a:ext cx="414328" cy="348983"/>
          </a:xfrm>
          <a:prstGeom prst="rect">
            <a:avLst/>
          </a:prstGeom>
          <a:blipFill>
            <a:blip r:embed="rId7" cstate="print"/>
            <a:stretch>
              <a:fillRect/>
            </a:stretch>
          </a:blipFill>
        </p:spPr>
        <p:txBody>
          <a:bodyPr wrap="square" lIns="0" tIns="0" rIns="0" bIns="0" rtlCol="0"/>
          <a:lstStyle/>
          <a:p>
            <a:endParaRPr/>
          </a:p>
        </p:txBody>
      </p:sp>
      <p:sp>
        <p:nvSpPr>
          <p:cNvPr id="120" name="object 57"/>
          <p:cNvSpPr txBox="1"/>
          <p:nvPr/>
        </p:nvSpPr>
        <p:spPr>
          <a:xfrm>
            <a:off x="8002199" y="3957410"/>
            <a:ext cx="1602105"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1E48E1"/>
                </a:solidFill>
                <a:latin typeface="Arial"/>
                <a:cs typeface="Arial"/>
              </a:rPr>
              <a:t>Decentralisation</a:t>
            </a:r>
            <a:endParaRPr sz="1600">
              <a:latin typeface="Arial"/>
              <a:cs typeface="Arial"/>
            </a:endParaRPr>
          </a:p>
        </p:txBody>
      </p:sp>
      <p:sp>
        <p:nvSpPr>
          <p:cNvPr id="121" name="object 58"/>
          <p:cNvSpPr/>
          <p:nvPr/>
        </p:nvSpPr>
        <p:spPr>
          <a:xfrm>
            <a:off x="6651752" y="2031975"/>
            <a:ext cx="3996690" cy="544195"/>
          </a:xfrm>
          <a:custGeom>
            <a:avLst/>
            <a:gdLst/>
            <a:ahLst/>
            <a:cxnLst/>
            <a:rect l="l" t="t" r="r" b="b"/>
            <a:pathLst>
              <a:path w="3996690" h="544194">
                <a:moveTo>
                  <a:pt x="3932885" y="0"/>
                </a:moveTo>
                <a:lnTo>
                  <a:pt x="96507" y="0"/>
                </a:lnTo>
                <a:lnTo>
                  <a:pt x="74383" y="2171"/>
                </a:lnTo>
                <a:lnTo>
                  <a:pt x="36144" y="18084"/>
                </a:lnTo>
                <a:lnTo>
                  <a:pt x="9804" y="46113"/>
                </a:lnTo>
                <a:lnTo>
                  <a:pt x="0" y="82308"/>
                </a:lnTo>
                <a:lnTo>
                  <a:pt x="0" y="461759"/>
                </a:lnTo>
                <a:lnTo>
                  <a:pt x="21196" y="513232"/>
                </a:lnTo>
                <a:lnTo>
                  <a:pt x="54063" y="535698"/>
                </a:lnTo>
                <a:lnTo>
                  <a:pt x="96507" y="544055"/>
                </a:lnTo>
                <a:lnTo>
                  <a:pt x="3932885" y="544055"/>
                </a:lnTo>
                <a:lnTo>
                  <a:pt x="3955008" y="541883"/>
                </a:lnTo>
                <a:lnTo>
                  <a:pt x="3975328" y="535698"/>
                </a:lnTo>
                <a:lnTo>
                  <a:pt x="3993248" y="525983"/>
                </a:lnTo>
                <a:lnTo>
                  <a:pt x="3996169" y="523481"/>
                </a:lnTo>
                <a:lnTo>
                  <a:pt x="96507" y="523481"/>
                </a:lnTo>
                <a:lnTo>
                  <a:pt x="73659" y="520331"/>
                </a:lnTo>
                <a:lnTo>
                  <a:pt x="53784" y="511556"/>
                </a:lnTo>
                <a:lnTo>
                  <a:pt x="38112" y="498182"/>
                </a:lnTo>
                <a:lnTo>
                  <a:pt x="27825" y="481241"/>
                </a:lnTo>
                <a:lnTo>
                  <a:pt x="24129" y="461759"/>
                </a:lnTo>
                <a:lnTo>
                  <a:pt x="24129" y="82308"/>
                </a:lnTo>
                <a:lnTo>
                  <a:pt x="38112" y="45872"/>
                </a:lnTo>
                <a:lnTo>
                  <a:pt x="73659" y="23723"/>
                </a:lnTo>
                <a:lnTo>
                  <a:pt x="96507" y="20574"/>
                </a:lnTo>
                <a:lnTo>
                  <a:pt x="3996169" y="20574"/>
                </a:lnTo>
                <a:lnTo>
                  <a:pt x="3993248" y="18084"/>
                </a:lnTo>
                <a:lnTo>
                  <a:pt x="3975328" y="8369"/>
                </a:lnTo>
                <a:lnTo>
                  <a:pt x="3955008" y="2171"/>
                </a:lnTo>
                <a:lnTo>
                  <a:pt x="3932885" y="0"/>
                </a:lnTo>
                <a:close/>
              </a:path>
            </a:pathLst>
          </a:custGeom>
          <a:solidFill>
            <a:srgbClr val="00A3E0"/>
          </a:solidFill>
        </p:spPr>
        <p:txBody>
          <a:bodyPr wrap="square" lIns="0" tIns="0" rIns="0" bIns="0" rtlCol="0"/>
          <a:lstStyle/>
          <a:p>
            <a:endParaRPr/>
          </a:p>
        </p:txBody>
      </p:sp>
      <p:sp>
        <p:nvSpPr>
          <p:cNvPr id="122" name="object 59"/>
          <p:cNvSpPr/>
          <p:nvPr/>
        </p:nvSpPr>
        <p:spPr>
          <a:xfrm>
            <a:off x="10584643" y="2052552"/>
            <a:ext cx="96520" cy="502920"/>
          </a:xfrm>
          <a:custGeom>
            <a:avLst/>
            <a:gdLst/>
            <a:ahLst/>
            <a:cxnLst/>
            <a:rect l="l" t="t" r="r" b="b"/>
            <a:pathLst>
              <a:path w="96520" h="502919">
                <a:moveTo>
                  <a:pt x="63284" y="0"/>
                </a:moveTo>
                <a:lnTo>
                  <a:pt x="0" y="0"/>
                </a:lnTo>
                <a:lnTo>
                  <a:pt x="22847" y="3149"/>
                </a:lnTo>
                <a:lnTo>
                  <a:pt x="42710" y="11925"/>
                </a:lnTo>
                <a:lnTo>
                  <a:pt x="58394" y="25298"/>
                </a:lnTo>
                <a:lnTo>
                  <a:pt x="68681" y="42240"/>
                </a:lnTo>
                <a:lnTo>
                  <a:pt x="72377" y="61734"/>
                </a:lnTo>
                <a:lnTo>
                  <a:pt x="72377" y="441172"/>
                </a:lnTo>
                <a:lnTo>
                  <a:pt x="58394" y="477608"/>
                </a:lnTo>
                <a:lnTo>
                  <a:pt x="22847" y="499757"/>
                </a:lnTo>
                <a:lnTo>
                  <a:pt x="0" y="502907"/>
                </a:lnTo>
                <a:lnTo>
                  <a:pt x="63284" y="502907"/>
                </a:lnTo>
                <a:lnTo>
                  <a:pt x="75298" y="492658"/>
                </a:lnTo>
                <a:lnTo>
                  <a:pt x="86702" y="477380"/>
                </a:lnTo>
                <a:lnTo>
                  <a:pt x="93954" y="460044"/>
                </a:lnTo>
                <a:lnTo>
                  <a:pt x="96507" y="441172"/>
                </a:lnTo>
                <a:lnTo>
                  <a:pt x="96507" y="61734"/>
                </a:lnTo>
                <a:lnTo>
                  <a:pt x="93954" y="42862"/>
                </a:lnTo>
                <a:lnTo>
                  <a:pt x="86702" y="25526"/>
                </a:lnTo>
                <a:lnTo>
                  <a:pt x="75298" y="10248"/>
                </a:lnTo>
                <a:lnTo>
                  <a:pt x="63284" y="0"/>
                </a:lnTo>
                <a:close/>
              </a:path>
            </a:pathLst>
          </a:custGeom>
          <a:solidFill>
            <a:srgbClr val="00A3E0"/>
          </a:solidFill>
        </p:spPr>
        <p:txBody>
          <a:bodyPr wrap="square" lIns="0" tIns="0" rIns="0" bIns="0" rtlCol="0"/>
          <a:lstStyle/>
          <a:p>
            <a:endParaRPr/>
          </a:p>
        </p:txBody>
      </p:sp>
      <p:sp>
        <p:nvSpPr>
          <p:cNvPr id="123" name="object 60"/>
          <p:cNvSpPr/>
          <p:nvPr/>
        </p:nvSpPr>
        <p:spPr>
          <a:xfrm>
            <a:off x="6651752" y="2031975"/>
            <a:ext cx="3996690" cy="544195"/>
          </a:xfrm>
          <a:custGeom>
            <a:avLst/>
            <a:gdLst/>
            <a:ahLst/>
            <a:cxnLst/>
            <a:rect l="l" t="t" r="r" b="b"/>
            <a:pathLst>
              <a:path w="3996690" h="544194">
                <a:moveTo>
                  <a:pt x="3932885" y="0"/>
                </a:moveTo>
                <a:lnTo>
                  <a:pt x="96507" y="0"/>
                </a:lnTo>
                <a:lnTo>
                  <a:pt x="74383" y="2171"/>
                </a:lnTo>
                <a:lnTo>
                  <a:pt x="36144" y="18084"/>
                </a:lnTo>
                <a:lnTo>
                  <a:pt x="9804" y="46113"/>
                </a:lnTo>
                <a:lnTo>
                  <a:pt x="0" y="82308"/>
                </a:lnTo>
                <a:lnTo>
                  <a:pt x="0" y="461759"/>
                </a:lnTo>
                <a:lnTo>
                  <a:pt x="21196" y="513232"/>
                </a:lnTo>
                <a:lnTo>
                  <a:pt x="54063" y="535698"/>
                </a:lnTo>
                <a:lnTo>
                  <a:pt x="96507" y="544055"/>
                </a:lnTo>
                <a:lnTo>
                  <a:pt x="3932885" y="544055"/>
                </a:lnTo>
                <a:lnTo>
                  <a:pt x="3955008" y="541883"/>
                </a:lnTo>
                <a:lnTo>
                  <a:pt x="3975328" y="535698"/>
                </a:lnTo>
                <a:lnTo>
                  <a:pt x="3993248" y="525983"/>
                </a:lnTo>
                <a:lnTo>
                  <a:pt x="3996169" y="523481"/>
                </a:lnTo>
                <a:lnTo>
                  <a:pt x="96507" y="523481"/>
                </a:lnTo>
                <a:lnTo>
                  <a:pt x="73659" y="520331"/>
                </a:lnTo>
                <a:lnTo>
                  <a:pt x="53784" y="511556"/>
                </a:lnTo>
                <a:lnTo>
                  <a:pt x="38112" y="498182"/>
                </a:lnTo>
                <a:lnTo>
                  <a:pt x="27825" y="481241"/>
                </a:lnTo>
                <a:lnTo>
                  <a:pt x="24129" y="461759"/>
                </a:lnTo>
                <a:lnTo>
                  <a:pt x="24129" y="82308"/>
                </a:lnTo>
                <a:lnTo>
                  <a:pt x="38112" y="45872"/>
                </a:lnTo>
                <a:lnTo>
                  <a:pt x="73659" y="23723"/>
                </a:lnTo>
                <a:lnTo>
                  <a:pt x="96507" y="20574"/>
                </a:lnTo>
                <a:lnTo>
                  <a:pt x="3996169" y="20574"/>
                </a:lnTo>
                <a:lnTo>
                  <a:pt x="3993248" y="18084"/>
                </a:lnTo>
                <a:lnTo>
                  <a:pt x="3975328" y="8369"/>
                </a:lnTo>
                <a:lnTo>
                  <a:pt x="3955008" y="2171"/>
                </a:lnTo>
                <a:lnTo>
                  <a:pt x="3932885" y="0"/>
                </a:lnTo>
                <a:close/>
              </a:path>
            </a:pathLst>
          </a:custGeom>
          <a:ln w="9525">
            <a:solidFill>
              <a:srgbClr val="009A44"/>
            </a:solidFill>
          </a:ln>
        </p:spPr>
        <p:txBody>
          <a:bodyPr wrap="square" lIns="0" tIns="0" rIns="0" bIns="0" rtlCol="0"/>
          <a:lstStyle/>
          <a:p>
            <a:endParaRPr/>
          </a:p>
        </p:txBody>
      </p:sp>
      <p:sp>
        <p:nvSpPr>
          <p:cNvPr id="124" name="object 61"/>
          <p:cNvSpPr/>
          <p:nvPr/>
        </p:nvSpPr>
        <p:spPr>
          <a:xfrm>
            <a:off x="10584643" y="2052552"/>
            <a:ext cx="96520" cy="502920"/>
          </a:xfrm>
          <a:custGeom>
            <a:avLst/>
            <a:gdLst/>
            <a:ahLst/>
            <a:cxnLst/>
            <a:rect l="l" t="t" r="r" b="b"/>
            <a:pathLst>
              <a:path w="96520" h="502919">
                <a:moveTo>
                  <a:pt x="63284" y="0"/>
                </a:moveTo>
                <a:lnTo>
                  <a:pt x="0" y="0"/>
                </a:lnTo>
                <a:lnTo>
                  <a:pt x="22847" y="3149"/>
                </a:lnTo>
                <a:lnTo>
                  <a:pt x="42710" y="11925"/>
                </a:lnTo>
                <a:lnTo>
                  <a:pt x="58394" y="25298"/>
                </a:lnTo>
                <a:lnTo>
                  <a:pt x="68681" y="42240"/>
                </a:lnTo>
                <a:lnTo>
                  <a:pt x="72377" y="61734"/>
                </a:lnTo>
                <a:lnTo>
                  <a:pt x="72377" y="441172"/>
                </a:lnTo>
                <a:lnTo>
                  <a:pt x="58394" y="477608"/>
                </a:lnTo>
                <a:lnTo>
                  <a:pt x="22847" y="499757"/>
                </a:lnTo>
                <a:lnTo>
                  <a:pt x="0" y="502907"/>
                </a:lnTo>
                <a:lnTo>
                  <a:pt x="63284" y="502907"/>
                </a:lnTo>
                <a:lnTo>
                  <a:pt x="75298" y="492658"/>
                </a:lnTo>
                <a:lnTo>
                  <a:pt x="86702" y="477380"/>
                </a:lnTo>
                <a:lnTo>
                  <a:pt x="93954" y="460044"/>
                </a:lnTo>
                <a:lnTo>
                  <a:pt x="96507" y="441172"/>
                </a:lnTo>
                <a:lnTo>
                  <a:pt x="96507" y="61734"/>
                </a:lnTo>
                <a:lnTo>
                  <a:pt x="93954" y="42862"/>
                </a:lnTo>
                <a:lnTo>
                  <a:pt x="86702" y="25526"/>
                </a:lnTo>
                <a:lnTo>
                  <a:pt x="75298" y="10248"/>
                </a:lnTo>
                <a:lnTo>
                  <a:pt x="63284" y="0"/>
                </a:lnTo>
                <a:close/>
              </a:path>
            </a:pathLst>
          </a:custGeom>
          <a:ln w="9525">
            <a:solidFill>
              <a:srgbClr val="009A44"/>
            </a:solidFill>
          </a:ln>
        </p:spPr>
        <p:txBody>
          <a:bodyPr wrap="square" lIns="0" tIns="0" rIns="0" bIns="0" rtlCol="0"/>
          <a:lstStyle/>
          <a:p>
            <a:endParaRPr/>
          </a:p>
        </p:txBody>
      </p:sp>
      <p:sp>
        <p:nvSpPr>
          <p:cNvPr id="125" name="object 62"/>
          <p:cNvSpPr/>
          <p:nvPr/>
        </p:nvSpPr>
        <p:spPr>
          <a:xfrm>
            <a:off x="6651754" y="2031975"/>
            <a:ext cx="956944" cy="544195"/>
          </a:xfrm>
          <a:custGeom>
            <a:avLst/>
            <a:gdLst/>
            <a:ahLst/>
            <a:cxnLst/>
            <a:rect l="l" t="t" r="r" b="b"/>
            <a:pathLst>
              <a:path w="956945" h="544194">
                <a:moveTo>
                  <a:pt x="956894" y="0"/>
                </a:moveTo>
                <a:lnTo>
                  <a:pt x="96545" y="0"/>
                </a:lnTo>
                <a:lnTo>
                  <a:pt x="74409" y="2171"/>
                </a:lnTo>
                <a:lnTo>
                  <a:pt x="36156" y="18084"/>
                </a:lnTo>
                <a:lnTo>
                  <a:pt x="9817" y="46113"/>
                </a:lnTo>
                <a:lnTo>
                  <a:pt x="0" y="82308"/>
                </a:lnTo>
                <a:lnTo>
                  <a:pt x="0" y="461759"/>
                </a:lnTo>
                <a:lnTo>
                  <a:pt x="21209" y="513232"/>
                </a:lnTo>
                <a:lnTo>
                  <a:pt x="54089" y="535698"/>
                </a:lnTo>
                <a:lnTo>
                  <a:pt x="96545" y="544055"/>
                </a:lnTo>
                <a:lnTo>
                  <a:pt x="715479" y="544055"/>
                </a:lnTo>
                <a:lnTo>
                  <a:pt x="956894" y="0"/>
                </a:lnTo>
                <a:close/>
              </a:path>
            </a:pathLst>
          </a:custGeom>
          <a:solidFill>
            <a:srgbClr val="009A44"/>
          </a:solidFill>
        </p:spPr>
        <p:txBody>
          <a:bodyPr wrap="square" lIns="0" tIns="0" rIns="0" bIns="0" rtlCol="0"/>
          <a:lstStyle/>
          <a:p>
            <a:endParaRPr/>
          </a:p>
        </p:txBody>
      </p:sp>
      <p:sp>
        <p:nvSpPr>
          <p:cNvPr id="126" name="object 63"/>
          <p:cNvSpPr/>
          <p:nvPr/>
        </p:nvSpPr>
        <p:spPr>
          <a:xfrm>
            <a:off x="6865113" y="2329156"/>
            <a:ext cx="249901" cy="131203"/>
          </a:xfrm>
          <a:prstGeom prst="rect">
            <a:avLst/>
          </a:prstGeom>
          <a:blipFill>
            <a:blip r:embed="rId8" cstate="print"/>
            <a:stretch>
              <a:fillRect/>
            </a:stretch>
          </a:blipFill>
        </p:spPr>
        <p:txBody>
          <a:bodyPr wrap="square" lIns="0" tIns="0" rIns="0" bIns="0" rtlCol="0"/>
          <a:lstStyle/>
          <a:p>
            <a:endParaRPr/>
          </a:p>
        </p:txBody>
      </p:sp>
      <p:sp>
        <p:nvSpPr>
          <p:cNvPr id="127" name="object 64"/>
          <p:cNvSpPr/>
          <p:nvPr/>
        </p:nvSpPr>
        <p:spPr>
          <a:xfrm>
            <a:off x="7154460" y="2273195"/>
            <a:ext cx="106045" cy="19685"/>
          </a:xfrm>
          <a:custGeom>
            <a:avLst/>
            <a:gdLst/>
            <a:ahLst/>
            <a:cxnLst/>
            <a:rect l="l" t="t" r="r" b="b"/>
            <a:pathLst>
              <a:path w="106045" h="19685">
                <a:moveTo>
                  <a:pt x="105587" y="0"/>
                </a:moveTo>
                <a:lnTo>
                  <a:pt x="0" y="0"/>
                </a:lnTo>
                <a:lnTo>
                  <a:pt x="3263" y="1333"/>
                </a:lnTo>
                <a:lnTo>
                  <a:pt x="7492" y="4699"/>
                </a:lnTo>
                <a:lnTo>
                  <a:pt x="22097" y="17119"/>
                </a:lnTo>
                <a:lnTo>
                  <a:pt x="52946" y="19227"/>
                </a:lnTo>
                <a:lnTo>
                  <a:pt x="66090" y="19202"/>
                </a:lnTo>
                <a:lnTo>
                  <a:pt x="79222" y="19037"/>
                </a:lnTo>
                <a:lnTo>
                  <a:pt x="89395" y="17106"/>
                </a:lnTo>
                <a:lnTo>
                  <a:pt x="97853" y="12230"/>
                </a:lnTo>
                <a:lnTo>
                  <a:pt x="103898" y="5118"/>
                </a:lnTo>
                <a:lnTo>
                  <a:pt x="105587" y="0"/>
                </a:lnTo>
                <a:close/>
              </a:path>
            </a:pathLst>
          </a:custGeom>
          <a:solidFill>
            <a:srgbClr val="FFFFFF"/>
          </a:solidFill>
        </p:spPr>
        <p:txBody>
          <a:bodyPr wrap="square" lIns="0" tIns="0" rIns="0" bIns="0" rtlCol="0"/>
          <a:lstStyle/>
          <a:p>
            <a:endParaRPr/>
          </a:p>
        </p:txBody>
      </p:sp>
      <p:sp>
        <p:nvSpPr>
          <p:cNvPr id="128" name="object 65"/>
          <p:cNvSpPr/>
          <p:nvPr/>
        </p:nvSpPr>
        <p:spPr>
          <a:xfrm>
            <a:off x="6968745" y="2242285"/>
            <a:ext cx="292735" cy="50165"/>
          </a:xfrm>
          <a:custGeom>
            <a:avLst/>
            <a:gdLst/>
            <a:ahLst/>
            <a:cxnLst/>
            <a:rect l="l" t="t" r="r" b="b"/>
            <a:pathLst>
              <a:path w="292734" h="50164">
                <a:moveTo>
                  <a:pt x="33286" y="0"/>
                </a:moveTo>
                <a:lnTo>
                  <a:pt x="8674" y="7238"/>
                </a:lnTo>
                <a:lnTo>
                  <a:pt x="0" y="25057"/>
                </a:lnTo>
                <a:lnTo>
                  <a:pt x="2311" y="34925"/>
                </a:lnTo>
                <a:lnTo>
                  <a:pt x="8699" y="42849"/>
                </a:lnTo>
                <a:lnTo>
                  <a:pt x="18326" y="48120"/>
                </a:lnTo>
                <a:lnTo>
                  <a:pt x="30365" y="50050"/>
                </a:lnTo>
                <a:lnTo>
                  <a:pt x="61912" y="50088"/>
                </a:lnTo>
                <a:lnTo>
                  <a:pt x="95554" y="49949"/>
                </a:lnTo>
                <a:lnTo>
                  <a:pt x="112407" y="37020"/>
                </a:lnTo>
                <a:lnTo>
                  <a:pt x="116560" y="33388"/>
                </a:lnTo>
                <a:lnTo>
                  <a:pt x="119062" y="31711"/>
                </a:lnTo>
                <a:lnTo>
                  <a:pt x="121653" y="30975"/>
                </a:lnTo>
                <a:lnTo>
                  <a:pt x="131470" y="30975"/>
                </a:lnTo>
                <a:lnTo>
                  <a:pt x="132905" y="26860"/>
                </a:lnTo>
                <a:lnTo>
                  <a:pt x="135394" y="25057"/>
                </a:lnTo>
                <a:lnTo>
                  <a:pt x="292226" y="25044"/>
                </a:lnTo>
                <a:lnTo>
                  <a:pt x="291528" y="18313"/>
                </a:lnTo>
                <a:lnTo>
                  <a:pt x="279641" y="4216"/>
                </a:lnTo>
                <a:lnTo>
                  <a:pt x="259943" y="76"/>
                </a:lnTo>
                <a:lnTo>
                  <a:pt x="33286" y="0"/>
                </a:lnTo>
                <a:close/>
              </a:path>
            </a:pathLst>
          </a:custGeom>
          <a:solidFill>
            <a:srgbClr val="FFFFFF"/>
          </a:solidFill>
        </p:spPr>
        <p:txBody>
          <a:bodyPr wrap="square" lIns="0" tIns="0" rIns="0" bIns="0" rtlCol="0"/>
          <a:lstStyle/>
          <a:p>
            <a:endParaRPr/>
          </a:p>
        </p:txBody>
      </p:sp>
      <p:sp>
        <p:nvSpPr>
          <p:cNvPr id="129" name="object 66"/>
          <p:cNvSpPr/>
          <p:nvPr/>
        </p:nvSpPr>
        <p:spPr>
          <a:xfrm>
            <a:off x="7122352" y="2271673"/>
            <a:ext cx="139065" cy="0"/>
          </a:xfrm>
          <a:custGeom>
            <a:avLst/>
            <a:gdLst/>
            <a:ahLst/>
            <a:cxnLst/>
            <a:rect l="l" t="t" r="r" b="b"/>
            <a:pathLst>
              <a:path w="139065">
                <a:moveTo>
                  <a:pt x="0" y="0"/>
                </a:moveTo>
                <a:lnTo>
                  <a:pt x="138861" y="0"/>
                </a:lnTo>
              </a:path>
            </a:pathLst>
          </a:custGeom>
          <a:ln w="8699">
            <a:solidFill>
              <a:srgbClr val="FFFFFF"/>
            </a:solidFill>
          </a:ln>
        </p:spPr>
        <p:txBody>
          <a:bodyPr wrap="square" lIns="0" tIns="0" rIns="0" bIns="0" rtlCol="0"/>
          <a:lstStyle/>
          <a:p>
            <a:endParaRPr/>
          </a:p>
        </p:txBody>
      </p:sp>
      <p:sp>
        <p:nvSpPr>
          <p:cNvPr id="130" name="object 67"/>
          <p:cNvSpPr/>
          <p:nvPr/>
        </p:nvSpPr>
        <p:spPr>
          <a:xfrm>
            <a:off x="7090405" y="2273255"/>
            <a:ext cx="10160" cy="3175"/>
          </a:xfrm>
          <a:custGeom>
            <a:avLst/>
            <a:gdLst/>
            <a:ahLst/>
            <a:cxnLst/>
            <a:rect l="l" t="t" r="r" b="b"/>
            <a:pathLst>
              <a:path w="10159" h="3175">
                <a:moveTo>
                  <a:pt x="9804" y="0"/>
                </a:moveTo>
                <a:lnTo>
                  <a:pt x="0" y="0"/>
                </a:lnTo>
                <a:lnTo>
                  <a:pt x="2717" y="177"/>
                </a:lnTo>
                <a:lnTo>
                  <a:pt x="5600" y="1244"/>
                </a:lnTo>
                <a:lnTo>
                  <a:pt x="6591" y="1752"/>
                </a:lnTo>
                <a:lnTo>
                  <a:pt x="7645" y="2171"/>
                </a:lnTo>
                <a:lnTo>
                  <a:pt x="8902" y="2743"/>
                </a:lnTo>
                <a:lnTo>
                  <a:pt x="9804" y="0"/>
                </a:lnTo>
                <a:close/>
              </a:path>
            </a:pathLst>
          </a:custGeom>
          <a:solidFill>
            <a:srgbClr val="FFFFFF"/>
          </a:solidFill>
        </p:spPr>
        <p:txBody>
          <a:bodyPr wrap="square" lIns="0" tIns="0" rIns="0" bIns="0" rtlCol="0"/>
          <a:lstStyle/>
          <a:p>
            <a:endParaRPr/>
          </a:p>
        </p:txBody>
      </p:sp>
      <p:sp>
        <p:nvSpPr>
          <p:cNvPr id="131" name="object 68"/>
          <p:cNvSpPr/>
          <p:nvPr/>
        </p:nvSpPr>
        <p:spPr>
          <a:xfrm>
            <a:off x="6851391" y="2129512"/>
            <a:ext cx="367010" cy="112788"/>
          </a:xfrm>
          <a:prstGeom prst="rect">
            <a:avLst/>
          </a:prstGeom>
          <a:blipFill>
            <a:blip r:embed="rId9" cstate="print"/>
            <a:stretch>
              <a:fillRect/>
            </a:stretch>
          </a:blipFill>
        </p:spPr>
        <p:txBody>
          <a:bodyPr wrap="square" lIns="0" tIns="0" rIns="0" bIns="0" rtlCol="0"/>
          <a:lstStyle/>
          <a:p>
            <a:endParaRPr/>
          </a:p>
        </p:txBody>
      </p:sp>
      <p:sp>
        <p:nvSpPr>
          <p:cNvPr id="132" name="object 69"/>
          <p:cNvSpPr/>
          <p:nvPr/>
        </p:nvSpPr>
        <p:spPr>
          <a:xfrm>
            <a:off x="7070852" y="2278864"/>
            <a:ext cx="102107" cy="86867"/>
          </a:xfrm>
          <a:prstGeom prst="rect">
            <a:avLst/>
          </a:prstGeom>
          <a:blipFill>
            <a:blip r:embed="rId10" cstate="print"/>
            <a:stretch>
              <a:fillRect/>
            </a:stretch>
          </a:blipFill>
        </p:spPr>
        <p:txBody>
          <a:bodyPr wrap="square" lIns="0" tIns="0" rIns="0" bIns="0" rtlCol="0"/>
          <a:lstStyle/>
          <a:p>
            <a:endParaRPr/>
          </a:p>
        </p:txBody>
      </p:sp>
      <p:sp>
        <p:nvSpPr>
          <p:cNvPr id="133" name="object 70"/>
          <p:cNvSpPr/>
          <p:nvPr/>
        </p:nvSpPr>
        <p:spPr>
          <a:xfrm>
            <a:off x="7115779" y="2477932"/>
            <a:ext cx="3175" cy="635"/>
          </a:xfrm>
          <a:custGeom>
            <a:avLst/>
            <a:gdLst/>
            <a:ahLst/>
            <a:cxnLst/>
            <a:rect l="l" t="t" r="r" b="b"/>
            <a:pathLst>
              <a:path w="3175" h="635">
                <a:moveTo>
                  <a:pt x="2717" y="0"/>
                </a:moveTo>
                <a:lnTo>
                  <a:pt x="0" y="0"/>
                </a:lnTo>
                <a:lnTo>
                  <a:pt x="1803" y="406"/>
                </a:lnTo>
                <a:lnTo>
                  <a:pt x="2717" y="0"/>
                </a:lnTo>
                <a:close/>
              </a:path>
            </a:pathLst>
          </a:custGeom>
          <a:solidFill>
            <a:srgbClr val="FFFFFF"/>
          </a:solidFill>
        </p:spPr>
        <p:txBody>
          <a:bodyPr wrap="square" lIns="0" tIns="0" rIns="0" bIns="0" rtlCol="0"/>
          <a:lstStyle/>
          <a:p>
            <a:endParaRPr/>
          </a:p>
        </p:txBody>
      </p:sp>
      <p:sp>
        <p:nvSpPr>
          <p:cNvPr id="134" name="object 71"/>
          <p:cNvSpPr/>
          <p:nvPr/>
        </p:nvSpPr>
        <p:spPr>
          <a:xfrm>
            <a:off x="6854443" y="2472155"/>
            <a:ext cx="272415" cy="0"/>
          </a:xfrm>
          <a:custGeom>
            <a:avLst/>
            <a:gdLst/>
            <a:ahLst/>
            <a:cxnLst/>
            <a:rect l="l" t="t" r="r" b="b"/>
            <a:pathLst>
              <a:path w="272415">
                <a:moveTo>
                  <a:pt x="0" y="0"/>
                </a:moveTo>
                <a:lnTo>
                  <a:pt x="271843" y="0"/>
                </a:lnTo>
              </a:path>
            </a:pathLst>
          </a:custGeom>
          <a:ln w="11671">
            <a:solidFill>
              <a:srgbClr val="FFFFFF"/>
            </a:solidFill>
          </a:ln>
        </p:spPr>
        <p:txBody>
          <a:bodyPr wrap="square" lIns="0" tIns="0" rIns="0" bIns="0" rtlCol="0"/>
          <a:lstStyle/>
          <a:p>
            <a:endParaRPr/>
          </a:p>
        </p:txBody>
      </p:sp>
      <p:sp>
        <p:nvSpPr>
          <p:cNvPr id="135" name="object 72"/>
          <p:cNvSpPr/>
          <p:nvPr/>
        </p:nvSpPr>
        <p:spPr>
          <a:xfrm>
            <a:off x="6972083" y="2472061"/>
            <a:ext cx="154305" cy="0"/>
          </a:xfrm>
          <a:custGeom>
            <a:avLst/>
            <a:gdLst/>
            <a:ahLst/>
            <a:cxnLst/>
            <a:rect l="l" t="t" r="r" b="b"/>
            <a:pathLst>
              <a:path w="154304">
                <a:moveTo>
                  <a:pt x="0" y="0"/>
                </a:moveTo>
                <a:lnTo>
                  <a:pt x="154241" y="0"/>
                </a:lnTo>
              </a:path>
            </a:pathLst>
          </a:custGeom>
          <a:ln w="3175">
            <a:solidFill>
              <a:srgbClr val="FFFFFF"/>
            </a:solidFill>
          </a:ln>
        </p:spPr>
        <p:txBody>
          <a:bodyPr wrap="square" lIns="0" tIns="0" rIns="0" bIns="0" rtlCol="0"/>
          <a:lstStyle/>
          <a:p>
            <a:endParaRPr/>
          </a:p>
        </p:txBody>
      </p:sp>
      <p:sp>
        <p:nvSpPr>
          <p:cNvPr id="136" name="object 73"/>
          <p:cNvSpPr/>
          <p:nvPr/>
        </p:nvSpPr>
        <p:spPr>
          <a:xfrm>
            <a:off x="7009986" y="2469195"/>
            <a:ext cx="117475" cy="0"/>
          </a:xfrm>
          <a:custGeom>
            <a:avLst/>
            <a:gdLst/>
            <a:ahLst/>
            <a:cxnLst/>
            <a:rect l="l" t="t" r="r" b="b"/>
            <a:pathLst>
              <a:path w="117475">
                <a:moveTo>
                  <a:pt x="0" y="0"/>
                </a:moveTo>
                <a:lnTo>
                  <a:pt x="116979" y="0"/>
                </a:lnTo>
              </a:path>
            </a:pathLst>
          </a:custGeom>
          <a:ln w="5727">
            <a:solidFill>
              <a:srgbClr val="FFFFFF"/>
            </a:solidFill>
          </a:ln>
        </p:spPr>
        <p:txBody>
          <a:bodyPr wrap="square" lIns="0" tIns="0" rIns="0" bIns="0" rtlCol="0"/>
          <a:lstStyle/>
          <a:p>
            <a:endParaRPr/>
          </a:p>
        </p:txBody>
      </p:sp>
      <p:sp>
        <p:nvSpPr>
          <p:cNvPr id="137" name="object 74"/>
          <p:cNvSpPr/>
          <p:nvPr/>
        </p:nvSpPr>
        <p:spPr>
          <a:xfrm>
            <a:off x="7200955" y="2316963"/>
            <a:ext cx="39370" cy="92710"/>
          </a:xfrm>
          <a:custGeom>
            <a:avLst/>
            <a:gdLst/>
            <a:ahLst/>
            <a:cxnLst/>
            <a:rect l="l" t="t" r="r" b="b"/>
            <a:pathLst>
              <a:path w="39370" h="92710">
                <a:moveTo>
                  <a:pt x="38773" y="0"/>
                </a:moveTo>
                <a:lnTo>
                  <a:pt x="24015" y="0"/>
                </a:lnTo>
                <a:lnTo>
                  <a:pt x="24015" y="72237"/>
                </a:lnTo>
                <a:lnTo>
                  <a:pt x="22364" y="80746"/>
                </a:lnTo>
                <a:lnTo>
                  <a:pt x="17614" y="87122"/>
                </a:lnTo>
                <a:lnTo>
                  <a:pt x="10071" y="91135"/>
                </a:lnTo>
                <a:lnTo>
                  <a:pt x="0" y="92532"/>
                </a:lnTo>
                <a:lnTo>
                  <a:pt x="30581" y="92532"/>
                </a:lnTo>
                <a:lnTo>
                  <a:pt x="35940" y="85534"/>
                </a:lnTo>
                <a:lnTo>
                  <a:pt x="38722" y="72237"/>
                </a:lnTo>
                <a:lnTo>
                  <a:pt x="38773" y="0"/>
                </a:lnTo>
                <a:close/>
              </a:path>
            </a:pathLst>
          </a:custGeom>
          <a:solidFill>
            <a:srgbClr val="FFFFFF"/>
          </a:solidFill>
        </p:spPr>
        <p:txBody>
          <a:bodyPr wrap="square" lIns="0" tIns="0" rIns="0" bIns="0" rtlCol="0"/>
          <a:lstStyle/>
          <a:p>
            <a:endParaRPr/>
          </a:p>
        </p:txBody>
      </p:sp>
      <p:sp>
        <p:nvSpPr>
          <p:cNvPr id="138" name="object 75"/>
          <p:cNvSpPr txBox="1"/>
          <p:nvPr/>
        </p:nvSpPr>
        <p:spPr>
          <a:xfrm>
            <a:off x="8125185" y="2165003"/>
            <a:ext cx="129794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009A44"/>
                </a:solidFill>
                <a:latin typeface="Arial"/>
                <a:cs typeface="Arial"/>
              </a:rPr>
              <a:t>Digitalisation</a:t>
            </a:r>
            <a:endParaRPr sz="1600">
              <a:latin typeface="Arial"/>
              <a:cs typeface="Arial"/>
            </a:endParaRPr>
          </a:p>
        </p:txBody>
      </p:sp>
      <p:sp>
        <p:nvSpPr>
          <p:cNvPr id="139" name="object 76"/>
          <p:cNvSpPr/>
          <p:nvPr/>
        </p:nvSpPr>
        <p:spPr>
          <a:xfrm>
            <a:off x="6682230" y="4433800"/>
            <a:ext cx="3996690" cy="544195"/>
          </a:xfrm>
          <a:custGeom>
            <a:avLst/>
            <a:gdLst/>
            <a:ahLst/>
            <a:cxnLst/>
            <a:rect l="l" t="t" r="r" b="b"/>
            <a:pathLst>
              <a:path w="3996690" h="544195">
                <a:moveTo>
                  <a:pt x="3932885" y="0"/>
                </a:moveTo>
                <a:lnTo>
                  <a:pt x="96507" y="0"/>
                </a:lnTo>
                <a:lnTo>
                  <a:pt x="74383" y="2171"/>
                </a:lnTo>
                <a:lnTo>
                  <a:pt x="36144" y="18084"/>
                </a:lnTo>
                <a:lnTo>
                  <a:pt x="9804" y="46113"/>
                </a:lnTo>
                <a:lnTo>
                  <a:pt x="0" y="82308"/>
                </a:lnTo>
                <a:lnTo>
                  <a:pt x="0" y="461759"/>
                </a:lnTo>
                <a:lnTo>
                  <a:pt x="21196" y="513232"/>
                </a:lnTo>
                <a:lnTo>
                  <a:pt x="54063" y="535698"/>
                </a:lnTo>
                <a:lnTo>
                  <a:pt x="96507" y="544055"/>
                </a:lnTo>
                <a:lnTo>
                  <a:pt x="3932885" y="544055"/>
                </a:lnTo>
                <a:lnTo>
                  <a:pt x="3955021" y="541883"/>
                </a:lnTo>
                <a:lnTo>
                  <a:pt x="3975328" y="535698"/>
                </a:lnTo>
                <a:lnTo>
                  <a:pt x="3993248" y="525983"/>
                </a:lnTo>
                <a:lnTo>
                  <a:pt x="3996182" y="523481"/>
                </a:lnTo>
                <a:lnTo>
                  <a:pt x="96507" y="523481"/>
                </a:lnTo>
                <a:lnTo>
                  <a:pt x="73660" y="520331"/>
                </a:lnTo>
                <a:lnTo>
                  <a:pt x="53797" y="511556"/>
                </a:lnTo>
                <a:lnTo>
                  <a:pt x="38112" y="498182"/>
                </a:lnTo>
                <a:lnTo>
                  <a:pt x="27825" y="481241"/>
                </a:lnTo>
                <a:lnTo>
                  <a:pt x="24130" y="461759"/>
                </a:lnTo>
                <a:lnTo>
                  <a:pt x="24130" y="82308"/>
                </a:lnTo>
                <a:lnTo>
                  <a:pt x="38112" y="45872"/>
                </a:lnTo>
                <a:lnTo>
                  <a:pt x="73660" y="23723"/>
                </a:lnTo>
                <a:lnTo>
                  <a:pt x="96507" y="20574"/>
                </a:lnTo>
                <a:lnTo>
                  <a:pt x="3996182" y="20574"/>
                </a:lnTo>
                <a:lnTo>
                  <a:pt x="3993248" y="18084"/>
                </a:lnTo>
                <a:lnTo>
                  <a:pt x="3975328" y="8369"/>
                </a:lnTo>
                <a:lnTo>
                  <a:pt x="3955021" y="2171"/>
                </a:lnTo>
                <a:lnTo>
                  <a:pt x="3932885" y="0"/>
                </a:lnTo>
                <a:close/>
              </a:path>
            </a:pathLst>
          </a:custGeom>
          <a:solidFill>
            <a:srgbClr val="00AC9B"/>
          </a:solidFill>
        </p:spPr>
        <p:txBody>
          <a:bodyPr wrap="square" lIns="0" tIns="0" rIns="0" bIns="0" rtlCol="0"/>
          <a:lstStyle/>
          <a:p>
            <a:endParaRPr/>
          </a:p>
        </p:txBody>
      </p:sp>
      <p:sp>
        <p:nvSpPr>
          <p:cNvPr id="140" name="object 77"/>
          <p:cNvSpPr/>
          <p:nvPr/>
        </p:nvSpPr>
        <p:spPr>
          <a:xfrm>
            <a:off x="10615111" y="4454376"/>
            <a:ext cx="96520" cy="502920"/>
          </a:xfrm>
          <a:custGeom>
            <a:avLst/>
            <a:gdLst/>
            <a:ahLst/>
            <a:cxnLst/>
            <a:rect l="l" t="t" r="r" b="b"/>
            <a:pathLst>
              <a:path w="96520" h="502920">
                <a:moveTo>
                  <a:pt x="63296" y="0"/>
                </a:moveTo>
                <a:lnTo>
                  <a:pt x="0" y="0"/>
                </a:lnTo>
                <a:lnTo>
                  <a:pt x="22860" y="3149"/>
                </a:lnTo>
                <a:lnTo>
                  <a:pt x="42722" y="11925"/>
                </a:lnTo>
                <a:lnTo>
                  <a:pt x="58407" y="25298"/>
                </a:lnTo>
                <a:lnTo>
                  <a:pt x="68694" y="42240"/>
                </a:lnTo>
                <a:lnTo>
                  <a:pt x="72390" y="61734"/>
                </a:lnTo>
                <a:lnTo>
                  <a:pt x="72390" y="441172"/>
                </a:lnTo>
                <a:lnTo>
                  <a:pt x="58407" y="477608"/>
                </a:lnTo>
                <a:lnTo>
                  <a:pt x="22860" y="499757"/>
                </a:lnTo>
                <a:lnTo>
                  <a:pt x="0" y="502907"/>
                </a:lnTo>
                <a:lnTo>
                  <a:pt x="63296" y="502907"/>
                </a:lnTo>
                <a:lnTo>
                  <a:pt x="75311" y="492658"/>
                </a:lnTo>
                <a:lnTo>
                  <a:pt x="86715" y="477380"/>
                </a:lnTo>
                <a:lnTo>
                  <a:pt x="93967" y="460044"/>
                </a:lnTo>
                <a:lnTo>
                  <a:pt x="96520" y="441172"/>
                </a:lnTo>
                <a:lnTo>
                  <a:pt x="96520" y="61734"/>
                </a:lnTo>
                <a:lnTo>
                  <a:pt x="93967" y="42862"/>
                </a:lnTo>
                <a:lnTo>
                  <a:pt x="86715" y="25526"/>
                </a:lnTo>
                <a:lnTo>
                  <a:pt x="75311" y="10248"/>
                </a:lnTo>
                <a:lnTo>
                  <a:pt x="63296" y="0"/>
                </a:lnTo>
                <a:close/>
              </a:path>
            </a:pathLst>
          </a:custGeom>
          <a:solidFill>
            <a:srgbClr val="00AC9B"/>
          </a:solidFill>
        </p:spPr>
        <p:txBody>
          <a:bodyPr wrap="square" lIns="0" tIns="0" rIns="0" bIns="0" rtlCol="0"/>
          <a:lstStyle/>
          <a:p>
            <a:endParaRPr/>
          </a:p>
        </p:txBody>
      </p:sp>
      <p:sp>
        <p:nvSpPr>
          <p:cNvPr id="141" name="object 78"/>
          <p:cNvSpPr/>
          <p:nvPr/>
        </p:nvSpPr>
        <p:spPr>
          <a:xfrm>
            <a:off x="6682234" y="4433800"/>
            <a:ext cx="955675" cy="544195"/>
          </a:xfrm>
          <a:custGeom>
            <a:avLst/>
            <a:gdLst/>
            <a:ahLst/>
            <a:cxnLst/>
            <a:rect l="l" t="t" r="r" b="b"/>
            <a:pathLst>
              <a:path w="955675" h="544195">
                <a:moveTo>
                  <a:pt x="955370" y="0"/>
                </a:moveTo>
                <a:lnTo>
                  <a:pt x="96393" y="0"/>
                </a:lnTo>
                <a:lnTo>
                  <a:pt x="74294" y="2171"/>
                </a:lnTo>
                <a:lnTo>
                  <a:pt x="36106" y="18084"/>
                </a:lnTo>
                <a:lnTo>
                  <a:pt x="9791" y="46113"/>
                </a:lnTo>
                <a:lnTo>
                  <a:pt x="0" y="82308"/>
                </a:lnTo>
                <a:lnTo>
                  <a:pt x="0" y="461759"/>
                </a:lnTo>
                <a:lnTo>
                  <a:pt x="21170" y="513232"/>
                </a:lnTo>
                <a:lnTo>
                  <a:pt x="54000" y="535698"/>
                </a:lnTo>
                <a:lnTo>
                  <a:pt x="96393" y="544055"/>
                </a:lnTo>
                <a:lnTo>
                  <a:pt x="714349" y="544055"/>
                </a:lnTo>
                <a:lnTo>
                  <a:pt x="955370" y="0"/>
                </a:lnTo>
                <a:close/>
              </a:path>
            </a:pathLst>
          </a:custGeom>
          <a:solidFill>
            <a:srgbClr val="00AC9B"/>
          </a:solidFill>
        </p:spPr>
        <p:txBody>
          <a:bodyPr wrap="square" lIns="0" tIns="0" rIns="0" bIns="0" rtlCol="0"/>
          <a:lstStyle/>
          <a:p>
            <a:endParaRPr/>
          </a:p>
        </p:txBody>
      </p:sp>
      <p:sp>
        <p:nvSpPr>
          <p:cNvPr id="142" name="object 79"/>
          <p:cNvSpPr/>
          <p:nvPr/>
        </p:nvSpPr>
        <p:spPr>
          <a:xfrm>
            <a:off x="6892539" y="4542003"/>
            <a:ext cx="387350" cy="57785"/>
          </a:xfrm>
          <a:custGeom>
            <a:avLst/>
            <a:gdLst/>
            <a:ahLst/>
            <a:cxnLst/>
            <a:rect l="l" t="t" r="r" b="b"/>
            <a:pathLst>
              <a:path w="387350" h="57785">
                <a:moveTo>
                  <a:pt x="198132" y="0"/>
                </a:moveTo>
                <a:lnTo>
                  <a:pt x="192379" y="76"/>
                </a:lnTo>
                <a:lnTo>
                  <a:pt x="172478" y="1828"/>
                </a:lnTo>
                <a:lnTo>
                  <a:pt x="0" y="19215"/>
                </a:lnTo>
                <a:lnTo>
                  <a:pt x="0" y="57785"/>
                </a:lnTo>
                <a:lnTo>
                  <a:pt x="386829" y="57785"/>
                </a:lnTo>
                <a:lnTo>
                  <a:pt x="386829" y="19151"/>
                </a:lnTo>
                <a:lnTo>
                  <a:pt x="215620" y="1955"/>
                </a:lnTo>
                <a:lnTo>
                  <a:pt x="203949" y="495"/>
                </a:lnTo>
                <a:lnTo>
                  <a:pt x="198132" y="0"/>
                </a:lnTo>
                <a:close/>
              </a:path>
            </a:pathLst>
          </a:custGeom>
          <a:solidFill>
            <a:srgbClr val="FFFFFF"/>
          </a:solidFill>
        </p:spPr>
        <p:txBody>
          <a:bodyPr wrap="square" lIns="0" tIns="0" rIns="0" bIns="0" rtlCol="0"/>
          <a:lstStyle/>
          <a:p>
            <a:endParaRPr/>
          </a:p>
        </p:txBody>
      </p:sp>
      <p:sp>
        <p:nvSpPr>
          <p:cNvPr id="143" name="object 80"/>
          <p:cNvSpPr/>
          <p:nvPr/>
        </p:nvSpPr>
        <p:spPr>
          <a:xfrm>
            <a:off x="7006845" y="4638015"/>
            <a:ext cx="158338" cy="153758"/>
          </a:xfrm>
          <a:prstGeom prst="rect">
            <a:avLst/>
          </a:prstGeom>
          <a:blipFill>
            <a:blip r:embed="rId11" cstate="print"/>
            <a:stretch>
              <a:fillRect/>
            </a:stretch>
          </a:blipFill>
        </p:spPr>
        <p:txBody>
          <a:bodyPr wrap="square" lIns="0" tIns="0" rIns="0" bIns="0" rtlCol="0"/>
          <a:lstStyle/>
          <a:p>
            <a:endParaRPr/>
          </a:p>
        </p:txBody>
      </p:sp>
      <p:sp>
        <p:nvSpPr>
          <p:cNvPr id="144" name="object 81"/>
          <p:cNvSpPr/>
          <p:nvPr/>
        </p:nvSpPr>
        <p:spPr>
          <a:xfrm>
            <a:off x="6892543" y="4849782"/>
            <a:ext cx="386080" cy="0"/>
          </a:xfrm>
          <a:custGeom>
            <a:avLst/>
            <a:gdLst/>
            <a:ahLst/>
            <a:cxnLst/>
            <a:rect l="l" t="t" r="r" b="b"/>
            <a:pathLst>
              <a:path w="386079">
                <a:moveTo>
                  <a:pt x="0" y="0"/>
                </a:moveTo>
                <a:lnTo>
                  <a:pt x="385559" y="0"/>
                </a:lnTo>
              </a:path>
            </a:pathLst>
          </a:custGeom>
          <a:ln w="39484">
            <a:solidFill>
              <a:srgbClr val="FFFFFF"/>
            </a:solidFill>
          </a:ln>
        </p:spPr>
        <p:txBody>
          <a:bodyPr wrap="square" lIns="0" tIns="0" rIns="0" bIns="0" rtlCol="0"/>
          <a:lstStyle/>
          <a:p>
            <a:endParaRPr/>
          </a:p>
        </p:txBody>
      </p:sp>
      <p:sp>
        <p:nvSpPr>
          <p:cNvPr id="145" name="object 82"/>
          <p:cNvSpPr/>
          <p:nvPr/>
        </p:nvSpPr>
        <p:spPr>
          <a:xfrm>
            <a:off x="6938143" y="4618203"/>
            <a:ext cx="0" cy="193675"/>
          </a:xfrm>
          <a:custGeom>
            <a:avLst/>
            <a:gdLst/>
            <a:ahLst/>
            <a:cxnLst/>
            <a:rect l="l" t="t" r="r" b="b"/>
            <a:pathLst>
              <a:path h="193675">
                <a:moveTo>
                  <a:pt x="0" y="0"/>
                </a:moveTo>
                <a:lnTo>
                  <a:pt x="0" y="193306"/>
                </a:lnTo>
              </a:path>
            </a:pathLst>
          </a:custGeom>
          <a:ln w="45478">
            <a:solidFill>
              <a:srgbClr val="FFFFFF"/>
            </a:solidFill>
          </a:ln>
        </p:spPr>
        <p:txBody>
          <a:bodyPr wrap="square" lIns="0" tIns="0" rIns="0" bIns="0" rtlCol="0"/>
          <a:lstStyle/>
          <a:p>
            <a:endParaRPr/>
          </a:p>
        </p:txBody>
      </p:sp>
      <p:sp>
        <p:nvSpPr>
          <p:cNvPr id="146" name="object 83"/>
          <p:cNvSpPr/>
          <p:nvPr/>
        </p:nvSpPr>
        <p:spPr>
          <a:xfrm>
            <a:off x="7233037" y="4618203"/>
            <a:ext cx="0" cy="193675"/>
          </a:xfrm>
          <a:custGeom>
            <a:avLst/>
            <a:gdLst/>
            <a:ahLst/>
            <a:cxnLst/>
            <a:rect l="l" t="t" r="r" b="b"/>
            <a:pathLst>
              <a:path h="193675">
                <a:moveTo>
                  <a:pt x="0" y="0"/>
                </a:moveTo>
                <a:lnTo>
                  <a:pt x="0" y="193306"/>
                </a:lnTo>
              </a:path>
            </a:pathLst>
          </a:custGeom>
          <a:ln w="43954">
            <a:solidFill>
              <a:srgbClr val="FFFFFF"/>
            </a:solidFill>
          </a:ln>
        </p:spPr>
        <p:txBody>
          <a:bodyPr wrap="square" lIns="0" tIns="0" rIns="0" bIns="0" rtlCol="0"/>
          <a:lstStyle/>
          <a:p>
            <a:endParaRPr/>
          </a:p>
        </p:txBody>
      </p:sp>
      <p:sp>
        <p:nvSpPr>
          <p:cNvPr id="147" name="object 84"/>
          <p:cNvSpPr txBox="1"/>
          <p:nvPr/>
        </p:nvSpPr>
        <p:spPr>
          <a:xfrm>
            <a:off x="7802556" y="4566802"/>
            <a:ext cx="20008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A2A0"/>
                </a:solidFill>
                <a:latin typeface="Arial"/>
                <a:cs typeface="Arial"/>
              </a:rPr>
              <a:t>Governance &amp;</a:t>
            </a:r>
            <a:r>
              <a:rPr sz="1600" b="1" spc="-25" dirty="0">
                <a:solidFill>
                  <a:srgbClr val="00A2A0"/>
                </a:solidFill>
                <a:latin typeface="Arial"/>
                <a:cs typeface="Arial"/>
              </a:rPr>
              <a:t> </a:t>
            </a:r>
            <a:r>
              <a:rPr sz="1600" b="1" spc="-10" dirty="0">
                <a:solidFill>
                  <a:srgbClr val="00A2A0"/>
                </a:solidFill>
                <a:latin typeface="Arial"/>
                <a:cs typeface="Arial"/>
              </a:rPr>
              <a:t>Risks</a:t>
            </a:r>
            <a:endParaRPr sz="1600">
              <a:latin typeface="Arial"/>
              <a:cs typeface="Arial"/>
            </a:endParaRPr>
          </a:p>
        </p:txBody>
      </p:sp>
      <p:sp>
        <p:nvSpPr>
          <p:cNvPr id="148" name="object 86"/>
          <p:cNvSpPr txBox="1"/>
          <p:nvPr/>
        </p:nvSpPr>
        <p:spPr>
          <a:xfrm>
            <a:off x="636381" y="5227968"/>
            <a:ext cx="1024890" cy="13970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Source: KPMG</a:t>
            </a:r>
            <a:r>
              <a:rPr sz="800" spc="-40" dirty="0">
                <a:latin typeface="Arial"/>
                <a:cs typeface="Arial"/>
              </a:rPr>
              <a:t> </a:t>
            </a:r>
            <a:r>
              <a:rPr sz="800" spc="-5" dirty="0">
                <a:latin typeface="Arial"/>
                <a:cs typeface="Arial"/>
              </a:rPr>
              <a:t>Global</a:t>
            </a:r>
            <a:endParaRPr sz="800">
              <a:latin typeface="Arial"/>
              <a:cs typeface="Arial"/>
            </a:endParaRPr>
          </a:p>
        </p:txBody>
      </p:sp>
      <p:sp>
        <p:nvSpPr>
          <p:cNvPr id="150" name="object 85"/>
          <p:cNvSpPr txBox="1"/>
          <p:nvPr/>
        </p:nvSpPr>
        <p:spPr>
          <a:xfrm>
            <a:off x="6682230" y="1710785"/>
            <a:ext cx="2260600" cy="197490"/>
          </a:xfrm>
          <a:prstGeom prst="rect">
            <a:avLst/>
          </a:prstGeom>
          <a:ln>
            <a:noFill/>
          </a:ln>
        </p:spPr>
        <p:txBody>
          <a:bodyPr vert="horz" wrap="square" lIns="0" tIns="12700" rIns="0" bIns="0" rtlCol="0">
            <a:spAutoFit/>
          </a:bodyPr>
          <a:lstStyle/>
          <a:p>
            <a:pPr marL="12700">
              <a:lnSpc>
                <a:spcPct val="100000"/>
              </a:lnSpc>
              <a:spcBef>
                <a:spcPts val="100"/>
              </a:spcBef>
            </a:pPr>
            <a:r>
              <a:rPr sz="1200" b="1" dirty="0">
                <a:solidFill>
                  <a:srgbClr val="8C2E02"/>
                </a:solidFill>
                <a:uFill>
                  <a:solidFill>
                    <a:srgbClr val="000000"/>
                  </a:solidFill>
                </a:uFill>
                <a:latin typeface="Arial"/>
                <a:cs typeface="Arial"/>
              </a:rPr>
              <a:t>5 </a:t>
            </a:r>
            <a:r>
              <a:rPr sz="1200" b="1" spc="-5" dirty="0">
                <a:solidFill>
                  <a:srgbClr val="8C2E02"/>
                </a:solidFill>
                <a:uFill>
                  <a:solidFill>
                    <a:srgbClr val="000000"/>
                  </a:solidFill>
                </a:uFill>
                <a:latin typeface="Arial"/>
                <a:cs typeface="Arial"/>
              </a:rPr>
              <a:t>enablers for effective</a:t>
            </a:r>
            <a:r>
              <a:rPr sz="1200" b="1" spc="-50" dirty="0">
                <a:solidFill>
                  <a:srgbClr val="8C2E02"/>
                </a:solidFill>
                <a:uFill>
                  <a:solidFill>
                    <a:srgbClr val="000000"/>
                  </a:solidFill>
                </a:uFill>
                <a:latin typeface="Arial"/>
                <a:cs typeface="Arial"/>
              </a:rPr>
              <a:t> </a:t>
            </a:r>
            <a:r>
              <a:rPr sz="1200" b="1" spc="-5" dirty="0">
                <a:solidFill>
                  <a:srgbClr val="8C2E02"/>
                </a:solidFill>
                <a:uFill>
                  <a:solidFill>
                    <a:srgbClr val="000000"/>
                  </a:solidFill>
                </a:uFill>
                <a:latin typeface="Arial"/>
                <a:cs typeface="Arial"/>
              </a:rPr>
              <a:t>change</a:t>
            </a:r>
            <a:endParaRPr sz="1200" dirty="0">
              <a:solidFill>
                <a:srgbClr val="8C2E02"/>
              </a:solidFill>
              <a:latin typeface="Arial"/>
              <a:cs typeface="Arial"/>
            </a:endParaRPr>
          </a:p>
        </p:txBody>
      </p:sp>
    </p:spTree>
    <p:extLst>
      <p:ext uri="{BB962C8B-B14F-4D97-AF65-F5344CB8AC3E}">
        <p14:creationId xmlns:p14="http://schemas.microsoft.com/office/powerpoint/2010/main" val="81833236"/>
      </p:ext>
    </p:extLst>
  </p:cSld>
  <p:clrMapOvr>
    <a:masterClrMapping/>
  </p:clrMapOvr>
</p:sld>
</file>

<file path=ppt/theme/theme1.xml><?xml version="1.0" encoding="utf-8"?>
<a:theme xmlns:a="http://schemas.openxmlformats.org/drawingml/2006/main" name="1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2" id="{6F9D073B-8B7E-4CCD-B454-11736666544F}" vid="{CB0E54E2-5236-4DAF-8398-713F6E87C9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EE940CC97EF64A8B3ADFB7D8292A34" ma:contentTypeVersion="15" ma:contentTypeDescription="Create a new document." ma:contentTypeScope="" ma:versionID="c2255c3f1471fa027f494efaeceb4953">
  <xsd:schema xmlns:xsd="http://www.w3.org/2001/XMLSchema" xmlns:xs="http://www.w3.org/2001/XMLSchema" xmlns:p="http://schemas.microsoft.com/office/2006/metadata/properties" xmlns:ns2="6f6e4b95-e7ee-483f-9d9d-ff334df39150" xmlns:ns3="cb9299f1-9437-475a-aa9d-66c158e479da" targetNamespace="http://schemas.microsoft.com/office/2006/metadata/properties" ma:root="true" ma:fieldsID="33f7d13a176bb6bc1363806b9f938c49" ns2:_="" ns3:_="">
    <xsd:import namespace="6f6e4b95-e7ee-483f-9d9d-ff334df39150"/>
    <xsd:import namespace="cb9299f1-9437-475a-aa9d-66c158e479d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e4b95-e7ee-483f-9d9d-ff334df39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883d318-f35c-4577-94aa-4c8e836d27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9299f1-9437-475a-aa9d-66c158e479d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f28fd36-4c7f-4ed0-8988-f9e9aea722f8}" ma:internalName="TaxCatchAll" ma:showField="CatchAllData" ma:web="cb9299f1-9437-475a-aa9d-66c158e479d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6e4b95-e7ee-483f-9d9d-ff334df39150">
      <Terms xmlns="http://schemas.microsoft.com/office/infopath/2007/PartnerControls"/>
    </lcf76f155ced4ddcb4097134ff3c332f>
    <TaxCatchAll xmlns="cb9299f1-9437-475a-aa9d-66c158e479da" xsi:nil="true"/>
  </documentManagement>
</p:properties>
</file>

<file path=customXml/itemProps1.xml><?xml version="1.0" encoding="utf-8"?>
<ds:datastoreItem xmlns:ds="http://schemas.openxmlformats.org/officeDocument/2006/customXml" ds:itemID="{351ED191-6337-4D1B-A3C9-9BDF2756C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e4b95-e7ee-483f-9d9d-ff334df39150"/>
    <ds:schemaRef ds:uri="cb9299f1-9437-475a-aa9d-66c158e479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E45891-25AA-45F9-84F8-3FDFD9DC2F01}">
  <ds:schemaRefs>
    <ds:schemaRef ds:uri="http://schemas.microsoft.com/sharepoint/v3/contenttype/forms"/>
  </ds:schemaRefs>
</ds:datastoreItem>
</file>

<file path=customXml/itemProps3.xml><?xml version="1.0" encoding="utf-8"?>
<ds:datastoreItem xmlns:ds="http://schemas.openxmlformats.org/officeDocument/2006/customXml" ds:itemID="{A4046921-9EFF-4558-8F6A-82AC24FD3154}">
  <ds:schemaRefs>
    <ds:schemaRef ds:uri="http://schemas.microsoft.com/office/2006/metadata/properties"/>
    <ds:schemaRef ds:uri="http://schemas.microsoft.com/office/infopath/2007/PartnerControls"/>
    <ds:schemaRef ds:uri="6f6e4b95-e7ee-483f-9d9d-ff334df39150"/>
    <ds:schemaRef ds:uri="cb9299f1-9437-475a-aa9d-66c158e479da"/>
  </ds:schemaRefs>
</ds:datastoreItem>
</file>

<file path=docMetadata/LabelInfo.xml><?xml version="1.0" encoding="utf-8"?>
<clbl:labelList xmlns:clbl="http://schemas.microsoft.com/office/2020/mipLabelMetadata">
  <clbl:label id="{4ed8881d-4062-46d6-b0ca-1cc939420954}" enabled="1" method="Privileged" siteId="{deff24bb-2089-4400-8c8e-f71e680378b2}" removed="0"/>
</clbl:labelList>
</file>

<file path=docProps/app.xml><?xml version="1.0" encoding="utf-8"?>
<Properties xmlns="http://schemas.openxmlformats.org/officeDocument/2006/extended-properties" xmlns:vt="http://schemas.openxmlformats.org/officeDocument/2006/docPropsVTypes">
  <Template/>
  <TotalTime>110</TotalTime>
  <Words>796</Words>
  <Application>Microsoft Office PowerPoint</Application>
  <PresentationFormat>Widescreen</PresentationFormat>
  <Paragraphs>87</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Impact</vt:lpstr>
      <vt:lpstr>KPMG Bold</vt:lpstr>
      <vt:lpstr>Trebuchet MS</vt:lpstr>
      <vt:lpstr>1_KPMG Widescreen [16:9] Feb 2022</vt:lpstr>
      <vt:lpstr>PowerPoint Presentation</vt:lpstr>
      <vt:lpstr>Agenda for today’s masterclass…</vt:lpstr>
      <vt:lpstr>Highlights from COP28 outcomes</vt:lpstr>
      <vt:lpstr>What is decarbonisation?</vt:lpstr>
      <vt:lpstr>The pathway to decarbonization for corporates</vt:lpstr>
      <vt:lpstr>Decarbonisation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Apipongcharoen, Thitachai (SG/Advisory)</cp:lastModifiedBy>
  <cp:revision>3</cp:revision>
  <dcterms:created xsi:type="dcterms:W3CDTF">2024-09-23T08:23:41Z</dcterms:created>
  <dcterms:modified xsi:type="dcterms:W3CDTF">2024-11-15T15:14:31Z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2024-09-19T00:00:00Z</vt:filetime>
  </property>
  <property fmtid="{D5CDD505-2E9C-101B-9397-08002B2CF9AE}" pid="3" name="Creator">
    <vt:lpwstr>Acrobat PDFMaker 20 for PowerPoint</vt:lpwstr>
  </property>
  <property fmtid="{D5CDD505-2E9C-101B-9397-08002B2CF9AE}" pid="4" name="LastSaved">
    <vt:filetime>2024-09-23T00:00:00Z</vt:filetime>
  </property>
  <property fmtid="{D5CDD505-2E9C-101B-9397-08002B2CF9AE}" pid="5" name="ContentTypeId">
    <vt:lpwstr>0x01010021EE940CC97EF64A8B3ADFB7D8292A34</vt:lpwstr>
  </property>
  <property fmtid="{D5CDD505-2E9C-101B-9397-08002B2CF9AE}" pid="6" name="MediaServiceImageTags">
    <vt:lpwstr/>
  </property>
</Properties>
</file>