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52" r:id="rId4"/>
  </p:sldMasterIdLst>
  <p:notesMasterIdLst>
    <p:notesMasterId r:id="rId11"/>
  </p:notesMasterIdLst>
  <p:sldIdLst>
    <p:sldId id="2147473731" r:id="rId5"/>
    <p:sldId id="261" r:id="rId6"/>
    <p:sldId id="337" r:id="rId7"/>
    <p:sldId id="318" r:id="rId8"/>
    <p:sldId id="335" r:id="rId9"/>
    <p:sldId id="2147473734" r:id="rId10"/>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374"/>
    <a:srgbClr val="0A9396"/>
    <a:srgbClr val="BB3E03"/>
    <a:srgbClr val="FFFFFF"/>
    <a:srgbClr val="8C2E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8D364C-49B0-4BDA-A09B-FC0573437AB2}" v="1" dt="2024-11-15T11:36:50.800"/>
    <p1510:client id="{2782C7C7-8FBC-46F5-895B-BEEF61ED1CBD}" v="1" dt="2024-11-15T15:13:00.383"/>
    <p1510:client id="{35A01B9C-89D4-31DB-F7F7-86A06342E78F}" v="12" dt="2024-11-15T11:34:46.15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868" y="1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aiman, Nur Syahiirah (SG/Advisory)" userId="dc904ef3-b3f1-47b3-83ed-818a6bc0fc43" providerId="ADAL" clId="{696134C7-B6F0-4221-A66A-CF01CFA21B90}"/>
    <pc:docChg chg="undo custSel addSld delSld modSld delMainMaster">
      <pc:chgData name="Sulaiman, Nur Syahiirah (SG/Advisory)" userId="dc904ef3-b3f1-47b3-83ed-818a6bc0fc43" providerId="ADAL" clId="{696134C7-B6F0-4221-A66A-CF01CFA21B90}" dt="2024-10-16T07:24:40.799" v="233" actId="207"/>
      <pc:docMkLst>
        <pc:docMk/>
      </pc:docMkLst>
      <pc:sldChg chg="del">
        <pc:chgData name="Sulaiman, Nur Syahiirah (SG/Advisory)" userId="dc904ef3-b3f1-47b3-83ed-818a6bc0fc43" providerId="ADAL" clId="{696134C7-B6F0-4221-A66A-CF01CFA21B90}" dt="2024-10-16T07:13:18.725" v="4" actId="47"/>
        <pc:sldMkLst>
          <pc:docMk/>
          <pc:sldMk cId="0" sldId="256"/>
        </pc:sldMkLst>
      </pc:sldChg>
      <pc:sldChg chg="del">
        <pc:chgData name="Sulaiman, Nur Syahiirah (SG/Advisory)" userId="dc904ef3-b3f1-47b3-83ed-818a6bc0fc43" providerId="ADAL" clId="{696134C7-B6F0-4221-A66A-CF01CFA21B90}" dt="2024-10-16T07:14:44.397" v="43" actId="47"/>
        <pc:sldMkLst>
          <pc:docMk/>
          <pc:sldMk cId="0" sldId="257"/>
        </pc:sldMkLst>
      </pc:sldChg>
      <pc:sldChg chg="del">
        <pc:chgData name="Sulaiman, Nur Syahiirah (SG/Advisory)" userId="dc904ef3-b3f1-47b3-83ed-818a6bc0fc43" providerId="ADAL" clId="{696134C7-B6F0-4221-A66A-CF01CFA21B90}" dt="2024-10-16T07:15:15.571" v="46" actId="47"/>
        <pc:sldMkLst>
          <pc:docMk/>
          <pc:sldMk cId="0" sldId="258"/>
        </pc:sldMkLst>
      </pc:sldChg>
      <pc:sldChg chg="del">
        <pc:chgData name="Sulaiman, Nur Syahiirah (SG/Advisory)" userId="dc904ef3-b3f1-47b3-83ed-818a6bc0fc43" providerId="ADAL" clId="{696134C7-B6F0-4221-A66A-CF01CFA21B90}" dt="2024-10-16T07:15:28.055" v="47" actId="47"/>
        <pc:sldMkLst>
          <pc:docMk/>
          <pc:sldMk cId="0" sldId="259"/>
        </pc:sldMkLst>
      </pc:sldChg>
      <pc:sldChg chg="del">
        <pc:chgData name="Sulaiman, Nur Syahiirah (SG/Advisory)" userId="dc904ef3-b3f1-47b3-83ed-818a6bc0fc43" providerId="ADAL" clId="{696134C7-B6F0-4221-A66A-CF01CFA21B90}" dt="2024-10-16T07:16:20.412" v="50" actId="47"/>
        <pc:sldMkLst>
          <pc:docMk/>
          <pc:sldMk cId="0" sldId="260"/>
        </pc:sldMkLst>
      </pc:sldChg>
      <pc:sldChg chg="addSp delSp modSp del mod">
        <pc:chgData name="Sulaiman, Nur Syahiirah (SG/Advisory)" userId="dc904ef3-b3f1-47b3-83ed-818a6bc0fc43" providerId="ADAL" clId="{696134C7-B6F0-4221-A66A-CF01CFA21B90}" dt="2024-10-16T07:21:14.695" v="191" actId="47"/>
        <pc:sldMkLst>
          <pc:docMk/>
          <pc:sldMk cId="3404553168" sldId="261"/>
        </pc:sldMkLst>
        <pc:spChg chg="del">
          <ac:chgData name="Sulaiman, Nur Syahiirah (SG/Advisory)" userId="dc904ef3-b3f1-47b3-83ed-818a6bc0fc43" providerId="ADAL" clId="{696134C7-B6F0-4221-A66A-CF01CFA21B90}" dt="2024-10-16T07:20:29.880" v="177" actId="478"/>
          <ac:spMkLst>
            <pc:docMk/>
            <pc:sldMk cId="3404553168" sldId="261"/>
            <ac:spMk id="2" creationId="{00000000-0000-0000-0000-000000000000}"/>
          </ac:spMkLst>
        </pc:spChg>
        <pc:spChg chg="del">
          <ac:chgData name="Sulaiman, Nur Syahiirah (SG/Advisory)" userId="dc904ef3-b3f1-47b3-83ed-818a6bc0fc43" providerId="ADAL" clId="{696134C7-B6F0-4221-A66A-CF01CFA21B90}" dt="2024-10-16T07:20:40.363" v="179" actId="21"/>
          <ac:spMkLst>
            <pc:docMk/>
            <pc:sldMk cId="3404553168" sldId="261"/>
            <ac:spMk id="3" creationId="{00000000-0000-0000-0000-000000000000}"/>
          </ac:spMkLst>
        </pc:spChg>
        <pc:spChg chg="del mod">
          <ac:chgData name="Sulaiman, Nur Syahiirah (SG/Advisory)" userId="dc904ef3-b3f1-47b3-83ed-818a6bc0fc43" providerId="ADAL" clId="{696134C7-B6F0-4221-A66A-CF01CFA21B90}" dt="2024-10-16T07:20:40.363" v="179" actId="21"/>
          <ac:spMkLst>
            <pc:docMk/>
            <pc:sldMk cId="3404553168" sldId="261"/>
            <ac:spMk id="4" creationId="{00000000-0000-0000-0000-000000000000}"/>
          </ac:spMkLst>
        </pc:spChg>
        <pc:spChg chg="del mod">
          <ac:chgData name="Sulaiman, Nur Syahiirah (SG/Advisory)" userId="dc904ef3-b3f1-47b3-83ed-818a6bc0fc43" providerId="ADAL" clId="{696134C7-B6F0-4221-A66A-CF01CFA21B90}" dt="2024-10-16T07:20:40.363" v="179" actId="21"/>
          <ac:spMkLst>
            <pc:docMk/>
            <pc:sldMk cId="3404553168" sldId="261"/>
            <ac:spMk id="5" creationId="{00000000-0000-0000-0000-000000000000}"/>
          </ac:spMkLst>
        </pc:spChg>
        <pc:spChg chg="add del mod">
          <ac:chgData name="Sulaiman, Nur Syahiirah (SG/Advisory)" userId="dc904ef3-b3f1-47b3-83ed-818a6bc0fc43" providerId="ADAL" clId="{696134C7-B6F0-4221-A66A-CF01CFA21B90}" dt="2024-10-16T07:20:40.363" v="179" actId="21"/>
          <ac:spMkLst>
            <pc:docMk/>
            <pc:sldMk cId="3404553168" sldId="261"/>
            <ac:spMk id="6" creationId="{00000000-0000-0000-0000-000000000000}"/>
          </ac:spMkLst>
        </pc:spChg>
        <pc:spChg chg="add del mod">
          <ac:chgData name="Sulaiman, Nur Syahiirah (SG/Advisory)" userId="dc904ef3-b3f1-47b3-83ed-818a6bc0fc43" providerId="ADAL" clId="{696134C7-B6F0-4221-A66A-CF01CFA21B90}" dt="2024-10-16T07:20:40.363" v="179" actId="21"/>
          <ac:spMkLst>
            <pc:docMk/>
            <pc:sldMk cId="3404553168" sldId="261"/>
            <ac:spMk id="7" creationId="{00000000-0000-0000-0000-000000000000}"/>
          </ac:spMkLst>
        </pc:spChg>
        <pc:spChg chg="add del mod">
          <ac:chgData name="Sulaiman, Nur Syahiirah (SG/Advisory)" userId="dc904ef3-b3f1-47b3-83ed-818a6bc0fc43" providerId="ADAL" clId="{696134C7-B6F0-4221-A66A-CF01CFA21B90}" dt="2024-10-16T07:20:40.363" v="179" actId="21"/>
          <ac:spMkLst>
            <pc:docMk/>
            <pc:sldMk cId="3404553168" sldId="261"/>
            <ac:spMk id="8" creationId="{00000000-0000-0000-0000-000000000000}"/>
          </ac:spMkLst>
        </pc:spChg>
        <pc:spChg chg="add del mod">
          <ac:chgData name="Sulaiman, Nur Syahiirah (SG/Advisory)" userId="dc904ef3-b3f1-47b3-83ed-818a6bc0fc43" providerId="ADAL" clId="{696134C7-B6F0-4221-A66A-CF01CFA21B90}" dt="2024-10-16T07:20:40.363" v="179" actId="21"/>
          <ac:spMkLst>
            <pc:docMk/>
            <pc:sldMk cId="3404553168" sldId="261"/>
            <ac:spMk id="9" creationId="{00000000-0000-0000-0000-000000000000}"/>
          </ac:spMkLst>
        </pc:spChg>
        <pc:spChg chg="del">
          <ac:chgData name="Sulaiman, Nur Syahiirah (SG/Advisory)" userId="dc904ef3-b3f1-47b3-83ed-818a6bc0fc43" providerId="ADAL" clId="{696134C7-B6F0-4221-A66A-CF01CFA21B90}" dt="2024-10-16T07:16:59.471" v="51" actId="478"/>
          <ac:spMkLst>
            <pc:docMk/>
            <pc:sldMk cId="3404553168" sldId="261"/>
            <ac:spMk id="10"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1"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2"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3"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4"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5"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6"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7"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8"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19"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0"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1"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2"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3"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4"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5"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6"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7"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8"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29"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0"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1"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2"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3"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4"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5"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6"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7"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8"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39" creationId="{00000000-0000-0000-0000-000000000000}"/>
          </ac:spMkLst>
        </pc:spChg>
        <pc:spChg chg="add del">
          <ac:chgData name="Sulaiman, Nur Syahiirah (SG/Advisory)" userId="dc904ef3-b3f1-47b3-83ed-818a6bc0fc43" providerId="ADAL" clId="{696134C7-B6F0-4221-A66A-CF01CFA21B90}" dt="2024-10-16T07:20:40.363" v="179" actId="21"/>
          <ac:spMkLst>
            <pc:docMk/>
            <pc:sldMk cId="3404553168" sldId="261"/>
            <ac:spMk id="40" creationId="{00000000-0000-0000-0000-000000000000}"/>
          </ac:spMkLst>
        </pc:spChg>
        <pc:spChg chg="del">
          <ac:chgData name="Sulaiman, Nur Syahiirah (SG/Advisory)" userId="dc904ef3-b3f1-47b3-83ed-818a6bc0fc43" providerId="ADAL" clId="{696134C7-B6F0-4221-A66A-CF01CFA21B90}" dt="2024-10-16T07:20:40.363" v="179" actId="21"/>
          <ac:spMkLst>
            <pc:docMk/>
            <pc:sldMk cId="3404553168" sldId="261"/>
            <ac:spMk id="41" creationId="{00000000-0000-0000-0000-000000000000}"/>
          </ac:spMkLst>
        </pc:spChg>
        <pc:spChg chg="mod">
          <ac:chgData name="Sulaiman, Nur Syahiirah (SG/Advisory)" userId="dc904ef3-b3f1-47b3-83ed-818a6bc0fc43" providerId="ADAL" clId="{696134C7-B6F0-4221-A66A-CF01CFA21B90}" dt="2024-10-16T07:17:00.502" v="52"/>
          <ac:spMkLst>
            <pc:docMk/>
            <pc:sldMk cId="3404553168" sldId="261"/>
            <ac:spMk id="45" creationId="{F9CD2729-C164-FDFC-989F-1B11C548A330}"/>
          </ac:spMkLst>
        </pc:spChg>
        <pc:spChg chg="mod">
          <ac:chgData name="Sulaiman, Nur Syahiirah (SG/Advisory)" userId="dc904ef3-b3f1-47b3-83ed-818a6bc0fc43" providerId="ADAL" clId="{696134C7-B6F0-4221-A66A-CF01CFA21B90}" dt="2024-10-16T07:17:00.502" v="52"/>
          <ac:spMkLst>
            <pc:docMk/>
            <pc:sldMk cId="3404553168" sldId="261"/>
            <ac:spMk id="46" creationId="{9EE158C5-B09C-3B5A-CE25-87C295AEBC85}"/>
          </ac:spMkLst>
        </pc:spChg>
        <pc:spChg chg="mod">
          <ac:chgData name="Sulaiman, Nur Syahiirah (SG/Advisory)" userId="dc904ef3-b3f1-47b3-83ed-818a6bc0fc43" providerId="ADAL" clId="{696134C7-B6F0-4221-A66A-CF01CFA21B90}" dt="2024-10-16T07:17:00.502" v="52"/>
          <ac:spMkLst>
            <pc:docMk/>
            <pc:sldMk cId="3404553168" sldId="261"/>
            <ac:spMk id="47" creationId="{5400A425-81C4-FB99-7622-5260B0A47A66}"/>
          </ac:spMkLst>
        </pc:spChg>
        <pc:spChg chg="mod">
          <ac:chgData name="Sulaiman, Nur Syahiirah (SG/Advisory)" userId="dc904ef3-b3f1-47b3-83ed-818a6bc0fc43" providerId="ADAL" clId="{696134C7-B6F0-4221-A66A-CF01CFA21B90}" dt="2024-10-16T07:17:00.502" v="52"/>
          <ac:spMkLst>
            <pc:docMk/>
            <pc:sldMk cId="3404553168" sldId="261"/>
            <ac:spMk id="48" creationId="{B2AF241A-7704-B8A2-EDB2-4DB6C9AD66A0}"/>
          </ac:spMkLst>
        </pc:spChg>
        <pc:spChg chg="mod">
          <ac:chgData name="Sulaiman, Nur Syahiirah (SG/Advisory)" userId="dc904ef3-b3f1-47b3-83ed-818a6bc0fc43" providerId="ADAL" clId="{696134C7-B6F0-4221-A66A-CF01CFA21B90}" dt="2024-10-16T07:17:00.502" v="52"/>
          <ac:spMkLst>
            <pc:docMk/>
            <pc:sldMk cId="3404553168" sldId="261"/>
            <ac:spMk id="49" creationId="{26FA8FEE-AA93-07AB-AB13-C98CD5E4C558}"/>
          </ac:spMkLst>
        </pc:spChg>
        <pc:spChg chg="mod">
          <ac:chgData name="Sulaiman, Nur Syahiirah (SG/Advisory)" userId="dc904ef3-b3f1-47b3-83ed-818a6bc0fc43" providerId="ADAL" clId="{696134C7-B6F0-4221-A66A-CF01CFA21B90}" dt="2024-10-16T07:17:00.502" v="52"/>
          <ac:spMkLst>
            <pc:docMk/>
            <pc:sldMk cId="3404553168" sldId="261"/>
            <ac:spMk id="50" creationId="{DE1A9A4F-49FC-D1C5-FAA5-3CBEB5F1A195}"/>
          </ac:spMkLst>
        </pc:spChg>
        <pc:spChg chg="mod">
          <ac:chgData name="Sulaiman, Nur Syahiirah (SG/Advisory)" userId="dc904ef3-b3f1-47b3-83ed-818a6bc0fc43" providerId="ADAL" clId="{696134C7-B6F0-4221-A66A-CF01CFA21B90}" dt="2024-10-16T07:17:00.502" v="52"/>
          <ac:spMkLst>
            <pc:docMk/>
            <pc:sldMk cId="3404553168" sldId="261"/>
            <ac:spMk id="51" creationId="{9DDC7396-9234-76BE-0B6A-CF20BF59323E}"/>
          </ac:spMkLst>
        </pc:spChg>
        <pc:spChg chg="mod">
          <ac:chgData name="Sulaiman, Nur Syahiirah (SG/Advisory)" userId="dc904ef3-b3f1-47b3-83ed-818a6bc0fc43" providerId="ADAL" clId="{696134C7-B6F0-4221-A66A-CF01CFA21B90}" dt="2024-10-16T07:17:00.502" v="52"/>
          <ac:spMkLst>
            <pc:docMk/>
            <pc:sldMk cId="3404553168" sldId="261"/>
            <ac:spMk id="52" creationId="{FECC8407-D9B0-3898-209B-7E42D1513870}"/>
          </ac:spMkLst>
        </pc:spChg>
        <pc:spChg chg="mod">
          <ac:chgData name="Sulaiman, Nur Syahiirah (SG/Advisory)" userId="dc904ef3-b3f1-47b3-83ed-818a6bc0fc43" providerId="ADAL" clId="{696134C7-B6F0-4221-A66A-CF01CFA21B90}" dt="2024-10-16T07:17:00.502" v="52"/>
          <ac:spMkLst>
            <pc:docMk/>
            <pc:sldMk cId="3404553168" sldId="261"/>
            <ac:spMk id="53" creationId="{DE2F8CD0-A7A1-CE00-2122-867B20236947}"/>
          </ac:spMkLst>
        </pc:spChg>
        <pc:spChg chg="mod">
          <ac:chgData name="Sulaiman, Nur Syahiirah (SG/Advisory)" userId="dc904ef3-b3f1-47b3-83ed-818a6bc0fc43" providerId="ADAL" clId="{696134C7-B6F0-4221-A66A-CF01CFA21B90}" dt="2024-10-16T07:17:00.502" v="52"/>
          <ac:spMkLst>
            <pc:docMk/>
            <pc:sldMk cId="3404553168" sldId="261"/>
            <ac:spMk id="54" creationId="{15704C10-4EF1-C1F5-5081-7B595768359D}"/>
          </ac:spMkLst>
        </pc:spChg>
        <pc:spChg chg="mod">
          <ac:chgData name="Sulaiman, Nur Syahiirah (SG/Advisory)" userId="dc904ef3-b3f1-47b3-83ed-818a6bc0fc43" providerId="ADAL" clId="{696134C7-B6F0-4221-A66A-CF01CFA21B90}" dt="2024-10-16T07:17:00.502" v="52"/>
          <ac:spMkLst>
            <pc:docMk/>
            <pc:sldMk cId="3404553168" sldId="261"/>
            <ac:spMk id="55" creationId="{5C95AA10-53A9-286B-D9CB-A44DA98F8D8B}"/>
          </ac:spMkLst>
        </pc:spChg>
        <pc:spChg chg="mod">
          <ac:chgData name="Sulaiman, Nur Syahiirah (SG/Advisory)" userId="dc904ef3-b3f1-47b3-83ed-818a6bc0fc43" providerId="ADAL" clId="{696134C7-B6F0-4221-A66A-CF01CFA21B90}" dt="2024-10-16T07:17:00.502" v="52"/>
          <ac:spMkLst>
            <pc:docMk/>
            <pc:sldMk cId="3404553168" sldId="261"/>
            <ac:spMk id="56" creationId="{157A853B-3E37-062B-EE4B-D2F92F2B129B}"/>
          </ac:spMkLst>
        </pc:spChg>
        <pc:spChg chg="mod">
          <ac:chgData name="Sulaiman, Nur Syahiirah (SG/Advisory)" userId="dc904ef3-b3f1-47b3-83ed-818a6bc0fc43" providerId="ADAL" clId="{696134C7-B6F0-4221-A66A-CF01CFA21B90}" dt="2024-10-16T07:17:00.502" v="52"/>
          <ac:spMkLst>
            <pc:docMk/>
            <pc:sldMk cId="3404553168" sldId="261"/>
            <ac:spMk id="57" creationId="{9435FEDE-8855-A502-1F05-FA75E7D7EEE9}"/>
          </ac:spMkLst>
        </pc:spChg>
        <pc:spChg chg="mod">
          <ac:chgData name="Sulaiman, Nur Syahiirah (SG/Advisory)" userId="dc904ef3-b3f1-47b3-83ed-818a6bc0fc43" providerId="ADAL" clId="{696134C7-B6F0-4221-A66A-CF01CFA21B90}" dt="2024-10-16T07:17:00.502" v="52"/>
          <ac:spMkLst>
            <pc:docMk/>
            <pc:sldMk cId="3404553168" sldId="261"/>
            <ac:spMk id="58" creationId="{C9503E21-8385-AA9E-BBEB-41B223464BCA}"/>
          </ac:spMkLst>
        </pc:spChg>
        <pc:spChg chg="mod">
          <ac:chgData name="Sulaiman, Nur Syahiirah (SG/Advisory)" userId="dc904ef3-b3f1-47b3-83ed-818a6bc0fc43" providerId="ADAL" clId="{696134C7-B6F0-4221-A66A-CF01CFA21B90}" dt="2024-10-16T07:17:00.502" v="52"/>
          <ac:spMkLst>
            <pc:docMk/>
            <pc:sldMk cId="3404553168" sldId="261"/>
            <ac:spMk id="59" creationId="{C55A00DB-1972-29CD-64B9-9227BBD667D2}"/>
          </ac:spMkLst>
        </pc:spChg>
        <pc:spChg chg="mod">
          <ac:chgData name="Sulaiman, Nur Syahiirah (SG/Advisory)" userId="dc904ef3-b3f1-47b3-83ed-818a6bc0fc43" providerId="ADAL" clId="{696134C7-B6F0-4221-A66A-CF01CFA21B90}" dt="2024-10-16T07:17:00.502" v="52"/>
          <ac:spMkLst>
            <pc:docMk/>
            <pc:sldMk cId="3404553168" sldId="261"/>
            <ac:spMk id="60" creationId="{14A5C63E-D1A6-4598-D8FB-29BA66F6C2A3}"/>
          </ac:spMkLst>
        </pc:spChg>
        <pc:spChg chg="mod">
          <ac:chgData name="Sulaiman, Nur Syahiirah (SG/Advisory)" userId="dc904ef3-b3f1-47b3-83ed-818a6bc0fc43" providerId="ADAL" clId="{696134C7-B6F0-4221-A66A-CF01CFA21B90}" dt="2024-10-16T07:17:00.502" v="52"/>
          <ac:spMkLst>
            <pc:docMk/>
            <pc:sldMk cId="3404553168" sldId="261"/>
            <ac:spMk id="61" creationId="{5B0C5DD0-D0A3-BA74-B0BA-8ECB11904868}"/>
          </ac:spMkLst>
        </pc:spChg>
        <pc:spChg chg="mod">
          <ac:chgData name="Sulaiman, Nur Syahiirah (SG/Advisory)" userId="dc904ef3-b3f1-47b3-83ed-818a6bc0fc43" providerId="ADAL" clId="{696134C7-B6F0-4221-A66A-CF01CFA21B90}" dt="2024-10-16T07:17:00.502" v="52"/>
          <ac:spMkLst>
            <pc:docMk/>
            <pc:sldMk cId="3404553168" sldId="261"/>
            <ac:spMk id="62" creationId="{9AF65715-4CBD-A47B-E5B1-3A1E89A0DB49}"/>
          </ac:spMkLst>
        </pc:spChg>
        <pc:spChg chg="add mod">
          <ac:chgData name="Sulaiman, Nur Syahiirah (SG/Advisory)" userId="dc904ef3-b3f1-47b3-83ed-818a6bc0fc43" providerId="ADAL" clId="{696134C7-B6F0-4221-A66A-CF01CFA21B90}" dt="2024-10-16T07:18:18.125" v="59" actId="1076"/>
          <ac:spMkLst>
            <pc:docMk/>
            <pc:sldMk cId="3404553168" sldId="261"/>
            <ac:spMk id="63" creationId="{B9EA4D42-2846-A0B3-AB68-C4AAD355F49A}"/>
          </ac:spMkLst>
        </pc:spChg>
        <pc:spChg chg="add mod">
          <ac:chgData name="Sulaiman, Nur Syahiirah (SG/Advisory)" userId="dc904ef3-b3f1-47b3-83ed-818a6bc0fc43" providerId="ADAL" clId="{696134C7-B6F0-4221-A66A-CF01CFA21B90}" dt="2024-10-16T07:18:18.125" v="59" actId="1076"/>
          <ac:spMkLst>
            <pc:docMk/>
            <pc:sldMk cId="3404553168" sldId="261"/>
            <ac:spMk id="64" creationId="{BB55D026-3435-7470-2FCB-C0126EFF1DDB}"/>
          </ac:spMkLst>
        </pc:spChg>
        <pc:spChg chg="add mod">
          <ac:chgData name="Sulaiman, Nur Syahiirah (SG/Advisory)" userId="dc904ef3-b3f1-47b3-83ed-818a6bc0fc43" providerId="ADAL" clId="{696134C7-B6F0-4221-A66A-CF01CFA21B90}" dt="2024-10-16T07:18:18.125" v="59" actId="1076"/>
          <ac:spMkLst>
            <pc:docMk/>
            <pc:sldMk cId="3404553168" sldId="261"/>
            <ac:spMk id="65" creationId="{29CD50EB-3D95-0280-512E-7A4FFD8BB48B}"/>
          </ac:spMkLst>
        </pc:spChg>
        <pc:spChg chg="add mod">
          <ac:chgData name="Sulaiman, Nur Syahiirah (SG/Advisory)" userId="dc904ef3-b3f1-47b3-83ed-818a6bc0fc43" providerId="ADAL" clId="{696134C7-B6F0-4221-A66A-CF01CFA21B90}" dt="2024-10-16T07:18:18.125" v="59" actId="1076"/>
          <ac:spMkLst>
            <pc:docMk/>
            <pc:sldMk cId="3404553168" sldId="261"/>
            <ac:spMk id="67" creationId="{1EA01BE7-7A5E-FA8C-B815-7FFAE950589E}"/>
          </ac:spMkLst>
        </pc:spChg>
        <pc:spChg chg="add del mod">
          <ac:chgData name="Sulaiman, Nur Syahiirah (SG/Advisory)" userId="dc904ef3-b3f1-47b3-83ed-818a6bc0fc43" providerId="ADAL" clId="{696134C7-B6F0-4221-A66A-CF01CFA21B90}" dt="2024-10-16T07:20:22.498" v="175" actId="478"/>
          <ac:spMkLst>
            <pc:docMk/>
            <pc:sldMk cId="3404553168" sldId="261"/>
            <ac:spMk id="68" creationId="{3A2CDB72-CA11-28DE-8A92-852D0703BE09}"/>
          </ac:spMkLst>
        </pc:spChg>
        <pc:spChg chg="add mod">
          <ac:chgData name="Sulaiman, Nur Syahiirah (SG/Advisory)" userId="dc904ef3-b3f1-47b3-83ed-818a6bc0fc43" providerId="ADAL" clId="{696134C7-B6F0-4221-A66A-CF01CFA21B90}" dt="2024-10-16T07:20:40.363" v="179" actId="21"/>
          <ac:spMkLst>
            <pc:docMk/>
            <pc:sldMk cId="3404553168" sldId="261"/>
            <ac:spMk id="69" creationId="{01A875DD-BB52-0AEE-632C-776D9310715B}"/>
          </ac:spMkLst>
        </pc:spChg>
        <pc:grpChg chg="add del mod">
          <ac:chgData name="Sulaiman, Nur Syahiirah (SG/Advisory)" userId="dc904ef3-b3f1-47b3-83ed-818a6bc0fc43" providerId="ADAL" clId="{696134C7-B6F0-4221-A66A-CF01CFA21B90}" dt="2024-10-16T07:20:40.363" v="179" actId="21"/>
          <ac:grpSpMkLst>
            <pc:docMk/>
            <pc:sldMk cId="3404553168" sldId="261"/>
            <ac:grpSpMk id="43" creationId="{E1EAC8F7-27D9-727C-D08F-3BF1C4016212}"/>
          </ac:grpSpMkLst>
        </pc:grpChg>
        <pc:grpChg chg="mod">
          <ac:chgData name="Sulaiman, Nur Syahiirah (SG/Advisory)" userId="dc904ef3-b3f1-47b3-83ed-818a6bc0fc43" providerId="ADAL" clId="{696134C7-B6F0-4221-A66A-CF01CFA21B90}" dt="2024-10-16T07:17:00.502" v="52"/>
          <ac:grpSpMkLst>
            <pc:docMk/>
            <pc:sldMk cId="3404553168" sldId="261"/>
            <ac:grpSpMk id="44" creationId="{2156D72E-996B-4C0A-2DA4-E8619B9DA26D}"/>
          </ac:grpSpMkLst>
        </pc:grpChg>
        <pc:picChg chg="add mod">
          <ac:chgData name="Sulaiman, Nur Syahiirah (SG/Advisory)" userId="dc904ef3-b3f1-47b3-83ed-818a6bc0fc43" providerId="ADAL" clId="{696134C7-B6F0-4221-A66A-CF01CFA21B90}" dt="2024-10-16T07:18:18.125" v="59" actId="1076"/>
          <ac:picMkLst>
            <pc:docMk/>
            <pc:sldMk cId="3404553168" sldId="261"/>
            <ac:picMk id="66" creationId="{546DB9B4-0861-4C22-D9F2-E5B4BFE59125}"/>
          </ac:picMkLst>
        </pc:picChg>
      </pc:sldChg>
      <pc:sldChg chg="del">
        <pc:chgData name="Sulaiman, Nur Syahiirah (SG/Advisory)" userId="dc904ef3-b3f1-47b3-83ed-818a6bc0fc43" providerId="ADAL" clId="{696134C7-B6F0-4221-A66A-CF01CFA21B90}" dt="2024-10-16T07:13:36.181" v="5" actId="47"/>
        <pc:sldMkLst>
          <pc:docMk/>
          <pc:sldMk cId="3404553168" sldId="287"/>
        </pc:sldMkLst>
      </pc:sldChg>
      <pc:sldChg chg="delSp mod">
        <pc:chgData name="Sulaiman, Nur Syahiirah (SG/Advisory)" userId="dc904ef3-b3f1-47b3-83ed-818a6bc0fc43" providerId="ADAL" clId="{696134C7-B6F0-4221-A66A-CF01CFA21B90}" dt="2024-10-16T07:21:02.134" v="187" actId="478"/>
        <pc:sldMkLst>
          <pc:docMk/>
          <pc:sldMk cId="3757703345" sldId="318"/>
        </pc:sldMkLst>
        <pc:spChg chg="del">
          <ac:chgData name="Sulaiman, Nur Syahiirah (SG/Advisory)" userId="dc904ef3-b3f1-47b3-83ed-818a6bc0fc43" providerId="ADAL" clId="{696134C7-B6F0-4221-A66A-CF01CFA21B90}" dt="2024-10-16T07:21:02.134" v="187" actId="478"/>
          <ac:spMkLst>
            <pc:docMk/>
            <pc:sldMk cId="3757703345" sldId="318"/>
            <ac:spMk id="479" creationId="{B6318878-61CA-E075-83D0-99CB3D7FEA11}"/>
          </ac:spMkLst>
        </pc:spChg>
      </pc:sldChg>
      <pc:sldChg chg="delSp modSp mod">
        <pc:chgData name="Sulaiman, Nur Syahiirah (SG/Advisory)" userId="dc904ef3-b3f1-47b3-83ed-818a6bc0fc43" providerId="ADAL" clId="{696134C7-B6F0-4221-A66A-CF01CFA21B90}" dt="2024-10-16T07:21:08.756" v="189" actId="478"/>
        <pc:sldMkLst>
          <pc:docMk/>
          <pc:sldMk cId="832951698" sldId="335"/>
        </pc:sldMkLst>
        <pc:spChg chg="del">
          <ac:chgData name="Sulaiman, Nur Syahiirah (SG/Advisory)" userId="dc904ef3-b3f1-47b3-83ed-818a6bc0fc43" providerId="ADAL" clId="{696134C7-B6F0-4221-A66A-CF01CFA21B90}" dt="2024-10-16T07:21:08.756" v="189" actId="478"/>
          <ac:spMkLst>
            <pc:docMk/>
            <pc:sldMk cId="832951698" sldId="335"/>
            <ac:spMk id="5" creationId="{52BB1C50-6D2E-7C4B-E922-86BF8971161A}"/>
          </ac:spMkLst>
        </pc:spChg>
        <pc:spChg chg="del">
          <ac:chgData name="Sulaiman, Nur Syahiirah (SG/Advisory)" userId="dc904ef3-b3f1-47b3-83ed-818a6bc0fc43" providerId="ADAL" clId="{696134C7-B6F0-4221-A66A-CF01CFA21B90}" dt="2024-10-16T07:16:13.331" v="48" actId="478"/>
          <ac:spMkLst>
            <pc:docMk/>
            <pc:sldMk cId="832951698" sldId="335"/>
            <ac:spMk id="74" creationId="{4DD1D393-D5FE-7803-1DEA-56AB352251BB}"/>
          </ac:spMkLst>
        </pc:spChg>
        <pc:spChg chg="del">
          <ac:chgData name="Sulaiman, Nur Syahiirah (SG/Advisory)" userId="dc904ef3-b3f1-47b3-83ed-818a6bc0fc43" providerId="ADAL" clId="{696134C7-B6F0-4221-A66A-CF01CFA21B90}" dt="2024-10-16T07:16:13.331" v="48" actId="478"/>
          <ac:spMkLst>
            <pc:docMk/>
            <pc:sldMk cId="832951698" sldId="335"/>
            <ac:spMk id="93" creationId="{674D0CF7-2E8A-AB9D-9173-00EC40E1A585}"/>
          </ac:spMkLst>
        </pc:spChg>
        <pc:grpChg chg="mod">
          <ac:chgData name="Sulaiman, Nur Syahiirah (SG/Advisory)" userId="dc904ef3-b3f1-47b3-83ed-818a6bc0fc43" providerId="ADAL" clId="{696134C7-B6F0-4221-A66A-CF01CFA21B90}" dt="2024-10-16T07:16:18.195" v="49" actId="1076"/>
          <ac:grpSpMkLst>
            <pc:docMk/>
            <pc:sldMk cId="832951698" sldId="335"/>
            <ac:grpSpMk id="96" creationId="{6D0A7469-2013-424E-EC89-E77A72D0E660}"/>
          </ac:grpSpMkLst>
        </pc:grpChg>
        <pc:grpChg chg="mod">
          <ac:chgData name="Sulaiman, Nur Syahiirah (SG/Advisory)" userId="dc904ef3-b3f1-47b3-83ed-818a6bc0fc43" providerId="ADAL" clId="{696134C7-B6F0-4221-A66A-CF01CFA21B90}" dt="2024-10-16T07:16:18.195" v="49" actId="1076"/>
          <ac:grpSpMkLst>
            <pc:docMk/>
            <pc:sldMk cId="832951698" sldId="335"/>
            <ac:grpSpMk id="97" creationId="{2BED29F3-140E-77F8-49D9-737984B3078E}"/>
          </ac:grpSpMkLst>
        </pc:grpChg>
        <pc:grpChg chg="mod">
          <ac:chgData name="Sulaiman, Nur Syahiirah (SG/Advisory)" userId="dc904ef3-b3f1-47b3-83ed-818a6bc0fc43" providerId="ADAL" clId="{696134C7-B6F0-4221-A66A-CF01CFA21B90}" dt="2024-10-16T07:16:18.195" v="49" actId="1076"/>
          <ac:grpSpMkLst>
            <pc:docMk/>
            <pc:sldMk cId="832951698" sldId="335"/>
            <ac:grpSpMk id="98" creationId="{27D7BA78-F033-B584-CB60-018402E61D07}"/>
          </ac:grpSpMkLst>
        </pc:grpChg>
      </pc:sldChg>
      <pc:sldChg chg="delSp mod">
        <pc:chgData name="Sulaiman, Nur Syahiirah (SG/Advisory)" userId="dc904ef3-b3f1-47b3-83ed-818a6bc0fc43" providerId="ADAL" clId="{696134C7-B6F0-4221-A66A-CF01CFA21B90}" dt="2024-10-16T07:21:05.430" v="188" actId="478"/>
        <pc:sldMkLst>
          <pc:docMk/>
          <pc:sldMk cId="4107517564" sldId="337"/>
        </pc:sldMkLst>
        <pc:spChg chg="del">
          <ac:chgData name="Sulaiman, Nur Syahiirah (SG/Advisory)" userId="dc904ef3-b3f1-47b3-83ed-818a6bc0fc43" providerId="ADAL" clId="{696134C7-B6F0-4221-A66A-CF01CFA21B90}" dt="2024-10-16T07:21:05.430" v="188" actId="478"/>
          <ac:spMkLst>
            <pc:docMk/>
            <pc:sldMk cId="4107517564" sldId="337"/>
            <ac:spMk id="5" creationId="{52BB1C50-6D2E-7C4B-E922-86BF8971161A}"/>
          </ac:spMkLst>
        </pc:spChg>
      </pc:sldChg>
      <pc:sldChg chg="modSp del mod">
        <pc:chgData name="Sulaiman, Nur Syahiirah (SG/Advisory)" userId="dc904ef3-b3f1-47b3-83ed-818a6bc0fc43" providerId="ADAL" clId="{696134C7-B6F0-4221-A66A-CF01CFA21B90}" dt="2024-10-16T07:12:52.297" v="3" actId="47"/>
        <pc:sldMkLst>
          <pc:docMk/>
          <pc:sldMk cId="237562876" sldId="2147471778"/>
        </pc:sldMkLst>
        <pc:spChg chg="mod">
          <ac:chgData name="Sulaiman, Nur Syahiirah (SG/Advisory)" userId="dc904ef3-b3f1-47b3-83ed-818a6bc0fc43" providerId="ADAL" clId="{696134C7-B6F0-4221-A66A-CF01CFA21B90}" dt="2024-10-16T07:12:36.607" v="2" actId="6549"/>
          <ac:spMkLst>
            <pc:docMk/>
            <pc:sldMk cId="237562876" sldId="2147471778"/>
            <ac:spMk id="15" creationId="{25494E3E-744E-521C-34BE-7F36AC3699C6}"/>
          </ac:spMkLst>
        </pc:spChg>
      </pc:sldChg>
      <pc:sldChg chg="modSp mod">
        <pc:chgData name="Sulaiman, Nur Syahiirah (SG/Advisory)" userId="dc904ef3-b3f1-47b3-83ed-818a6bc0fc43" providerId="ADAL" clId="{696134C7-B6F0-4221-A66A-CF01CFA21B90}" dt="2024-10-16T07:14:35.566" v="42" actId="20577"/>
        <pc:sldMkLst>
          <pc:docMk/>
          <pc:sldMk cId="2285115429" sldId="2147473731"/>
        </pc:sldMkLst>
        <pc:spChg chg="mod">
          <ac:chgData name="Sulaiman, Nur Syahiirah (SG/Advisory)" userId="dc904ef3-b3f1-47b3-83ed-818a6bc0fc43" providerId="ADAL" clId="{696134C7-B6F0-4221-A66A-CF01CFA21B90}" dt="2024-10-16T07:14:35.566" v="42" actId="20577"/>
          <ac:spMkLst>
            <pc:docMk/>
            <pc:sldMk cId="2285115429" sldId="2147473731"/>
            <ac:spMk id="15" creationId="{25494E3E-744E-521C-34BE-7F36AC3699C6}"/>
          </ac:spMkLst>
        </pc:spChg>
      </pc:sldChg>
      <pc:sldChg chg="addSp delSp modSp add mod">
        <pc:chgData name="Sulaiman, Nur Syahiirah (SG/Advisory)" userId="dc904ef3-b3f1-47b3-83ed-818a6bc0fc43" providerId="ADAL" clId="{696134C7-B6F0-4221-A66A-CF01CFA21B90}" dt="2024-10-16T07:24:40.799" v="233" actId="207"/>
        <pc:sldMkLst>
          <pc:docMk/>
          <pc:sldMk cId="3676552364" sldId="2147473734"/>
        </pc:sldMkLst>
        <pc:spChg chg="add del mod">
          <ac:chgData name="Sulaiman, Nur Syahiirah (SG/Advisory)" userId="dc904ef3-b3f1-47b3-83ed-818a6bc0fc43" providerId="ADAL" clId="{696134C7-B6F0-4221-A66A-CF01CFA21B90}" dt="2024-10-16T07:20:47.316" v="183" actId="478"/>
          <ac:spMkLst>
            <pc:docMk/>
            <pc:sldMk cId="3676552364" sldId="2147473734"/>
            <ac:spMk id="2" creationId="{4866EE00-A5F1-9CFE-7C30-925933BEC6D4}"/>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 creationId="{00000000-0000-0000-0000-000000000000}"/>
          </ac:spMkLst>
        </pc:spChg>
        <pc:spChg chg="del">
          <ac:chgData name="Sulaiman, Nur Syahiirah (SG/Advisory)" userId="dc904ef3-b3f1-47b3-83ed-818a6bc0fc43" providerId="ADAL" clId="{696134C7-B6F0-4221-A66A-CF01CFA21B90}" dt="2024-10-16T07:20:43.738" v="180" actId="478"/>
          <ac:spMkLst>
            <pc:docMk/>
            <pc:sldMk cId="3676552364" sldId="2147473734"/>
            <ac:spMk id="4" creationId="{3C6C90E7-7121-029D-315C-52C2E8733CF3}"/>
          </ac:spMkLst>
        </pc:spChg>
        <pc:spChg chg="del">
          <ac:chgData name="Sulaiman, Nur Syahiirah (SG/Advisory)" userId="dc904ef3-b3f1-47b3-83ed-818a6bc0fc43" providerId="ADAL" clId="{696134C7-B6F0-4221-A66A-CF01CFA21B90}" dt="2024-10-16T07:20:43.738" v="180" actId="478"/>
          <ac:spMkLst>
            <pc:docMk/>
            <pc:sldMk cId="3676552364" sldId="2147473734"/>
            <ac:spMk id="5" creationId="{52BB1C50-6D2E-7C4B-E922-86BF8971161A}"/>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6"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7"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8"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9"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0"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1"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2"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3" creationId="{00000000-0000-0000-0000-000000000000}"/>
          </ac:spMkLst>
        </pc:spChg>
        <pc:spChg chg="del">
          <ac:chgData name="Sulaiman, Nur Syahiirah (SG/Advisory)" userId="dc904ef3-b3f1-47b3-83ed-818a6bc0fc43" providerId="ADAL" clId="{696134C7-B6F0-4221-A66A-CF01CFA21B90}" dt="2024-10-16T07:20:43.738" v="180" actId="478"/>
          <ac:spMkLst>
            <pc:docMk/>
            <pc:sldMk cId="3676552364" sldId="2147473734"/>
            <ac:spMk id="14" creationId="{BED4046F-13A1-2DB3-C962-E3B662ACC472}"/>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5"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6"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7"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8"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19"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0"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1"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2"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3"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4"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5"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6"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7"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8"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29"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0"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1"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2"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3"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4"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5"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6"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7"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8"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39"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40"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41"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42" creationId="{00000000-0000-0000-0000-000000000000}"/>
          </ac:spMkLst>
        </pc:spChg>
        <pc:spChg chg="add del mod">
          <ac:chgData name="Sulaiman, Nur Syahiirah (SG/Advisory)" userId="dc904ef3-b3f1-47b3-83ed-818a6bc0fc43" providerId="ADAL" clId="{696134C7-B6F0-4221-A66A-CF01CFA21B90}" dt="2024-10-16T07:20:45.325" v="182" actId="21"/>
          <ac:spMkLst>
            <pc:docMk/>
            <pc:sldMk cId="3676552364" sldId="2147473734"/>
            <ac:spMk id="43" creationId="{00000000-0000-0000-0000-000000000000}"/>
          </ac:spMkLst>
        </pc:spChg>
        <pc:spChg chg="del">
          <ac:chgData name="Sulaiman, Nur Syahiirah (SG/Advisory)" userId="dc904ef3-b3f1-47b3-83ed-818a6bc0fc43" providerId="ADAL" clId="{696134C7-B6F0-4221-A66A-CF01CFA21B90}" dt="2024-10-16T07:20:43.738" v="180" actId="478"/>
          <ac:spMkLst>
            <pc:docMk/>
            <pc:sldMk cId="3676552364" sldId="2147473734"/>
            <ac:spMk id="44" creationId="{5BD14CCF-6224-73CB-8990-5DED746F4579}"/>
          </ac:spMkLst>
        </pc:spChg>
        <pc:spChg chg="mod">
          <ac:chgData name="Sulaiman, Nur Syahiirah (SG/Advisory)" userId="dc904ef3-b3f1-47b3-83ed-818a6bc0fc43" providerId="ADAL" clId="{696134C7-B6F0-4221-A66A-CF01CFA21B90}" dt="2024-10-16T07:20:44.290" v="181"/>
          <ac:spMkLst>
            <pc:docMk/>
            <pc:sldMk cId="3676552364" sldId="2147473734"/>
            <ac:spMk id="47" creationId="{F9CD2729-C164-FDFC-989F-1B11C548A330}"/>
          </ac:spMkLst>
        </pc:spChg>
        <pc:spChg chg="mod">
          <ac:chgData name="Sulaiman, Nur Syahiirah (SG/Advisory)" userId="dc904ef3-b3f1-47b3-83ed-818a6bc0fc43" providerId="ADAL" clId="{696134C7-B6F0-4221-A66A-CF01CFA21B90}" dt="2024-10-16T07:20:44.290" v="181"/>
          <ac:spMkLst>
            <pc:docMk/>
            <pc:sldMk cId="3676552364" sldId="2147473734"/>
            <ac:spMk id="48" creationId="{9EE158C5-B09C-3B5A-CE25-87C295AEBC85}"/>
          </ac:spMkLst>
        </pc:spChg>
        <pc:spChg chg="mod">
          <ac:chgData name="Sulaiman, Nur Syahiirah (SG/Advisory)" userId="dc904ef3-b3f1-47b3-83ed-818a6bc0fc43" providerId="ADAL" clId="{696134C7-B6F0-4221-A66A-CF01CFA21B90}" dt="2024-10-16T07:20:44.290" v="181"/>
          <ac:spMkLst>
            <pc:docMk/>
            <pc:sldMk cId="3676552364" sldId="2147473734"/>
            <ac:spMk id="49" creationId="{5400A425-81C4-FB99-7622-5260B0A47A66}"/>
          </ac:spMkLst>
        </pc:spChg>
        <pc:spChg chg="mod">
          <ac:chgData name="Sulaiman, Nur Syahiirah (SG/Advisory)" userId="dc904ef3-b3f1-47b3-83ed-818a6bc0fc43" providerId="ADAL" clId="{696134C7-B6F0-4221-A66A-CF01CFA21B90}" dt="2024-10-16T07:20:44.290" v="181"/>
          <ac:spMkLst>
            <pc:docMk/>
            <pc:sldMk cId="3676552364" sldId="2147473734"/>
            <ac:spMk id="50" creationId="{B2AF241A-7704-B8A2-EDB2-4DB6C9AD66A0}"/>
          </ac:spMkLst>
        </pc:spChg>
        <pc:spChg chg="mod">
          <ac:chgData name="Sulaiman, Nur Syahiirah (SG/Advisory)" userId="dc904ef3-b3f1-47b3-83ed-818a6bc0fc43" providerId="ADAL" clId="{696134C7-B6F0-4221-A66A-CF01CFA21B90}" dt="2024-10-16T07:20:44.290" v="181"/>
          <ac:spMkLst>
            <pc:docMk/>
            <pc:sldMk cId="3676552364" sldId="2147473734"/>
            <ac:spMk id="51" creationId="{26FA8FEE-AA93-07AB-AB13-C98CD5E4C558}"/>
          </ac:spMkLst>
        </pc:spChg>
        <pc:spChg chg="mod">
          <ac:chgData name="Sulaiman, Nur Syahiirah (SG/Advisory)" userId="dc904ef3-b3f1-47b3-83ed-818a6bc0fc43" providerId="ADAL" clId="{696134C7-B6F0-4221-A66A-CF01CFA21B90}" dt="2024-10-16T07:20:44.290" v="181"/>
          <ac:spMkLst>
            <pc:docMk/>
            <pc:sldMk cId="3676552364" sldId="2147473734"/>
            <ac:spMk id="52" creationId="{DE1A9A4F-49FC-D1C5-FAA5-3CBEB5F1A195}"/>
          </ac:spMkLst>
        </pc:spChg>
        <pc:spChg chg="mod">
          <ac:chgData name="Sulaiman, Nur Syahiirah (SG/Advisory)" userId="dc904ef3-b3f1-47b3-83ed-818a6bc0fc43" providerId="ADAL" clId="{696134C7-B6F0-4221-A66A-CF01CFA21B90}" dt="2024-10-16T07:20:44.290" v="181"/>
          <ac:spMkLst>
            <pc:docMk/>
            <pc:sldMk cId="3676552364" sldId="2147473734"/>
            <ac:spMk id="54" creationId="{9DDC7396-9234-76BE-0B6A-CF20BF59323E}"/>
          </ac:spMkLst>
        </pc:spChg>
        <pc:spChg chg="mod">
          <ac:chgData name="Sulaiman, Nur Syahiirah (SG/Advisory)" userId="dc904ef3-b3f1-47b3-83ed-818a6bc0fc43" providerId="ADAL" clId="{696134C7-B6F0-4221-A66A-CF01CFA21B90}" dt="2024-10-16T07:20:44.290" v="181"/>
          <ac:spMkLst>
            <pc:docMk/>
            <pc:sldMk cId="3676552364" sldId="2147473734"/>
            <ac:spMk id="55" creationId="{FECC8407-D9B0-3898-209B-7E42D1513870}"/>
          </ac:spMkLst>
        </pc:spChg>
        <pc:spChg chg="mod">
          <ac:chgData name="Sulaiman, Nur Syahiirah (SG/Advisory)" userId="dc904ef3-b3f1-47b3-83ed-818a6bc0fc43" providerId="ADAL" clId="{696134C7-B6F0-4221-A66A-CF01CFA21B90}" dt="2024-10-16T07:20:44.290" v="181"/>
          <ac:spMkLst>
            <pc:docMk/>
            <pc:sldMk cId="3676552364" sldId="2147473734"/>
            <ac:spMk id="57" creationId="{DE2F8CD0-A7A1-CE00-2122-867B20236947}"/>
          </ac:spMkLst>
        </pc:spChg>
        <pc:spChg chg="mod">
          <ac:chgData name="Sulaiman, Nur Syahiirah (SG/Advisory)" userId="dc904ef3-b3f1-47b3-83ed-818a6bc0fc43" providerId="ADAL" clId="{696134C7-B6F0-4221-A66A-CF01CFA21B90}" dt="2024-10-16T07:20:44.290" v="181"/>
          <ac:spMkLst>
            <pc:docMk/>
            <pc:sldMk cId="3676552364" sldId="2147473734"/>
            <ac:spMk id="58" creationId="{15704C10-4EF1-C1F5-5081-7B595768359D}"/>
          </ac:spMkLst>
        </pc:spChg>
        <pc:spChg chg="del">
          <ac:chgData name="Sulaiman, Nur Syahiirah (SG/Advisory)" userId="dc904ef3-b3f1-47b3-83ed-818a6bc0fc43" providerId="ADAL" clId="{696134C7-B6F0-4221-A66A-CF01CFA21B90}" dt="2024-10-16T07:20:43.738" v="180" actId="478"/>
          <ac:spMkLst>
            <pc:docMk/>
            <pc:sldMk cId="3676552364" sldId="2147473734"/>
            <ac:spMk id="59" creationId="{73083F05-0289-77B5-16A0-2861DB20C1C9}"/>
          </ac:spMkLst>
        </pc:spChg>
        <pc:spChg chg="mod">
          <ac:chgData name="Sulaiman, Nur Syahiirah (SG/Advisory)" userId="dc904ef3-b3f1-47b3-83ed-818a6bc0fc43" providerId="ADAL" clId="{696134C7-B6F0-4221-A66A-CF01CFA21B90}" dt="2024-10-16T07:20:44.290" v="181"/>
          <ac:spMkLst>
            <pc:docMk/>
            <pc:sldMk cId="3676552364" sldId="2147473734"/>
            <ac:spMk id="60" creationId="{5C95AA10-53A9-286B-D9CB-A44DA98F8D8B}"/>
          </ac:spMkLst>
        </pc:spChg>
        <pc:spChg chg="del">
          <ac:chgData name="Sulaiman, Nur Syahiirah (SG/Advisory)" userId="dc904ef3-b3f1-47b3-83ed-818a6bc0fc43" providerId="ADAL" clId="{696134C7-B6F0-4221-A66A-CF01CFA21B90}" dt="2024-10-16T07:20:43.738" v="180" actId="478"/>
          <ac:spMkLst>
            <pc:docMk/>
            <pc:sldMk cId="3676552364" sldId="2147473734"/>
            <ac:spMk id="67" creationId="{9D7C6F04-64EA-E9C7-B1CD-AC4E3D7FAA0D}"/>
          </ac:spMkLst>
        </pc:spChg>
        <pc:spChg chg="mod">
          <ac:chgData name="Sulaiman, Nur Syahiirah (SG/Advisory)" userId="dc904ef3-b3f1-47b3-83ed-818a6bc0fc43" providerId="ADAL" clId="{696134C7-B6F0-4221-A66A-CF01CFA21B90}" dt="2024-10-16T07:20:44.290" v="181"/>
          <ac:spMkLst>
            <pc:docMk/>
            <pc:sldMk cId="3676552364" sldId="2147473734"/>
            <ac:spMk id="73" creationId="{157A853B-3E37-062B-EE4B-D2F92F2B129B}"/>
          </ac:spMkLst>
        </pc:spChg>
        <pc:spChg chg="mod">
          <ac:chgData name="Sulaiman, Nur Syahiirah (SG/Advisory)" userId="dc904ef3-b3f1-47b3-83ed-818a6bc0fc43" providerId="ADAL" clId="{696134C7-B6F0-4221-A66A-CF01CFA21B90}" dt="2024-10-16T07:20:44.290" v="181"/>
          <ac:spMkLst>
            <pc:docMk/>
            <pc:sldMk cId="3676552364" sldId="2147473734"/>
            <ac:spMk id="74" creationId="{9435FEDE-8855-A502-1F05-FA75E7D7EEE9}"/>
          </ac:spMkLst>
        </pc:spChg>
        <pc:spChg chg="mod">
          <ac:chgData name="Sulaiman, Nur Syahiirah (SG/Advisory)" userId="dc904ef3-b3f1-47b3-83ed-818a6bc0fc43" providerId="ADAL" clId="{696134C7-B6F0-4221-A66A-CF01CFA21B90}" dt="2024-10-16T07:20:44.290" v="181"/>
          <ac:spMkLst>
            <pc:docMk/>
            <pc:sldMk cId="3676552364" sldId="2147473734"/>
            <ac:spMk id="75" creationId="{C9503E21-8385-AA9E-BBEB-41B223464BCA}"/>
          </ac:spMkLst>
        </pc:spChg>
        <pc:spChg chg="mod">
          <ac:chgData name="Sulaiman, Nur Syahiirah (SG/Advisory)" userId="dc904ef3-b3f1-47b3-83ed-818a6bc0fc43" providerId="ADAL" clId="{696134C7-B6F0-4221-A66A-CF01CFA21B90}" dt="2024-10-16T07:20:44.290" v="181"/>
          <ac:spMkLst>
            <pc:docMk/>
            <pc:sldMk cId="3676552364" sldId="2147473734"/>
            <ac:spMk id="76" creationId="{C55A00DB-1972-29CD-64B9-9227BBD667D2}"/>
          </ac:spMkLst>
        </pc:spChg>
        <pc:spChg chg="mod">
          <ac:chgData name="Sulaiman, Nur Syahiirah (SG/Advisory)" userId="dc904ef3-b3f1-47b3-83ed-818a6bc0fc43" providerId="ADAL" clId="{696134C7-B6F0-4221-A66A-CF01CFA21B90}" dt="2024-10-16T07:20:44.290" v="181"/>
          <ac:spMkLst>
            <pc:docMk/>
            <pc:sldMk cId="3676552364" sldId="2147473734"/>
            <ac:spMk id="77" creationId="{14A5C63E-D1A6-4598-D8FB-29BA66F6C2A3}"/>
          </ac:spMkLst>
        </pc:spChg>
        <pc:spChg chg="del">
          <ac:chgData name="Sulaiman, Nur Syahiirah (SG/Advisory)" userId="dc904ef3-b3f1-47b3-83ed-818a6bc0fc43" providerId="ADAL" clId="{696134C7-B6F0-4221-A66A-CF01CFA21B90}" dt="2024-10-16T07:20:43.738" v="180" actId="478"/>
          <ac:spMkLst>
            <pc:docMk/>
            <pc:sldMk cId="3676552364" sldId="2147473734"/>
            <ac:spMk id="79" creationId="{3F4BE65F-0397-C524-385E-E362E5CBAA1B}"/>
          </ac:spMkLst>
        </pc:spChg>
        <pc:spChg chg="mod">
          <ac:chgData name="Sulaiman, Nur Syahiirah (SG/Advisory)" userId="dc904ef3-b3f1-47b3-83ed-818a6bc0fc43" providerId="ADAL" clId="{696134C7-B6F0-4221-A66A-CF01CFA21B90}" dt="2024-10-16T07:20:44.290" v="181"/>
          <ac:spMkLst>
            <pc:docMk/>
            <pc:sldMk cId="3676552364" sldId="2147473734"/>
            <ac:spMk id="80" creationId="{5B0C5DD0-D0A3-BA74-B0BA-8ECB11904868}"/>
          </ac:spMkLst>
        </pc:spChg>
        <pc:spChg chg="del">
          <ac:chgData name="Sulaiman, Nur Syahiirah (SG/Advisory)" userId="dc904ef3-b3f1-47b3-83ed-818a6bc0fc43" providerId="ADAL" clId="{696134C7-B6F0-4221-A66A-CF01CFA21B90}" dt="2024-10-16T07:20:43.738" v="180" actId="478"/>
          <ac:spMkLst>
            <pc:docMk/>
            <pc:sldMk cId="3676552364" sldId="2147473734"/>
            <ac:spMk id="81" creationId="{E3BD6530-C473-3FEF-E2B4-692E0EA7E3D7}"/>
          </ac:spMkLst>
        </pc:spChg>
        <pc:spChg chg="del">
          <ac:chgData name="Sulaiman, Nur Syahiirah (SG/Advisory)" userId="dc904ef3-b3f1-47b3-83ed-818a6bc0fc43" providerId="ADAL" clId="{696134C7-B6F0-4221-A66A-CF01CFA21B90}" dt="2024-10-16T07:20:43.738" v="180" actId="478"/>
          <ac:spMkLst>
            <pc:docMk/>
            <pc:sldMk cId="3676552364" sldId="2147473734"/>
            <ac:spMk id="82" creationId="{97D2F5D1-AE4F-7738-0AD2-9E3A4DE353F1}"/>
          </ac:spMkLst>
        </pc:spChg>
        <pc:spChg chg="del">
          <ac:chgData name="Sulaiman, Nur Syahiirah (SG/Advisory)" userId="dc904ef3-b3f1-47b3-83ed-818a6bc0fc43" providerId="ADAL" clId="{696134C7-B6F0-4221-A66A-CF01CFA21B90}" dt="2024-10-16T07:20:43.738" v="180" actId="478"/>
          <ac:spMkLst>
            <pc:docMk/>
            <pc:sldMk cId="3676552364" sldId="2147473734"/>
            <ac:spMk id="90" creationId="{E889DBBF-8A91-A99C-77F5-A0D5E8E7C3B2}"/>
          </ac:spMkLst>
        </pc:spChg>
        <pc:spChg chg="mod">
          <ac:chgData name="Sulaiman, Nur Syahiirah (SG/Advisory)" userId="dc904ef3-b3f1-47b3-83ed-818a6bc0fc43" providerId="ADAL" clId="{696134C7-B6F0-4221-A66A-CF01CFA21B90}" dt="2024-10-16T07:20:44.290" v="181"/>
          <ac:spMkLst>
            <pc:docMk/>
            <pc:sldMk cId="3676552364" sldId="2147473734"/>
            <ac:spMk id="91" creationId="{9AF65715-4CBD-A47B-E5B1-3A1E89A0DB49}"/>
          </ac:spMkLst>
        </pc:spChg>
        <pc:spChg chg="add del mod">
          <ac:chgData name="Sulaiman, Nur Syahiirah (SG/Advisory)" userId="dc904ef3-b3f1-47b3-83ed-818a6bc0fc43" providerId="ADAL" clId="{696134C7-B6F0-4221-A66A-CF01CFA21B90}" dt="2024-10-16T07:20:54.190" v="185" actId="478"/>
          <ac:spMkLst>
            <pc:docMk/>
            <pc:sldMk cId="3676552364" sldId="2147473734"/>
            <ac:spMk id="92" creationId="{00000000-0000-0000-0000-000000000000}"/>
          </ac:spMkLst>
        </pc:spChg>
        <pc:spChg chg="add mod">
          <ac:chgData name="Sulaiman, Nur Syahiirah (SG/Advisory)" userId="dc904ef3-b3f1-47b3-83ed-818a6bc0fc43" providerId="ADAL" clId="{696134C7-B6F0-4221-A66A-CF01CFA21B90}" dt="2024-10-16T07:20:47.574" v="184"/>
          <ac:spMkLst>
            <pc:docMk/>
            <pc:sldMk cId="3676552364" sldId="2147473734"/>
            <ac:spMk id="93" creationId="{00000000-0000-0000-0000-000000000000}"/>
          </ac:spMkLst>
        </pc:spChg>
        <pc:spChg chg="add mod">
          <ac:chgData name="Sulaiman, Nur Syahiirah (SG/Advisory)" userId="dc904ef3-b3f1-47b3-83ed-818a6bc0fc43" providerId="ADAL" clId="{696134C7-B6F0-4221-A66A-CF01CFA21B90}" dt="2024-10-16T07:20:47.574" v="184"/>
          <ac:spMkLst>
            <pc:docMk/>
            <pc:sldMk cId="3676552364" sldId="2147473734"/>
            <ac:spMk id="94" creationId="{00000000-0000-0000-0000-000000000000}"/>
          </ac:spMkLst>
        </pc:spChg>
        <pc:spChg chg="del">
          <ac:chgData name="Sulaiman, Nur Syahiirah (SG/Advisory)" userId="dc904ef3-b3f1-47b3-83ed-818a6bc0fc43" providerId="ADAL" clId="{696134C7-B6F0-4221-A66A-CF01CFA21B90}" dt="2024-10-16T07:20:43.738" v="180" actId="478"/>
          <ac:spMkLst>
            <pc:docMk/>
            <pc:sldMk cId="3676552364" sldId="2147473734"/>
            <ac:spMk id="95" creationId="{8FEDA6FB-9AA9-BF2E-2B16-661C16982C53}"/>
          </ac:spMkLst>
        </pc:spChg>
        <pc:spChg chg="del">
          <ac:chgData name="Sulaiman, Nur Syahiirah (SG/Advisory)" userId="dc904ef3-b3f1-47b3-83ed-818a6bc0fc43" providerId="ADAL" clId="{696134C7-B6F0-4221-A66A-CF01CFA21B90}" dt="2024-10-16T07:20:43.738" v="180" actId="478"/>
          <ac:spMkLst>
            <pc:docMk/>
            <pc:sldMk cId="3676552364" sldId="2147473734"/>
            <ac:spMk id="99" creationId="{5546510F-6E98-5ABC-5CA5-C91D165DE748}"/>
          </ac:spMkLst>
        </pc:spChg>
        <pc:spChg chg="add mod">
          <ac:chgData name="Sulaiman, Nur Syahiirah (SG/Advisory)" userId="dc904ef3-b3f1-47b3-83ed-818a6bc0fc43" providerId="ADAL" clId="{696134C7-B6F0-4221-A66A-CF01CFA21B90}" dt="2024-10-16T07:21:44.706" v="197" actId="207"/>
          <ac:spMkLst>
            <pc:docMk/>
            <pc:sldMk cId="3676552364" sldId="2147473734"/>
            <ac:spMk id="100" creationId="{00000000-0000-0000-0000-000000000000}"/>
          </ac:spMkLst>
        </pc:spChg>
        <pc:spChg chg="add mod">
          <ac:chgData name="Sulaiman, Nur Syahiirah (SG/Advisory)" userId="dc904ef3-b3f1-47b3-83ed-818a6bc0fc43" providerId="ADAL" clId="{696134C7-B6F0-4221-A66A-CF01CFA21B90}" dt="2024-10-16T07:21:22.171" v="192" actId="207"/>
          <ac:spMkLst>
            <pc:docMk/>
            <pc:sldMk cId="3676552364" sldId="2147473734"/>
            <ac:spMk id="101" creationId="{00000000-0000-0000-0000-000000000000}"/>
          </ac:spMkLst>
        </pc:spChg>
        <pc:spChg chg="add mod">
          <ac:chgData name="Sulaiman, Nur Syahiirah (SG/Advisory)" userId="dc904ef3-b3f1-47b3-83ed-818a6bc0fc43" providerId="ADAL" clId="{696134C7-B6F0-4221-A66A-CF01CFA21B90}" dt="2024-10-16T07:21:39.857" v="196" actId="207"/>
          <ac:spMkLst>
            <pc:docMk/>
            <pc:sldMk cId="3676552364" sldId="2147473734"/>
            <ac:spMk id="102" creationId="{00000000-0000-0000-0000-000000000000}"/>
          </ac:spMkLst>
        </pc:spChg>
        <pc:spChg chg="add mod">
          <ac:chgData name="Sulaiman, Nur Syahiirah (SG/Advisory)" userId="dc904ef3-b3f1-47b3-83ed-818a6bc0fc43" providerId="ADAL" clId="{696134C7-B6F0-4221-A66A-CF01CFA21B90}" dt="2024-10-16T07:21:35.326" v="195" actId="207"/>
          <ac:spMkLst>
            <pc:docMk/>
            <pc:sldMk cId="3676552364" sldId="2147473734"/>
            <ac:spMk id="103"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04"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05"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06"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07"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08"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09"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10" creationId="{00000000-0000-0000-0000-000000000000}"/>
          </ac:spMkLst>
        </pc:spChg>
        <pc:spChg chg="add del mod">
          <ac:chgData name="Sulaiman, Nur Syahiirah (SG/Advisory)" userId="dc904ef3-b3f1-47b3-83ed-818a6bc0fc43" providerId="ADAL" clId="{696134C7-B6F0-4221-A66A-CF01CFA21B90}" dt="2024-10-16T07:22:33.268" v="205" actId="21"/>
          <ac:spMkLst>
            <pc:docMk/>
            <pc:sldMk cId="3676552364" sldId="2147473734"/>
            <ac:spMk id="111" creationId="{00000000-0000-0000-0000-000000000000}"/>
          </ac:spMkLst>
        </pc:spChg>
        <pc:spChg chg="add mod">
          <ac:chgData name="Sulaiman, Nur Syahiirah (SG/Advisory)" userId="dc904ef3-b3f1-47b3-83ed-818a6bc0fc43" providerId="ADAL" clId="{696134C7-B6F0-4221-A66A-CF01CFA21B90}" dt="2024-10-16T07:24:34.756" v="231" actId="207"/>
          <ac:spMkLst>
            <pc:docMk/>
            <pc:sldMk cId="3676552364" sldId="2147473734"/>
            <ac:spMk id="112" creationId="{00000000-0000-0000-0000-000000000000}"/>
          </ac:spMkLst>
        </pc:spChg>
        <pc:spChg chg="add mod">
          <ac:chgData name="Sulaiman, Nur Syahiirah (SG/Advisory)" userId="dc904ef3-b3f1-47b3-83ed-818a6bc0fc43" providerId="ADAL" clId="{696134C7-B6F0-4221-A66A-CF01CFA21B90}" dt="2024-10-16T07:23:59.602" v="225" actId="207"/>
          <ac:spMkLst>
            <pc:docMk/>
            <pc:sldMk cId="3676552364" sldId="2147473734"/>
            <ac:spMk id="113" creationId="{00000000-0000-0000-0000-000000000000}"/>
          </ac:spMkLst>
        </pc:spChg>
        <pc:spChg chg="add mod">
          <ac:chgData name="Sulaiman, Nur Syahiirah (SG/Advisory)" userId="dc904ef3-b3f1-47b3-83ed-818a6bc0fc43" providerId="ADAL" clId="{696134C7-B6F0-4221-A66A-CF01CFA21B90}" dt="2024-10-16T07:24:08.483" v="228" actId="207"/>
          <ac:spMkLst>
            <pc:docMk/>
            <pc:sldMk cId="3676552364" sldId="2147473734"/>
            <ac:spMk id="114" creationId="{00000000-0000-0000-0000-000000000000}"/>
          </ac:spMkLst>
        </pc:spChg>
        <pc:spChg chg="add mod">
          <ac:chgData name="Sulaiman, Nur Syahiirah (SG/Advisory)" userId="dc904ef3-b3f1-47b3-83ed-818a6bc0fc43" providerId="ADAL" clId="{696134C7-B6F0-4221-A66A-CF01CFA21B90}" dt="2024-10-16T07:24:37.664" v="232" actId="207"/>
          <ac:spMkLst>
            <pc:docMk/>
            <pc:sldMk cId="3676552364" sldId="2147473734"/>
            <ac:spMk id="115" creationId="{00000000-0000-0000-0000-000000000000}"/>
          </ac:spMkLst>
        </pc:spChg>
        <pc:spChg chg="add mod">
          <ac:chgData name="Sulaiman, Nur Syahiirah (SG/Advisory)" userId="dc904ef3-b3f1-47b3-83ed-818a6bc0fc43" providerId="ADAL" clId="{696134C7-B6F0-4221-A66A-CF01CFA21B90}" dt="2024-10-16T07:24:40.799" v="233" actId="207"/>
          <ac:spMkLst>
            <pc:docMk/>
            <pc:sldMk cId="3676552364" sldId="2147473734"/>
            <ac:spMk id="116"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17" creationId="{00000000-0000-0000-0000-000000000000}"/>
          </ac:spMkLst>
        </pc:spChg>
        <pc:spChg chg="add mod">
          <ac:chgData name="Sulaiman, Nur Syahiirah (SG/Advisory)" userId="dc904ef3-b3f1-47b3-83ed-818a6bc0fc43" providerId="ADAL" clId="{696134C7-B6F0-4221-A66A-CF01CFA21B90}" dt="2024-10-16T07:23:02.890" v="214" actId="208"/>
          <ac:spMkLst>
            <pc:docMk/>
            <pc:sldMk cId="3676552364" sldId="2147473734"/>
            <ac:spMk id="118" creationId="{00000000-0000-0000-0000-000000000000}"/>
          </ac:spMkLst>
        </pc:spChg>
        <pc:spChg chg="add mod">
          <ac:chgData name="Sulaiman, Nur Syahiirah (SG/Advisory)" userId="dc904ef3-b3f1-47b3-83ed-818a6bc0fc43" providerId="ADAL" clId="{696134C7-B6F0-4221-A66A-CF01CFA21B90}" dt="2024-10-16T07:23:25.717" v="217" actId="207"/>
          <ac:spMkLst>
            <pc:docMk/>
            <pc:sldMk cId="3676552364" sldId="2147473734"/>
            <ac:spMk id="119" creationId="{00000000-0000-0000-0000-000000000000}"/>
          </ac:spMkLst>
        </pc:spChg>
        <pc:spChg chg="add mod">
          <ac:chgData name="Sulaiman, Nur Syahiirah (SG/Advisory)" userId="dc904ef3-b3f1-47b3-83ed-818a6bc0fc43" providerId="ADAL" clId="{696134C7-B6F0-4221-A66A-CF01CFA21B90}" dt="2024-10-16T07:23:25.717" v="217" actId="207"/>
          <ac:spMkLst>
            <pc:docMk/>
            <pc:sldMk cId="3676552364" sldId="2147473734"/>
            <ac:spMk id="120" creationId="{00000000-0000-0000-0000-000000000000}"/>
          </ac:spMkLst>
        </pc:spChg>
        <pc:spChg chg="add mod">
          <ac:chgData name="Sulaiman, Nur Syahiirah (SG/Advisory)" userId="dc904ef3-b3f1-47b3-83ed-818a6bc0fc43" providerId="ADAL" clId="{696134C7-B6F0-4221-A66A-CF01CFA21B90}" dt="2024-10-16T07:23:25.717" v="217" actId="207"/>
          <ac:spMkLst>
            <pc:docMk/>
            <pc:sldMk cId="3676552364" sldId="2147473734"/>
            <ac:spMk id="121" creationId="{00000000-0000-0000-0000-000000000000}"/>
          </ac:spMkLst>
        </pc:spChg>
        <pc:spChg chg="add mod">
          <ac:chgData name="Sulaiman, Nur Syahiirah (SG/Advisory)" userId="dc904ef3-b3f1-47b3-83ed-818a6bc0fc43" providerId="ADAL" clId="{696134C7-B6F0-4221-A66A-CF01CFA21B90}" dt="2024-10-16T07:23:25.717" v="217" actId="207"/>
          <ac:spMkLst>
            <pc:docMk/>
            <pc:sldMk cId="3676552364" sldId="2147473734"/>
            <ac:spMk id="122"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23"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24"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25"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26"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27" creationId="{00000000-0000-0000-0000-000000000000}"/>
          </ac:spMkLst>
        </pc:spChg>
        <pc:spChg chg="add mod">
          <ac:chgData name="Sulaiman, Nur Syahiirah (SG/Advisory)" userId="dc904ef3-b3f1-47b3-83ed-818a6bc0fc43" providerId="ADAL" clId="{696134C7-B6F0-4221-A66A-CF01CFA21B90}" dt="2024-10-16T07:23:20.355" v="216" actId="208"/>
          <ac:spMkLst>
            <pc:docMk/>
            <pc:sldMk cId="3676552364" sldId="2147473734"/>
            <ac:spMk id="128" creationId="{00000000-0000-0000-0000-000000000000}"/>
          </ac:spMkLst>
        </pc:spChg>
        <pc:spChg chg="add mod">
          <ac:chgData name="Sulaiman, Nur Syahiirah (SG/Advisory)" userId="dc904ef3-b3f1-47b3-83ed-818a6bc0fc43" providerId="ADAL" clId="{696134C7-B6F0-4221-A66A-CF01CFA21B90}" dt="2024-10-16T07:23:17.039" v="215" actId="208"/>
          <ac:spMkLst>
            <pc:docMk/>
            <pc:sldMk cId="3676552364" sldId="2147473734"/>
            <ac:spMk id="129" creationId="{00000000-0000-0000-0000-000000000000}"/>
          </ac:spMkLst>
        </pc:spChg>
        <pc:spChg chg="add mod">
          <ac:chgData name="Sulaiman, Nur Syahiirah (SG/Advisory)" userId="dc904ef3-b3f1-47b3-83ed-818a6bc0fc43" providerId="ADAL" clId="{696134C7-B6F0-4221-A66A-CF01CFA21B90}" dt="2024-10-16T07:22:01.824" v="200" actId="207"/>
          <ac:spMkLst>
            <pc:docMk/>
            <pc:sldMk cId="3676552364" sldId="2147473734"/>
            <ac:spMk id="130" creationId="{00000000-0000-0000-0000-000000000000}"/>
          </ac:spMkLst>
        </pc:spChg>
        <pc:spChg chg="add mod">
          <ac:chgData name="Sulaiman, Nur Syahiirah (SG/Advisory)" userId="dc904ef3-b3f1-47b3-83ed-818a6bc0fc43" providerId="ADAL" clId="{696134C7-B6F0-4221-A66A-CF01CFA21B90}" dt="2024-10-16T07:22:01.824" v="200" actId="207"/>
          <ac:spMkLst>
            <pc:docMk/>
            <pc:sldMk cId="3676552364" sldId="2147473734"/>
            <ac:spMk id="131" creationId="{00000000-0000-0000-0000-000000000000}"/>
          </ac:spMkLst>
        </pc:spChg>
        <pc:spChg chg="add mod">
          <ac:chgData name="Sulaiman, Nur Syahiirah (SG/Advisory)" userId="dc904ef3-b3f1-47b3-83ed-818a6bc0fc43" providerId="ADAL" clId="{696134C7-B6F0-4221-A66A-CF01CFA21B90}" dt="2024-10-16T07:22:01.824" v="200" actId="207"/>
          <ac:spMkLst>
            <pc:docMk/>
            <pc:sldMk cId="3676552364" sldId="2147473734"/>
            <ac:spMk id="132" creationId="{00000000-0000-0000-0000-000000000000}"/>
          </ac:spMkLst>
        </pc:spChg>
        <pc:spChg chg="add mod">
          <ac:chgData name="Sulaiman, Nur Syahiirah (SG/Advisory)" userId="dc904ef3-b3f1-47b3-83ed-818a6bc0fc43" providerId="ADAL" clId="{696134C7-B6F0-4221-A66A-CF01CFA21B90}" dt="2024-10-16T07:22:01.824" v="200" actId="207"/>
          <ac:spMkLst>
            <pc:docMk/>
            <pc:sldMk cId="3676552364" sldId="2147473734"/>
            <ac:spMk id="133" creationId="{00000000-0000-0000-0000-000000000000}"/>
          </ac:spMkLst>
        </pc:spChg>
        <pc:spChg chg="add mod">
          <ac:chgData name="Sulaiman, Nur Syahiirah (SG/Advisory)" userId="dc904ef3-b3f1-47b3-83ed-818a6bc0fc43" providerId="ADAL" clId="{696134C7-B6F0-4221-A66A-CF01CFA21B90}" dt="2024-10-16T07:20:47.574" v="184"/>
          <ac:spMkLst>
            <pc:docMk/>
            <pc:sldMk cId="3676552364" sldId="2147473734"/>
            <ac:spMk id="134" creationId="{00000000-0000-0000-0000-000000000000}"/>
          </ac:spMkLst>
        </pc:spChg>
        <pc:spChg chg="mod">
          <ac:chgData name="Sulaiman, Nur Syahiirah (SG/Advisory)" userId="dc904ef3-b3f1-47b3-83ed-818a6bc0fc43" providerId="ADAL" clId="{696134C7-B6F0-4221-A66A-CF01CFA21B90}" dt="2024-10-16T07:20:47.574" v="184"/>
          <ac:spMkLst>
            <pc:docMk/>
            <pc:sldMk cId="3676552364" sldId="2147473734"/>
            <ac:spMk id="137" creationId="{F9CD2729-C164-FDFC-989F-1B11C548A330}"/>
          </ac:spMkLst>
        </pc:spChg>
        <pc:spChg chg="mod">
          <ac:chgData name="Sulaiman, Nur Syahiirah (SG/Advisory)" userId="dc904ef3-b3f1-47b3-83ed-818a6bc0fc43" providerId="ADAL" clId="{696134C7-B6F0-4221-A66A-CF01CFA21B90}" dt="2024-10-16T07:20:47.574" v="184"/>
          <ac:spMkLst>
            <pc:docMk/>
            <pc:sldMk cId="3676552364" sldId="2147473734"/>
            <ac:spMk id="138" creationId="{9EE158C5-B09C-3B5A-CE25-87C295AEBC85}"/>
          </ac:spMkLst>
        </pc:spChg>
        <pc:spChg chg="mod">
          <ac:chgData name="Sulaiman, Nur Syahiirah (SG/Advisory)" userId="dc904ef3-b3f1-47b3-83ed-818a6bc0fc43" providerId="ADAL" clId="{696134C7-B6F0-4221-A66A-CF01CFA21B90}" dt="2024-10-16T07:20:47.574" v="184"/>
          <ac:spMkLst>
            <pc:docMk/>
            <pc:sldMk cId="3676552364" sldId="2147473734"/>
            <ac:spMk id="139" creationId="{5400A425-81C4-FB99-7622-5260B0A47A66}"/>
          </ac:spMkLst>
        </pc:spChg>
        <pc:spChg chg="mod">
          <ac:chgData name="Sulaiman, Nur Syahiirah (SG/Advisory)" userId="dc904ef3-b3f1-47b3-83ed-818a6bc0fc43" providerId="ADAL" clId="{696134C7-B6F0-4221-A66A-CF01CFA21B90}" dt="2024-10-16T07:20:47.574" v="184"/>
          <ac:spMkLst>
            <pc:docMk/>
            <pc:sldMk cId="3676552364" sldId="2147473734"/>
            <ac:spMk id="140" creationId="{B2AF241A-7704-B8A2-EDB2-4DB6C9AD66A0}"/>
          </ac:spMkLst>
        </pc:spChg>
        <pc:spChg chg="mod">
          <ac:chgData name="Sulaiman, Nur Syahiirah (SG/Advisory)" userId="dc904ef3-b3f1-47b3-83ed-818a6bc0fc43" providerId="ADAL" clId="{696134C7-B6F0-4221-A66A-CF01CFA21B90}" dt="2024-10-16T07:20:47.574" v="184"/>
          <ac:spMkLst>
            <pc:docMk/>
            <pc:sldMk cId="3676552364" sldId="2147473734"/>
            <ac:spMk id="141" creationId="{26FA8FEE-AA93-07AB-AB13-C98CD5E4C558}"/>
          </ac:spMkLst>
        </pc:spChg>
        <pc:spChg chg="mod">
          <ac:chgData name="Sulaiman, Nur Syahiirah (SG/Advisory)" userId="dc904ef3-b3f1-47b3-83ed-818a6bc0fc43" providerId="ADAL" clId="{696134C7-B6F0-4221-A66A-CF01CFA21B90}" dt="2024-10-16T07:20:47.574" v="184"/>
          <ac:spMkLst>
            <pc:docMk/>
            <pc:sldMk cId="3676552364" sldId="2147473734"/>
            <ac:spMk id="142" creationId="{DE1A9A4F-49FC-D1C5-FAA5-3CBEB5F1A195}"/>
          </ac:spMkLst>
        </pc:spChg>
        <pc:spChg chg="mod">
          <ac:chgData name="Sulaiman, Nur Syahiirah (SG/Advisory)" userId="dc904ef3-b3f1-47b3-83ed-818a6bc0fc43" providerId="ADAL" clId="{696134C7-B6F0-4221-A66A-CF01CFA21B90}" dt="2024-10-16T07:20:47.574" v="184"/>
          <ac:spMkLst>
            <pc:docMk/>
            <pc:sldMk cId="3676552364" sldId="2147473734"/>
            <ac:spMk id="143" creationId="{9DDC7396-9234-76BE-0B6A-CF20BF59323E}"/>
          </ac:spMkLst>
        </pc:spChg>
        <pc:spChg chg="mod">
          <ac:chgData name="Sulaiman, Nur Syahiirah (SG/Advisory)" userId="dc904ef3-b3f1-47b3-83ed-818a6bc0fc43" providerId="ADAL" clId="{696134C7-B6F0-4221-A66A-CF01CFA21B90}" dt="2024-10-16T07:20:47.574" v="184"/>
          <ac:spMkLst>
            <pc:docMk/>
            <pc:sldMk cId="3676552364" sldId="2147473734"/>
            <ac:spMk id="144" creationId="{FECC8407-D9B0-3898-209B-7E42D1513870}"/>
          </ac:spMkLst>
        </pc:spChg>
        <pc:spChg chg="mod">
          <ac:chgData name="Sulaiman, Nur Syahiirah (SG/Advisory)" userId="dc904ef3-b3f1-47b3-83ed-818a6bc0fc43" providerId="ADAL" clId="{696134C7-B6F0-4221-A66A-CF01CFA21B90}" dt="2024-10-16T07:20:47.574" v="184"/>
          <ac:spMkLst>
            <pc:docMk/>
            <pc:sldMk cId="3676552364" sldId="2147473734"/>
            <ac:spMk id="145" creationId="{DE2F8CD0-A7A1-CE00-2122-867B20236947}"/>
          </ac:spMkLst>
        </pc:spChg>
        <pc:spChg chg="mod">
          <ac:chgData name="Sulaiman, Nur Syahiirah (SG/Advisory)" userId="dc904ef3-b3f1-47b3-83ed-818a6bc0fc43" providerId="ADAL" clId="{696134C7-B6F0-4221-A66A-CF01CFA21B90}" dt="2024-10-16T07:20:47.574" v="184"/>
          <ac:spMkLst>
            <pc:docMk/>
            <pc:sldMk cId="3676552364" sldId="2147473734"/>
            <ac:spMk id="146" creationId="{15704C10-4EF1-C1F5-5081-7B595768359D}"/>
          </ac:spMkLst>
        </pc:spChg>
        <pc:spChg chg="mod">
          <ac:chgData name="Sulaiman, Nur Syahiirah (SG/Advisory)" userId="dc904ef3-b3f1-47b3-83ed-818a6bc0fc43" providerId="ADAL" clId="{696134C7-B6F0-4221-A66A-CF01CFA21B90}" dt="2024-10-16T07:20:47.574" v="184"/>
          <ac:spMkLst>
            <pc:docMk/>
            <pc:sldMk cId="3676552364" sldId="2147473734"/>
            <ac:spMk id="147" creationId="{5C95AA10-53A9-286B-D9CB-A44DA98F8D8B}"/>
          </ac:spMkLst>
        </pc:spChg>
        <pc:spChg chg="mod">
          <ac:chgData name="Sulaiman, Nur Syahiirah (SG/Advisory)" userId="dc904ef3-b3f1-47b3-83ed-818a6bc0fc43" providerId="ADAL" clId="{696134C7-B6F0-4221-A66A-CF01CFA21B90}" dt="2024-10-16T07:20:47.574" v="184"/>
          <ac:spMkLst>
            <pc:docMk/>
            <pc:sldMk cId="3676552364" sldId="2147473734"/>
            <ac:spMk id="148" creationId="{157A853B-3E37-062B-EE4B-D2F92F2B129B}"/>
          </ac:spMkLst>
        </pc:spChg>
        <pc:spChg chg="mod">
          <ac:chgData name="Sulaiman, Nur Syahiirah (SG/Advisory)" userId="dc904ef3-b3f1-47b3-83ed-818a6bc0fc43" providerId="ADAL" clId="{696134C7-B6F0-4221-A66A-CF01CFA21B90}" dt="2024-10-16T07:20:47.574" v="184"/>
          <ac:spMkLst>
            <pc:docMk/>
            <pc:sldMk cId="3676552364" sldId="2147473734"/>
            <ac:spMk id="149" creationId="{9435FEDE-8855-A502-1F05-FA75E7D7EEE9}"/>
          </ac:spMkLst>
        </pc:spChg>
        <pc:spChg chg="mod">
          <ac:chgData name="Sulaiman, Nur Syahiirah (SG/Advisory)" userId="dc904ef3-b3f1-47b3-83ed-818a6bc0fc43" providerId="ADAL" clId="{696134C7-B6F0-4221-A66A-CF01CFA21B90}" dt="2024-10-16T07:20:47.574" v="184"/>
          <ac:spMkLst>
            <pc:docMk/>
            <pc:sldMk cId="3676552364" sldId="2147473734"/>
            <ac:spMk id="150" creationId="{C9503E21-8385-AA9E-BBEB-41B223464BCA}"/>
          </ac:spMkLst>
        </pc:spChg>
        <pc:spChg chg="mod">
          <ac:chgData name="Sulaiman, Nur Syahiirah (SG/Advisory)" userId="dc904ef3-b3f1-47b3-83ed-818a6bc0fc43" providerId="ADAL" clId="{696134C7-B6F0-4221-A66A-CF01CFA21B90}" dt="2024-10-16T07:20:47.574" v="184"/>
          <ac:spMkLst>
            <pc:docMk/>
            <pc:sldMk cId="3676552364" sldId="2147473734"/>
            <ac:spMk id="151" creationId="{C55A00DB-1972-29CD-64B9-9227BBD667D2}"/>
          </ac:spMkLst>
        </pc:spChg>
        <pc:spChg chg="mod">
          <ac:chgData name="Sulaiman, Nur Syahiirah (SG/Advisory)" userId="dc904ef3-b3f1-47b3-83ed-818a6bc0fc43" providerId="ADAL" clId="{696134C7-B6F0-4221-A66A-CF01CFA21B90}" dt="2024-10-16T07:20:47.574" v="184"/>
          <ac:spMkLst>
            <pc:docMk/>
            <pc:sldMk cId="3676552364" sldId="2147473734"/>
            <ac:spMk id="152" creationId="{14A5C63E-D1A6-4598-D8FB-29BA66F6C2A3}"/>
          </ac:spMkLst>
        </pc:spChg>
        <pc:spChg chg="mod">
          <ac:chgData name="Sulaiman, Nur Syahiirah (SG/Advisory)" userId="dc904ef3-b3f1-47b3-83ed-818a6bc0fc43" providerId="ADAL" clId="{696134C7-B6F0-4221-A66A-CF01CFA21B90}" dt="2024-10-16T07:20:47.574" v="184"/>
          <ac:spMkLst>
            <pc:docMk/>
            <pc:sldMk cId="3676552364" sldId="2147473734"/>
            <ac:spMk id="153" creationId="{5B0C5DD0-D0A3-BA74-B0BA-8ECB11904868}"/>
          </ac:spMkLst>
        </pc:spChg>
        <pc:spChg chg="mod">
          <ac:chgData name="Sulaiman, Nur Syahiirah (SG/Advisory)" userId="dc904ef3-b3f1-47b3-83ed-818a6bc0fc43" providerId="ADAL" clId="{696134C7-B6F0-4221-A66A-CF01CFA21B90}" dt="2024-10-16T07:20:47.574" v="184"/>
          <ac:spMkLst>
            <pc:docMk/>
            <pc:sldMk cId="3676552364" sldId="2147473734"/>
            <ac:spMk id="154" creationId="{9AF65715-4CBD-A47B-E5B1-3A1E89A0DB49}"/>
          </ac:spMkLst>
        </pc:spChg>
        <pc:spChg chg="add del mod">
          <ac:chgData name="Sulaiman, Nur Syahiirah (SG/Advisory)" userId="dc904ef3-b3f1-47b3-83ed-818a6bc0fc43" providerId="ADAL" clId="{696134C7-B6F0-4221-A66A-CF01CFA21B90}" dt="2024-10-16T07:21:12.290" v="190" actId="478"/>
          <ac:spMkLst>
            <pc:docMk/>
            <pc:sldMk cId="3676552364" sldId="2147473734"/>
            <ac:spMk id="155" creationId="{68E6278C-AF78-FD54-2F95-6680ADBA79B8}"/>
          </ac:spMkLst>
        </pc:spChg>
        <pc:spChg chg="add mod">
          <ac:chgData name="Sulaiman, Nur Syahiirah (SG/Advisory)" userId="dc904ef3-b3f1-47b3-83ed-818a6bc0fc43" providerId="ADAL" clId="{696134C7-B6F0-4221-A66A-CF01CFA21B90}" dt="2024-10-16T07:22:56.495" v="211" actId="208"/>
          <ac:spMkLst>
            <pc:docMk/>
            <pc:sldMk cId="3676552364" sldId="2147473734"/>
            <ac:spMk id="158"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59"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60"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61"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62"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63"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64" creationId="{00000000-0000-0000-0000-000000000000}"/>
          </ac:spMkLst>
        </pc:spChg>
        <pc:spChg chg="add mod">
          <ac:chgData name="Sulaiman, Nur Syahiirah (SG/Advisory)" userId="dc904ef3-b3f1-47b3-83ed-818a6bc0fc43" providerId="ADAL" clId="{696134C7-B6F0-4221-A66A-CF01CFA21B90}" dt="2024-10-16T07:22:56.495" v="211" actId="208"/>
          <ac:spMkLst>
            <pc:docMk/>
            <pc:sldMk cId="3676552364" sldId="2147473734"/>
            <ac:spMk id="165" creationId="{00000000-0000-0000-0000-000000000000}"/>
          </ac:spMkLst>
        </pc:spChg>
        <pc:grpChg chg="add del mod">
          <ac:chgData name="Sulaiman, Nur Syahiirah (SG/Advisory)" userId="dc904ef3-b3f1-47b3-83ed-818a6bc0fc43" providerId="ADAL" clId="{696134C7-B6F0-4221-A66A-CF01CFA21B90}" dt="2024-10-16T07:20:45.325" v="182" actId="21"/>
          <ac:grpSpMkLst>
            <pc:docMk/>
            <pc:sldMk cId="3676552364" sldId="2147473734"/>
            <ac:grpSpMk id="45" creationId="{E1EAC8F7-27D9-727C-D08F-3BF1C4016212}"/>
          </ac:grpSpMkLst>
        </pc:grpChg>
        <pc:grpChg chg="mod">
          <ac:chgData name="Sulaiman, Nur Syahiirah (SG/Advisory)" userId="dc904ef3-b3f1-47b3-83ed-818a6bc0fc43" providerId="ADAL" clId="{696134C7-B6F0-4221-A66A-CF01CFA21B90}" dt="2024-10-16T07:20:44.290" v="181"/>
          <ac:grpSpMkLst>
            <pc:docMk/>
            <pc:sldMk cId="3676552364" sldId="2147473734"/>
            <ac:grpSpMk id="46" creationId="{2156D72E-996B-4C0A-2DA4-E8619B9DA26D}"/>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68" creationId="{9E904F19-AA4F-BC64-1751-54324395F767}"/>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83" creationId="{8B9230E1-FFB6-C896-A01F-9426B29582CD}"/>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84" creationId="{EDB8CDC3-2784-BD95-B20E-36AD345DDEAE}"/>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87" creationId="{99E94A45-18ED-1254-6B23-FC1DCFF49F5A}"/>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96" creationId="{6D0A7469-2013-424E-EC89-E77A72D0E660}"/>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97" creationId="{2BED29F3-140E-77F8-49D9-737984B3078E}"/>
          </ac:grpSpMkLst>
        </pc:grpChg>
        <pc:grpChg chg="del">
          <ac:chgData name="Sulaiman, Nur Syahiirah (SG/Advisory)" userId="dc904ef3-b3f1-47b3-83ed-818a6bc0fc43" providerId="ADAL" clId="{696134C7-B6F0-4221-A66A-CF01CFA21B90}" dt="2024-10-16T07:20:43.738" v="180" actId="478"/>
          <ac:grpSpMkLst>
            <pc:docMk/>
            <pc:sldMk cId="3676552364" sldId="2147473734"/>
            <ac:grpSpMk id="98" creationId="{27D7BA78-F033-B584-CB60-018402E61D07}"/>
          </ac:grpSpMkLst>
        </pc:grpChg>
        <pc:grpChg chg="add mod">
          <ac:chgData name="Sulaiman, Nur Syahiirah (SG/Advisory)" userId="dc904ef3-b3f1-47b3-83ed-818a6bc0fc43" providerId="ADAL" clId="{696134C7-B6F0-4221-A66A-CF01CFA21B90}" dt="2024-10-16T07:20:47.574" v="184"/>
          <ac:grpSpMkLst>
            <pc:docMk/>
            <pc:sldMk cId="3676552364" sldId="2147473734"/>
            <ac:grpSpMk id="135" creationId="{E1EAC8F7-27D9-727C-D08F-3BF1C4016212}"/>
          </ac:grpSpMkLst>
        </pc:grpChg>
        <pc:grpChg chg="mod">
          <ac:chgData name="Sulaiman, Nur Syahiirah (SG/Advisory)" userId="dc904ef3-b3f1-47b3-83ed-818a6bc0fc43" providerId="ADAL" clId="{696134C7-B6F0-4221-A66A-CF01CFA21B90}" dt="2024-10-16T07:20:47.574" v="184"/>
          <ac:grpSpMkLst>
            <pc:docMk/>
            <pc:sldMk cId="3676552364" sldId="2147473734"/>
            <ac:grpSpMk id="136" creationId="{2156D72E-996B-4C0A-2DA4-E8619B9DA26D}"/>
          </ac:grpSpMkLst>
        </pc:grpChg>
        <pc:grpChg chg="add del mod">
          <ac:chgData name="Sulaiman, Nur Syahiirah (SG/Advisory)" userId="dc904ef3-b3f1-47b3-83ed-818a6bc0fc43" providerId="ADAL" clId="{696134C7-B6F0-4221-A66A-CF01CFA21B90}" dt="2024-10-16T07:22:03.275" v="201" actId="21"/>
          <ac:grpSpMkLst>
            <pc:docMk/>
            <pc:sldMk cId="3676552364" sldId="2147473734"/>
            <ac:grpSpMk id="156" creationId="{9F7FA843-1634-5FAC-5C64-44E043906817}"/>
          </ac:grpSpMkLst>
        </pc:grpChg>
        <pc:grpChg chg="add mod">
          <ac:chgData name="Sulaiman, Nur Syahiirah (SG/Advisory)" userId="dc904ef3-b3f1-47b3-83ed-818a6bc0fc43" providerId="ADAL" clId="{696134C7-B6F0-4221-A66A-CF01CFA21B90}" dt="2024-10-16T07:22:45.900" v="210" actId="207"/>
          <ac:grpSpMkLst>
            <pc:docMk/>
            <pc:sldMk cId="3676552364" sldId="2147473734"/>
            <ac:grpSpMk id="166" creationId="{60E64B84-07DB-CD6D-E78C-B890AE884F09}"/>
          </ac:grpSpMkLst>
        </pc:grpChg>
        <pc:graphicFrameChg chg="del">
          <ac:chgData name="Sulaiman, Nur Syahiirah (SG/Advisory)" userId="dc904ef3-b3f1-47b3-83ed-818a6bc0fc43" providerId="ADAL" clId="{696134C7-B6F0-4221-A66A-CF01CFA21B90}" dt="2024-10-16T07:20:43.738" v="180" actId="478"/>
          <ac:graphicFrameMkLst>
            <pc:docMk/>
            <pc:sldMk cId="3676552364" sldId="2147473734"/>
            <ac:graphicFrameMk id="78" creationId="{978A31EA-3578-4097-240C-B0EEBE79AE9E}"/>
          </ac:graphicFrameMkLst>
        </pc:graphicFrameChg>
        <pc:picChg chg="add mod">
          <ac:chgData name="Sulaiman, Nur Syahiirah (SG/Advisory)" userId="dc904ef3-b3f1-47b3-83ed-818a6bc0fc43" providerId="ADAL" clId="{696134C7-B6F0-4221-A66A-CF01CFA21B90}" dt="2024-10-16T07:22:20.038" v="204"/>
          <ac:picMkLst>
            <pc:docMk/>
            <pc:sldMk cId="3676552364" sldId="2147473734"/>
            <ac:picMk id="157" creationId="{CFC60410-8A91-A6A4-EF18-8D4F658F899E}"/>
          </ac:picMkLst>
        </pc:picChg>
      </pc:sldChg>
      <pc:sldChg chg="add del">
        <pc:chgData name="Sulaiman, Nur Syahiirah (SG/Advisory)" userId="dc904ef3-b3f1-47b3-83ed-818a6bc0fc43" providerId="ADAL" clId="{696134C7-B6F0-4221-A66A-CF01CFA21B90}" dt="2024-10-16T07:15:06.831" v="45" actId="47"/>
        <pc:sldMkLst>
          <pc:docMk/>
          <pc:sldMk cId="4099200394" sldId="2147473734"/>
        </pc:sldMkLst>
      </pc:sldChg>
      <pc:sldMasterChg chg="del delSldLayout">
        <pc:chgData name="Sulaiman, Nur Syahiirah (SG/Advisory)" userId="dc904ef3-b3f1-47b3-83ed-818a6bc0fc43" providerId="ADAL" clId="{696134C7-B6F0-4221-A66A-CF01CFA21B90}" dt="2024-10-16T07:21:14.695" v="191" actId="47"/>
        <pc:sldMasterMkLst>
          <pc:docMk/>
          <pc:sldMasterMk cId="0" sldId="2147483648"/>
        </pc:sldMasterMkLst>
        <pc:sldLayoutChg chg="del">
          <pc:chgData name="Sulaiman, Nur Syahiirah (SG/Advisory)" userId="dc904ef3-b3f1-47b3-83ed-818a6bc0fc43" providerId="ADAL" clId="{696134C7-B6F0-4221-A66A-CF01CFA21B90}" dt="2024-10-16T07:21:14.695" v="191" actId="47"/>
          <pc:sldLayoutMkLst>
            <pc:docMk/>
            <pc:sldMasterMk cId="0" sldId="2147483648"/>
            <pc:sldLayoutMk cId="0" sldId="2147483661"/>
          </pc:sldLayoutMkLst>
        </pc:sldLayoutChg>
        <pc:sldLayoutChg chg="del">
          <pc:chgData name="Sulaiman, Nur Syahiirah (SG/Advisory)" userId="dc904ef3-b3f1-47b3-83ed-818a6bc0fc43" providerId="ADAL" clId="{696134C7-B6F0-4221-A66A-CF01CFA21B90}" dt="2024-10-16T07:21:14.695" v="191" actId="47"/>
          <pc:sldLayoutMkLst>
            <pc:docMk/>
            <pc:sldMasterMk cId="0" sldId="2147483648"/>
            <pc:sldLayoutMk cId="0" sldId="2147483662"/>
          </pc:sldLayoutMkLst>
        </pc:sldLayoutChg>
        <pc:sldLayoutChg chg="del">
          <pc:chgData name="Sulaiman, Nur Syahiirah (SG/Advisory)" userId="dc904ef3-b3f1-47b3-83ed-818a6bc0fc43" providerId="ADAL" clId="{696134C7-B6F0-4221-A66A-CF01CFA21B90}" dt="2024-10-16T07:21:14.695" v="191" actId="47"/>
          <pc:sldLayoutMkLst>
            <pc:docMk/>
            <pc:sldMasterMk cId="0" sldId="2147483648"/>
            <pc:sldLayoutMk cId="0" sldId="2147483663"/>
          </pc:sldLayoutMkLst>
        </pc:sldLayoutChg>
        <pc:sldLayoutChg chg="del">
          <pc:chgData name="Sulaiman, Nur Syahiirah (SG/Advisory)" userId="dc904ef3-b3f1-47b3-83ed-818a6bc0fc43" providerId="ADAL" clId="{696134C7-B6F0-4221-A66A-CF01CFA21B90}" dt="2024-10-16T07:21:14.695" v="191" actId="47"/>
          <pc:sldLayoutMkLst>
            <pc:docMk/>
            <pc:sldMasterMk cId="0" sldId="2147483648"/>
            <pc:sldLayoutMk cId="0" sldId="2147483664"/>
          </pc:sldLayoutMkLst>
        </pc:sldLayoutChg>
        <pc:sldLayoutChg chg="del">
          <pc:chgData name="Sulaiman, Nur Syahiirah (SG/Advisory)" userId="dc904ef3-b3f1-47b3-83ed-818a6bc0fc43" providerId="ADAL" clId="{696134C7-B6F0-4221-A66A-CF01CFA21B90}" dt="2024-10-16T07:21:14.695" v="191" actId="47"/>
          <pc:sldLayoutMkLst>
            <pc:docMk/>
            <pc:sldMasterMk cId="0" sldId="2147483648"/>
            <pc:sldLayoutMk cId="0" sldId="2147483665"/>
          </pc:sldLayoutMkLst>
        </pc:sldLayoutChg>
      </pc:sldMasterChg>
      <pc:sldMasterChg chg="del delSldLayout">
        <pc:chgData name="Sulaiman, Nur Syahiirah (SG/Advisory)" userId="dc904ef3-b3f1-47b3-83ed-818a6bc0fc43" providerId="ADAL" clId="{696134C7-B6F0-4221-A66A-CF01CFA21B90}" dt="2024-10-16T07:12:52.297" v="3" actId="47"/>
        <pc:sldMasterMkLst>
          <pc:docMk/>
          <pc:sldMasterMk cId="443331812" sldId="2147483666"/>
        </pc:sldMasterMkLst>
        <pc:sldLayoutChg chg="del">
          <pc:chgData name="Sulaiman, Nur Syahiirah (SG/Advisory)" userId="dc904ef3-b3f1-47b3-83ed-818a6bc0fc43" providerId="ADAL" clId="{696134C7-B6F0-4221-A66A-CF01CFA21B90}" dt="2024-10-16T07:12:52.297" v="3" actId="47"/>
          <pc:sldLayoutMkLst>
            <pc:docMk/>
            <pc:sldMasterMk cId="443331812" sldId="2147483666"/>
            <pc:sldLayoutMk cId="547305282" sldId="214748366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69176001" sldId="214748366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778793514" sldId="214748366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731559667" sldId="214748367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038684879" sldId="214748367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404585174" sldId="214748367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960174717" sldId="214748367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946254283" sldId="214748367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158599855" sldId="214748367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933884234" sldId="214748367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2599310" sldId="214748367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64521380" sldId="214748367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63650866" sldId="214748367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995046438" sldId="214748368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453571600" sldId="214748368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791933276" sldId="214748368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597372037" sldId="214748368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491332031" sldId="214748368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868764652" sldId="214748368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376015901" sldId="214748368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535506091" sldId="214748368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333480343" sldId="214748368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576663838" sldId="214748368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782945630" sldId="214748369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96727380" sldId="214748369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417811714" sldId="214748369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957062558" sldId="214748369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898761215" sldId="214748369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142032413" sldId="214748369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875794385" sldId="214748369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54680782" sldId="214748369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834309699" sldId="214748369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507772125" sldId="214748369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269950946" sldId="214748370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359928728" sldId="214748370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170258385" sldId="214748370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07553041" sldId="214748370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761901467" sldId="214748370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652264371" sldId="214748370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084548261" sldId="214748370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074334688" sldId="214748370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082207156" sldId="214748370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712134854" sldId="214748370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409367701" sldId="214748371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10345877" sldId="214748371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209584392" sldId="214748371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458639014" sldId="214748371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322104471" sldId="214748371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095570354" sldId="214748371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289737185" sldId="214748371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986837721" sldId="214748371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337261618" sldId="214748371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722754653" sldId="214748371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993847148" sldId="214748372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07868494" sldId="214748372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36632426" sldId="214748372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67369880" sldId="214748372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578988860" sldId="214748372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202550689" sldId="214748372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366617719" sldId="214748372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954753891" sldId="214748372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087029148" sldId="214748372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622228725" sldId="214748372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086964718" sldId="214748373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766844790" sldId="214748373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72415610" sldId="214748373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74744578" sldId="214748373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089512754" sldId="214748373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866002501" sldId="214748373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750813087" sldId="214748373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30514514" sldId="214748373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686612260" sldId="214748373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180891120" sldId="214748373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811112247" sldId="214748374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847431864" sldId="2147483741"/>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889531768" sldId="2147483742"/>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291386948" sldId="2147483743"/>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517347240" sldId="2147483744"/>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187852449" sldId="2147483745"/>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601805780" sldId="2147483746"/>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478057144" sldId="2147483747"/>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2789395880" sldId="2147483748"/>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177635243" sldId="2147483749"/>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3134330532" sldId="2147483750"/>
          </pc:sldLayoutMkLst>
        </pc:sldLayoutChg>
        <pc:sldLayoutChg chg="del">
          <pc:chgData name="Sulaiman, Nur Syahiirah (SG/Advisory)" userId="dc904ef3-b3f1-47b3-83ed-818a6bc0fc43" providerId="ADAL" clId="{696134C7-B6F0-4221-A66A-CF01CFA21B90}" dt="2024-10-16T07:12:52.297" v="3" actId="47"/>
          <pc:sldLayoutMkLst>
            <pc:docMk/>
            <pc:sldMasterMk cId="443331812" sldId="2147483666"/>
            <pc:sldLayoutMk cId="4185929376" sldId="2147483751"/>
          </pc:sldLayoutMkLst>
        </pc:sldLayoutChg>
      </pc:sldMasterChg>
      <pc:sldMasterChg chg="del delSldLayout">
        <pc:chgData name="Sulaiman, Nur Syahiirah (SG/Advisory)" userId="dc904ef3-b3f1-47b3-83ed-818a6bc0fc43" providerId="ADAL" clId="{696134C7-B6F0-4221-A66A-CF01CFA21B90}" dt="2024-10-16T07:13:36.181" v="5" actId="47"/>
        <pc:sldMasterMkLst>
          <pc:docMk/>
          <pc:sldMasterMk cId="2532525770" sldId="2147483836"/>
        </pc:sldMasterMkLst>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368045212" sldId="214748383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37634853" sldId="214748383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819884418" sldId="214748383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60143957" sldId="214748384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025680090" sldId="214748384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862934887" sldId="214748384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443307817" sldId="214748384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58902074" sldId="214748384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285701778" sldId="214748384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025166814" sldId="214748384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160578509" sldId="214748384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146728581" sldId="214748384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178520325" sldId="214748384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615228818" sldId="214748385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48269646" sldId="214748385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28221400" sldId="214748385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47556136" sldId="214748385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365781559" sldId="214748385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817997474" sldId="214748385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46245152" sldId="214748385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725518620" sldId="214748385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18580172" sldId="214748385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98422171" sldId="214748385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258184214" sldId="214748386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056224577" sldId="214748386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017198013" sldId="214748386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495172842" sldId="214748386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558761522" sldId="214748386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882979290" sldId="214748386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346579540" sldId="214748386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264354676" sldId="214748386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220240088" sldId="214748386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292244436" sldId="214748386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499488393" sldId="214748387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535901233" sldId="214748387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67169777" sldId="214748387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308959163" sldId="214748387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601532721" sldId="214748387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837948130" sldId="214748387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718267868" sldId="214748387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993608681" sldId="214748387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202695986" sldId="214748387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743584068" sldId="214748387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67415268" sldId="214748388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196622648" sldId="214748388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724878840" sldId="214748388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810648414" sldId="214748388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574468548" sldId="214748388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874434059" sldId="214748388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749507399" sldId="214748388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79371075" sldId="214748388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456773756" sldId="214748388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678125947" sldId="214748388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419237476" sldId="214748389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73340491" sldId="214748389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816092466" sldId="214748389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146418630" sldId="214748389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486259727" sldId="214748389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399769543" sldId="214748389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150463340" sldId="214748389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504386929" sldId="214748389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514649653" sldId="214748389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182249545" sldId="214748389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533155886" sldId="214748390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110505309" sldId="214748390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995473333" sldId="214748390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681608290" sldId="214748390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526905838" sldId="214748390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895175099" sldId="214748390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673058343" sldId="214748390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74462894" sldId="214748390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328160832" sldId="214748390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773400133" sldId="214748390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440252123" sldId="214748391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72280735" sldId="2147483911"/>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2724462090" sldId="2147483912"/>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610900331" sldId="2147483913"/>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941912296" sldId="2147483914"/>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858935241" sldId="2147483915"/>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948952658" sldId="2147483916"/>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67712298" sldId="2147483917"/>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054531585" sldId="2147483918"/>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1730263798" sldId="2147483919"/>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405189681" sldId="2147483920"/>
          </pc:sldLayoutMkLst>
        </pc:sldLayoutChg>
        <pc:sldLayoutChg chg="del">
          <pc:chgData name="Sulaiman, Nur Syahiirah (SG/Advisory)" userId="dc904ef3-b3f1-47b3-83ed-818a6bc0fc43" providerId="ADAL" clId="{696134C7-B6F0-4221-A66A-CF01CFA21B90}" dt="2024-10-16T07:13:36.181" v="5" actId="47"/>
          <pc:sldLayoutMkLst>
            <pc:docMk/>
            <pc:sldMasterMk cId="2532525770" sldId="2147483836"/>
            <pc:sldLayoutMk cId="3730735805" sldId="2147483921"/>
          </pc:sldLayoutMkLst>
        </pc:sldLayoutChg>
      </pc:sldMasterChg>
    </pc:docChg>
  </pc:docChgLst>
  <pc:docChgLst>
    <pc:chgData name="Apipongcharoen, Thitachai (SG/KPMG ESG)" userId="c5c0a2d2-af54-47a4-9b9d-c9f7f12f8c03" providerId="ADAL" clId="{0A8D364C-49B0-4BDA-A09B-FC0573437AB2}"/>
    <pc:docChg chg="custSel modMainMaster">
      <pc:chgData name="Apipongcharoen, Thitachai (SG/KPMG ESG)" userId="c5c0a2d2-af54-47a4-9b9d-c9f7f12f8c03" providerId="ADAL" clId="{0A8D364C-49B0-4BDA-A09B-FC0573437AB2}" dt="2024-09-23T10:49:04.451" v="0" actId="478"/>
      <pc:docMkLst>
        <pc:docMk/>
      </pc:docMkLst>
      <pc:sldMasterChg chg="modSldLayout">
        <pc:chgData name="Apipongcharoen, Thitachai (SG/KPMG ESG)" userId="c5c0a2d2-af54-47a4-9b9d-c9f7f12f8c03" providerId="ADAL" clId="{0A8D364C-49B0-4BDA-A09B-FC0573437AB2}" dt="2024-09-23T10:49:04.451" v="0" actId="478"/>
        <pc:sldMasterMkLst>
          <pc:docMk/>
          <pc:sldMasterMk cId="0" sldId="2147483648"/>
        </pc:sldMasterMkLst>
        <pc:sldLayoutChg chg="delSp mod">
          <pc:chgData name="Apipongcharoen, Thitachai (SG/KPMG ESG)" userId="c5c0a2d2-af54-47a4-9b9d-c9f7f12f8c03" providerId="ADAL" clId="{0A8D364C-49B0-4BDA-A09B-FC0573437AB2}" dt="2024-09-23T10:49:04.451" v="0" actId="478"/>
          <pc:sldLayoutMkLst>
            <pc:docMk/>
            <pc:sldMasterMk cId="0" sldId="2147483648"/>
            <pc:sldLayoutMk cId="0" sldId="2147483665"/>
          </pc:sldLayoutMkLst>
          <pc:spChg chg="del">
            <ac:chgData name="Apipongcharoen, Thitachai (SG/KPMG ESG)" userId="c5c0a2d2-af54-47a4-9b9d-c9f7f12f8c03" providerId="ADAL" clId="{0A8D364C-49B0-4BDA-A09B-FC0573437AB2}" dt="2024-09-23T10:49:04.451" v="0" actId="478"/>
            <ac:spMkLst>
              <pc:docMk/>
              <pc:sldMasterMk cId="0" sldId="2147483648"/>
              <pc:sldLayoutMk cId="0" sldId="2147483665"/>
              <ac:spMk id="16" creationId="{00000000-0000-0000-0000-000000000000}"/>
            </ac:spMkLst>
          </pc:spChg>
        </pc:sldLayoutChg>
      </pc:sldMasterChg>
    </pc:docChg>
  </pc:docChgLst>
  <pc:docChgLst>
    <pc:chgData name="Apipongcharoen, Thitachai (SG/Advisory)" userId="S::thitachaia@kpmg.com.sg::c5c0a2d2-af54-47a4-9b9d-c9f7f12f8c03" providerId="AD" clId="Web-{35A01B9C-89D4-31DB-F7F7-86A06342E78F}"/>
    <pc:docChg chg="addSld delSld modSld">
      <pc:chgData name="Apipongcharoen, Thitachai (SG/Advisory)" userId="S::thitachaia@kpmg.com.sg::c5c0a2d2-af54-47a4-9b9d-c9f7f12f8c03" providerId="AD" clId="Web-{35A01B9C-89D4-31DB-F7F7-86A06342E78F}" dt="2024-11-15T11:34:46.154" v="11"/>
      <pc:docMkLst>
        <pc:docMk/>
      </pc:docMkLst>
      <pc:sldChg chg="addSp delSp modSp">
        <pc:chgData name="Apipongcharoen, Thitachai (SG/Advisory)" userId="S::thitachaia@kpmg.com.sg::c5c0a2d2-af54-47a4-9b9d-c9f7f12f8c03" providerId="AD" clId="Web-{35A01B9C-89D4-31DB-F7F7-86A06342E78F}" dt="2024-11-15T11:34:25.309" v="3"/>
        <pc:sldMkLst>
          <pc:docMk/>
          <pc:sldMk cId="2285115429" sldId="2147473731"/>
        </pc:sldMkLst>
        <pc:picChg chg="add del mod">
          <ac:chgData name="Apipongcharoen, Thitachai (SG/Advisory)" userId="S::thitachaia@kpmg.com.sg::c5c0a2d2-af54-47a4-9b9d-c9f7f12f8c03" providerId="AD" clId="Web-{35A01B9C-89D4-31DB-F7F7-86A06342E78F}" dt="2024-11-15T11:34:25.309" v="3"/>
          <ac:picMkLst>
            <pc:docMk/>
            <pc:sldMk cId="2285115429" sldId="2147473731"/>
            <ac:picMk id="2" creationId="{88EF0008-E01B-1031-0B0A-4D3E35322C95}"/>
          </ac:picMkLst>
        </pc:picChg>
      </pc:sldChg>
      <pc:sldChg chg="del">
        <pc:chgData name="Apipongcharoen, Thitachai (SG/Advisory)" userId="S::thitachaia@kpmg.com.sg::c5c0a2d2-af54-47a4-9b9d-c9f7f12f8c03" providerId="AD" clId="Web-{35A01B9C-89D4-31DB-F7F7-86A06342E78F}" dt="2024-11-15T11:34:03.918" v="0"/>
        <pc:sldMkLst>
          <pc:docMk/>
          <pc:sldMk cId="1359644955" sldId="2147473733"/>
        </pc:sldMkLst>
      </pc:sldChg>
      <pc:sldChg chg="addSp delSp modSp new del">
        <pc:chgData name="Apipongcharoen, Thitachai (SG/Advisory)" userId="S::thitachaia@kpmg.com.sg::c5c0a2d2-af54-47a4-9b9d-c9f7f12f8c03" providerId="AD" clId="Web-{35A01B9C-89D4-31DB-F7F7-86A06342E78F}" dt="2024-11-15T11:34:46.154" v="11"/>
        <pc:sldMkLst>
          <pc:docMk/>
          <pc:sldMk cId="588508294" sldId="2147473735"/>
        </pc:sldMkLst>
        <pc:picChg chg="add del mod">
          <ac:chgData name="Apipongcharoen, Thitachai (SG/Advisory)" userId="S::thitachaia@kpmg.com.sg::c5c0a2d2-af54-47a4-9b9d-c9f7f12f8c03" providerId="AD" clId="Web-{35A01B9C-89D4-31DB-F7F7-86A06342E78F}" dt="2024-11-15T11:34:35.419" v="7"/>
          <ac:picMkLst>
            <pc:docMk/>
            <pc:sldMk cId="588508294" sldId="2147473735"/>
            <ac:picMk id="2" creationId="{B44BB4A7-DBFB-54D8-2FE3-B06D35E9DC37}"/>
          </ac:picMkLst>
        </pc:picChg>
        <pc:picChg chg="add del mod">
          <ac:chgData name="Apipongcharoen, Thitachai (SG/Advisory)" userId="S::thitachaia@kpmg.com.sg::c5c0a2d2-af54-47a4-9b9d-c9f7f12f8c03" providerId="AD" clId="Web-{35A01B9C-89D4-31DB-F7F7-86A06342E78F}" dt="2024-11-15T11:34:35.013" v="6"/>
          <ac:picMkLst>
            <pc:docMk/>
            <pc:sldMk cId="588508294" sldId="2147473735"/>
            <ac:picMk id="3" creationId="{AFACB670-578A-CC39-91F9-0FF7A9E064BB}"/>
          </ac:picMkLst>
        </pc:picChg>
        <pc:picChg chg="add del mod">
          <ac:chgData name="Apipongcharoen, Thitachai (SG/Advisory)" userId="S::thitachaia@kpmg.com.sg::c5c0a2d2-af54-47a4-9b9d-c9f7f12f8c03" providerId="AD" clId="Web-{35A01B9C-89D4-31DB-F7F7-86A06342E78F}" dt="2024-11-15T11:34:42.232" v="10"/>
          <ac:picMkLst>
            <pc:docMk/>
            <pc:sldMk cId="588508294" sldId="2147473735"/>
            <ac:picMk id="4" creationId="{833651CA-BE34-C5E1-9E49-5041AA85C4FB}"/>
          </ac:picMkLst>
        </pc:picChg>
      </pc:sldChg>
    </pc:docChg>
  </pc:docChgLst>
  <pc:docChgLst>
    <pc:chgData name="Sulaiman, Nur Syahiirah (SG/Advisory)" userId="S::nursyahiirahsulaiman@kpmg.com.sg::dc904ef3-b3f1-47b3-83ed-818a6bc0fc43" providerId="AD" clId="Web-{130BB33C-C42C-A06E-4B5A-8B37EEF88785}"/>
    <pc:docChg chg="modSld">
      <pc:chgData name="Sulaiman, Nur Syahiirah (SG/Advisory)" userId="S::nursyahiirahsulaiman@kpmg.com.sg::dc904ef3-b3f1-47b3-83ed-818a6bc0fc43" providerId="AD" clId="Web-{130BB33C-C42C-A06E-4B5A-8B37EEF88785}" dt="2024-10-17T02:16:00.994" v="8" actId="20577"/>
      <pc:docMkLst>
        <pc:docMk/>
      </pc:docMkLst>
      <pc:sldChg chg="modSp">
        <pc:chgData name="Sulaiman, Nur Syahiirah (SG/Advisory)" userId="S::nursyahiirahsulaiman@kpmg.com.sg::dc904ef3-b3f1-47b3-83ed-818a6bc0fc43" providerId="AD" clId="Web-{130BB33C-C42C-A06E-4B5A-8B37EEF88785}" dt="2024-10-17T02:16:00.994" v="8" actId="20577"/>
        <pc:sldMkLst>
          <pc:docMk/>
          <pc:sldMk cId="2285115429" sldId="2147473731"/>
        </pc:sldMkLst>
        <pc:spChg chg="mod">
          <ac:chgData name="Sulaiman, Nur Syahiirah (SG/Advisory)" userId="S::nursyahiirahsulaiman@kpmg.com.sg::dc904ef3-b3f1-47b3-83ed-818a6bc0fc43" providerId="AD" clId="Web-{130BB33C-C42C-A06E-4B5A-8B37EEF88785}" dt="2024-10-17T02:16:00.994" v="8" actId="20577"/>
          <ac:spMkLst>
            <pc:docMk/>
            <pc:sldMk cId="2285115429" sldId="2147473731"/>
            <ac:spMk id="15" creationId="{25494E3E-744E-521C-34BE-7F36AC3699C6}"/>
          </ac:spMkLst>
        </pc:spChg>
      </pc:sldChg>
    </pc:docChg>
  </pc:docChgLst>
  <pc:docChgLst>
    <pc:chgData name="Apipongcharoen, Thitachai (SG/Advisory)" userId="c5c0a2d2-af54-47a4-9b9d-c9f7f12f8c03" providerId="ADAL" clId="{0A8D364C-49B0-4BDA-A09B-FC0573437AB2}"/>
    <pc:docChg chg="addSld delSld modSld">
      <pc:chgData name="Apipongcharoen, Thitachai (SG/Advisory)" userId="c5c0a2d2-af54-47a4-9b9d-c9f7f12f8c03" providerId="ADAL" clId="{0A8D364C-49B0-4BDA-A09B-FC0573437AB2}" dt="2024-11-15T11:36:50.799" v="1"/>
      <pc:docMkLst>
        <pc:docMk/>
      </pc:docMkLst>
      <pc:sldChg chg="add">
        <pc:chgData name="Apipongcharoen, Thitachai (SG/Advisory)" userId="c5c0a2d2-af54-47a4-9b9d-c9f7f12f8c03" providerId="ADAL" clId="{0A8D364C-49B0-4BDA-A09B-FC0573437AB2}" dt="2024-11-15T11:36:50.799" v="1"/>
        <pc:sldMkLst>
          <pc:docMk/>
          <pc:sldMk cId="3404553168" sldId="261"/>
        </pc:sldMkLst>
      </pc:sldChg>
      <pc:sldChg chg="del">
        <pc:chgData name="Apipongcharoen, Thitachai (SG/Advisory)" userId="c5c0a2d2-af54-47a4-9b9d-c9f7f12f8c03" providerId="ADAL" clId="{0A8D364C-49B0-4BDA-A09B-FC0573437AB2}" dt="2024-11-15T11:36:37.090" v="0" actId="47"/>
        <pc:sldMkLst>
          <pc:docMk/>
          <pc:sldMk cId="1359644955" sldId="214747373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rgbClr val="EE9B00"/>
              </a:solidFill>
              <a:ln w="19050">
                <a:solidFill>
                  <a:schemeClr val="lt1"/>
                </a:solidFill>
              </a:ln>
              <a:effectLst/>
            </c:spPr>
            <c:extLst>
              <c:ext xmlns:c16="http://schemas.microsoft.com/office/drawing/2014/chart" uri="{C3380CC4-5D6E-409C-BE32-E72D297353CC}">
                <c16:uniqueId val="{00000001-12B5-4140-B493-CB15046B30C7}"/>
              </c:ext>
            </c:extLst>
          </c:dPt>
          <c:dPt>
            <c:idx val="1"/>
            <c:bubble3D val="0"/>
            <c:spPr>
              <a:solidFill>
                <a:srgbClr val="BB3E03"/>
              </a:solidFill>
              <a:ln w="19050">
                <a:solidFill>
                  <a:schemeClr val="lt1"/>
                </a:solidFill>
              </a:ln>
              <a:effectLst/>
            </c:spPr>
            <c:extLst>
              <c:ext xmlns:c16="http://schemas.microsoft.com/office/drawing/2014/chart" uri="{C3380CC4-5D6E-409C-BE32-E72D297353CC}">
                <c16:uniqueId val="{00000003-12B5-4140-B493-CB15046B30C7}"/>
              </c:ext>
            </c:extLst>
          </c:dPt>
          <c:dPt>
            <c:idx val="2"/>
            <c:bubble3D val="0"/>
            <c:spPr>
              <a:solidFill>
                <a:srgbClr val="016374"/>
              </a:solidFill>
              <a:ln w="19050">
                <a:solidFill>
                  <a:schemeClr val="lt1"/>
                </a:solidFill>
              </a:ln>
              <a:effectLst/>
            </c:spPr>
            <c:extLst>
              <c:ext xmlns:c16="http://schemas.microsoft.com/office/drawing/2014/chart" uri="{C3380CC4-5D6E-409C-BE32-E72D297353CC}">
                <c16:uniqueId val="{00000002-12B5-4140-B493-CB15046B30C7}"/>
              </c:ext>
            </c:extLst>
          </c:dPt>
          <c:cat>
            <c:strRef>
              <c:f>Sheet1!$A$2:$A$4</c:f>
              <c:strCache>
                <c:ptCount val="3"/>
                <c:pt idx="0">
                  <c:v>1st Qtr</c:v>
                </c:pt>
                <c:pt idx="1">
                  <c:v>2nd Qtr</c:v>
                </c:pt>
                <c:pt idx="2">
                  <c:v>3rd Qtr</c:v>
                </c:pt>
              </c:strCache>
            </c:strRef>
          </c:cat>
          <c:val>
            <c:numRef>
              <c:f>Sheet1!$B$2:$B$4</c:f>
              <c:numCache>
                <c:formatCode>General</c:formatCode>
                <c:ptCount val="3"/>
                <c:pt idx="0">
                  <c:v>0.33333333333333331</c:v>
                </c:pt>
                <c:pt idx="1">
                  <c:v>0.33333333333333331</c:v>
                </c:pt>
                <c:pt idx="2">
                  <c:v>0.33333333333333331</c:v>
                </c:pt>
              </c:numCache>
            </c:numRef>
          </c:val>
          <c:extLst>
            <c:ext xmlns:c16="http://schemas.microsoft.com/office/drawing/2014/chart" uri="{C3380CC4-5D6E-409C-BE32-E72D297353CC}">
              <c16:uniqueId val="{00000000-12B5-4140-B493-CB15046B30C7}"/>
            </c:ext>
          </c:extLst>
        </c:ser>
        <c:dLbls>
          <c:showLegendKey val="0"/>
          <c:showVal val="0"/>
          <c:showCatName val="0"/>
          <c:showSerName val="0"/>
          <c:showPercent val="0"/>
          <c:showBubbleSize val="0"/>
          <c:showLeaderLines val="1"/>
        </c:dLbls>
        <c:firstSliceAng val="0"/>
        <c:holeSize val="5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C544F2A5-3848-4087-938D-4292B2F7A1AB}" type="datetimeFigureOut">
              <a:rPr lang="en-SG" smtClean="0"/>
              <a:t>15/11/2024</a:t>
            </a:fld>
            <a:endParaRPr lang="en-SG"/>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5E1D0B2C-1B32-41CE-AC72-97F409C3B194}" type="slidenum">
              <a:rPr lang="en-SG" smtClean="0"/>
              <a:t>‹#›</a:t>
            </a:fld>
            <a:endParaRPr lang="en-SG"/>
          </a:p>
        </p:txBody>
      </p:sp>
    </p:spTree>
    <p:extLst>
      <p:ext uri="{BB962C8B-B14F-4D97-AF65-F5344CB8AC3E}">
        <p14:creationId xmlns:p14="http://schemas.microsoft.com/office/powerpoint/2010/main" val="640506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2BEAF-DB70-4532-93EA-A80CA51818E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03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2BEAF-DB70-4532-93EA-A80CA51818E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4626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dirty="0"/>
              <a:t>20210917_ESG_Risk_at_Credit_Conceptual_Framework_v1.0</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2BEAF-DB70-4532-93EA-A80CA51818E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8913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22BEAF-DB70-4532-93EA-A80CA51818E1}" type="slidenum">
              <a:rPr kumimoji="0" lang="en-SG"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SG"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07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42937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3_DIVIDER 1">
    <p:bg>
      <p:bgPr>
        <a:solidFill>
          <a:srgbClr val="9E2A2B"/>
        </a:solidFill>
        <a:effectLst/>
      </p:bgPr>
    </p:bg>
    <p:spTree>
      <p:nvGrpSpPr>
        <p:cNvPr id="1" name=""/>
        <p:cNvGrpSpPr/>
        <p:nvPr/>
      </p:nvGrpSpPr>
      <p:grpSpPr>
        <a:xfrm>
          <a:off x="0" y="0"/>
          <a:ext cx="0" cy="0"/>
          <a:chOff x="0" y="0"/>
          <a:chExt cx="0" cy="0"/>
        </a:xfrm>
      </p:grpSpPr>
      <p:sp>
        <p:nvSpPr>
          <p:cNvPr id="21" name="Shape 8">
            <a:extLst>
              <a:ext uri="{FF2B5EF4-FFF2-40B4-BE49-F238E27FC236}">
                <a16:creationId xmlns:a16="http://schemas.microsoft.com/office/drawing/2014/main" id="{D0689438-EDC3-428F-AB14-4791E1F80A13}"/>
              </a:ext>
            </a:extLst>
          </p:cNvPr>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cxnSp>
        <p:nvCxnSpPr>
          <p:cNvPr id="26" name="Straight Connector 25">
            <a:extLst>
              <a:ext uri="{FF2B5EF4-FFF2-40B4-BE49-F238E27FC236}">
                <a16:creationId xmlns:a16="http://schemas.microsoft.com/office/drawing/2014/main" id="{A3CCFEB3-A0E6-490B-9CC7-1941D6F614A9}"/>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8677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8400" y="431800"/>
            <a:ext cx="10195200" cy="5334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1003201" y="1330126"/>
            <a:ext cx="10194470" cy="4546799"/>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hape 8"/>
          <p:cNvSpPr txBox="1">
            <a:spLocks/>
          </p:cNvSpPr>
          <p:nvPr userDrawn="1"/>
        </p:nvSpPr>
        <p:spPr>
          <a:xfrm>
            <a:off x="10946607" y="6266997"/>
            <a:ext cx="242486"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rgbClr val="9E2A2B"/>
                </a:solidFill>
                <a:latin typeface="+mn-lt"/>
                <a:ea typeface="Arial"/>
                <a:cs typeface="Arial" panose="020B0604020202020204" pitchFamily="34" charset="0"/>
              </a:rPr>
              <a:pPr algn="r"/>
              <a:t>‹#›</a:t>
            </a:fld>
            <a:endParaRPr lang="en-GB" sz="1000" dirty="0">
              <a:solidFill>
                <a:srgbClr val="9E2A2B"/>
              </a:solidFill>
              <a:latin typeface="+mn-lt"/>
              <a:ea typeface="Arial"/>
              <a:cs typeface="Arial" panose="020B0604020202020204" pitchFamily="34" charset="0"/>
            </a:endParaRPr>
          </a:p>
        </p:txBody>
      </p:sp>
      <p:cxnSp>
        <p:nvCxnSpPr>
          <p:cNvPr id="17" name="Straight Connector 16">
            <a:extLst>
              <a:ext uri="{FF2B5EF4-FFF2-40B4-BE49-F238E27FC236}">
                <a16:creationId xmlns:a16="http://schemas.microsoft.com/office/drawing/2014/main" id="{F024B3B3-3138-44BB-8DDD-6BDCEF24DEDC}"/>
              </a:ext>
            </a:extLst>
          </p:cNvPr>
          <p:cNvCxnSpPr/>
          <p:nvPr userDrawn="1"/>
        </p:nvCxnSpPr>
        <p:spPr>
          <a:xfrm>
            <a:off x="10928548" y="6266997"/>
            <a:ext cx="0" cy="149412"/>
          </a:xfrm>
          <a:prstGeom prst="line">
            <a:avLst/>
          </a:prstGeom>
          <a:ln w="6350">
            <a:solidFill>
              <a:srgbClr val="9E2A2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396500"/>
      </p:ext>
    </p:extLst>
  </p:cSld>
  <p:clrMap bg1="lt1" tx1="dk1" bg2="lt2" tx2="dk2" accent1="accent1" accent2="accent2" accent3="accent3" accent4="accent4" accent5="accent5" accent6="accent6" hlink="hlink" folHlink="folHlink"/>
  <p:sldLayoutIdLst>
    <p:sldLayoutId id="2147483829" r:id="rId1"/>
    <p:sldLayoutId id="2147483830" r:id="rId2"/>
  </p:sldLayoutIdLst>
  <p:txStyles>
    <p:titleStyle>
      <a:lvl1pPr algn="l" defTabSz="914400" rtl="0" eaLnBrk="1" latinLnBrk="0" hangingPunct="1">
        <a:lnSpc>
          <a:spcPct val="70000"/>
        </a:lnSpc>
        <a:spcBef>
          <a:spcPct val="0"/>
        </a:spcBef>
        <a:buNone/>
        <a:defRPr sz="4400" kern="1200">
          <a:solidFill>
            <a:schemeClr val="accent2"/>
          </a:solidFill>
          <a:latin typeface="+mj-lt"/>
          <a:ea typeface="+mj-ea"/>
          <a:cs typeface="+mj-cs"/>
        </a:defRPr>
      </a:lvl1pPr>
    </p:titleStyle>
    <p:bodyStyle>
      <a:lvl1pPr marL="0" indent="0" algn="l" defTabSz="914400" rtl="0" eaLnBrk="1" latinLnBrk="0" hangingPunct="1">
        <a:lnSpc>
          <a:spcPct val="100000"/>
        </a:lnSpc>
        <a:spcBef>
          <a:spcPts val="0"/>
        </a:spcBef>
        <a:spcAft>
          <a:spcPts val="600"/>
        </a:spcAft>
        <a:buFontTx/>
        <a:buNone/>
        <a:defRPr sz="1500" b="1" kern="1200">
          <a:solidFill>
            <a:schemeClr val="accent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accent2"/>
          </a:solidFill>
          <a:latin typeface="+mn-lt"/>
          <a:ea typeface="+mn-ea"/>
          <a:cs typeface="+mn-cs"/>
        </a:defRPr>
      </a:lvl2pPr>
      <a:lvl3pPr marL="180975" indent="-180975" algn="l" defTabSz="914400" rtl="0" eaLnBrk="1" latinLnBrk="0" hangingPunct="1">
        <a:lnSpc>
          <a:spcPct val="100000"/>
        </a:lnSpc>
        <a:spcBef>
          <a:spcPts val="0"/>
        </a:spcBef>
        <a:spcAft>
          <a:spcPts val="600"/>
        </a:spcAft>
        <a:buClrTx/>
        <a:buFont typeface="Arial" panose="020B0604020202020204" pitchFamily="34" charset="0"/>
        <a:buChar char="•"/>
        <a:defRPr sz="1500" kern="1200">
          <a:solidFill>
            <a:schemeClr val="accent2"/>
          </a:solidFill>
          <a:latin typeface="+mn-lt"/>
          <a:ea typeface="+mn-ea"/>
          <a:cs typeface="+mn-cs"/>
        </a:defRPr>
      </a:lvl3pPr>
      <a:lvl4pPr marL="361950" indent="-180975" algn="l" defTabSz="914400" rtl="0" eaLnBrk="1" latinLnBrk="0" hangingPunct="1">
        <a:lnSpc>
          <a:spcPct val="100000"/>
        </a:lnSpc>
        <a:spcBef>
          <a:spcPts val="0"/>
        </a:spcBef>
        <a:spcAft>
          <a:spcPts val="600"/>
        </a:spcAft>
        <a:buClrTx/>
        <a:buFont typeface="Arial" panose="020B0604020202020204" pitchFamily="34" charset="0"/>
        <a:buChar char="-"/>
        <a:defRPr sz="1500" kern="1200">
          <a:solidFill>
            <a:schemeClr val="accent2"/>
          </a:solidFill>
          <a:latin typeface="+mn-lt"/>
          <a:ea typeface="+mn-ea"/>
          <a:cs typeface="+mn-cs"/>
        </a:defRPr>
      </a:lvl4pPr>
      <a:lvl5pPr marL="542925" indent="-180975" algn="l" defTabSz="914400" rtl="0" eaLnBrk="1" latinLnBrk="0" hangingPunct="1">
        <a:lnSpc>
          <a:spcPct val="100000"/>
        </a:lnSpc>
        <a:spcBef>
          <a:spcPts val="0"/>
        </a:spcBef>
        <a:spcAft>
          <a:spcPts val="600"/>
        </a:spcAft>
        <a:buClrTx/>
        <a:buFont typeface="Arial" panose="020B0604020202020204" pitchFamily="34" charset="0"/>
        <a:buChar char="•"/>
        <a:defRPr sz="1500" kern="1200" baseline="0">
          <a:solidFill>
            <a:schemeClr val="accent2"/>
          </a:solidFill>
          <a:latin typeface="+mn-lt"/>
          <a:ea typeface="+mn-ea"/>
          <a:cs typeface="+mn-cs"/>
        </a:defRPr>
      </a:lvl5pPr>
      <a:lvl6pPr marL="719138" indent="-180975"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896938" indent="-1778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074738" indent="-1778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1257300" indent="-182563" algn="l" defTabSz="914400" rtl="0" eaLnBrk="1" latinLnBrk="0" hangingPunct="1">
        <a:lnSpc>
          <a:spcPct val="90000"/>
        </a:lnSpc>
        <a:spcBef>
          <a:spcPts val="500"/>
        </a:spcBef>
        <a:buFont typeface="Arial" panose="020B0604020202020204" pitchFamily="34" charset="0"/>
        <a:buChar char="•"/>
        <a:defRPr sz="15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627">
          <p15:clr>
            <a:srgbClr val="F26B43"/>
          </p15:clr>
        </p15:guide>
        <p15:guide id="3" pos="7055">
          <p15:clr>
            <a:srgbClr val="F26B43"/>
          </p15:clr>
        </p15:guide>
        <p15:guide id="4" orient="horz" pos="838">
          <p15:clr>
            <a:srgbClr val="F26B43"/>
          </p15:clr>
        </p15:guide>
        <p15:guide id="5" orient="horz" pos="612">
          <p15:clr>
            <a:srgbClr val="F26B43"/>
          </p15:clr>
        </p15:guide>
        <p15:guide id="6" orient="horz" pos="272">
          <p15:clr>
            <a:srgbClr val="F26B43"/>
          </p15:clr>
        </p15:guide>
        <p15:guide id="7" orient="horz" pos="370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notesSlide" Target="../notesSlides/notesSlide4.xml"/><Relationship Id="rId16" Type="http://schemas.openxmlformats.org/officeDocument/2006/relationships/image" Target="../media/image19.svg"/><Relationship Id="rId1" Type="http://schemas.openxmlformats.org/officeDocument/2006/relationships/slideLayout" Target="../slideLayouts/slideLayout1.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B5461F-5A99-A709-9124-E4FF5767F206}"/>
              </a:ext>
            </a:extLst>
          </p:cNvPr>
          <p:cNvSpPr/>
          <p:nvPr/>
        </p:nvSpPr>
        <p:spPr>
          <a:xfrm>
            <a:off x="0" y="1354237"/>
            <a:ext cx="12192000" cy="5503761"/>
          </a:xfrm>
          <a:prstGeom prst="rect">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pic>
        <p:nvPicPr>
          <p:cNvPr id="1026" name="Picture 2">
            <a:extLst>
              <a:ext uri="{FF2B5EF4-FFF2-40B4-BE49-F238E27FC236}">
                <a16:creationId xmlns:a16="http://schemas.microsoft.com/office/drawing/2014/main" id="{BBA3CC60-0C5B-DD40-1D7C-863DA5EDB9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6996" y="421876"/>
            <a:ext cx="1841266" cy="403496"/>
          </a:xfrm>
          <a:prstGeom prst="rect">
            <a:avLst/>
          </a:prstGeom>
          <a:noFill/>
          <a:extLst>
            <a:ext uri="{909E8E84-426E-40DD-AFC4-6F175D3DCCD1}">
              <a14:hiddenFill xmlns:a14="http://schemas.microsoft.com/office/drawing/2010/main">
                <a:solidFill>
                  <a:srgbClr val="FFFFFF"/>
                </a:solidFill>
              </a14:hiddenFill>
            </a:ext>
          </a:extLst>
        </p:spPr>
      </p:pic>
      <p:sp>
        <p:nvSpPr>
          <p:cNvPr id="15" name="Subtitle 1">
            <a:extLst>
              <a:ext uri="{FF2B5EF4-FFF2-40B4-BE49-F238E27FC236}">
                <a16:creationId xmlns:a16="http://schemas.microsoft.com/office/drawing/2014/main" id="{25494E3E-744E-521C-34BE-7F36AC3699C6}"/>
              </a:ext>
            </a:extLst>
          </p:cNvPr>
          <p:cNvSpPr txBox="1">
            <a:spLocks/>
          </p:cNvSpPr>
          <p:nvPr/>
        </p:nvSpPr>
        <p:spPr bwMode="auto">
          <a:xfrm>
            <a:off x="93345" y="2134009"/>
            <a:ext cx="12098655" cy="385704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ysClr val="window" lastClr="FFFFFF"/>
                </a:solidFill>
                <a:effectLst/>
                <a:uLnTx/>
                <a:uFillTx/>
                <a:latin typeface="Calibri"/>
                <a:ea typeface="+mn-ea"/>
                <a:cs typeface="+mn-cs"/>
              </a:rPr>
              <a:t>ISCA-</a:t>
            </a:r>
            <a:r>
              <a:rPr kumimoji="0" lang="en-US" sz="3200" b="0" i="0" u="none" strike="noStrike" kern="1200" cap="none" spc="0" normalizeH="0" baseline="0" noProof="0" dirty="0" err="1">
                <a:ln>
                  <a:noFill/>
                </a:ln>
                <a:solidFill>
                  <a:sysClr val="window" lastClr="FFFFFF"/>
                </a:solidFill>
                <a:effectLst/>
                <a:uLnTx/>
                <a:uFillTx/>
                <a:latin typeface="Calibri"/>
                <a:ea typeface="+mn-ea"/>
                <a:cs typeface="+mn-cs"/>
              </a:rPr>
              <a:t>LawSoc’s</a:t>
            </a:r>
            <a:r>
              <a:rPr kumimoji="0" lang="en-US" sz="3200" b="0" i="0" u="none" strike="noStrike" kern="1200" cap="none" spc="0" normalizeH="0" baseline="0" noProof="0" dirty="0">
                <a:ln>
                  <a:noFill/>
                </a:ln>
                <a:solidFill>
                  <a:sysClr val="window" lastClr="FFFFFF"/>
                </a:solidFill>
                <a:effectLst/>
                <a:uLnTx/>
                <a:uFillTx/>
                <a:latin typeface="Calibri"/>
                <a:ea typeface="+mn-ea"/>
                <a:cs typeface="+mn-cs"/>
              </a:rPr>
              <a:t> Sustainability Apex </a:t>
            </a:r>
            <a:r>
              <a:rPr kumimoji="0" lang="en-US" sz="3200" b="0" i="0" u="none" strike="noStrike" kern="1200" cap="none" spc="0" normalizeH="0" baseline="0" noProof="0" dirty="0" err="1">
                <a:ln>
                  <a:noFill/>
                </a:ln>
                <a:solidFill>
                  <a:sysClr val="window" lastClr="FFFFFF"/>
                </a:solidFill>
                <a:effectLst/>
                <a:uLnTx/>
                <a:uFillTx/>
                <a:latin typeface="Calibri"/>
                <a:ea typeface="+mn-ea"/>
                <a:cs typeface="+mn-cs"/>
              </a:rPr>
              <a:t>Programme</a:t>
            </a:r>
            <a:r>
              <a:rPr kumimoji="0" lang="en-US" sz="3200" b="0" i="0" u="none" strike="noStrike" kern="1200" cap="none" spc="0" normalizeH="0" baseline="0" noProof="0" dirty="0">
                <a:ln>
                  <a:noFill/>
                </a:ln>
                <a:solidFill>
                  <a:sysClr val="window" lastClr="FFFFFF"/>
                </a:solidFill>
                <a:effectLst/>
                <a:uLnTx/>
                <a:uFillTx/>
                <a:latin typeface="Calibri"/>
                <a:ea typeface="+mn-ea"/>
                <a:cs typeface="+mn-cs"/>
              </a:rPr>
              <a:t> (SAP)</a:t>
            </a:r>
          </a:p>
          <a:p>
            <a:pPr>
              <a:defRPr/>
            </a:pPr>
            <a:r>
              <a:rPr kumimoji="0" lang="en-US" sz="5400" b="1" i="0" u="none" strike="noStrike" kern="1200" cap="none" spc="0" normalizeH="0" baseline="0" noProof="0" dirty="0">
                <a:ln>
                  <a:noFill/>
                </a:ln>
                <a:solidFill>
                  <a:sysClr val="window" lastClr="FFFFFF"/>
                </a:solidFill>
                <a:effectLst/>
                <a:uLnTx/>
                <a:uFillTx/>
                <a:latin typeface="Calibri"/>
                <a:ea typeface="+mn-ea"/>
                <a:cs typeface="+mn-cs"/>
              </a:rPr>
              <a:t>Masterclass 2: </a:t>
            </a:r>
            <a:r>
              <a:rPr lang="en-US" sz="5400" b="1" dirty="0">
                <a:solidFill>
                  <a:sysClr val="window" lastClr="FFFFFF"/>
                </a:solidFill>
              </a:rPr>
              <a:t>ESG Risk Management</a:t>
            </a:r>
            <a:br>
              <a:rPr kumimoji="0" lang="en-GB" sz="5400" b="1" i="0" u="none" strike="noStrike" kern="1200" cap="none" spc="0" normalizeH="0" baseline="0" noProof="0" dirty="0">
                <a:ln>
                  <a:noFill/>
                </a:ln>
                <a:solidFill>
                  <a:sysClr val="window" lastClr="FFFFFF"/>
                </a:solidFill>
                <a:effectLst/>
                <a:uLnTx/>
                <a:uFillTx/>
                <a:latin typeface="Calibri"/>
                <a:ea typeface="+mn-ea"/>
                <a:cs typeface="+mn-cs"/>
              </a:rPr>
            </a:br>
            <a:endParaRPr kumimoji="0" lang="en-GB" sz="2000" b="1" i="0" u="none" strike="noStrike" kern="1200" cap="none" spc="0" normalizeH="0" baseline="0" noProof="0" dirty="0">
              <a:ln>
                <a:noFill/>
              </a:ln>
              <a:solidFill>
                <a:sysClr val="window" lastClr="FFFFFF"/>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ysClr val="window" lastClr="FFFFFF"/>
                </a:solidFill>
                <a:effectLst/>
                <a:uLnTx/>
                <a:uFillTx/>
                <a:latin typeface="Calibri"/>
                <a:ea typeface="+mn-ea"/>
                <a:cs typeface="+mn-cs"/>
              </a:rPr>
              <a:t>Overview – Summary Deck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a:ln>
                  <a:noFill/>
                </a:ln>
                <a:solidFill>
                  <a:sysClr val="window" lastClr="FFFFFF"/>
                </a:solidFill>
                <a:effectLst/>
                <a:uLnTx/>
                <a:uFillTx/>
                <a:latin typeface="Calibri"/>
                <a:ea typeface="+mn-ea"/>
                <a:cs typeface="+mn-cs"/>
              </a:rPr>
              <a:t>November 2024</a:t>
            </a:r>
          </a:p>
        </p:txBody>
      </p:sp>
      <p:pic>
        <p:nvPicPr>
          <p:cNvPr id="1028" name="Picture 4">
            <a:extLst>
              <a:ext uri="{FF2B5EF4-FFF2-40B4-BE49-F238E27FC236}">
                <a16:creationId xmlns:a16="http://schemas.microsoft.com/office/drawing/2014/main" id="{D4315620-47F1-7CE2-50D7-C100CED14A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43514" y="249503"/>
            <a:ext cx="1841266" cy="747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11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76995F70-5819-4966-7698-6F6E16C0B184}"/>
              </a:ext>
            </a:extLst>
          </p:cNvPr>
          <p:cNvGrpSpPr/>
          <p:nvPr/>
        </p:nvGrpSpPr>
        <p:grpSpPr>
          <a:xfrm>
            <a:off x="3193679" y="2273302"/>
            <a:ext cx="5499605" cy="2743545"/>
            <a:chOff x="1439129" y="2213395"/>
            <a:chExt cx="5688858" cy="2837955"/>
          </a:xfrm>
        </p:grpSpPr>
        <p:sp>
          <p:nvSpPr>
            <p:cNvPr id="36" name="Forma libre: forma 109">
              <a:extLst>
                <a:ext uri="{FF2B5EF4-FFF2-40B4-BE49-F238E27FC236}">
                  <a16:creationId xmlns:a16="http://schemas.microsoft.com/office/drawing/2014/main" id="{CE215BEC-CEA1-2D16-A060-A6C49C60278A}"/>
                </a:ext>
              </a:extLst>
            </p:cNvPr>
            <p:cNvSpPr/>
            <p:nvPr/>
          </p:nvSpPr>
          <p:spPr>
            <a:xfrm>
              <a:off x="1439129" y="2213395"/>
              <a:ext cx="3018373" cy="1594612"/>
            </a:xfrm>
            <a:custGeom>
              <a:avLst/>
              <a:gdLst>
                <a:gd name="connsiteX0" fmla="*/ 3027770 w 3018372"/>
                <a:gd name="connsiteY0" fmla="*/ 1325778 h 1594612"/>
                <a:gd name="connsiteX1" fmla="*/ 2961138 w 3018372"/>
                <a:gd name="connsiteY1" fmla="*/ 1596720 h 1594612"/>
                <a:gd name="connsiteX2" fmla="*/ 2682650 w 3018372"/>
                <a:gd name="connsiteY2" fmla="*/ 1552726 h 1594612"/>
                <a:gd name="connsiteX3" fmla="*/ 2564905 w 3018372"/>
                <a:gd name="connsiteY3" fmla="*/ 1345284 h 1594612"/>
                <a:gd name="connsiteX4" fmla="*/ 2550667 w 3018372"/>
                <a:gd name="connsiteY4" fmla="*/ 1320368 h 1594612"/>
                <a:gd name="connsiteX5" fmla="*/ 2536430 w 3018372"/>
                <a:gd name="connsiteY5" fmla="*/ 1295737 h 1594612"/>
                <a:gd name="connsiteX6" fmla="*/ 2368569 w 3018372"/>
                <a:gd name="connsiteY6" fmla="*/ 1011412 h 1594612"/>
                <a:gd name="connsiteX7" fmla="*/ 2040249 w 3018372"/>
                <a:gd name="connsiteY7" fmla="*/ 629844 h 1594612"/>
                <a:gd name="connsiteX8" fmla="*/ 1058139 w 3018372"/>
                <a:gd name="connsiteY8" fmla="*/ 478356 h 1594612"/>
                <a:gd name="connsiteX9" fmla="*/ 408619 w 3018372"/>
                <a:gd name="connsiteY9" fmla="*/ 1307696 h 1594612"/>
                <a:gd name="connsiteX10" fmla="*/ 223530 w 3018372"/>
                <a:gd name="connsiteY10" fmla="*/ 1137557 h 1594612"/>
                <a:gd name="connsiteX11" fmla="*/ 0 w 3018372"/>
                <a:gd name="connsiteY11" fmla="*/ 1343006 h 1594612"/>
                <a:gd name="connsiteX12" fmla="*/ 796025 w 3018372"/>
                <a:gd name="connsiteY12" fmla="*/ 149467 h 1594612"/>
                <a:gd name="connsiteX13" fmla="*/ 2451716 w 3018372"/>
                <a:gd name="connsiteY13" fmla="*/ 457142 h 1594612"/>
                <a:gd name="connsiteX14" fmla="*/ 2880980 w 3018372"/>
                <a:gd name="connsiteY14" fmla="*/ 1066938 h 1594612"/>
                <a:gd name="connsiteX15" fmla="*/ 2895075 w 3018372"/>
                <a:gd name="connsiteY15" fmla="*/ 1091569 h 1594612"/>
                <a:gd name="connsiteX16" fmla="*/ 2907462 w 3018372"/>
                <a:gd name="connsiteY16" fmla="*/ 1113068 h 1594612"/>
                <a:gd name="connsiteX17" fmla="*/ 2909313 w 3018372"/>
                <a:gd name="connsiteY17" fmla="*/ 1116343 h 1594612"/>
                <a:gd name="connsiteX18" fmla="*/ 3027770 w 3018372"/>
                <a:gd name="connsiteY18" fmla="*/ 1325778 h 1594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18372" h="1594612">
                  <a:moveTo>
                    <a:pt x="3027770" y="1325778"/>
                  </a:moveTo>
                  <a:lnTo>
                    <a:pt x="2961138" y="1596720"/>
                  </a:lnTo>
                  <a:lnTo>
                    <a:pt x="2682650" y="1552726"/>
                  </a:lnTo>
                  <a:cubicBezTo>
                    <a:pt x="2643639" y="1483531"/>
                    <a:pt x="2604486" y="1414194"/>
                    <a:pt x="2564905" y="1345284"/>
                  </a:cubicBezTo>
                  <a:cubicBezTo>
                    <a:pt x="2560207" y="1336884"/>
                    <a:pt x="2555508" y="1328626"/>
                    <a:pt x="2550667" y="1320368"/>
                  </a:cubicBezTo>
                  <a:cubicBezTo>
                    <a:pt x="2545969" y="1312110"/>
                    <a:pt x="2541271" y="1303852"/>
                    <a:pt x="2536430" y="1295737"/>
                  </a:cubicBezTo>
                  <a:cubicBezTo>
                    <a:pt x="2481615" y="1200345"/>
                    <a:pt x="2425804" y="1105380"/>
                    <a:pt x="2368569" y="1011412"/>
                  </a:cubicBezTo>
                  <a:cubicBezTo>
                    <a:pt x="2280580" y="867185"/>
                    <a:pt x="2173371" y="736056"/>
                    <a:pt x="2040249" y="629844"/>
                  </a:cubicBezTo>
                  <a:cubicBezTo>
                    <a:pt x="1742256" y="392076"/>
                    <a:pt x="1409238" y="349790"/>
                    <a:pt x="1058139" y="478356"/>
                  </a:cubicBezTo>
                  <a:cubicBezTo>
                    <a:pt x="692375" y="612189"/>
                    <a:pt x="451759" y="933105"/>
                    <a:pt x="408619" y="1307696"/>
                  </a:cubicBezTo>
                  <a:lnTo>
                    <a:pt x="223530" y="1137557"/>
                  </a:lnTo>
                  <a:lnTo>
                    <a:pt x="0" y="1343006"/>
                  </a:lnTo>
                  <a:cubicBezTo>
                    <a:pt x="34313" y="804397"/>
                    <a:pt x="300414" y="400191"/>
                    <a:pt x="796025" y="149467"/>
                  </a:cubicBezTo>
                  <a:cubicBezTo>
                    <a:pt x="1319399" y="-115210"/>
                    <a:pt x="1993407" y="-37758"/>
                    <a:pt x="2451716" y="457142"/>
                  </a:cubicBezTo>
                  <a:cubicBezTo>
                    <a:pt x="2622567" y="641519"/>
                    <a:pt x="2756401" y="850669"/>
                    <a:pt x="2880980" y="1066938"/>
                  </a:cubicBezTo>
                  <a:cubicBezTo>
                    <a:pt x="2885821" y="1075054"/>
                    <a:pt x="2890519" y="1083312"/>
                    <a:pt x="2895075" y="1091569"/>
                  </a:cubicBezTo>
                  <a:cubicBezTo>
                    <a:pt x="2899347" y="1098688"/>
                    <a:pt x="2903333" y="1105950"/>
                    <a:pt x="2907462" y="1113068"/>
                  </a:cubicBezTo>
                  <a:cubicBezTo>
                    <a:pt x="2908032" y="1114207"/>
                    <a:pt x="2908743" y="1115204"/>
                    <a:pt x="2909313" y="1116343"/>
                  </a:cubicBezTo>
                  <a:cubicBezTo>
                    <a:pt x="2948893" y="1186107"/>
                    <a:pt x="2988332" y="1256014"/>
                    <a:pt x="3027770" y="1325778"/>
                  </a:cubicBezTo>
                  <a:close/>
                </a:path>
              </a:pathLst>
            </a:custGeom>
            <a:solidFill>
              <a:srgbClr val="0A9396"/>
            </a:solidFill>
            <a:ln w="14216"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7" name="Forma libre: forma 110">
              <a:extLst>
                <a:ext uri="{FF2B5EF4-FFF2-40B4-BE49-F238E27FC236}">
                  <a16:creationId xmlns:a16="http://schemas.microsoft.com/office/drawing/2014/main" id="{686B2770-ACA3-526C-686D-C720175FFE70}"/>
                </a:ext>
              </a:extLst>
            </p:cNvPr>
            <p:cNvSpPr/>
            <p:nvPr/>
          </p:nvSpPr>
          <p:spPr>
            <a:xfrm>
              <a:off x="4494030" y="2362370"/>
              <a:ext cx="2633957" cy="1252910"/>
            </a:xfrm>
            <a:custGeom>
              <a:avLst/>
              <a:gdLst>
                <a:gd name="connsiteX0" fmla="*/ 2639834 w 2633957"/>
                <a:gd name="connsiteY0" fmla="*/ 1232386 h 1252909"/>
                <a:gd name="connsiteX1" fmla="*/ 2451044 w 2633957"/>
                <a:gd name="connsiteY1" fmla="*/ 1058972 h 1252909"/>
                <a:gd name="connsiteX2" fmla="*/ 2252571 w 2633957"/>
                <a:gd name="connsiteY2" fmla="*/ 1241356 h 1252909"/>
                <a:gd name="connsiteX3" fmla="*/ 2234490 w 2633957"/>
                <a:gd name="connsiteY3" fmla="*/ 1258014 h 1252909"/>
                <a:gd name="connsiteX4" fmla="*/ 2223099 w 2633957"/>
                <a:gd name="connsiteY4" fmla="*/ 1199782 h 1252909"/>
                <a:gd name="connsiteX5" fmla="*/ 2216123 w 2633957"/>
                <a:gd name="connsiteY5" fmla="*/ 1171307 h 1252909"/>
                <a:gd name="connsiteX6" fmla="*/ 2208292 w 2633957"/>
                <a:gd name="connsiteY6" fmla="*/ 1142832 h 1252909"/>
                <a:gd name="connsiteX7" fmla="*/ 1315737 w 2633957"/>
                <a:gd name="connsiteY7" fmla="*/ 410164 h 1252909"/>
                <a:gd name="connsiteX8" fmla="*/ 451229 w 2633957"/>
                <a:gd name="connsiteY8" fmla="*/ 777210 h 1252909"/>
                <a:gd name="connsiteX9" fmla="*/ 247916 w 2633957"/>
                <a:gd name="connsiteY9" fmla="*/ 1051284 h 1252909"/>
                <a:gd name="connsiteX10" fmla="*/ 218587 w 2633957"/>
                <a:gd name="connsiteY10" fmla="*/ 1095563 h 1252909"/>
                <a:gd name="connsiteX11" fmla="*/ 197657 w 2633957"/>
                <a:gd name="connsiteY11" fmla="*/ 1061535 h 1252909"/>
                <a:gd name="connsiteX12" fmla="*/ 141846 w 2633957"/>
                <a:gd name="connsiteY12" fmla="*/ 965858 h 1252909"/>
                <a:gd name="connsiteX13" fmla="*/ 121201 w 2633957"/>
                <a:gd name="connsiteY13" fmla="*/ 930549 h 1252909"/>
                <a:gd name="connsiteX14" fmla="*/ 121201 w 2633957"/>
                <a:gd name="connsiteY14" fmla="*/ 930406 h 1252909"/>
                <a:gd name="connsiteX15" fmla="*/ 125615 w 2633957"/>
                <a:gd name="connsiteY15" fmla="*/ 912325 h 1252909"/>
                <a:gd name="connsiteX16" fmla="*/ 114794 w 2633957"/>
                <a:gd name="connsiteY16" fmla="*/ 919586 h 1252909"/>
                <a:gd name="connsiteX17" fmla="*/ 100414 w 2633957"/>
                <a:gd name="connsiteY17" fmla="*/ 894955 h 1252909"/>
                <a:gd name="connsiteX18" fmla="*/ 6446 w 2633957"/>
                <a:gd name="connsiteY18" fmla="*/ 732361 h 1252909"/>
                <a:gd name="connsiteX19" fmla="*/ 3314 w 2633957"/>
                <a:gd name="connsiteY19" fmla="*/ 692781 h 1252909"/>
                <a:gd name="connsiteX20" fmla="*/ 504905 w 2633957"/>
                <a:gd name="connsiteY20" fmla="*/ 199590 h 1252909"/>
                <a:gd name="connsiteX21" fmla="*/ 1331968 w 2633957"/>
                <a:gd name="connsiteY21" fmla="*/ 3965 h 1252909"/>
                <a:gd name="connsiteX22" fmla="*/ 2166861 w 2633957"/>
                <a:gd name="connsiteY22" fmla="*/ 352502 h 1252909"/>
                <a:gd name="connsiteX23" fmla="*/ 2625739 w 2633957"/>
                <a:gd name="connsiteY23" fmla="*/ 1142832 h 1252909"/>
                <a:gd name="connsiteX24" fmla="*/ 2630722 w 2633957"/>
                <a:gd name="connsiteY24" fmla="*/ 1171307 h 1252909"/>
                <a:gd name="connsiteX25" fmla="*/ 2635278 w 2633957"/>
                <a:gd name="connsiteY25" fmla="*/ 1199782 h 1252909"/>
                <a:gd name="connsiteX26" fmla="*/ 2639834 w 2633957"/>
                <a:gd name="connsiteY26" fmla="*/ 1232386 h 1252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33957" h="1252909">
                  <a:moveTo>
                    <a:pt x="2639834" y="1232386"/>
                  </a:moveTo>
                  <a:lnTo>
                    <a:pt x="2451044" y="1058972"/>
                  </a:lnTo>
                  <a:lnTo>
                    <a:pt x="2252571" y="1241356"/>
                  </a:lnTo>
                  <a:lnTo>
                    <a:pt x="2234490" y="1258014"/>
                  </a:lnTo>
                  <a:cubicBezTo>
                    <a:pt x="2231357" y="1238508"/>
                    <a:pt x="2227513" y="1219003"/>
                    <a:pt x="2223099" y="1199782"/>
                  </a:cubicBezTo>
                  <a:cubicBezTo>
                    <a:pt x="2220821" y="1190243"/>
                    <a:pt x="2218543" y="1180704"/>
                    <a:pt x="2216123" y="1171307"/>
                  </a:cubicBezTo>
                  <a:cubicBezTo>
                    <a:pt x="2213703" y="1161768"/>
                    <a:pt x="2210997" y="1152228"/>
                    <a:pt x="2208292" y="1142832"/>
                  </a:cubicBezTo>
                  <a:cubicBezTo>
                    <a:pt x="2094818" y="752863"/>
                    <a:pt x="1749699" y="444192"/>
                    <a:pt x="1315737" y="410164"/>
                  </a:cubicBezTo>
                  <a:cubicBezTo>
                    <a:pt x="963498" y="382543"/>
                    <a:pt x="677465" y="512105"/>
                    <a:pt x="451229" y="777210"/>
                  </a:cubicBezTo>
                  <a:cubicBezTo>
                    <a:pt x="377621" y="863632"/>
                    <a:pt x="315260" y="959451"/>
                    <a:pt x="247916" y="1051284"/>
                  </a:cubicBezTo>
                  <a:cubicBezTo>
                    <a:pt x="238377" y="1064240"/>
                    <a:pt x="229977" y="1078193"/>
                    <a:pt x="218587" y="1095563"/>
                  </a:cubicBezTo>
                  <a:cubicBezTo>
                    <a:pt x="209617" y="1080898"/>
                    <a:pt x="203352" y="1071359"/>
                    <a:pt x="197657" y="1061535"/>
                  </a:cubicBezTo>
                  <a:cubicBezTo>
                    <a:pt x="179006" y="1029643"/>
                    <a:pt x="160355" y="997750"/>
                    <a:pt x="141846" y="965858"/>
                  </a:cubicBezTo>
                  <a:cubicBezTo>
                    <a:pt x="134869" y="954041"/>
                    <a:pt x="128035" y="942224"/>
                    <a:pt x="121201" y="930549"/>
                  </a:cubicBezTo>
                  <a:lnTo>
                    <a:pt x="121201" y="930406"/>
                  </a:lnTo>
                  <a:lnTo>
                    <a:pt x="125615" y="912325"/>
                  </a:lnTo>
                  <a:lnTo>
                    <a:pt x="114794" y="919586"/>
                  </a:lnTo>
                  <a:cubicBezTo>
                    <a:pt x="109954" y="911328"/>
                    <a:pt x="105113" y="903070"/>
                    <a:pt x="100414" y="894955"/>
                  </a:cubicBezTo>
                  <a:cubicBezTo>
                    <a:pt x="68807" y="840852"/>
                    <a:pt x="37484" y="786749"/>
                    <a:pt x="6446" y="732361"/>
                  </a:cubicBezTo>
                  <a:cubicBezTo>
                    <a:pt x="324" y="721541"/>
                    <a:pt x="-2808" y="701181"/>
                    <a:pt x="3314" y="692781"/>
                  </a:cubicBezTo>
                  <a:cubicBezTo>
                    <a:pt x="141561" y="499007"/>
                    <a:pt x="301022" y="326447"/>
                    <a:pt x="504905" y="199590"/>
                  </a:cubicBezTo>
                  <a:cubicBezTo>
                    <a:pt x="758477" y="41552"/>
                    <a:pt x="1036537" y="-16537"/>
                    <a:pt x="1331968" y="3965"/>
                  </a:cubicBezTo>
                  <a:cubicBezTo>
                    <a:pt x="1649181" y="26033"/>
                    <a:pt x="1929662" y="141643"/>
                    <a:pt x="2166861" y="352502"/>
                  </a:cubicBezTo>
                  <a:cubicBezTo>
                    <a:pt x="2413883" y="572188"/>
                    <a:pt x="2567365" y="836011"/>
                    <a:pt x="2625739" y="1142832"/>
                  </a:cubicBezTo>
                  <a:cubicBezTo>
                    <a:pt x="2627590" y="1152228"/>
                    <a:pt x="2629298" y="1161768"/>
                    <a:pt x="2630722" y="1171307"/>
                  </a:cubicBezTo>
                  <a:cubicBezTo>
                    <a:pt x="2632573" y="1180704"/>
                    <a:pt x="2633997" y="1190243"/>
                    <a:pt x="2635278" y="1199782"/>
                  </a:cubicBezTo>
                  <a:cubicBezTo>
                    <a:pt x="2636987" y="1210603"/>
                    <a:pt x="2638411" y="1221423"/>
                    <a:pt x="2639834" y="1232386"/>
                  </a:cubicBezTo>
                  <a:close/>
                </a:path>
              </a:pathLst>
            </a:custGeom>
            <a:solidFill>
              <a:srgbClr val="8C2E02"/>
            </a:solidFill>
            <a:ln w="14216"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8" name="Forma libre: forma 112">
              <a:extLst>
                <a:ext uri="{FF2B5EF4-FFF2-40B4-BE49-F238E27FC236}">
                  <a16:creationId xmlns:a16="http://schemas.microsoft.com/office/drawing/2014/main" id="{4566D193-4AC6-F54A-5491-E1EA1886CFC3}"/>
                </a:ext>
              </a:extLst>
            </p:cNvPr>
            <p:cNvSpPr/>
            <p:nvPr/>
          </p:nvSpPr>
          <p:spPr>
            <a:xfrm>
              <a:off x="1441851" y="3251455"/>
              <a:ext cx="2648195" cy="1799895"/>
            </a:xfrm>
            <a:custGeom>
              <a:avLst/>
              <a:gdLst>
                <a:gd name="connsiteX0" fmla="*/ 2649622 w 2648194"/>
                <a:gd name="connsiteY0" fmla="*/ 920177 h 1623087"/>
                <a:gd name="connsiteX1" fmla="*/ 2220358 w 2648194"/>
                <a:gd name="connsiteY1" fmla="*/ 1377204 h 1623087"/>
                <a:gd name="connsiteX2" fmla="*/ 1343037 w 2648194"/>
                <a:gd name="connsiteY2" fmla="*/ 1628640 h 1623087"/>
                <a:gd name="connsiteX3" fmla="*/ 165160 w 2648194"/>
                <a:gd name="connsiteY3" fmla="*/ 876467 h 1623087"/>
                <a:gd name="connsiteX4" fmla="*/ 22072 w 2648194"/>
                <a:gd name="connsiteY4" fmla="*/ 485787 h 1623087"/>
                <a:gd name="connsiteX5" fmla="*/ 17089 w 2648194"/>
                <a:gd name="connsiteY5" fmla="*/ 457312 h 1623087"/>
                <a:gd name="connsiteX6" fmla="*/ 12675 w 2648194"/>
                <a:gd name="connsiteY6" fmla="*/ 428837 h 1623087"/>
                <a:gd name="connsiteX7" fmla="*/ 3 w 2648194"/>
                <a:gd name="connsiteY7" fmla="*/ 246168 h 1623087"/>
                <a:gd name="connsiteX8" fmla="*/ 431 w 2648194"/>
                <a:gd name="connsiteY8" fmla="*/ 208439 h 1623087"/>
                <a:gd name="connsiteX9" fmla="*/ 227378 w 2648194"/>
                <a:gd name="connsiteY9" fmla="*/ 0 h 1623087"/>
                <a:gd name="connsiteX10" fmla="*/ 406772 w 2648194"/>
                <a:gd name="connsiteY10" fmla="*/ 164729 h 1623087"/>
                <a:gd name="connsiteX11" fmla="*/ 408480 w 2648194"/>
                <a:gd name="connsiteY11" fmla="*/ 296142 h 1623087"/>
                <a:gd name="connsiteX12" fmla="*/ 427844 w 2648194"/>
                <a:gd name="connsiteY12" fmla="*/ 428837 h 1623087"/>
                <a:gd name="connsiteX13" fmla="*/ 434678 w 2648194"/>
                <a:gd name="connsiteY13" fmla="*/ 457312 h 1623087"/>
                <a:gd name="connsiteX14" fmla="*/ 442081 w 2648194"/>
                <a:gd name="connsiteY14" fmla="*/ 485787 h 1623087"/>
                <a:gd name="connsiteX15" fmla="*/ 1292209 w 2648194"/>
                <a:gd name="connsiteY15" fmla="*/ 1217458 h 1623087"/>
                <a:gd name="connsiteX16" fmla="*/ 2197009 w 2648194"/>
                <a:gd name="connsiteY16" fmla="*/ 844860 h 1623087"/>
                <a:gd name="connsiteX17" fmla="*/ 2399325 w 2648194"/>
                <a:gd name="connsiteY17" fmla="*/ 565803 h 1623087"/>
                <a:gd name="connsiteX18" fmla="*/ 2434634 w 2648194"/>
                <a:gd name="connsiteY18" fmla="*/ 510561 h 1623087"/>
                <a:gd name="connsiteX19" fmla="*/ 2456276 w 2648194"/>
                <a:gd name="connsiteY19" fmla="*/ 547151 h 1623087"/>
                <a:gd name="connsiteX20" fmla="*/ 2645778 w 2648194"/>
                <a:gd name="connsiteY20" fmla="*/ 877179 h 1623087"/>
                <a:gd name="connsiteX21" fmla="*/ 2649622 w 2648194"/>
                <a:gd name="connsiteY21" fmla="*/ 920177 h 1623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8194" h="1623087">
                  <a:moveTo>
                    <a:pt x="2649622" y="920177"/>
                  </a:moveTo>
                  <a:cubicBezTo>
                    <a:pt x="2529172" y="1093733"/>
                    <a:pt x="2391495" y="1251201"/>
                    <a:pt x="2220358" y="1377204"/>
                  </a:cubicBezTo>
                  <a:cubicBezTo>
                    <a:pt x="1959098" y="1569554"/>
                    <a:pt x="1663810" y="1651421"/>
                    <a:pt x="1343037" y="1628640"/>
                  </a:cubicBezTo>
                  <a:cubicBezTo>
                    <a:pt x="816388" y="1591338"/>
                    <a:pt x="422718" y="1336912"/>
                    <a:pt x="165160" y="876467"/>
                  </a:cubicBezTo>
                  <a:cubicBezTo>
                    <a:pt x="95823" y="752742"/>
                    <a:pt x="47699" y="622041"/>
                    <a:pt x="22072" y="485787"/>
                  </a:cubicBezTo>
                  <a:cubicBezTo>
                    <a:pt x="20221" y="476248"/>
                    <a:pt x="18512" y="466851"/>
                    <a:pt x="17089" y="457312"/>
                  </a:cubicBezTo>
                  <a:cubicBezTo>
                    <a:pt x="15380" y="447915"/>
                    <a:pt x="13956" y="438376"/>
                    <a:pt x="12675" y="428837"/>
                  </a:cubicBezTo>
                  <a:cubicBezTo>
                    <a:pt x="4132" y="368896"/>
                    <a:pt x="-139" y="307959"/>
                    <a:pt x="3" y="246168"/>
                  </a:cubicBezTo>
                  <a:cubicBezTo>
                    <a:pt x="3" y="233497"/>
                    <a:pt x="146" y="220968"/>
                    <a:pt x="431" y="208439"/>
                  </a:cubicBezTo>
                  <a:lnTo>
                    <a:pt x="227378" y="0"/>
                  </a:lnTo>
                  <a:lnTo>
                    <a:pt x="406772" y="164729"/>
                  </a:lnTo>
                  <a:cubicBezTo>
                    <a:pt x="404636" y="208011"/>
                    <a:pt x="405206" y="251863"/>
                    <a:pt x="408480" y="296142"/>
                  </a:cubicBezTo>
                  <a:cubicBezTo>
                    <a:pt x="411897" y="341133"/>
                    <a:pt x="418304" y="385412"/>
                    <a:pt x="427844" y="428837"/>
                  </a:cubicBezTo>
                  <a:cubicBezTo>
                    <a:pt x="429979" y="438376"/>
                    <a:pt x="432115" y="447915"/>
                    <a:pt x="434678" y="457312"/>
                  </a:cubicBezTo>
                  <a:cubicBezTo>
                    <a:pt x="436956" y="466851"/>
                    <a:pt x="439518" y="476390"/>
                    <a:pt x="442081" y="485787"/>
                  </a:cubicBezTo>
                  <a:cubicBezTo>
                    <a:pt x="550572" y="868779"/>
                    <a:pt x="889996" y="1170616"/>
                    <a:pt x="1292209" y="1217458"/>
                  </a:cubicBezTo>
                  <a:cubicBezTo>
                    <a:pt x="1663241" y="1260740"/>
                    <a:pt x="1962231" y="1128331"/>
                    <a:pt x="2197009" y="844860"/>
                  </a:cubicBezTo>
                  <a:cubicBezTo>
                    <a:pt x="2270190" y="756587"/>
                    <a:pt x="2332409" y="659201"/>
                    <a:pt x="2399325" y="565803"/>
                  </a:cubicBezTo>
                  <a:cubicBezTo>
                    <a:pt x="2411000" y="549572"/>
                    <a:pt x="2420966" y="532202"/>
                    <a:pt x="2434634" y="510561"/>
                  </a:cubicBezTo>
                  <a:cubicBezTo>
                    <a:pt x="2443462" y="525368"/>
                    <a:pt x="2450011" y="536188"/>
                    <a:pt x="2456276" y="547151"/>
                  </a:cubicBezTo>
                  <a:cubicBezTo>
                    <a:pt x="2519775" y="657066"/>
                    <a:pt x="2583560" y="766695"/>
                    <a:pt x="2645778" y="877179"/>
                  </a:cubicBezTo>
                  <a:cubicBezTo>
                    <a:pt x="2652470" y="888996"/>
                    <a:pt x="2656029" y="910922"/>
                    <a:pt x="2649622" y="920177"/>
                  </a:cubicBezTo>
                  <a:close/>
                </a:path>
              </a:pathLst>
            </a:custGeom>
            <a:solidFill>
              <a:srgbClr val="0A9396"/>
            </a:solidFill>
            <a:ln w="14216"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9" name="Forma libre: forma 118">
              <a:extLst>
                <a:ext uri="{FF2B5EF4-FFF2-40B4-BE49-F238E27FC236}">
                  <a16:creationId xmlns:a16="http://schemas.microsoft.com/office/drawing/2014/main" id="{90580565-9205-FAFF-ECFB-305E08975B12}"/>
                </a:ext>
              </a:extLst>
            </p:cNvPr>
            <p:cNvSpPr/>
            <p:nvPr/>
          </p:nvSpPr>
          <p:spPr>
            <a:xfrm>
              <a:off x="4164085" y="3354369"/>
              <a:ext cx="2961422" cy="1694276"/>
            </a:xfrm>
            <a:custGeom>
              <a:avLst/>
              <a:gdLst>
                <a:gd name="connsiteX0" fmla="*/ 2966121 w 2961422"/>
                <a:gd name="connsiteY0" fmla="*/ 287030 h 1694275"/>
                <a:gd name="connsiteX1" fmla="*/ 2965978 w 2961422"/>
                <a:gd name="connsiteY1" fmla="*/ 307390 h 1694275"/>
                <a:gd name="connsiteX2" fmla="*/ 2965124 w 2961422"/>
                <a:gd name="connsiteY2" fmla="*/ 346971 h 1694275"/>
                <a:gd name="connsiteX3" fmla="*/ 2963131 w 2961422"/>
                <a:gd name="connsiteY3" fmla="*/ 387405 h 1694275"/>
                <a:gd name="connsiteX4" fmla="*/ 2959714 w 2961422"/>
                <a:gd name="connsiteY4" fmla="*/ 428837 h 1694275"/>
                <a:gd name="connsiteX5" fmla="*/ 2956724 w 2961422"/>
                <a:gd name="connsiteY5" fmla="*/ 457312 h 1694275"/>
                <a:gd name="connsiteX6" fmla="*/ 2953165 w 2961422"/>
                <a:gd name="connsiteY6" fmla="*/ 485787 h 1694275"/>
                <a:gd name="connsiteX7" fmla="*/ 1818285 w 2961422"/>
                <a:gd name="connsiteY7" fmla="*/ 1678899 h 1694275"/>
                <a:gd name="connsiteX8" fmla="*/ 503869 w 2961422"/>
                <a:gd name="connsiteY8" fmla="*/ 1233831 h 1694275"/>
                <a:gd name="connsiteX9" fmla="*/ 20217 w 2961422"/>
                <a:gd name="connsiteY9" fmla="*/ 510988 h 1694275"/>
                <a:gd name="connsiteX10" fmla="*/ 0 w 2961422"/>
                <a:gd name="connsiteY10" fmla="*/ 475109 h 1694275"/>
                <a:gd name="connsiteX11" fmla="*/ 285464 w 2961422"/>
                <a:gd name="connsiteY11" fmla="*/ 520242 h 1694275"/>
                <a:gd name="connsiteX12" fmla="*/ 350245 w 2961422"/>
                <a:gd name="connsiteY12" fmla="*/ 256989 h 1694275"/>
                <a:gd name="connsiteX13" fmla="*/ 594990 w 2961422"/>
                <a:gd name="connsiteY13" fmla="*/ 682266 h 1694275"/>
                <a:gd name="connsiteX14" fmla="*/ 877322 w 2961422"/>
                <a:gd name="connsiteY14" fmla="*/ 1033793 h 1694275"/>
                <a:gd name="connsiteX15" fmla="*/ 1695984 w 2961422"/>
                <a:gd name="connsiteY15" fmla="*/ 1287792 h 1694275"/>
                <a:gd name="connsiteX16" fmla="*/ 2537284 w 2961422"/>
                <a:gd name="connsiteY16" fmla="*/ 502588 h 1694275"/>
                <a:gd name="connsiteX17" fmla="*/ 2540701 w 2961422"/>
                <a:gd name="connsiteY17" fmla="*/ 485787 h 1694275"/>
                <a:gd name="connsiteX18" fmla="*/ 2546254 w 2961422"/>
                <a:gd name="connsiteY18" fmla="*/ 457312 h 1694275"/>
                <a:gd name="connsiteX19" fmla="*/ 2550952 w 2961422"/>
                <a:gd name="connsiteY19" fmla="*/ 428837 h 1694275"/>
                <a:gd name="connsiteX20" fmla="*/ 2556932 w 2961422"/>
                <a:gd name="connsiteY20" fmla="*/ 379005 h 1694275"/>
                <a:gd name="connsiteX21" fmla="*/ 2559922 w 2961422"/>
                <a:gd name="connsiteY21" fmla="*/ 342984 h 1694275"/>
                <a:gd name="connsiteX22" fmla="*/ 2561346 w 2961422"/>
                <a:gd name="connsiteY22" fmla="*/ 305682 h 1694275"/>
                <a:gd name="connsiteX23" fmla="*/ 2557074 w 2961422"/>
                <a:gd name="connsiteY23" fmla="*/ 190784 h 1694275"/>
                <a:gd name="connsiteX24" fmla="*/ 2563339 w 2961422"/>
                <a:gd name="connsiteY24" fmla="*/ 185089 h 1694275"/>
                <a:gd name="connsiteX25" fmla="*/ 2764659 w 2961422"/>
                <a:gd name="connsiteY25" fmla="*/ 0 h 1694275"/>
                <a:gd name="connsiteX26" fmla="*/ 2961992 w 2961422"/>
                <a:gd name="connsiteY26" fmla="*/ 181245 h 1694275"/>
                <a:gd name="connsiteX27" fmla="*/ 2966121 w 2961422"/>
                <a:gd name="connsiteY27" fmla="*/ 287030 h 1694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961422" h="1694275">
                  <a:moveTo>
                    <a:pt x="2966121" y="287030"/>
                  </a:moveTo>
                  <a:cubicBezTo>
                    <a:pt x="2966121" y="293864"/>
                    <a:pt x="2966121" y="300556"/>
                    <a:pt x="2965978" y="307390"/>
                  </a:cubicBezTo>
                  <a:cubicBezTo>
                    <a:pt x="2965978" y="320631"/>
                    <a:pt x="2965694" y="333872"/>
                    <a:pt x="2965124" y="346971"/>
                  </a:cubicBezTo>
                  <a:cubicBezTo>
                    <a:pt x="2964697" y="360496"/>
                    <a:pt x="2963985" y="374022"/>
                    <a:pt x="2963131" y="387405"/>
                  </a:cubicBezTo>
                  <a:cubicBezTo>
                    <a:pt x="2962277" y="401216"/>
                    <a:pt x="2961138" y="415169"/>
                    <a:pt x="2959714" y="428837"/>
                  </a:cubicBezTo>
                  <a:cubicBezTo>
                    <a:pt x="2958860" y="438376"/>
                    <a:pt x="2957863" y="447915"/>
                    <a:pt x="2956724" y="457312"/>
                  </a:cubicBezTo>
                  <a:cubicBezTo>
                    <a:pt x="2955585" y="466851"/>
                    <a:pt x="2954446" y="476248"/>
                    <a:pt x="2953165" y="485787"/>
                  </a:cubicBezTo>
                  <a:cubicBezTo>
                    <a:pt x="2873007" y="1066539"/>
                    <a:pt x="2427655" y="1564571"/>
                    <a:pt x="1818285" y="1678899"/>
                  </a:cubicBezTo>
                  <a:cubicBezTo>
                    <a:pt x="1301032" y="1775857"/>
                    <a:pt x="860094" y="1624654"/>
                    <a:pt x="503869" y="1233831"/>
                  </a:cubicBezTo>
                  <a:cubicBezTo>
                    <a:pt x="306251" y="1016993"/>
                    <a:pt x="163021" y="764275"/>
                    <a:pt x="20217" y="510988"/>
                  </a:cubicBezTo>
                  <a:cubicBezTo>
                    <a:pt x="13526" y="499028"/>
                    <a:pt x="6692" y="487069"/>
                    <a:pt x="0" y="475109"/>
                  </a:cubicBezTo>
                  <a:lnTo>
                    <a:pt x="285464" y="520242"/>
                  </a:lnTo>
                  <a:lnTo>
                    <a:pt x="350245" y="256989"/>
                  </a:lnTo>
                  <a:cubicBezTo>
                    <a:pt x="430830" y="399365"/>
                    <a:pt x="511700" y="541599"/>
                    <a:pt x="594990" y="682266"/>
                  </a:cubicBezTo>
                  <a:cubicBezTo>
                    <a:pt x="671873" y="812113"/>
                    <a:pt x="767550" y="929146"/>
                    <a:pt x="877322" y="1033793"/>
                  </a:cubicBezTo>
                  <a:cubicBezTo>
                    <a:pt x="1108256" y="1253906"/>
                    <a:pt x="1384323" y="1333922"/>
                    <a:pt x="1695984" y="1287792"/>
                  </a:cubicBezTo>
                  <a:cubicBezTo>
                    <a:pt x="2116136" y="1225716"/>
                    <a:pt x="2444170" y="916048"/>
                    <a:pt x="2537284" y="502588"/>
                  </a:cubicBezTo>
                  <a:cubicBezTo>
                    <a:pt x="2538566" y="497035"/>
                    <a:pt x="2539704" y="491340"/>
                    <a:pt x="2540701" y="485787"/>
                  </a:cubicBezTo>
                  <a:cubicBezTo>
                    <a:pt x="2542837" y="476248"/>
                    <a:pt x="2544688" y="466709"/>
                    <a:pt x="2546254" y="457312"/>
                  </a:cubicBezTo>
                  <a:cubicBezTo>
                    <a:pt x="2548105" y="447773"/>
                    <a:pt x="2549671" y="438376"/>
                    <a:pt x="2550952" y="428837"/>
                  </a:cubicBezTo>
                  <a:cubicBezTo>
                    <a:pt x="2553515" y="412179"/>
                    <a:pt x="2555366" y="395521"/>
                    <a:pt x="2556932" y="379005"/>
                  </a:cubicBezTo>
                  <a:cubicBezTo>
                    <a:pt x="2558214" y="366903"/>
                    <a:pt x="2559210" y="354944"/>
                    <a:pt x="2559922" y="342984"/>
                  </a:cubicBezTo>
                  <a:cubicBezTo>
                    <a:pt x="2560634" y="330455"/>
                    <a:pt x="2561203" y="318068"/>
                    <a:pt x="2561346" y="305682"/>
                  </a:cubicBezTo>
                  <a:cubicBezTo>
                    <a:pt x="2562200" y="267098"/>
                    <a:pt x="2560776" y="228798"/>
                    <a:pt x="2557074" y="190784"/>
                  </a:cubicBezTo>
                  <a:lnTo>
                    <a:pt x="2563339" y="185089"/>
                  </a:lnTo>
                  <a:lnTo>
                    <a:pt x="2764659" y="0"/>
                  </a:lnTo>
                  <a:lnTo>
                    <a:pt x="2961992" y="181245"/>
                  </a:lnTo>
                  <a:cubicBezTo>
                    <a:pt x="2964412" y="215985"/>
                    <a:pt x="2965836" y="251294"/>
                    <a:pt x="2966121" y="287030"/>
                  </a:cubicBezTo>
                  <a:close/>
                </a:path>
              </a:pathLst>
            </a:custGeom>
            <a:solidFill>
              <a:srgbClr val="8C2E02"/>
            </a:solidFill>
            <a:ln w="14216"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40" name="TextBox 39">
            <a:extLst>
              <a:ext uri="{FF2B5EF4-FFF2-40B4-BE49-F238E27FC236}">
                <a16:creationId xmlns:a16="http://schemas.microsoft.com/office/drawing/2014/main" id="{D477084D-0FC4-2E94-966E-25CA282FEDB7}"/>
              </a:ext>
            </a:extLst>
          </p:cNvPr>
          <p:cNvSpPr txBox="1"/>
          <p:nvPr/>
        </p:nvSpPr>
        <p:spPr>
          <a:xfrm>
            <a:off x="1188409" y="1637561"/>
            <a:ext cx="2418947" cy="73866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SG" sz="2400" b="1"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Introduction to ESG Risk</a:t>
            </a:r>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
        <p:nvSpPr>
          <p:cNvPr id="41" name="Freeform: Shape 40">
            <a:extLst>
              <a:ext uri="{FF2B5EF4-FFF2-40B4-BE49-F238E27FC236}">
                <a16:creationId xmlns:a16="http://schemas.microsoft.com/office/drawing/2014/main" id="{A86FE161-4FD8-8D22-FB02-73E4ABBA40A6}"/>
              </a:ext>
            </a:extLst>
          </p:cNvPr>
          <p:cNvSpPr/>
          <p:nvPr/>
        </p:nvSpPr>
        <p:spPr>
          <a:xfrm flipH="1">
            <a:off x="613143" y="1520217"/>
            <a:ext cx="3706443" cy="565744"/>
          </a:xfrm>
          <a:custGeom>
            <a:avLst/>
            <a:gdLst>
              <a:gd name="connsiteX0" fmla="*/ 0 w 3197111"/>
              <a:gd name="connsiteY0" fmla="*/ 565744 h 565744"/>
              <a:gd name="connsiteX1" fmla="*/ 565744 w 3197111"/>
              <a:gd name="connsiteY1" fmla="*/ 0 h 565744"/>
              <a:gd name="connsiteX2" fmla="*/ 3197111 w 3197111"/>
              <a:gd name="connsiteY2" fmla="*/ 0 h 565744"/>
            </a:gdLst>
            <a:ahLst/>
            <a:cxnLst>
              <a:cxn ang="0">
                <a:pos x="connsiteX0" y="connsiteY0"/>
              </a:cxn>
              <a:cxn ang="0">
                <a:pos x="connsiteX1" y="connsiteY1"/>
              </a:cxn>
              <a:cxn ang="0">
                <a:pos x="connsiteX2" y="connsiteY2"/>
              </a:cxn>
            </a:cxnLst>
            <a:rect l="l" t="t" r="r" b="b"/>
            <a:pathLst>
              <a:path w="3197111" h="565744">
                <a:moveTo>
                  <a:pt x="0" y="565744"/>
                </a:moveTo>
                <a:lnTo>
                  <a:pt x="565744" y="0"/>
                </a:lnTo>
                <a:lnTo>
                  <a:pt x="3197111" y="0"/>
                </a:lnTo>
              </a:path>
            </a:pathLst>
          </a:custGeom>
          <a:noFill/>
          <a:ln w="6350">
            <a:solidFill>
              <a:srgbClr val="0A93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42" name="TextBox 41">
            <a:extLst>
              <a:ext uri="{FF2B5EF4-FFF2-40B4-BE49-F238E27FC236}">
                <a16:creationId xmlns:a16="http://schemas.microsoft.com/office/drawing/2014/main" id="{6C54C0AE-9B5B-34A8-9C43-3FDF18A6E739}"/>
              </a:ext>
            </a:extLst>
          </p:cNvPr>
          <p:cNvSpPr txBox="1"/>
          <p:nvPr/>
        </p:nvSpPr>
        <p:spPr>
          <a:xfrm>
            <a:off x="4066976" y="3462260"/>
            <a:ext cx="953785" cy="581698"/>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GB" sz="5400" b="0" i="0" u="none" strike="noStrike" kern="1200" cap="none" spc="0" normalizeH="0" baseline="0" noProof="0">
                <a:ln>
                  <a:noFill/>
                </a:ln>
                <a:solidFill>
                  <a:srgbClr val="000000"/>
                </a:solidFill>
                <a:effectLst/>
                <a:uLnTx/>
                <a:uFillTx/>
                <a:latin typeface="Impact" panose="020B0806030902050204" pitchFamily="34" charset="0"/>
                <a:ea typeface="+mn-ea"/>
                <a:cs typeface="+mn-cs"/>
              </a:rPr>
              <a:t>01</a:t>
            </a:r>
          </a:p>
        </p:txBody>
      </p:sp>
      <p:sp>
        <p:nvSpPr>
          <p:cNvPr id="43" name="TextBox 42">
            <a:extLst>
              <a:ext uri="{FF2B5EF4-FFF2-40B4-BE49-F238E27FC236}">
                <a16:creationId xmlns:a16="http://schemas.microsoft.com/office/drawing/2014/main" id="{CC4EDFDD-FC81-B2D7-C0CC-EB49EAA7E98B}"/>
              </a:ext>
            </a:extLst>
          </p:cNvPr>
          <p:cNvSpPr txBox="1"/>
          <p:nvPr/>
        </p:nvSpPr>
        <p:spPr>
          <a:xfrm>
            <a:off x="6846702" y="3462260"/>
            <a:ext cx="953785" cy="581698"/>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GB" sz="5400" b="0" i="0" u="none" strike="noStrike" kern="1200" cap="none" spc="0" normalizeH="0" baseline="0" noProof="0">
                <a:ln>
                  <a:noFill/>
                </a:ln>
                <a:solidFill>
                  <a:srgbClr val="000000"/>
                </a:solidFill>
                <a:effectLst/>
                <a:uLnTx/>
                <a:uFillTx/>
                <a:latin typeface="Impact" panose="020B0806030902050204" pitchFamily="34" charset="0"/>
                <a:ea typeface="+mn-ea"/>
                <a:cs typeface="+mn-cs"/>
              </a:rPr>
              <a:t>02</a:t>
            </a:r>
          </a:p>
        </p:txBody>
      </p:sp>
      <p:sp>
        <p:nvSpPr>
          <p:cNvPr id="44" name="Title 3">
            <a:extLst>
              <a:ext uri="{FF2B5EF4-FFF2-40B4-BE49-F238E27FC236}">
                <a16:creationId xmlns:a16="http://schemas.microsoft.com/office/drawing/2014/main" id="{C41D2B0A-560A-665A-AFB1-6109F1F753A9}"/>
              </a:ext>
            </a:extLst>
          </p:cNvPr>
          <p:cNvSpPr>
            <a:spLocks noGrp="1"/>
          </p:cNvSpPr>
          <p:nvPr>
            <p:ph type="title"/>
          </p:nvPr>
        </p:nvSpPr>
        <p:spPr>
          <a:xfrm>
            <a:off x="635000" y="431800"/>
            <a:ext cx="8440586" cy="533400"/>
          </a:xfrm>
        </p:spPr>
        <p:txBody>
          <a:bodyPr anchor="ctr"/>
          <a:lstStyle/>
          <a:p>
            <a:r>
              <a:rPr lang="en-GB" sz="3200" b="1">
                <a:solidFill>
                  <a:srgbClr val="8C2E02"/>
                </a:solidFill>
                <a:latin typeface="Calibri" panose="020F0502020204030204" pitchFamily="34" charset="0"/>
                <a:cs typeface="Calibri" panose="020F0502020204030204" pitchFamily="34" charset="0"/>
              </a:rPr>
              <a:t>Agenda for today’s masterclass…</a:t>
            </a:r>
          </a:p>
        </p:txBody>
      </p:sp>
      <p:sp>
        <p:nvSpPr>
          <p:cNvPr id="46" name="TextBox 45">
            <a:extLst>
              <a:ext uri="{FF2B5EF4-FFF2-40B4-BE49-F238E27FC236}">
                <a16:creationId xmlns:a16="http://schemas.microsoft.com/office/drawing/2014/main" id="{7EE0A28C-490C-862A-5159-5338F52919EA}"/>
              </a:ext>
            </a:extLst>
          </p:cNvPr>
          <p:cNvSpPr txBox="1"/>
          <p:nvPr/>
        </p:nvSpPr>
        <p:spPr>
          <a:xfrm>
            <a:off x="362892" y="1789311"/>
            <a:ext cx="953785" cy="387798"/>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GB" sz="3600" b="0" i="0" u="none" strike="noStrike" kern="1200" cap="none" spc="0" normalizeH="0" baseline="0" noProof="0">
                <a:ln>
                  <a:noFill/>
                </a:ln>
                <a:solidFill>
                  <a:srgbClr val="000000"/>
                </a:solidFill>
                <a:effectLst/>
                <a:uLnTx/>
                <a:uFillTx/>
                <a:latin typeface="Impact" panose="020B0806030902050204" pitchFamily="34" charset="0"/>
                <a:ea typeface="+mn-ea"/>
                <a:cs typeface="+mn-cs"/>
              </a:rPr>
              <a:t>01</a:t>
            </a:r>
          </a:p>
        </p:txBody>
      </p:sp>
      <p:sp>
        <p:nvSpPr>
          <p:cNvPr id="47" name="TextBox 46">
            <a:extLst>
              <a:ext uri="{FF2B5EF4-FFF2-40B4-BE49-F238E27FC236}">
                <a16:creationId xmlns:a16="http://schemas.microsoft.com/office/drawing/2014/main" id="{0E8EB400-4E79-8487-BC1D-EDA9421FA7DC}"/>
              </a:ext>
            </a:extLst>
          </p:cNvPr>
          <p:cNvSpPr txBox="1"/>
          <p:nvPr/>
        </p:nvSpPr>
        <p:spPr>
          <a:xfrm>
            <a:off x="9244889" y="1648175"/>
            <a:ext cx="2418947" cy="110799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SG" sz="2400" b="1">
                <a:solidFill>
                  <a:srgbClr val="000000"/>
                </a:solidFill>
                <a:latin typeface="Calibri" panose="020F0502020204030204" pitchFamily="34" charset="0"/>
                <a:cs typeface="Calibri" panose="020F0502020204030204" pitchFamily="34" charset="0"/>
              </a:rPr>
              <a:t>Understanding </a:t>
            </a:r>
            <a:r>
              <a:rPr kumimoji="0" lang="en-SG" sz="2400" b="1"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t>ESG Risk Management</a:t>
            </a:r>
          </a:p>
        </p:txBody>
      </p:sp>
      <p:sp>
        <p:nvSpPr>
          <p:cNvPr id="48" name="TextBox 47">
            <a:extLst>
              <a:ext uri="{FF2B5EF4-FFF2-40B4-BE49-F238E27FC236}">
                <a16:creationId xmlns:a16="http://schemas.microsoft.com/office/drawing/2014/main" id="{329F0350-A335-ED37-A7D0-4FF79F4977D7}"/>
              </a:ext>
            </a:extLst>
          </p:cNvPr>
          <p:cNvSpPr txBox="1"/>
          <p:nvPr/>
        </p:nvSpPr>
        <p:spPr>
          <a:xfrm>
            <a:off x="8419372" y="1799925"/>
            <a:ext cx="953785" cy="387798"/>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GB" sz="3600" b="0" i="0" u="none" strike="noStrike" kern="1200" cap="none" spc="0" normalizeH="0" baseline="0" noProof="0">
                <a:ln>
                  <a:noFill/>
                </a:ln>
                <a:solidFill>
                  <a:srgbClr val="000000"/>
                </a:solidFill>
                <a:effectLst/>
                <a:uLnTx/>
                <a:uFillTx/>
                <a:latin typeface="Impact" panose="020B0806030902050204" pitchFamily="34" charset="0"/>
                <a:ea typeface="+mn-ea"/>
                <a:cs typeface="+mn-cs"/>
              </a:rPr>
              <a:t>02</a:t>
            </a:r>
          </a:p>
        </p:txBody>
      </p:sp>
      <p:sp>
        <p:nvSpPr>
          <p:cNvPr id="49" name="Freeform: Shape 48">
            <a:extLst>
              <a:ext uri="{FF2B5EF4-FFF2-40B4-BE49-F238E27FC236}">
                <a16:creationId xmlns:a16="http://schemas.microsoft.com/office/drawing/2014/main" id="{D4437335-2DEA-FB96-FCF3-0E133435DCC1}"/>
              </a:ext>
            </a:extLst>
          </p:cNvPr>
          <p:cNvSpPr/>
          <p:nvPr/>
        </p:nvSpPr>
        <p:spPr>
          <a:xfrm>
            <a:off x="7817866" y="1502620"/>
            <a:ext cx="3706442" cy="565744"/>
          </a:xfrm>
          <a:custGeom>
            <a:avLst/>
            <a:gdLst>
              <a:gd name="connsiteX0" fmla="*/ 0 w 3197111"/>
              <a:gd name="connsiteY0" fmla="*/ 565744 h 565744"/>
              <a:gd name="connsiteX1" fmla="*/ 565744 w 3197111"/>
              <a:gd name="connsiteY1" fmla="*/ 0 h 565744"/>
              <a:gd name="connsiteX2" fmla="*/ 3197111 w 3197111"/>
              <a:gd name="connsiteY2" fmla="*/ 0 h 565744"/>
            </a:gdLst>
            <a:ahLst/>
            <a:cxnLst>
              <a:cxn ang="0">
                <a:pos x="connsiteX0" y="connsiteY0"/>
              </a:cxn>
              <a:cxn ang="0">
                <a:pos x="connsiteX1" y="connsiteY1"/>
              </a:cxn>
              <a:cxn ang="0">
                <a:pos x="connsiteX2" y="connsiteY2"/>
              </a:cxn>
            </a:cxnLst>
            <a:rect l="l" t="t" r="r" b="b"/>
            <a:pathLst>
              <a:path w="3197111" h="565744">
                <a:moveTo>
                  <a:pt x="0" y="565744"/>
                </a:moveTo>
                <a:lnTo>
                  <a:pt x="565744" y="0"/>
                </a:lnTo>
                <a:lnTo>
                  <a:pt x="3197111" y="0"/>
                </a:lnTo>
              </a:path>
            </a:pathLst>
          </a:custGeom>
          <a:noFill/>
          <a:ln w="6350">
            <a:solidFill>
              <a:srgbClr val="8C2E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a:ea typeface="+mn-ea"/>
              <a:cs typeface="+mn-cs"/>
            </a:endParaRPr>
          </a:p>
        </p:txBody>
      </p:sp>
      <p:sp>
        <p:nvSpPr>
          <p:cNvPr id="52" name="TextBox 51">
            <a:extLst>
              <a:ext uri="{FF2B5EF4-FFF2-40B4-BE49-F238E27FC236}">
                <a16:creationId xmlns:a16="http://schemas.microsoft.com/office/drawing/2014/main" id="{A5492B0A-642A-DA8E-EA59-E486B33EEF84}"/>
              </a:ext>
            </a:extLst>
          </p:cNvPr>
          <p:cNvSpPr txBox="1"/>
          <p:nvPr/>
        </p:nvSpPr>
        <p:spPr>
          <a:xfrm>
            <a:off x="8941846" y="3160231"/>
            <a:ext cx="2546333" cy="2417265"/>
          </a:xfrm>
          <a:prstGeom prst="rect">
            <a:avLst/>
          </a:prstGeom>
          <a:solidFill>
            <a:schemeClr val="bg1"/>
          </a:solid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lang="en-GB" sz="1200">
                <a:solidFill>
                  <a:srgbClr val="000000"/>
                </a:solidFill>
                <a:latin typeface="Arial"/>
              </a:rPr>
              <a:t>Understand the ESG risk management process, covering essential steps of identifying, assessing, mitigating, and monitoring ESG risks. Explore ways to determine ESG risks that are material to your business, approaches to assess these risks and its impact, adopt mitigation strategies, as well as establish monitoring and reporting mechanism.</a:t>
            </a:r>
            <a:endParaRPr kumimoji="0" lang="en-GB" sz="1200" b="0" i="0" u="none" strike="noStrike" kern="1200" cap="none" spc="0" normalizeH="0" baseline="0" noProof="0">
              <a:ln>
                <a:noFill/>
              </a:ln>
              <a:solidFill>
                <a:srgbClr val="000000"/>
              </a:solidFill>
              <a:effectLst/>
              <a:uLnTx/>
              <a:uFillTx/>
              <a:latin typeface="Arial"/>
              <a:ea typeface="+mn-ea"/>
              <a:cs typeface="+mn-cs"/>
            </a:endParaRPr>
          </a:p>
        </p:txBody>
      </p:sp>
      <p:sp>
        <p:nvSpPr>
          <p:cNvPr id="2" name="TextBox 1">
            <a:extLst>
              <a:ext uri="{FF2B5EF4-FFF2-40B4-BE49-F238E27FC236}">
                <a16:creationId xmlns:a16="http://schemas.microsoft.com/office/drawing/2014/main" id="{E748D805-280D-4E47-0666-AE3296D32CD8}"/>
              </a:ext>
            </a:extLst>
          </p:cNvPr>
          <p:cNvSpPr txBox="1"/>
          <p:nvPr/>
        </p:nvSpPr>
        <p:spPr>
          <a:xfrm>
            <a:off x="673786" y="2921463"/>
            <a:ext cx="2194157" cy="1309269"/>
          </a:xfrm>
          <a:prstGeom prst="rect">
            <a:avLst/>
          </a:prstGeom>
          <a:noFill/>
        </p:spPr>
        <p:txBody>
          <a:bodyPr wrap="square" lIns="0" tIns="0" rIns="0" bIns="0" rtlCol="0" anchor="t">
            <a:spAutoFit/>
          </a:bodyPr>
          <a:lstStyle/>
          <a:p>
            <a:pPr marL="0" marR="0" lvl="0" indent="0" algn="just" defTabSz="914400" rtl="0" eaLnBrk="1" fontAlgn="auto" latinLnBrk="0" hangingPunct="1">
              <a:lnSpc>
                <a:spcPct val="120000"/>
              </a:lnSpc>
              <a:spcBef>
                <a:spcPts val="0"/>
              </a:spcBef>
              <a:spcAft>
                <a:spcPts val="600"/>
              </a:spcAft>
              <a:buClrTx/>
              <a:buSzTx/>
              <a:buFontTx/>
              <a:buNone/>
              <a:tabLst/>
              <a:defRPr/>
            </a:pPr>
            <a:r>
              <a:rPr kumimoji="0" lang="en-GB" sz="1200" b="0" i="0" u="none" strike="noStrike" kern="1200" cap="none" spc="0" normalizeH="0" baseline="0" noProof="0">
                <a:ln>
                  <a:noFill/>
                </a:ln>
                <a:solidFill>
                  <a:srgbClr val="000000"/>
                </a:solidFill>
                <a:effectLst/>
                <a:uLnTx/>
                <a:uFillTx/>
                <a:latin typeface="Arial"/>
                <a:ea typeface="+mn-ea"/>
                <a:cs typeface="+mn-cs"/>
              </a:rPr>
              <a:t>Highlighting the different types of </a:t>
            </a:r>
            <a:r>
              <a:rPr lang="en-GB" sz="1200">
                <a:solidFill>
                  <a:srgbClr val="000000"/>
                </a:solidFill>
                <a:latin typeface="Arial"/>
              </a:rPr>
              <a:t>ESG</a:t>
            </a:r>
            <a:r>
              <a:rPr kumimoji="0" lang="en-GB" sz="1200" b="0" i="0" u="none" strike="noStrike" kern="1200" cap="none" spc="0" normalizeH="0" baseline="0" noProof="0">
                <a:ln>
                  <a:noFill/>
                </a:ln>
                <a:solidFill>
                  <a:srgbClr val="000000"/>
                </a:solidFill>
                <a:effectLst/>
                <a:uLnTx/>
                <a:uFillTx/>
                <a:latin typeface="Arial"/>
                <a:ea typeface="+mn-ea"/>
                <a:cs typeface="+mn-cs"/>
              </a:rPr>
              <a:t> risks, current trends, and the importance of addressing ESG risk </a:t>
            </a:r>
            <a:r>
              <a:rPr lang="en-GB" sz="1200">
                <a:solidFill>
                  <a:srgbClr val="000000"/>
                </a:solidFill>
                <a:latin typeface="Arial"/>
              </a:rPr>
              <a:t>for organisation </a:t>
            </a:r>
            <a:r>
              <a:rPr kumimoji="0" lang="en-GB" sz="1200" b="0" i="0" u="none" strike="noStrike" kern="1200" cap="none" spc="0" normalizeH="0" baseline="0" noProof="0">
                <a:ln>
                  <a:noFill/>
                </a:ln>
                <a:solidFill>
                  <a:srgbClr val="000000"/>
                </a:solidFill>
                <a:effectLst/>
                <a:uLnTx/>
                <a:uFillTx/>
                <a:latin typeface="Arial"/>
                <a:ea typeface="+mn-ea"/>
                <a:cs typeface="+mn-cs"/>
              </a:rPr>
              <a:t>continuity and resilience.</a:t>
            </a:r>
          </a:p>
        </p:txBody>
      </p:sp>
    </p:spTree>
    <p:extLst>
      <p:ext uri="{BB962C8B-B14F-4D97-AF65-F5344CB8AC3E}">
        <p14:creationId xmlns:p14="http://schemas.microsoft.com/office/powerpoint/2010/main" val="3404553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C90E7-7121-029D-315C-52C2E8733CF3}"/>
              </a:ext>
            </a:extLst>
          </p:cNvPr>
          <p:cNvSpPr>
            <a:spLocks noGrp="1"/>
          </p:cNvSpPr>
          <p:nvPr>
            <p:ph type="title"/>
          </p:nvPr>
        </p:nvSpPr>
        <p:spPr>
          <a:xfrm>
            <a:off x="635000" y="431800"/>
            <a:ext cx="8440586" cy="533400"/>
          </a:xfrm>
        </p:spPr>
        <p:txBody>
          <a:bodyPr anchor="ctr"/>
          <a:lstStyle/>
          <a:p>
            <a:r>
              <a:rPr lang="en-SG" sz="3200" b="1" dirty="0">
                <a:solidFill>
                  <a:srgbClr val="9E2A2B"/>
                </a:solidFill>
                <a:latin typeface="Calibri" panose="020F0502020204030204" pitchFamily="34" charset="0"/>
                <a:cs typeface="Calibri" panose="020F0502020204030204" pitchFamily="34" charset="0"/>
              </a:rPr>
              <a:t>Definition of ESG-related risks</a:t>
            </a:r>
            <a:endParaRPr lang="en-GB" sz="3200" b="1" dirty="0">
              <a:solidFill>
                <a:srgbClr val="9E2A2B"/>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BED4046F-13A1-2DB3-C962-E3B662ACC472}"/>
              </a:ext>
            </a:extLst>
          </p:cNvPr>
          <p:cNvSpPr txBox="1"/>
          <p:nvPr/>
        </p:nvSpPr>
        <p:spPr>
          <a:xfrm>
            <a:off x="5514975" y="698500"/>
            <a:ext cx="914400" cy="914400"/>
          </a:xfrm>
          <a:prstGeom prst="rect">
            <a:avLst/>
          </a:prstGeom>
        </p:spPr>
        <p:txBody>
          <a:bodyPr vert="horz" wrap="none" lIns="0" tIns="0" rIns="0" bIns="0" rtlCol="0" anchor="t" anchorCtr="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SG" sz="1500" b="1" i="0" u="none" strike="noStrike" kern="1200" cap="none" spc="0" normalizeH="0" baseline="0" noProof="0">
              <a:ln>
                <a:noFill/>
              </a:ln>
              <a:solidFill>
                <a:srgbClr val="00338D"/>
              </a:solidFill>
              <a:effectLst/>
              <a:uLnTx/>
              <a:uFillTx/>
              <a:latin typeface="Arial"/>
              <a:ea typeface="+mn-ea"/>
              <a:cs typeface="+mn-cs"/>
            </a:endParaRPr>
          </a:p>
        </p:txBody>
      </p:sp>
      <p:sp>
        <p:nvSpPr>
          <p:cNvPr id="7" name="TextBox 6">
            <a:extLst>
              <a:ext uri="{FF2B5EF4-FFF2-40B4-BE49-F238E27FC236}">
                <a16:creationId xmlns:a16="http://schemas.microsoft.com/office/drawing/2014/main" id="{79455DD5-1770-97B7-0F62-349937ED4607}"/>
              </a:ext>
            </a:extLst>
          </p:cNvPr>
          <p:cNvSpPr txBox="1"/>
          <p:nvPr/>
        </p:nvSpPr>
        <p:spPr>
          <a:xfrm>
            <a:off x="682063" y="1019843"/>
            <a:ext cx="7810301" cy="280717"/>
          </a:xfrm>
          <a:prstGeom prst="rect">
            <a:avLst/>
          </a:prstGeom>
          <a:noFill/>
        </p:spPr>
        <p:txBody>
          <a:bodyPr wrap="none" lIns="54610" tIns="54610" rIns="54610" bIns="54610" rtlCol="0">
            <a:noAutofit/>
          </a:bodyPr>
          <a:lstStyle/>
          <a:p>
            <a:pPr marL="0" marR="0" lvl="0" indent="0" algn="l" defTabSz="429814" rtl="0" eaLnBrk="1" fontAlgn="auto" latinLnBrk="0" hangingPunct="1">
              <a:lnSpc>
                <a:spcPct val="100000"/>
              </a:lnSpc>
              <a:spcBef>
                <a:spcPts val="0"/>
              </a:spcBef>
              <a:spcAft>
                <a:spcPts val="600"/>
              </a:spcAft>
              <a:buClrTx/>
              <a:buSzTx/>
              <a:buFontTx/>
              <a:buNone/>
              <a:tabLst/>
              <a:defRPr/>
            </a:pPr>
            <a:r>
              <a:rPr kumimoji="0" lang="en-US" sz="1200" b="1" i="0" u="none" strike="noStrike" kern="0" cap="none" spc="0" normalizeH="0" baseline="0" noProof="0" dirty="0">
                <a:ln>
                  <a:noFill/>
                </a:ln>
                <a:solidFill>
                  <a:srgbClr val="BB3E03"/>
                </a:solidFill>
                <a:effectLst/>
                <a:uLnTx/>
                <a:uFillTx/>
                <a:latin typeface="Univers for KPMG" panose="020B0603020202020204" pitchFamily="34" charset="0"/>
                <a:ea typeface="+mn-ea"/>
                <a:cs typeface="Arial" panose="020B0604020202020204" pitchFamily="34" charset="0"/>
              </a:rPr>
              <a:t>ESG factors that may impact the financial performance and solvency of institutions via their counterparties</a:t>
            </a:r>
          </a:p>
        </p:txBody>
      </p:sp>
      <p:pic>
        <p:nvPicPr>
          <p:cNvPr id="13" name="Picture 12">
            <a:extLst>
              <a:ext uri="{FF2B5EF4-FFF2-40B4-BE49-F238E27FC236}">
                <a16:creationId xmlns:a16="http://schemas.microsoft.com/office/drawing/2014/main" id="{D22E3C9F-C57A-6A20-D5E5-1F578F6CD31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61620" y="2044721"/>
            <a:ext cx="3357166" cy="3608301"/>
          </a:xfrm>
          <a:prstGeom prst="rect">
            <a:avLst/>
          </a:prstGeom>
        </p:spPr>
      </p:pic>
      <p:sp>
        <p:nvSpPr>
          <p:cNvPr id="15" name="object 13">
            <a:extLst>
              <a:ext uri="{FF2B5EF4-FFF2-40B4-BE49-F238E27FC236}">
                <a16:creationId xmlns:a16="http://schemas.microsoft.com/office/drawing/2014/main" id="{DF270339-019A-DE90-7851-BA8CD082302D}"/>
              </a:ext>
            </a:extLst>
          </p:cNvPr>
          <p:cNvSpPr txBox="1"/>
          <p:nvPr/>
        </p:nvSpPr>
        <p:spPr>
          <a:xfrm>
            <a:off x="983432" y="2099219"/>
            <a:ext cx="1740572" cy="228268"/>
          </a:xfrm>
          <a:prstGeom prst="rect">
            <a:avLst/>
          </a:prstGeom>
        </p:spPr>
        <p:txBody>
          <a:bodyPr vert="horz" wrap="square" lIns="0" tIns="12700" rIns="0" bIns="0" rtlCol="0">
            <a:spAutoFit/>
          </a:bodyPr>
          <a:lstStyle>
            <a:defPPr>
              <a:defRPr lang="es-ES"/>
            </a:defPPr>
            <a:lvl1pPr marL="12700">
              <a:spcBef>
                <a:spcPts val="100"/>
              </a:spcBef>
              <a:defRPr sz="2000" b="1" spc="-5">
                <a:solidFill>
                  <a:srgbClr val="00338D"/>
                </a:solidFill>
                <a:latin typeface="+mj-lt"/>
                <a:cs typeface="Arial"/>
              </a:defRPr>
            </a:lvl1pPr>
          </a:lstStyle>
          <a:p>
            <a:pPr marL="12700" marR="0" lvl="0" indent="0" algn="ctr" defTabSz="914400" rtl="0" eaLnBrk="1" fontAlgn="auto" latinLnBrk="0" hangingPunct="1">
              <a:lnSpc>
                <a:spcPct val="100000"/>
              </a:lnSpc>
              <a:spcBef>
                <a:spcPts val="100"/>
              </a:spcBef>
              <a:spcAft>
                <a:spcPts val="0"/>
              </a:spcAft>
              <a:buClrTx/>
              <a:buSzTx/>
              <a:buFontTx/>
              <a:buNone/>
              <a:tabLst/>
              <a:defRPr/>
            </a:pPr>
            <a:r>
              <a:rPr kumimoji="0" lang="en-GB" sz="1400" b="1" i="0" u="none" strike="noStrike" kern="1200" cap="none" spc="-5" normalizeH="0" baseline="0" noProof="0" dirty="0">
                <a:ln>
                  <a:noFill/>
                </a:ln>
                <a:solidFill>
                  <a:srgbClr val="BB3E03"/>
                </a:solidFill>
                <a:effectLst/>
                <a:uLnTx/>
                <a:uFillTx/>
                <a:latin typeface="Arial"/>
                <a:ea typeface="+mn-ea"/>
                <a:cs typeface="Arial"/>
              </a:rPr>
              <a:t>E</a:t>
            </a:r>
            <a:r>
              <a:rPr kumimoji="0" lang="en-GB" sz="1200" b="1" i="0" u="none" strike="noStrike" kern="1200" cap="none" spc="-5" normalizeH="0" baseline="0" noProof="0" dirty="0">
                <a:ln>
                  <a:noFill/>
                </a:ln>
                <a:solidFill>
                  <a:srgbClr val="BB3E03"/>
                </a:solidFill>
                <a:effectLst/>
                <a:uLnTx/>
                <a:uFillTx/>
                <a:latin typeface="Arial"/>
                <a:ea typeface="+mn-ea"/>
                <a:cs typeface="Arial"/>
              </a:rPr>
              <a:t>nvironmental factors</a:t>
            </a:r>
          </a:p>
        </p:txBody>
      </p:sp>
      <p:sp>
        <p:nvSpPr>
          <p:cNvPr id="16" name="object 14">
            <a:extLst>
              <a:ext uri="{FF2B5EF4-FFF2-40B4-BE49-F238E27FC236}">
                <a16:creationId xmlns:a16="http://schemas.microsoft.com/office/drawing/2014/main" id="{CF1D9CEB-7DB6-67B7-B799-82932EC208D2}"/>
              </a:ext>
            </a:extLst>
          </p:cNvPr>
          <p:cNvSpPr txBox="1"/>
          <p:nvPr/>
        </p:nvSpPr>
        <p:spPr>
          <a:xfrm>
            <a:off x="7412160" y="2099219"/>
            <a:ext cx="1428616" cy="228268"/>
          </a:xfrm>
          <a:prstGeom prst="rect">
            <a:avLst/>
          </a:prstGeom>
        </p:spPr>
        <p:txBody>
          <a:bodyPr vert="horz" wrap="square" lIns="0" tIns="12700" rIns="0" bIns="0" rtlCol="0">
            <a:spAutoFit/>
          </a:bodyPr>
          <a:lstStyle>
            <a:defPPr>
              <a:defRPr lang="es-ES"/>
            </a:defPPr>
            <a:lvl1pPr marL="12700">
              <a:spcBef>
                <a:spcPts val="100"/>
              </a:spcBef>
              <a:defRPr sz="2000" b="1" spc="-5">
                <a:solidFill>
                  <a:srgbClr val="00338D"/>
                </a:solidFill>
                <a:latin typeface="+mj-lt"/>
                <a:cs typeface="Arial"/>
              </a:defRPr>
            </a:lvl1p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GB" sz="1400" b="1" i="0" u="none" strike="noStrike" kern="1200" cap="none" spc="-5" normalizeH="0" baseline="0" noProof="0">
                <a:ln>
                  <a:noFill/>
                </a:ln>
                <a:solidFill>
                  <a:srgbClr val="BB3E03"/>
                </a:solidFill>
                <a:effectLst/>
                <a:uLnTx/>
                <a:uFillTx/>
                <a:latin typeface="Arial"/>
                <a:ea typeface="+mn-ea"/>
                <a:cs typeface="Arial"/>
              </a:rPr>
              <a:t>S</a:t>
            </a:r>
            <a:r>
              <a:rPr kumimoji="0" lang="en-GB" sz="1200" b="1" i="0" u="none" strike="noStrike" kern="1200" cap="none" spc="-5" normalizeH="0" baseline="0" noProof="0">
                <a:ln>
                  <a:noFill/>
                </a:ln>
                <a:solidFill>
                  <a:srgbClr val="BB3E03"/>
                </a:solidFill>
                <a:effectLst/>
                <a:uLnTx/>
                <a:uFillTx/>
                <a:latin typeface="Arial"/>
                <a:ea typeface="+mn-ea"/>
                <a:cs typeface="Arial"/>
              </a:rPr>
              <a:t>ocial factors</a:t>
            </a:r>
          </a:p>
        </p:txBody>
      </p:sp>
      <p:sp>
        <p:nvSpPr>
          <p:cNvPr id="19" name="object 15">
            <a:extLst>
              <a:ext uri="{FF2B5EF4-FFF2-40B4-BE49-F238E27FC236}">
                <a16:creationId xmlns:a16="http://schemas.microsoft.com/office/drawing/2014/main" id="{337F861E-E96C-2852-00D5-240027BC4971}"/>
              </a:ext>
            </a:extLst>
          </p:cNvPr>
          <p:cNvSpPr txBox="1"/>
          <p:nvPr/>
        </p:nvSpPr>
        <p:spPr>
          <a:xfrm>
            <a:off x="8454171" y="3825836"/>
            <a:ext cx="1559109" cy="228268"/>
          </a:xfrm>
          <a:prstGeom prst="rect">
            <a:avLst/>
          </a:prstGeom>
        </p:spPr>
        <p:txBody>
          <a:bodyPr vert="horz" wrap="square" lIns="0" tIns="12700" rIns="0" bIns="0" rtlCol="0">
            <a:spAutoFit/>
          </a:bodyPr>
          <a:lstStyle>
            <a:defPPr>
              <a:defRPr lang="es-ES"/>
            </a:defPPr>
            <a:lvl1pPr marL="12700">
              <a:spcBef>
                <a:spcPts val="100"/>
              </a:spcBef>
              <a:defRPr sz="2000" b="1" spc="-5">
                <a:solidFill>
                  <a:srgbClr val="00338D"/>
                </a:solidFill>
                <a:latin typeface="+mj-lt"/>
                <a:cs typeface="Arial"/>
              </a:defRPr>
            </a:lvl1p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GB" sz="1400" b="1" i="0" u="none" strike="noStrike" kern="1200" cap="none" spc="-5" normalizeH="0" baseline="0" noProof="0">
                <a:ln>
                  <a:noFill/>
                </a:ln>
                <a:solidFill>
                  <a:srgbClr val="BB3E03"/>
                </a:solidFill>
                <a:effectLst/>
                <a:uLnTx/>
                <a:uFillTx/>
                <a:latin typeface="Arial"/>
                <a:ea typeface="+mn-ea"/>
                <a:cs typeface="Arial"/>
              </a:rPr>
              <a:t>G</a:t>
            </a:r>
            <a:r>
              <a:rPr kumimoji="0" lang="en-GB" sz="1200" b="1" i="0" u="none" strike="noStrike" kern="1200" cap="none" spc="-5" normalizeH="0" baseline="0" noProof="0">
                <a:ln>
                  <a:noFill/>
                </a:ln>
                <a:solidFill>
                  <a:srgbClr val="BB3E03"/>
                </a:solidFill>
                <a:effectLst/>
                <a:uLnTx/>
                <a:uFillTx/>
                <a:latin typeface="Arial"/>
                <a:ea typeface="+mn-ea"/>
                <a:cs typeface="Arial"/>
              </a:rPr>
              <a:t>overnance factors</a:t>
            </a:r>
          </a:p>
        </p:txBody>
      </p:sp>
      <p:sp>
        <p:nvSpPr>
          <p:cNvPr id="22" name="object 4">
            <a:extLst>
              <a:ext uri="{FF2B5EF4-FFF2-40B4-BE49-F238E27FC236}">
                <a16:creationId xmlns:a16="http://schemas.microsoft.com/office/drawing/2014/main" id="{D4D75BC1-3F4D-2323-5026-D52C4BBB808C}"/>
              </a:ext>
            </a:extLst>
          </p:cNvPr>
          <p:cNvSpPr/>
          <p:nvPr/>
        </p:nvSpPr>
        <p:spPr>
          <a:xfrm>
            <a:off x="3674163" y="1969760"/>
            <a:ext cx="4537710" cy="3495301"/>
          </a:xfrm>
          <a:custGeom>
            <a:avLst/>
            <a:gdLst/>
            <a:ahLst/>
            <a:cxnLst/>
            <a:rect l="l" t="t" r="r" b="b"/>
            <a:pathLst>
              <a:path w="4537709" h="3322320">
                <a:moveTo>
                  <a:pt x="169077" y="3126989"/>
                </a:moveTo>
                <a:lnTo>
                  <a:pt x="151361" y="3082302"/>
                </a:lnTo>
                <a:lnTo>
                  <a:pt x="134654" y="3037467"/>
                </a:lnTo>
                <a:lnTo>
                  <a:pt x="118953" y="2992494"/>
                </a:lnTo>
                <a:lnTo>
                  <a:pt x="104251" y="2947398"/>
                </a:lnTo>
                <a:lnTo>
                  <a:pt x="90543" y="2902192"/>
                </a:lnTo>
                <a:lnTo>
                  <a:pt x="77824" y="2856887"/>
                </a:lnTo>
                <a:lnTo>
                  <a:pt x="66088" y="2811496"/>
                </a:lnTo>
                <a:lnTo>
                  <a:pt x="55331" y="2766034"/>
                </a:lnTo>
                <a:lnTo>
                  <a:pt x="45546" y="2720511"/>
                </a:lnTo>
                <a:lnTo>
                  <a:pt x="36728" y="2674942"/>
                </a:lnTo>
                <a:lnTo>
                  <a:pt x="28871" y="2629340"/>
                </a:lnTo>
                <a:lnTo>
                  <a:pt x="21972" y="2583716"/>
                </a:lnTo>
                <a:lnTo>
                  <a:pt x="16023" y="2538083"/>
                </a:lnTo>
                <a:lnTo>
                  <a:pt x="11020" y="2492456"/>
                </a:lnTo>
                <a:lnTo>
                  <a:pt x="6957" y="2446846"/>
                </a:lnTo>
                <a:lnTo>
                  <a:pt x="3829" y="2401266"/>
                </a:lnTo>
                <a:lnTo>
                  <a:pt x="1630" y="2355729"/>
                </a:lnTo>
                <a:lnTo>
                  <a:pt x="355" y="2310248"/>
                </a:lnTo>
                <a:lnTo>
                  <a:pt x="0" y="2264836"/>
                </a:lnTo>
                <a:lnTo>
                  <a:pt x="557" y="2219505"/>
                </a:lnTo>
                <a:lnTo>
                  <a:pt x="2022" y="2174269"/>
                </a:lnTo>
                <a:lnTo>
                  <a:pt x="4390" y="2129140"/>
                </a:lnTo>
                <a:lnTo>
                  <a:pt x="7655" y="2084131"/>
                </a:lnTo>
                <a:lnTo>
                  <a:pt x="11812" y="2039255"/>
                </a:lnTo>
                <a:lnTo>
                  <a:pt x="16855" y="1994525"/>
                </a:lnTo>
                <a:lnTo>
                  <a:pt x="22779" y="1949954"/>
                </a:lnTo>
                <a:lnTo>
                  <a:pt x="29578" y="1905553"/>
                </a:lnTo>
                <a:lnTo>
                  <a:pt x="37248" y="1861338"/>
                </a:lnTo>
                <a:lnTo>
                  <a:pt x="45783" y="1817319"/>
                </a:lnTo>
                <a:lnTo>
                  <a:pt x="55177" y="1773510"/>
                </a:lnTo>
                <a:lnTo>
                  <a:pt x="65425" y="1729924"/>
                </a:lnTo>
                <a:lnTo>
                  <a:pt x="76521" y="1686573"/>
                </a:lnTo>
                <a:lnTo>
                  <a:pt x="88461" y="1643471"/>
                </a:lnTo>
                <a:lnTo>
                  <a:pt x="101239" y="1600630"/>
                </a:lnTo>
                <a:lnTo>
                  <a:pt x="114849" y="1558063"/>
                </a:lnTo>
                <a:lnTo>
                  <a:pt x="129286" y="1515784"/>
                </a:lnTo>
                <a:lnTo>
                  <a:pt x="144545" y="1473804"/>
                </a:lnTo>
                <a:lnTo>
                  <a:pt x="160621" y="1432136"/>
                </a:lnTo>
                <a:lnTo>
                  <a:pt x="177507" y="1390794"/>
                </a:lnTo>
                <a:lnTo>
                  <a:pt x="195198" y="1349790"/>
                </a:lnTo>
                <a:lnTo>
                  <a:pt x="213690" y="1309137"/>
                </a:lnTo>
                <a:lnTo>
                  <a:pt x="232977" y="1268848"/>
                </a:lnTo>
                <a:lnTo>
                  <a:pt x="253053" y="1228936"/>
                </a:lnTo>
                <a:lnTo>
                  <a:pt x="273913" y="1189414"/>
                </a:lnTo>
                <a:lnTo>
                  <a:pt x="295551" y="1150294"/>
                </a:lnTo>
                <a:lnTo>
                  <a:pt x="317963" y="1111589"/>
                </a:lnTo>
                <a:lnTo>
                  <a:pt x="341142" y="1073312"/>
                </a:lnTo>
                <a:lnTo>
                  <a:pt x="365084" y="1035476"/>
                </a:lnTo>
                <a:lnTo>
                  <a:pt x="389783" y="998094"/>
                </a:lnTo>
                <a:lnTo>
                  <a:pt x="415234" y="961179"/>
                </a:lnTo>
                <a:lnTo>
                  <a:pt x="441431" y="924743"/>
                </a:lnTo>
                <a:lnTo>
                  <a:pt x="468368" y="888799"/>
                </a:lnTo>
                <a:lnTo>
                  <a:pt x="496041" y="853360"/>
                </a:lnTo>
                <a:lnTo>
                  <a:pt x="524445" y="818439"/>
                </a:lnTo>
                <a:lnTo>
                  <a:pt x="553572" y="784049"/>
                </a:lnTo>
                <a:lnTo>
                  <a:pt x="583420" y="750203"/>
                </a:lnTo>
                <a:lnTo>
                  <a:pt x="613981" y="716913"/>
                </a:lnTo>
                <a:lnTo>
                  <a:pt x="645251" y="684192"/>
                </a:lnTo>
                <a:lnTo>
                  <a:pt x="677223" y="652053"/>
                </a:lnTo>
                <a:lnTo>
                  <a:pt x="709894" y="620510"/>
                </a:lnTo>
                <a:lnTo>
                  <a:pt x="743257" y="589574"/>
                </a:lnTo>
                <a:lnTo>
                  <a:pt x="777307" y="559258"/>
                </a:lnTo>
                <a:lnTo>
                  <a:pt x="812038" y="529576"/>
                </a:lnTo>
                <a:lnTo>
                  <a:pt x="847446" y="500540"/>
                </a:lnTo>
                <a:lnTo>
                  <a:pt x="883524" y="472164"/>
                </a:lnTo>
                <a:lnTo>
                  <a:pt x="920268" y="444459"/>
                </a:lnTo>
                <a:lnTo>
                  <a:pt x="957672" y="417439"/>
                </a:lnTo>
                <a:lnTo>
                  <a:pt x="995731" y="391116"/>
                </a:lnTo>
                <a:lnTo>
                  <a:pt x="1034439" y="365504"/>
                </a:lnTo>
                <a:lnTo>
                  <a:pt x="1073791" y="340616"/>
                </a:lnTo>
                <a:lnTo>
                  <a:pt x="1113781" y="316463"/>
                </a:lnTo>
                <a:lnTo>
                  <a:pt x="1154404" y="293059"/>
                </a:lnTo>
                <a:lnTo>
                  <a:pt x="1195655" y="270417"/>
                </a:lnTo>
                <a:lnTo>
                  <a:pt x="1237528" y="248550"/>
                </a:lnTo>
                <a:lnTo>
                  <a:pt x="1280019" y="227470"/>
                </a:lnTo>
                <a:lnTo>
                  <a:pt x="1323121" y="207190"/>
                </a:lnTo>
                <a:lnTo>
                  <a:pt x="1366828" y="187723"/>
                </a:lnTo>
                <a:lnTo>
                  <a:pt x="1411137" y="169082"/>
                </a:lnTo>
                <a:lnTo>
                  <a:pt x="1455823" y="151365"/>
                </a:lnTo>
                <a:lnTo>
                  <a:pt x="1500659" y="134659"/>
                </a:lnTo>
                <a:lnTo>
                  <a:pt x="1545631" y="118957"/>
                </a:lnTo>
                <a:lnTo>
                  <a:pt x="1590727" y="104255"/>
                </a:lnTo>
                <a:lnTo>
                  <a:pt x="1635934" y="90546"/>
                </a:lnTo>
                <a:lnTo>
                  <a:pt x="1681239" y="77827"/>
                </a:lnTo>
                <a:lnTo>
                  <a:pt x="1726630" y="66091"/>
                </a:lnTo>
                <a:lnTo>
                  <a:pt x="1772092" y="55333"/>
                </a:lnTo>
                <a:lnTo>
                  <a:pt x="1817614" y="45547"/>
                </a:lnTo>
                <a:lnTo>
                  <a:pt x="1863183" y="36729"/>
                </a:lnTo>
                <a:lnTo>
                  <a:pt x="1908786" y="28873"/>
                </a:lnTo>
                <a:lnTo>
                  <a:pt x="1954410" y="21973"/>
                </a:lnTo>
                <a:lnTo>
                  <a:pt x="2000042" y="16024"/>
                </a:lnTo>
                <a:lnTo>
                  <a:pt x="2045670" y="11020"/>
                </a:lnTo>
                <a:lnTo>
                  <a:pt x="2091280" y="6957"/>
                </a:lnTo>
                <a:lnTo>
                  <a:pt x="2136860" y="3829"/>
                </a:lnTo>
                <a:lnTo>
                  <a:pt x="2182397" y="1630"/>
                </a:lnTo>
                <a:lnTo>
                  <a:pt x="2227878" y="355"/>
                </a:lnTo>
                <a:lnTo>
                  <a:pt x="2273290" y="0"/>
                </a:lnTo>
                <a:lnTo>
                  <a:pt x="2318621" y="557"/>
                </a:lnTo>
                <a:lnTo>
                  <a:pt x="2363857" y="2022"/>
                </a:lnTo>
                <a:lnTo>
                  <a:pt x="2408986" y="4390"/>
                </a:lnTo>
                <a:lnTo>
                  <a:pt x="2453995" y="7655"/>
                </a:lnTo>
                <a:lnTo>
                  <a:pt x="2498871" y="11811"/>
                </a:lnTo>
                <a:lnTo>
                  <a:pt x="2543601" y="16854"/>
                </a:lnTo>
                <a:lnTo>
                  <a:pt x="2588172" y="22778"/>
                </a:lnTo>
                <a:lnTo>
                  <a:pt x="2632572" y="29578"/>
                </a:lnTo>
                <a:lnTo>
                  <a:pt x="2676788" y="37248"/>
                </a:lnTo>
                <a:lnTo>
                  <a:pt x="2720807" y="45782"/>
                </a:lnTo>
                <a:lnTo>
                  <a:pt x="2764616" y="55176"/>
                </a:lnTo>
                <a:lnTo>
                  <a:pt x="2808202" y="65425"/>
                </a:lnTo>
                <a:lnTo>
                  <a:pt x="2851553" y="76521"/>
                </a:lnTo>
                <a:lnTo>
                  <a:pt x="2894655" y="88461"/>
                </a:lnTo>
                <a:lnTo>
                  <a:pt x="2937496" y="101239"/>
                </a:lnTo>
                <a:lnTo>
                  <a:pt x="2980062" y="114849"/>
                </a:lnTo>
                <a:lnTo>
                  <a:pt x="3022342" y="129287"/>
                </a:lnTo>
                <a:lnTo>
                  <a:pt x="3064322" y="144546"/>
                </a:lnTo>
                <a:lnTo>
                  <a:pt x="3105990" y="160621"/>
                </a:lnTo>
                <a:lnTo>
                  <a:pt x="3147332" y="177507"/>
                </a:lnTo>
                <a:lnTo>
                  <a:pt x="3188336" y="195199"/>
                </a:lnTo>
                <a:lnTo>
                  <a:pt x="3228989" y="213691"/>
                </a:lnTo>
                <a:lnTo>
                  <a:pt x="3269277" y="232978"/>
                </a:lnTo>
                <a:lnTo>
                  <a:pt x="3309189" y="253054"/>
                </a:lnTo>
                <a:lnTo>
                  <a:pt x="3348712" y="273914"/>
                </a:lnTo>
                <a:lnTo>
                  <a:pt x="3387832" y="295553"/>
                </a:lnTo>
                <a:lnTo>
                  <a:pt x="3426537" y="317964"/>
                </a:lnTo>
                <a:lnTo>
                  <a:pt x="3464814" y="341144"/>
                </a:lnTo>
                <a:lnTo>
                  <a:pt x="3502649" y="365086"/>
                </a:lnTo>
                <a:lnTo>
                  <a:pt x="3540031" y="389785"/>
                </a:lnTo>
                <a:lnTo>
                  <a:pt x="3576947" y="415236"/>
                </a:lnTo>
                <a:lnTo>
                  <a:pt x="3613383" y="441433"/>
                </a:lnTo>
                <a:lnTo>
                  <a:pt x="3649327" y="468371"/>
                </a:lnTo>
                <a:lnTo>
                  <a:pt x="3684766" y="496044"/>
                </a:lnTo>
                <a:lnTo>
                  <a:pt x="3719686" y="524447"/>
                </a:lnTo>
                <a:lnTo>
                  <a:pt x="3754076" y="553575"/>
                </a:lnTo>
                <a:lnTo>
                  <a:pt x="3787923" y="583423"/>
                </a:lnTo>
                <a:lnTo>
                  <a:pt x="3821213" y="613984"/>
                </a:lnTo>
                <a:lnTo>
                  <a:pt x="3853934" y="645254"/>
                </a:lnTo>
                <a:lnTo>
                  <a:pt x="3886072" y="677227"/>
                </a:lnTo>
                <a:lnTo>
                  <a:pt x="3917616" y="709898"/>
                </a:lnTo>
                <a:lnTo>
                  <a:pt x="3948552" y="743261"/>
                </a:lnTo>
                <a:lnTo>
                  <a:pt x="3978868" y="777311"/>
                </a:lnTo>
                <a:lnTo>
                  <a:pt x="4008550" y="812042"/>
                </a:lnTo>
                <a:lnTo>
                  <a:pt x="4037586" y="847450"/>
                </a:lnTo>
                <a:lnTo>
                  <a:pt x="4065962" y="883529"/>
                </a:lnTo>
                <a:lnTo>
                  <a:pt x="4093667" y="920273"/>
                </a:lnTo>
                <a:lnTo>
                  <a:pt x="4120687" y="957677"/>
                </a:lnTo>
                <a:lnTo>
                  <a:pt x="4147009" y="995736"/>
                </a:lnTo>
                <a:lnTo>
                  <a:pt x="4172621" y="1034444"/>
                </a:lnTo>
                <a:lnTo>
                  <a:pt x="4197510" y="1073796"/>
                </a:lnTo>
                <a:lnTo>
                  <a:pt x="4221663" y="1113786"/>
                </a:lnTo>
                <a:lnTo>
                  <a:pt x="4245067" y="1154409"/>
                </a:lnTo>
                <a:lnTo>
                  <a:pt x="4267709" y="1195660"/>
                </a:lnTo>
                <a:lnTo>
                  <a:pt x="4289576" y="1237534"/>
                </a:lnTo>
                <a:lnTo>
                  <a:pt x="4310656" y="1280024"/>
                </a:lnTo>
                <a:lnTo>
                  <a:pt x="4330936" y="1323126"/>
                </a:lnTo>
                <a:lnTo>
                  <a:pt x="4350403" y="1366834"/>
                </a:lnTo>
                <a:lnTo>
                  <a:pt x="4369043" y="1411142"/>
                </a:lnTo>
                <a:lnTo>
                  <a:pt x="4387485" y="1457742"/>
                </a:lnTo>
                <a:lnTo>
                  <a:pt x="4404853" y="1504624"/>
                </a:lnTo>
                <a:lnTo>
                  <a:pt x="4421149" y="1551770"/>
                </a:lnTo>
                <a:lnTo>
                  <a:pt x="4436373" y="1599162"/>
                </a:lnTo>
                <a:lnTo>
                  <a:pt x="4450527" y="1646783"/>
                </a:lnTo>
                <a:lnTo>
                  <a:pt x="4463611" y="1694615"/>
                </a:lnTo>
                <a:lnTo>
                  <a:pt x="4475627" y="1742642"/>
                </a:lnTo>
                <a:lnTo>
                  <a:pt x="4486574" y="1790845"/>
                </a:lnTo>
                <a:lnTo>
                  <a:pt x="4496455" y="1839206"/>
                </a:lnTo>
                <a:lnTo>
                  <a:pt x="4505269" y="1887710"/>
                </a:lnTo>
                <a:lnTo>
                  <a:pt x="4513019" y="1936337"/>
                </a:lnTo>
                <a:lnTo>
                  <a:pt x="4519704" y="1985071"/>
                </a:lnTo>
                <a:lnTo>
                  <a:pt x="4525326" y="2033893"/>
                </a:lnTo>
                <a:lnTo>
                  <a:pt x="4529885" y="2082787"/>
                </a:lnTo>
                <a:lnTo>
                  <a:pt x="4533383" y="2131735"/>
                </a:lnTo>
                <a:lnTo>
                  <a:pt x="4535821" y="2180719"/>
                </a:lnTo>
                <a:lnTo>
                  <a:pt x="4537199" y="2229721"/>
                </a:lnTo>
                <a:lnTo>
                  <a:pt x="4537518" y="2278726"/>
                </a:lnTo>
                <a:lnTo>
                  <a:pt x="4536779" y="2327714"/>
                </a:lnTo>
                <a:lnTo>
                  <a:pt x="4534983" y="2376668"/>
                </a:lnTo>
                <a:lnTo>
                  <a:pt x="4532131" y="2425571"/>
                </a:lnTo>
                <a:lnTo>
                  <a:pt x="4528225" y="2474405"/>
                </a:lnTo>
                <a:lnTo>
                  <a:pt x="4523264" y="2523153"/>
                </a:lnTo>
                <a:lnTo>
                  <a:pt x="4517249" y="2571798"/>
                </a:lnTo>
                <a:lnTo>
                  <a:pt x="4510183" y="2620321"/>
                </a:lnTo>
                <a:lnTo>
                  <a:pt x="4502065" y="2668705"/>
                </a:lnTo>
                <a:lnTo>
                  <a:pt x="4492896" y="2716933"/>
                </a:lnTo>
                <a:lnTo>
                  <a:pt x="4482678" y="2764987"/>
                </a:lnTo>
                <a:lnTo>
                  <a:pt x="4471411" y="2812850"/>
                </a:lnTo>
                <a:lnTo>
                  <a:pt x="4459096" y="2860504"/>
                </a:lnTo>
                <a:lnTo>
                  <a:pt x="4445734" y="2907932"/>
                </a:lnTo>
                <a:lnTo>
                  <a:pt x="4431326" y="2955115"/>
                </a:lnTo>
                <a:lnTo>
                  <a:pt x="4415873" y="3002038"/>
                </a:lnTo>
                <a:lnTo>
                  <a:pt x="4399376" y="3048681"/>
                </a:lnTo>
                <a:lnTo>
                  <a:pt x="4381836" y="3095028"/>
                </a:lnTo>
                <a:lnTo>
                  <a:pt x="4363253" y="3141062"/>
                </a:lnTo>
                <a:lnTo>
                  <a:pt x="4343629" y="3186763"/>
                </a:lnTo>
                <a:lnTo>
                  <a:pt x="4322965" y="3232116"/>
                </a:lnTo>
                <a:lnTo>
                  <a:pt x="4301261" y="3277103"/>
                </a:lnTo>
                <a:lnTo>
                  <a:pt x="4278518" y="3321705"/>
                </a:lnTo>
              </a:path>
            </a:pathLst>
          </a:custGeom>
          <a:ln w="19812">
            <a:solidFill>
              <a:srgbClr val="BB3E03"/>
            </a:solidFill>
            <a:prstDash val="sysDash"/>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25" name="object 115">
            <a:extLst>
              <a:ext uri="{FF2B5EF4-FFF2-40B4-BE49-F238E27FC236}">
                <a16:creationId xmlns:a16="http://schemas.microsoft.com/office/drawing/2014/main" id="{C351D462-C7EE-C726-F73C-6944FF285EFE}"/>
              </a:ext>
            </a:extLst>
          </p:cNvPr>
          <p:cNvSpPr/>
          <p:nvPr/>
        </p:nvSpPr>
        <p:spPr>
          <a:xfrm>
            <a:off x="682063" y="1340901"/>
            <a:ext cx="10799999" cy="545299"/>
          </a:xfrm>
          <a:custGeom>
            <a:avLst/>
            <a:gdLst/>
            <a:ahLst/>
            <a:cxnLst/>
            <a:rect l="l" t="t" r="r" b="b"/>
            <a:pathLst>
              <a:path w="9906000" h="500380">
                <a:moveTo>
                  <a:pt x="0" y="499872"/>
                </a:moveTo>
                <a:lnTo>
                  <a:pt x="9906000" y="499872"/>
                </a:lnTo>
                <a:lnTo>
                  <a:pt x="9906000" y="0"/>
                </a:lnTo>
                <a:lnTo>
                  <a:pt x="0" y="0"/>
                </a:lnTo>
                <a:lnTo>
                  <a:pt x="0" y="499872"/>
                </a:lnTo>
                <a:close/>
              </a:path>
            </a:pathLst>
          </a:custGeom>
          <a:solidFill>
            <a:srgbClr val="BB3E03"/>
          </a:solidFill>
        </p:spPr>
        <p:txBody>
          <a:bodyPr wrap="square" lIns="0" tIns="0" rIns="0" bIns="0" rtlCol="0" anchor="ctr"/>
          <a:lstStyle/>
          <a:p>
            <a:pPr marL="0" marR="0" lvl="0" indent="0" algn="ctr" defTabSz="914400" rtl="0" eaLnBrk="1" fontAlgn="auto" latinLnBrk="0" hangingPunct="1">
              <a:lnSpc>
                <a:spcPct val="100000"/>
              </a:lnSpc>
              <a:spcBef>
                <a:spcPts val="95"/>
              </a:spcBef>
              <a:spcAft>
                <a:spcPts val="0"/>
              </a:spcAft>
              <a:buClrTx/>
              <a:buSzTx/>
              <a:buFontTx/>
              <a:buNone/>
              <a:tabLst/>
              <a:defRPr/>
            </a:pPr>
            <a:r>
              <a:rPr kumimoji="0" lang="en-US" sz="1400" b="1" i="0" u="none"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ESG factors are </a:t>
            </a:r>
            <a:r>
              <a:rPr kumimoji="0" lang="en-US" sz="1400" b="1" i="0" u="sng"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E</a:t>
            </a:r>
            <a:r>
              <a:rPr kumimoji="0" lang="en-US" sz="1400" b="1" i="0" u="none"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nvironmental, </a:t>
            </a:r>
            <a:r>
              <a:rPr kumimoji="0" lang="en-US" sz="1400" b="1" i="0" u="sng"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S</a:t>
            </a:r>
            <a:r>
              <a:rPr kumimoji="0" lang="en-US" sz="1400" b="1" i="0" u="none"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ocial or </a:t>
            </a:r>
            <a:r>
              <a:rPr kumimoji="0" lang="en-US" sz="1400" b="1" i="0" u="sng"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G</a:t>
            </a:r>
            <a:r>
              <a:rPr kumimoji="0" lang="en-US" sz="1400" b="1" i="0" u="none" strike="noStrike" kern="1200" cap="none" spc="-5" normalizeH="0" baseline="0" noProof="0" dirty="0">
                <a:ln>
                  <a:noFill/>
                </a:ln>
                <a:solidFill>
                  <a:srgbClr val="FFFFFF"/>
                </a:solidFill>
                <a:effectLst/>
                <a:uLnTx/>
                <a:uFillTx/>
                <a:latin typeface="Univers for KPMG Light" panose="020B0403020202020204" pitchFamily="34" charset="0"/>
                <a:ea typeface="+mn-ea"/>
                <a:cs typeface="Arial"/>
              </a:rPr>
              <a:t>overnance matters that may have a positive or negative impact on the financial performance or solvency of an entity, sovereign or individual.</a:t>
            </a:r>
            <a:endParaRPr kumimoji="0" lang="en-US" sz="1400" b="0" i="0" u="none" strike="noStrike" kern="1200" cap="none" spc="0" normalizeH="0" baseline="0" noProof="0" dirty="0">
              <a:ln>
                <a:noFill/>
              </a:ln>
              <a:solidFill>
                <a:srgbClr val="000000"/>
              </a:solidFill>
              <a:effectLst/>
              <a:uLnTx/>
              <a:uFillTx/>
              <a:latin typeface="Univers for KPMG Light" panose="020B0403020202020204" pitchFamily="34" charset="0"/>
              <a:ea typeface="+mn-ea"/>
              <a:cs typeface="Arial"/>
            </a:endParaRPr>
          </a:p>
        </p:txBody>
      </p:sp>
      <p:cxnSp>
        <p:nvCxnSpPr>
          <p:cNvPr id="31" name="Straight Connector 30">
            <a:extLst>
              <a:ext uri="{FF2B5EF4-FFF2-40B4-BE49-F238E27FC236}">
                <a16:creationId xmlns:a16="http://schemas.microsoft.com/office/drawing/2014/main" id="{BF0E0ECB-E43D-44A4-0358-1D81ECEB5C34}"/>
              </a:ext>
            </a:extLst>
          </p:cNvPr>
          <p:cNvCxnSpPr/>
          <p:nvPr/>
        </p:nvCxnSpPr>
        <p:spPr>
          <a:xfrm>
            <a:off x="911824" y="2368717"/>
            <a:ext cx="3600000" cy="0"/>
          </a:xfrm>
          <a:prstGeom prst="line">
            <a:avLst/>
          </a:prstGeom>
          <a:ln w="9525">
            <a:solidFill>
              <a:srgbClr val="BB3E03"/>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87B31FD-1485-7E5E-558E-FFB94BFDA4E5}"/>
              </a:ext>
            </a:extLst>
          </p:cNvPr>
          <p:cNvCxnSpPr/>
          <p:nvPr/>
        </p:nvCxnSpPr>
        <p:spPr>
          <a:xfrm>
            <a:off x="8366961" y="4096909"/>
            <a:ext cx="3060000" cy="0"/>
          </a:xfrm>
          <a:prstGeom prst="line">
            <a:avLst/>
          </a:prstGeom>
          <a:ln w="9525">
            <a:solidFill>
              <a:srgbClr val="BB3E03"/>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7DF3153-1815-822D-94DF-FBCF8BDDD7F5}"/>
              </a:ext>
            </a:extLst>
          </p:cNvPr>
          <p:cNvCxnSpPr/>
          <p:nvPr/>
        </p:nvCxnSpPr>
        <p:spPr>
          <a:xfrm>
            <a:off x="7412160" y="2368717"/>
            <a:ext cx="3960000" cy="0"/>
          </a:xfrm>
          <a:prstGeom prst="line">
            <a:avLst/>
          </a:prstGeom>
          <a:ln w="9525">
            <a:solidFill>
              <a:srgbClr val="BB3E03"/>
            </a:solidFill>
            <a:prstDash val="dash"/>
          </a:ln>
        </p:spPr>
        <p:style>
          <a:lnRef idx="1">
            <a:schemeClr val="accent1"/>
          </a:lnRef>
          <a:fillRef idx="0">
            <a:schemeClr val="accent1"/>
          </a:fillRef>
          <a:effectRef idx="0">
            <a:schemeClr val="accent1"/>
          </a:effectRef>
          <a:fontRef idx="minor">
            <a:schemeClr val="tx1"/>
          </a:fontRef>
        </p:style>
      </p:cxnSp>
      <p:sp>
        <p:nvSpPr>
          <p:cNvPr id="34" name="object 12">
            <a:extLst>
              <a:ext uri="{FF2B5EF4-FFF2-40B4-BE49-F238E27FC236}">
                <a16:creationId xmlns:a16="http://schemas.microsoft.com/office/drawing/2014/main" id="{F25100BD-DB55-B889-D913-4BC72B224098}"/>
              </a:ext>
            </a:extLst>
          </p:cNvPr>
          <p:cNvSpPr txBox="1"/>
          <p:nvPr/>
        </p:nvSpPr>
        <p:spPr>
          <a:xfrm>
            <a:off x="935586" y="2480279"/>
            <a:ext cx="2620569" cy="859210"/>
          </a:xfrm>
          <a:prstGeom prst="rect">
            <a:avLst/>
          </a:prstGeom>
        </p:spPr>
        <p:txBody>
          <a:bodyPr vert="horz" wrap="square" lIns="0" tIns="12700" rIns="0" bIns="0" rtlCol="0">
            <a:spAutoFit/>
          </a:bodyPr>
          <a:lstStyle/>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a:ln>
                  <a:noFill/>
                </a:ln>
                <a:solidFill>
                  <a:srgbClr val="000000"/>
                </a:solidFill>
                <a:effectLst/>
                <a:uLnTx/>
                <a:uFillTx/>
                <a:latin typeface="Arial"/>
                <a:ea typeface="+mn-ea"/>
                <a:cs typeface="Arial"/>
              </a:rPr>
              <a:t>Natural environment and processes</a:t>
            </a:r>
          </a:p>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a:ln>
                  <a:noFill/>
                </a:ln>
                <a:solidFill>
                  <a:srgbClr val="000000"/>
                </a:solidFill>
                <a:effectLst/>
                <a:uLnTx/>
                <a:uFillTx/>
                <a:latin typeface="Arial"/>
                <a:ea typeface="+mn-ea"/>
                <a:cs typeface="+mn-cs"/>
              </a:rPr>
              <a:t>Affect the entire value chain of companies as well as any other counterparties to which institutions are exposed</a:t>
            </a:r>
          </a:p>
        </p:txBody>
      </p:sp>
      <p:sp>
        <p:nvSpPr>
          <p:cNvPr id="36" name="object 12">
            <a:extLst>
              <a:ext uri="{FF2B5EF4-FFF2-40B4-BE49-F238E27FC236}">
                <a16:creationId xmlns:a16="http://schemas.microsoft.com/office/drawing/2014/main" id="{BD483E7D-43A5-0488-5A5D-E7B367B3D6CA}"/>
              </a:ext>
            </a:extLst>
          </p:cNvPr>
          <p:cNvSpPr txBox="1"/>
          <p:nvPr/>
        </p:nvSpPr>
        <p:spPr>
          <a:xfrm>
            <a:off x="8211873" y="2462988"/>
            <a:ext cx="3160287" cy="1420902"/>
          </a:xfrm>
          <a:prstGeom prst="rect">
            <a:avLst/>
          </a:prstGeom>
        </p:spPr>
        <p:txBody>
          <a:bodyPr vert="horz" wrap="square" lIns="0" tIns="12700" rIns="0" bIns="0" rtlCol="0">
            <a:spAutoFit/>
          </a:bodyPr>
          <a:lstStyle/>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a:ln>
                  <a:noFill/>
                </a:ln>
                <a:solidFill>
                  <a:srgbClr val="000000"/>
                </a:solidFill>
                <a:effectLst/>
                <a:uLnTx/>
                <a:uFillTx/>
                <a:latin typeface="Arial"/>
                <a:ea typeface="+mn-ea"/>
                <a:cs typeface="Arial"/>
              </a:rPr>
              <a:t>Rights, well-being and interests of people and communities, which may have an impact on the activities of the institutions’ counterparties</a:t>
            </a:r>
          </a:p>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a:ln>
                  <a:noFill/>
                </a:ln>
                <a:solidFill>
                  <a:srgbClr val="000000"/>
                </a:solidFill>
                <a:effectLst/>
                <a:uLnTx/>
                <a:uFillTx/>
                <a:latin typeface="Arial"/>
                <a:ea typeface="+mn-ea"/>
                <a:cs typeface="Arial"/>
              </a:rPr>
              <a:t>Environmental and social risks are closely interrelated </a:t>
            </a:r>
          </a:p>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a:ln>
                  <a:noFill/>
                </a:ln>
                <a:solidFill>
                  <a:srgbClr val="000000"/>
                </a:solidFill>
                <a:effectLst/>
                <a:uLnTx/>
                <a:uFillTx/>
                <a:latin typeface="Arial"/>
                <a:ea typeface="+mn-ea"/>
                <a:cs typeface="Arial"/>
              </a:rPr>
              <a:t>Also related to the social transformation towards a more inclusive, equitable society.</a:t>
            </a:r>
          </a:p>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endParaRPr kumimoji="0" lang="en-US" sz="1050" b="0" i="0" u="none" strike="noStrike" kern="1200" cap="none" spc="0" normalizeH="0" baseline="0" noProof="0">
              <a:ln>
                <a:noFill/>
              </a:ln>
              <a:solidFill>
                <a:srgbClr val="000000"/>
              </a:solidFill>
              <a:effectLst/>
              <a:uLnTx/>
              <a:uFillTx/>
              <a:latin typeface="Arial"/>
              <a:ea typeface="+mn-ea"/>
              <a:cs typeface="+mn-cs"/>
            </a:endParaRPr>
          </a:p>
        </p:txBody>
      </p:sp>
      <p:sp>
        <p:nvSpPr>
          <p:cNvPr id="37" name="object 12">
            <a:extLst>
              <a:ext uri="{FF2B5EF4-FFF2-40B4-BE49-F238E27FC236}">
                <a16:creationId xmlns:a16="http://schemas.microsoft.com/office/drawing/2014/main" id="{4E847DE3-FA36-AEDA-0256-7871B4589648}"/>
              </a:ext>
            </a:extLst>
          </p:cNvPr>
          <p:cNvSpPr txBox="1"/>
          <p:nvPr/>
        </p:nvSpPr>
        <p:spPr>
          <a:xfrm>
            <a:off x="8363140" y="4236821"/>
            <a:ext cx="3160287" cy="1182375"/>
          </a:xfrm>
          <a:prstGeom prst="rect">
            <a:avLst/>
          </a:prstGeom>
        </p:spPr>
        <p:txBody>
          <a:bodyPr vert="horz" wrap="square" lIns="0" tIns="12700" rIns="0" bIns="0" rtlCol="0">
            <a:spAutoFit/>
          </a:bodyPr>
          <a:lstStyle/>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dirty="0">
                <a:ln>
                  <a:noFill/>
                </a:ln>
                <a:solidFill>
                  <a:srgbClr val="000000"/>
                </a:solidFill>
                <a:effectLst/>
                <a:uLnTx/>
                <a:uFillTx/>
                <a:latin typeface="Arial"/>
                <a:ea typeface="+mn-ea"/>
                <a:cs typeface="Arial"/>
              </a:rPr>
              <a:t>Cover governance practices of the institutions’ counterparties, including the inclusion of ESG factors in policies and procedures under the governance of the counterparties</a:t>
            </a:r>
          </a:p>
          <a:p>
            <a:pPr marL="211537" marR="0" lvl="1"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tab pos="229235" algn="l"/>
              </a:tabLst>
              <a:defRPr/>
            </a:pPr>
            <a:r>
              <a:rPr kumimoji="0" lang="en-US" sz="1050" b="0" i="0" u="none" strike="noStrike" kern="1200" cap="none" spc="0" normalizeH="0" baseline="0" noProof="0" dirty="0">
                <a:ln>
                  <a:noFill/>
                </a:ln>
                <a:solidFill>
                  <a:srgbClr val="000000"/>
                </a:solidFill>
                <a:effectLst/>
                <a:uLnTx/>
                <a:uFillTx/>
                <a:latin typeface="Arial"/>
                <a:ea typeface="+mn-ea"/>
                <a:cs typeface="+mn-cs"/>
              </a:rPr>
              <a:t>Governance plays also a fundamental role in ensuring the inclusion of environmental and social considerations by a given counterparty.</a:t>
            </a:r>
          </a:p>
        </p:txBody>
      </p:sp>
      <p:sp>
        <p:nvSpPr>
          <p:cNvPr id="38" name="object 115">
            <a:extLst>
              <a:ext uri="{FF2B5EF4-FFF2-40B4-BE49-F238E27FC236}">
                <a16:creationId xmlns:a16="http://schemas.microsoft.com/office/drawing/2014/main" id="{FF034DF4-53A2-2405-9B38-211708EAF6E2}"/>
              </a:ext>
            </a:extLst>
          </p:cNvPr>
          <p:cNvSpPr/>
          <p:nvPr/>
        </p:nvSpPr>
        <p:spPr>
          <a:xfrm>
            <a:off x="682063" y="5635821"/>
            <a:ext cx="10799999" cy="504000"/>
          </a:xfrm>
          <a:custGeom>
            <a:avLst/>
            <a:gdLst/>
            <a:ahLst/>
            <a:cxnLst/>
            <a:rect l="l" t="t" r="r" b="b"/>
            <a:pathLst>
              <a:path w="9906000" h="500380">
                <a:moveTo>
                  <a:pt x="0" y="499872"/>
                </a:moveTo>
                <a:lnTo>
                  <a:pt x="9906000" y="499872"/>
                </a:lnTo>
                <a:lnTo>
                  <a:pt x="9906000" y="0"/>
                </a:lnTo>
                <a:lnTo>
                  <a:pt x="0" y="0"/>
                </a:lnTo>
                <a:lnTo>
                  <a:pt x="0" y="499872"/>
                </a:lnTo>
                <a:close/>
              </a:path>
            </a:pathLst>
          </a:custGeom>
          <a:solidFill>
            <a:srgbClr val="BB3E03"/>
          </a:solidFill>
          <a:ln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357188"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prstClr val="white"/>
                </a:solidFill>
                <a:effectLst/>
                <a:uLnTx/>
                <a:uFillTx/>
                <a:latin typeface="Arial"/>
                <a:ea typeface="+mn-ea"/>
                <a:cs typeface="+mn-cs"/>
              </a:rPr>
              <a:t>The relevance of ESG factors for institutions depends on their business activities, the type of assets (e.g. sectors and geographic location of counterparties, issuers of invested financial instrument) and liabilities (e.g. issuance of financial instruments, funding profile) that institutions hold.</a:t>
            </a:r>
          </a:p>
        </p:txBody>
      </p:sp>
      <p:sp>
        <p:nvSpPr>
          <p:cNvPr id="39" name="TextBox 38">
            <a:extLst>
              <a:ext uri="{FF2B5EF4-FFF2-40B4-BE49-F238E27FC236}">
                <a16:creationId xmlns:a16="http://schemas.microsoft.com/office/drawing/2014/main" id="{FB895A1A-0629-EB7C-EA77-00F6FC5C03E5}"/>
              </a:ext>
            </a:extLst>
          </p:cNvPr>
          <p:cNvSpPr txBox="1"/>
          <p:nvPr/>
        </p:nvSpPr>
        <p:spPr>
          <a:xfrm>
            <a:off x="1415480" y="3607610"/>
            <a:ext cx="2134177" cy="1492521"/>
          </a:xfrm>
          <a:prstGeom prst="rect">
            <a:avLst/>
          </a:prstGeom>
          <a:noFill/>
        </p:spPr>
        <p:txBody>
          <a:bodyPr wrap="square" lIns="54610" tIns="54610" rIns="54610" bIns="54610" rtlCol="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a:ln>
                  <a:noFill/>
                </a:ln>
                <a:solidFill>
                  <a:srgbClr val="000000"/>
                </a:solidFill>
                <a:effectLst/>
                <a:uLnTx/>
                <a:uFillTx/>
                <a:latin typeface="Arial"/>
                <a:ea typeface="+mn-ea"/>
                <a:cs typeface="Calibri" panose="020F0502020204030204" pitchFamily="34" charset="0"/>
              </a:rPr>
              <a:t>ESG factors can have </a:t>
            </a:r>
            <a:r>
              <a:rPr kumimoji="0" lang="en-US" sz="1050" b="1" i="0" u="none" strike="noStrike" kern="1200" cap="none" spc="0" normalizeH="0" baseline="0" noProof="0">
                <a:ln>
                  <a:noFill/>
                </a:ln>
                <a:solidFill>
                  <a:srgbClr val="000000"/>
                </a:solidFill>
                <a:effectLst/>
                <a:uLnTx/>
                <a:uFillTx/>
                <a:latin typeface="Arial"/>
                <a:ea typeface="+mn-ea"/>
                <a:cs typeface="Calibri" panose="020F0502020204030204" pitchFamily="34" charset="0"/>
              </a:rPr>
              <a:t>negative or positive impacts</a:t>
            </a:r>
            <a:r>
              <a:rPr kumimoji="0" lang="en-US" sz="1050" b="0" i="0" u="none" strike="noStrike" kern="1200" cap="none" spc="0" normalizeH="0" baseline="0" noProof="0">
                <a:ln>
                  <a:noFill/>
                </a:ln>
                <a:solidFill>
                  <a:srgbClr val="000000"/>
                </a:solidFill>
                <a:effectLst/>
                <a:uLnTx/>
                <a:uFillTx/>
                <a:latin typeface="Arial"/>
                <a:ea typeface="+mn-ea"/>
                <a:cs typeface="Calibri" panose="020F0502020204030204" pitchFamily="34" charset="0"/>
              </a:rPr>
              <a:t>. From this perspective the ESG factors can be used also when evaluating </a:t>
            </a:r>
            <a:r>
              <a:rPr kumimoji="0" lang="en-US" sz="1050" b="1" i="1" u="none" strike="noStrike" kern="1200" cap="none" spc="0" normalizeH="0" baseline="0" noProof="0">
                <a:ln>
                  <a:noFill/>
                </a:ln>
                <a:solidFill>
                  <a:srgbClr val="000000"/>
                </a:solidFill>
                <a:effectLst/>
                <a:uLnTx/>
                <a:uFillTx/>
                <a:latin typeface="Arial"/>
                <a:ea typeface="+mn-ea"/>
                <a:cs typeface="Calibri" panose="020F0502020204030204" pitchFamily="34" charset="0"/>
              </a:rPr>
              <a:t>opportunities</a:t>
            </a:r>
            <a:r>
              <a:rPr kumimoji="0" lang="en-US" sz="1050" b="0" i="0" u="none" strike="noStrike" kern="1200" cap="none" spc="0" normalizeH="0" baseline="0" noProof="0">
                <a:ln>
                  <a:noFill/>
                </a:ln>
                <a:solidFill>
                  <a:srgbClr val="000000"/>
                </a:solidFill>
                <a:effectLst/>
                <a:uLnTx/>
                <a:uFillTx/>
                <a:latin typeface="Arial"/>
                <a:ea typeface="+mn-ea"/>
                <a:cs typeface="Calibri" panose="020F0502020204030204" pitchFamily="34" charset="0"/>
              </a:rPr>
              <a:t> for financial or non-financial entities related to the </a:t>
            </a:r>
            <a:r>
              <a:rPr kumimoji="0" lang="en-US" sz="1050" b="1" i="0" u="none" strike="noStrike" kern="1200" cap="none" spc="0" normalizeH="0" baseline="0" noProof="0">
                <a:ln>
                  <a:noFill/>
                </a:ln>
                <a:solidFill>
                  <a:srgbClr val="000000"/>
                </a:solidFill>
                <a:effectLst/>
                <a:uLnTx/>
                <a:uFillTx/>
                <a:latin typeface="Arial"/>
                <a:ea typeface="+mn-ea"/>
                <a:cs typeface="Calibri" panose="020F0502020204030204" pitchFamily="34" charset="0"/>
              </a:rPr>
              <a:t>transition to a more sustainable economy</a:t>
            </a:r>
            <a:r>
              <a:rPr kumimoji="0" lang="en-US" sz="1050" b="0" i="0" u="none" strike="noStrike" kern="1200" cap="none" spc="0" normalizeH="0" baseline="0" noProof="0">
                <a:ln>
                  <a:noFill/>
                </a:ln>
                <a:solidFill>
                  <a:srgbClr val="000000"/>
                </a:solidFill>
                <a:effectLst/>
                <a:uLnTx/>
                <a:uFillTx/>
                <a:latin typeface="Arial"/>
                <a:ea typeface="+mn-ea"/>
                <a:cs typeface="Calibri" panose="020F0502020204030204" pitchFamily="34" charset="0"/>
              </a:rPr>
              <a:t>.</a:t>
            </a:r>
          </a:p>
        </p:txBody>
      </p:sp>
      <p:sp>
        <p:nvSpPr>
          <p:cNvPr id="41" name="Rectangle 40">
            <a:extLst>
              <a:ext uri="{FF2B5EF4-FFF2-40B4-BE49-F238E27FC236}">
                <a16:creationId xmlns:a16="http://schemas.microsoft.com/office/drawing/2014/main" id="{17158DED-F441-94EA-B1D3-669E65270555}"/>
              </a:ext>
            </a:extLst>
          </p:cNvPr>
          <p:cNvSpPr/>
          <p:nvPr/>
        </p:nvSpPr>
        <p:spPr>
          <a:xfrm>
            <a:off x="7652045" y="5280213"/>
            <a:ext cx="854046" cy="270522"/>
          </a:xfrm>
          <a:prstGeom prst="rect">
            <a:avLst/>
          </a:prstGeom>
          <a:solidFill>
            <a:schemeClr val="bg1"/>
          </a:solidFill>
          <a:ln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357188"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err="1">
              <a:ln>
                <a:noFill/>
              </a:ln>
              <a:solidFill>
                <a:prstClr val="white"/>
              </a:solidFill>
              <a:effectLst/>
              <a:uLnTx/>
              <a:uFillTx/>
              <a:latin typeface="Arial"/>
              <a:ea typeface="+mn-ea"/>
              <a:cs typeface="+mn-cs"/>
            </a:endParaRPr>
          </a:p>
        </p:txBody>
      </p:sp>
      <p:sp>
        <p:nvSpPr>
          <p:cNvPr id="42" name="Oval 41">
            <a:extLst>
              <a:ext uri="{FF2B5EF4-FFF2-40B4-BE49-F238E27FC236}">
                <a16:creationId xmlns:a16="http://schemas.microsoft.com/office/drawing/2014/main" id="{782216ED-B745-387A-C822-98506F3267DF}"/>
              </a:ext>
            </a:extLst>
          </p:cNvPr>
          <p:cNvSpPr/>
          <p:nvPr/>
        </p:nvSpPr>
        <p:spPr>
          <a:xfrm>
            <a:off x="4527582" y="2309660"/>
            <a:ext cx="182822" cy="182822"/>
          </a:xfrm>
          <a:prstGeom prst="ellipse">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43" name="Oval 42">
            <a:extLst>
              <a:ext uri="{FF2B5EF4-FFF2-40B4-BE49-F238E27FC236}">
                <a16:creationId xmlns:a16="http://schemas.microsoft.com/office/drawing/2014/main" id="{E8C75816-84C0-43EF-B3AF-A3E1F47794B1}"/>
              </a:ext>
            </a:extLst>
          </p:cNvPr>
          <p:cNvSpPr/>
          <p:nvPr/>
        </p:nvSpPr>
        <p:spPr>
          <a:xfrm>
            <a:off x="7117942" y="2300217"/>
            <a:ext cx="182822" cy="182822"/>
          </a:xfrm>
          <a:prstGeom prst="ellipse">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48" name="Oval 47">
            <a:extLst>
              <a:ext uri="{FF2B5EF4-FFF2-40B4-BE49-F238E27FC236}">
                <a16:creationId xmlns:a16="http://schemas.microsoft.com/office/drawing/2014/main" id="{F82938E1-7E18-9345-27EE-32C6D8446F8B}"/>
              </a:ext>
            </a:extLst>
          </p:cNvPr>
          <p:cNvSpPr/>
          <p:nvPr/>
        </p:nvSpPr>
        <p:spPr>
          <a:xfrm>
            <a:off x="8084749" y="4016713"/>
            <a:ext cx="182822" cy="182822"/>
          </a:xfrm>
          <a:prstGeom prst="ellipse">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50" name="Rectangle 49">
            <a:extLst>
              <a:ext uri="{FF2B5EF4-FFF2-40B4-BE49-F238E27FC236}">
                <a16:creationId xmlns:a16="http://schemas.microsoft.com/office/drawing/2014/main" id="{97E35EA1-6F94-C19D-FDF3-62259376ADD3}"/>
              </a:ext>
            </a:extLst>
          </p:cNvPr>
          <p:cNvSpPr/>
          <p:nvPr/>
        </p:nvSpPr>
        <p:spPr>
          <a:xfrm>
            <a:off x="635000" y="6326508"/>
            <a:ext cx="1199367" cy="338554"/>
          </a:xfrm>
          <a:prstGeom prst="rect">
            <a:avLst/>
          </a:prstGeom>
        </p:spPr>
        <p:txBody>
          <a:bodyPr wrap="none">
            <a:spAutoFit/>
          </a:bodyPr>
          <a:lstStyle/>
          <a:p>
            <a:pPr marL="0" marR="0" lvl="0" indent="0" algn="l" defTabSz="440778"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Source: KPMG Global</a:t>
            </a:r>
            <a:endParaRPr kumimoji="0" lang="en-GB" sz="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440778" rtl="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a:ea typeface="+mn-ea"/>
              <a:cs typeface="+mn-cs"/>
            </a:endParaRPr>
          </a:p>
        </p:txBody>
      </p:sp>
      <p:pic>
        <p:nvPicPr>
          <p:cNvPr id="52" name="Graphic 51" descr="Lights On with solid fill">
            <a:extLst>
              <a:ext uri="{FF2B5EF4-FFF2-40B4-BE49-F238E27FC236}">
                <a16:creationId xmlns:a16="http://schemas.microsoft.com/office/drawing/2014/main" id="{9C7A34DD-6A16-241E-B70D-14E4C0A9EB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6577" y="3557440"/>
            <a:ext cx="625092" cy="625092"/>
          </a:xfrm>
          <a:prstGeom prst="rect">
            <a:avLst/>
          </a:prstGeom>
        </p:spPr>
      </p:pic>
    </p:spTree>
    <p:extLst>
      <p:ext uri="{BB962C8B-B14F-4D97-AF65-F5344CB8AC3E}">
        <p14:creationId xmlns:p14="http://schemas.microsoft.com/office/powerpoint/2010/main" val="410751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C90E7-7121-029D-315C-52C2E8733CF3}"/>
              </a:ext>
            </a:extLst>
          </p:cNvPr>
          <p:cNvSpPr>
            <a:spLocks noGrp="1"/>
          </p:cNvSpPr>
          <p:nvPr>
            <p:ph type="title"/>
          </p:nvPr>
        </p:nvSpPr>
        <p:spPr>
          <a:xfrm>
            <a:off x="635000" y="431800"/>
            <a:ext cx="8440586" cy="533400"/>
          </a:xfrm>
        </p:spPr>
        <p:txBody>
          <a:bodyPr anchor="ctr"/>
          <a:lstStyle/>
          <a:p>
            <a:r>
              <a:rPr lang="en-SG" sz="3200" b="1" dirty="0">
                <a:solidFill>
                  <a:srgbClr val="9E2A2B"/>
                </a:solidFill>
                <a:latin typeface="Calibri" panose="020F0502020204030204" pitchFamily="34" charset="0"/>
                <a:cs typeface="Calibri" panose="020F0502020204030204" pitchFamily="34" charset="0"/>
              </a:rPr>
              <a:t>ESG-related risks and its impact to organisations </a:t>
            </a:r>
            <a:endParaRPr lang="en-GB" sz="3200" b="1" dirty="0">
              <a:solidFill>
                <a:srgbClr val="9E2A2B"/>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BED4046F-13A1-2DB3-C962-E3B662ACC472}"/>
              </a:ext>
            </a:extLst>
          </p:cNvPr>
          <p:cNvSpPr txBox="1"/>
          <p:nvPr/>
        </p:nvSpPr>
        <p:spPr>
          <a:xfrm>
            <a:off x="5514975" y="698500"/>
            <a:ext cx="914400" cy="914400"/>
          </a:xfrm>
          <a:prstGeom prst="rect">
            <a:avLst/>
          </a:prstGeom>
        </p:spPr>
        <p:txBody>
          <a:bodyPr vert="horz" wrap="none" lIns="0" tIns="0" rIns="0" bIns="0" rtlCol="0" anchor="t" anchorCtr="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SG" sz="1500" b="1" i="0" u="none" strike="noStrike" kern="1200" cap="none" spc="0" normalizeH="0" baseline="0" noProof="0">
              <a:ln>
                <a:noFill/>
              </a:ln>
              <a:solidFill>
                <a:srgbClr val="00338D"/>
              </a:solidFill>
              <a:effectLst/>
              <a:uLnTx/>
              <a:uFillTx/>
              <a:latin typeface="Arial"/>
              <a:ea typeface="+mn-ea"/>
              <a:cs typeface="+mn-cs"/>
            </a:endParaRPr>
          </a:p>
        </p:txBody>
      </p:sp>
      <p:sp>
        <p:nvSpPr>
          <p:cNvPr id="6" name="Rechteck 4">
            <a:extLst>
              <a:ext uri="{FF2B5EF4-FFF2-40B4-BE49-F238E27FC236}">
                <a16:creationId xmlns:a16="http://schemas.microsoft.com/office/drawing/2014/main" id="{AC2F481D-667E-FBB4-8DBB-3C5C8B8C47FB}"/>
              </a:ext>
            </a:extLst>
          </p:cNvPr>
          <p:cNvSpPr>
            <a:spLocks/>
          </p:cNvSpPr>
          <p:nvPr/>
        </p:nvSpPr>
        <p:spPr>
          <a:xfrm>
            <a:off x="687720" y="1443861"/>
            <a:ext cx="4078253" cy="2289955"/>
          </a:xfrm>
          <a:prstGeom prst="rect">
            <a:avLst/>
          </a:prstGeom>
          <a:solidFill>
            <a:srgbClr val="015E6E"/>
          </a:solidFill>
          <a:ln>
            <a:solidFill>
              <a:srgbClr val="015E6E"/>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13" name="Rechteck 6">
            <a:extLst>
              <a:ext uri="{FF2B5EF4-FFF2-40B4-BE49-F238E27FC236}">
                <a16:creationId xmlns:a16="http://schemas.microsoft.com/office/drawing/2014/main" id="{A39E5801-47D7-7949-1DF2-285217299B6E}"/>
              </a:ext>
            </a:extLst>
          </p:cNvPr>
          <p:cNvSpPr>
            <a:spLocks/>
          </p:cNvSpPr>
          <p:nvPr/>
        </p:nvSpPr>
        <p:spPr>
          <a:xfrm>
            <a:off x="680734" y="3820334"/>
            <a:ext cx="4078254" cy="758725"/>
          </a:xfrm>
          <a:prstGeom prst="rect">
            <a:avLst/>
          </a:prstGeom>
          <a:solidFill>
            <a:srgbClr val="EE9B00"/>
          </a:solidFill>
          <a:ln>
            <a:solidFill>
              <a:srgbClr val="EE9B00"/>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
        <p:nvSpPr>
          <p:cNvPr id="15" name="Rechteck 7">
            <a:extLst>
              <a:ext uri="{FF2B5EF4-FFF2-40B4-BE49-F238E27FC236}">
                <a16:creationId xmlns:a16="http://schemas.microsoft.com/office/drawing/2014/main" id="{ADEF819E-A155-47BA-F8FC-10B4B625CEB1}"/>
              </a:ext>
            </a:extLst>
          </p:cNvPr>
          <p:cNvSpPr>
            <a:spLocks/>
          </p:cNvSpPr>
          <p:nvPr/>
        </p:nvSpPr>
        <p:spPr>
          <a:xfrm>
            <a:off x="674051" y="4656587"/>
            <a:ext cx="4078253" cy="748079"/>
          </a:xfrm>
          <a:prstGeom prst="rect">
            <a:avLst/>
          </a:prstGeom>
          <a:solidFill>
            <a:srgbClr val="BB3E03"/>
          </a:solidFill>
          <a:ln>
            <a:solidFill>
              <a:srgbClr val="BB3E03"/>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
        <p:nvSpPr>
          <p:cNvPr id="16" name="Rectangle 6">
            <a:extLst>
              <a:ext uri="{FF2B5EF4-FFF2-40B4-BE49-F238E27FC236}">
                <a16:creationId xmlns:a16="http://schemas.microsoft.com/office/drawing/2014/main" id="{D64D5FF8-190F-7DA9-1850-9B709E509DCC}"/>
              </a:ext>
            </a:extLst>
          </p:cNvPr>
          <p:cNvSpPr/>
          <p:nvPr/>
        </p:nvSpPr>
        <p:spPr>
          <a:xfrm>
            <a:off x="5477895" y="1454071"/>
            <a:ext cx="1653938" cy="2356230"/>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108000" bIns="108000" rtlCol="0" anchor="t"/>
          <a:lstStyle/>
          <a:p>
            <a:pPr marL="84138" marR="0" lvl="2" indent="0" algn="l" defTabSz="914400" rtl="0" eaLnBrk="1" fontAlgn="auto" latinLnBrk="0" hangingPunct="1">
              <a:lnSpc>
                <a:spcPct val="100000"/>
              </a:lnSpc>
              <a:spcBef>
                <a:spcPts val="0"/>
              </a:spcBef>
              <a:spcAft>
                <a:spcPts val="60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a:ea typeface="+mn-ea"/>
                <a:cs typeface="+mn-cs"/>
                <a:sym typeface="Arial"/>
              </a:rPr>
              <a:t>Businesses</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Property damage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Business disruption</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Stranded assets / low asset performance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Legal disputes / high legal liability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Changing demand &amp; costs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Low profitability  </a:t>
            </a:r>
          </a:p>
        </p:txBody>
      </p:sp>
      <p:sp>
        <p:nvSpPr>
          <p:cNvPr id="19" name="Rectangle 6">
            <a:extLst>
              <a:ext uri="{FF2B5EF4-FFF2-40B4-BE49-F238E27FC236}">
                <a16:creationId xmlns:a16="http://schemas.microsoft.com/office/drawing/2014/main" id="{226120E9-AF66-0E51-B952-ACE26B40056E}"/>
              </a:ext>
            </a:extLst>
          </p:cNvPr>
          <p:cNvSpPr/>
          <p:nvPr/>
        </p:nvSpPr>
        <p:spPr>
          <a:xfrm>
            <a:off x="7202811" y="1454071"/>
            <a:ext cx="1657187" cy="2356229"/>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108000" bIns="108000" rtlCol="0" anchor="t"/>
          <a:lstStyle/>
          <a:p>
            <a:pPr marL="84138" marR="0" lvl="2" indent="0" algn="l" defTabSz="914400" rtl="0" eaLnBrk="1" fontAlgn="auto" latinLnBrk="0" hangingPunct="1">
              <a:lnSpc>
                <a:spcPct val="100000"/>
              </a:lnSpc>
              <a:spcBef>
                <a:spcPts val="0"/>
              </a:spcBef>
              <a:spcAft>
                <a:spcPts val="600"/>
              </a:spcAft>
              <a:buClrTx/>
              <a:buSzTx/>
              <a:buFontTx/>
              <a:buNone/>
              <a:tabLst/>
              <a:defRPr/>
            </a:pPr>
            <a:r>
              <a:rPr kumimoji="0" lang="en-US" sz="1100" b="1" i="0" u="none" strike="noStrike" kern="1200" cap="none" spc="0" normalizeH="0" baseline="0" noProof="0">
                <a:ln>
                  <a:noFill/>
                </a:ln>
                <a:solidFill>
                  <a:srgbClr val="000000"/>
                </a:solidFill>
                <a:effectLst/>
                <a:uLnTx/>
                <a:uFillTx/>
                <a:latin typeface="Arial"/>
                <a:ea typeface="+mn-ea"/>
                <a:cs typeface="+mn-cs"/>
                <a:sym typeface="Arial"/>
              </a:rPr>
              <a:t>Households</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mn-cs"/>
                <a:sym typeface="Arial"/>
              </a:rPr>
              <a:t>Loss of income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mn-cs"/>
                <a:sym typeface="Arial"/>
              </a:rPr>
              <a:t>Property damage</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mn-cs"/>
                <a:sym typeface="Arial"/>
              </a:rPr>
              <a:t>High health risks</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Arial"/>
                <a:ea typeface="+mn-ea"/>
                <a:cs typeface="+mn-cs"/>
                <a:sym typeface="Arial"/>
              </a:rPr>
              <a:t>Increased maintenance costs </a:t>
            </a:r>
          </a:p>
        </p:txBody>
      </p:sp>
      <p:sp>
        <p:nvSpPr>
          <p:cNvPr id="22" name="Rectangle 6">
            <a:extLst>
              <a:ext uri="{FF2B5EF4-FFF2-40B4-BE49-F238E27FC236}">
                <a16:creationId xmlns:a16="http://schemas.microsoft.com/office/drawing/2014/main" id="{71D1077E-C508-3E25-B5A1-14FA3FCA6E17}"/>
              </a:ext>
            </a:extLst>
          </p:cNvPr>
          <p:cNvSpPr/>
          <p:nvPr/>
        </p:nvSpPr>
        <p:spPr>
          <a:xfrm>
            <a:off x="5476500" y="3896526"/>
            <a:ext cx="3383498" cy="1471336"/>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108000" bIns="108000" rtlCol="0" anchor="t"/>
          <a:lstStyle/>
          <a:p>
            <a:pPr marL="84138" marR="0" lvl="2" indent="0" algn="l" defTabSz="914400" rtl="0" eaLnBrk="1" fontAlgn="auto" latinLnBrk="0" hangingPunct="1">
              <a:lnSpc>
                <a:spcPct val="100000"/>
              </a:lnSpc>
              <a:spcBef>
                <a:spcPts val="0"/>
              </a:spcBef>
              <a:spcAft>
                <a:spcPts val="60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a:ea typeface="+mn-ea"/>
                <a:cs typeface="+mn-cs"/>
                <a:sym typeface="Arial"/>
              </a:rPr>
              <a:t>Macroeconomy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Shift in prices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Changes in labor market </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Long-term decay of some industrial sectors</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Socioeconomic changes (migration, conflicts)</a:t>
            </a:r>
          </a:p>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a:ea typeface="+mn-ea"/>
                <a:cs typeface="+mn-cs"/>
                <a:sym typeface="Arial"/>
              </a:rPr>
              <a:t>Shift in demand  &amp; customer preferences </a:t>
            </a:r>
          </a:p>
        </p:txBody>
      </p:sp>
      <p:sp>
        <p:nvSpPr>
          <p:cNvPr id="33" name="TextBox 9">
            <a:extLst>
              <a:ext uri="{FF2B5EF4-FFF2-40B4-BE49-F238E27FC236}">
                <a16:creationId xmlns:a16="http://schemas.microsoft.com/office/drawing/2014/main" id="{6116E0A4-9710-3B27-6420-5D482CE263EB}"/>
              </a:ext>
            </a:extLst>
          </p:cNvPr>
          <p:cNvSpPr txBox="1"/>
          <p:nvPr/>
        </p:nvSpPr>
        <p:spPr>
          <a:xfrm>
            <a:off x="936821" y="1461949"/>
            <a:ext cx="3654151" cy="278412"/>
          </a:xfrm>
          <a:prstGeom prst="rect">
            <a:avLst/>
          </a:prstGeom>
          <a:noFill/>
        </p:spPr>
        <p:txBody>
          <a:bodyPr wrap="square" lIns="0" tIns="54610" rIns="36000" bIns="54610" rtlCol="0"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50" b="1" i="0" u="none" strike="noStrike" kern="1200" cap="none" spc="0" normalizeH="0" baseline="0" noProof="0" dirty="0">
                <a:ln>
                  <a:noFill/>
                </a:ln>
                <a:solidFill>
                  <a:srgbClr val="FFFFFF"/>
                </a:solidFill>
                <a:effectLst/>
                <a:uLnTx/>
                <a:uFillTx/>
                <a:latin typeface="Arial"/>
                <a:ea typeface="+mn-ea"/>
                <a:cs typeface="+mn-cs"/>
              </a:rPr>
              <a:t>Environmental</a:t>
            </a:r>
          </a:p>
        </p:txBody>
      </p:sp>
      <p:grpSp>
        <p:nvGrpSpPr>
          <p:cNvPr id="495" name="Group 494">
            <a:extLst>
              <a:ext uri="{FF2B5EF4-FFF2-40B4-BE49-F238E27FC236}">
                <a16:creationId xmlns:a16="http://schemas.microsoft.com/office/drawing/2014/main" id="{174EDDED-63B3-58EC-8FCE-61811288F3F0}"/>
              </a:ext>
            </a:extLst>
          </p:cNvPr>
          <p:cNvGrpSpPr/>
          <p:nvPr/>
        </p:nvGrpSpPr>
        <p:grpSpPr>
          <a:xfrm>
            <a:off x="919065" y="1718965"/>
            <a:ext cx="3757501" cy="1055183"/>
            <a:chOff x="919065" y="1783486"/>
            <a:chExt cx="3757501" cy="1055183"/>
          </a:xfrm>
        </p:grpSpPr>
        <p:grpSp>
          <p:nvGrpSpPr>
            <p:cNvPr id="38" name="Group 90">
              <a:extLst>
                <a:ext uri="{FF2B5EF4-FFF2-40B4-BE49-F238E27FC236}">
                  <a16:creationId xmlns:a16="http://schemas.microsoft.com/office/drawing/2014/main" id="{D1A96086-3BC6-767B-C4A6-862D2E2178C9}"/>
                </a:ext>
              </a:extLst>
            </p:cNvPr>
            <p:cNvGrpSpPr/>
            <p:nvPr/>
          </p:nvGrpSpPr>
          <p:grpSpPr>
            <a:xfrm>
              <a:off x="919065" y="2005170"/>
              <a:ext cx="158244" cy="252000"/>
              <a:chOff x="851857" y="4585659"/>
              <a:chExt cx="158244" cy="233142"/>
            </a:xfrm>
            <a:solidFill>
              <a:schemeClr val="bg1"/>
            </a:solidFill>
          </p:grpSpPr>
          <p:sp>
            <p:nvSpPr>
              <p:cNvPr id="39" name="Freeform 169">
                <a:extLst>
                  <a:ext uri="{FF2B5EF4-FFF2-40B4-BE49-F238E27FC236}">
                    <a16:creationId xmlns:a16="http://schemas.microsoft.com/office/drawing/2014/main" id="{F3AC556B-501D-4FEA-1729-1D717133EAA8}"/>
                  </a:ext>
                </a:extLst>
              </p:cNvPr>
              <p:cNvSpPr>
                <a:spLocks/>
              </p:cNvSpPr>
              <p:nvPr/>
            </p:nvSpPr>
            <p:spPr bwMode="auto">
              <a:xfrm>
                <a:off x="954349" y="4657742"/>
                <a:ext cx="2253" cy="563"/>
              </a:xfrm>
              <a:custGeom>
                <a:avLst/>
                <a:gdLst/>
                <a:ahLst/>
                <a:cxnLst>
                  <a:cxn ang="0">
                    <a:pos x="0" y="0"/>
                  </a:cxn>
                  <a:cxn ang="0">
                    <a:pos x="3" y="0"/>
                  </a:cxn>
                  <a:cxn ang="0">
                    <a:pos x="1" y="0"/>
                  </a:cxn>
                  <a:cxn ang="0">
                    <a:pos x="0" y="0"/>
                  </a:cxn>
                </a:cxnLst>
                <a:rect l="0" t="0" r="r" b="b"/>
                <a:pathLst>
                  <a:path w="3">
                    <a:moveTo>
                      <a:pt x="0" y="0"/>
                    </a:moveTo>
                    <a:cubicBezTo>
                      <a:pt x="1" y="0"/>
                      <a:pt x="2" y="0"/>
                      <a:pt x="3" y="0"/>
                    </a:cubicBezTo>
                    <a:cubicBezTo>
                      <a:pt x="1" y="0"/>
                      <a:pt x="1" y="0"/>
                      <a:pt x="1" y="0"/>
                    </a:cubicBezTo>
                    <a:cubicBezTo>
                      <a:pt x="1" y="0"/>
                      <a:pt x="0" y="0"/>
                      <a:pt x="0" y="0"/>
                    </a:cubicBez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0" name="Freeform 170">
                <a:extLst>
                  <a:ext uri="{FF2B5EF4-FFF2-40B4-BE49-F238E27FC236}">
                    <a16:creationId xmlns:a16="http://schemas.microsoft.com/office/drawing/2014/main" id="{67AE968E-BA62-6698-95E3-C8EB89F283EC}"/>
                  </a:ext>
                </a:extLst>
              </p:cNvPr>
              <p:cNvSpPr>
                <a:spLocks/>
              </p:cNvSpPr>
              <p:nvPr/>
            </p:nvSpPr>
            <p:spPr bwMode="auto">
              <a:xfrm>
                <a:off x="953223" y="4655489"/>
                <a:ext cx="3379" cy="4505"/>
              </a:xfrm>
              <a:custGeom>
                <a:avLst/>
                <a:gdLst/>
                <a:ahLst/>
                <a:cxnLst>
                  <a:cxn ang="0">
                    <a:pos x="1" y="3"/>
                  </a:cxn>
                  <a:cxn ang="0">
                    <a:pos x="0" y="5"/>
                  </a:cxn>
                  <a:cxn ang="0">
                    <a:pos x="3" y="6"/>
                  </a:cxn>
                  <a:cxn ang="0">
                    <a:pos x="4" y="3"/>
                  </a:cxn>
                  <a:cxn ang="0">
                    <a:pos x="4" y="1"/>
                  </a:cxn>
                  <a:cxn ang="0">
                    <a:pos x="2" y="1"/>
                  </a:cxn>
                  <a:cxn ang="0">
                    <a:pos x="2" y="1"/>
                  </a:cxn>
                  <a:cxn ang="0">
                    <a:pos x="2" y="1"/>
                  </a:cxn>
                  <a:cxn ang="0">
                    <a:pos x="1" y="0"/>
                  </a:cxn>
                  <a:cxn ang="0">
                    <a:pos x="0" y="5"/>
                  </a:cxn>
                  <a:cxn ang="0">
                    <a:pos x="1" y="3"/>
                  </a:cxn>
                  <a:cxn ang="0">
                    <a:pos x="0" y="5"/>
                  </a:cxn>
                  <a:cxn ang="0">
                    <a:pos x="2" y="6"/>
                  </a:cxn>
                  <a:cxn ang="0">
                    <a:pos x="3" y="6"/>
                  </a:cxn>
                  <a:cxn ang="0">
                    <a:pos x="4" y="1"/>
                  </a:cxn>
                  <a:cxn ang="0">
                    <a:pos x="1" y="0"/>
                  </a:cxn>
                  <a:cxn ang="0">
                    <a:pos x="0" y="5"/>
                  </a:cxn>
                  <a:cxn ang="0">
                    <a:pos x="1" y="3"/>
                  </a:cxn>
                </a:cxnLst>
                <a:rect l="0" t="0" r="r" b="b"/>
                <a:pathLst>
                  <a:path w="4" h="6">
                    <a:moveTo>
                      <a:pt x="1" y="3"/>
                    </a:moveTo>
                    <a:cubicBezTo>
                      <a:pt x="0" y="5"/>
                      <a:pt x="0" y="5"/>
                      <a:pt x="0" y="5"/>
                    </a:cubicBezTo>
                    <a:cubicBezTo>
                      <a:pt x="2" y="6"/>
                      <a:pt x="3" y="6"/>
                      <a:pt x="3" y="6"/>
                    </a:cubicBezTo>
                    <a:cubicBezTo>
                      <a:pt x="4" y="3"/>
                      <a:pt x="4" y="3"/>
                      <a:pt x="4" y="3"/>
                    </a:cubicBezTo>
                    <a:cubicBezTo>
                      <a:pt x="4" y="1"/>
                      <a:pt x="4" y="1"/>
                      <a:pt x="4" y="1"/>
                    </a:cubicBezTo>
                    <a:cubicBezTo>
                      <a:pt x="2" y="1"/>
                      <a:pt x="2" y="1"/>
                      <a:pt x="2" y="1"/>
                    </a:cubicBezTo>
                    <a:cubicBezTo>
                      <a:pt x="2" y="1"/>
                      <a:pt x="2" y="1"/>
                      <a:pt x="2" y="1"/>
                    </a:cubicBezTo>
                    <a:cubicBezTo>
                      <a:pt x="2" y="1"/>
                      <a:pt x="2" y="1"/>
                      <a:pt x="2" y="1"/>
                    </a:cubicBezTo>
                    <a:cubicBezTo>
                      <a:pt x="2" y="0"/>
                      <a:pt x="1" y="1"/>
                      <a:pt x="1" y="0"/>
                    </a:cubicBezTo>
                    <a:cubicBezTo>
                      <a:pt x="0" y="5"/>
                      <a:pt x="0" y="5"/>
                      <a:pt x="0" y="5"/>
                    </a:cubicBezTo>
                    <a:cubicBezTo>
                      <a:pt x="1" y="3"/>
                      <a:pt x="1" y="3"/>
                      <a:pt x="1" y="3"/>
                    </a:cubicBezTo>
                    <a:cubicBezTo>
                      <a:pt x="0" y="5"/>
                      <a:pt x="0" y="5"/>
                      <a:pt x="0" y="5"/>
                    </a:cubicBezTo>
                    <a:cubicBezTo>
                      <a:pt x="1" y="6"/>
                      <a:pt x="2" y="6"/>
                      <a:pt x="2" y="6"/>
                    </a:cubicBezTo>
                    <a:cubicBezTo>
                      <a:pt x="3" y="6"/>
                      <a:pt x="3" y="6"/>
                      <a:pt x="3" y="6"/>
                    </a:cubicBezTo>
                    <a:cubicBezTo>
                      <a:pt x="4" y="1"/>
                      <a:pt x="4" y="1"/>
                      <a:pt x="4" y="1"/>
                    </a:cubicBezTo>
                    <a:cubicBezTo>
                      <a:pt x="3" y="1"/>
                      <a:pt x="2" y="1"/>
                      <a:pt x="1" y="0"/>
                    </a:cubicBezTo>
                    <a:cubicBezTo>
                      <a:pt x="0" y="5"/>
                      <a:pt x="0" y="5"/>
                      <a:pt x="0" y="5"/>
                    </a:cubicBezTo>
                    <a:lnTo>
                      <a:pt x="1" y="3"/>
                    </a:ln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1" name="Freeform 171">
                <a:extLst>
                  <a:ext uri="{FF2B5EF4-FFF2-40B4-BE49-F238E27FC236}">
                    <a16:creationId xmlns:a16="http://schemas.microsoft.com/office/drawing/2014/main" id="{7559E759-EA31-6282-AF94-4B2DBD78C2E8}"/>
                  </a:ext>
                </a:extLst>
              </p:cNvPr>
              <p:cNvSpPr>
                <a:spLocks/>
              </p:cNvSpPr>
              <p:nvPr/>
            </p:nvSpPr>
            <p:spPr bwMode="auto">
              <a:xfrm>
                <a:off x="933513" y="4791770"/>
                <a:ext cx="1126" cy="1126"/>
              </a:xfrm>
              <a:custGeom>
                <a:avLst/>
                <a:gdLst/>
                <a:ahLst/>
                <a:cxnLst>
                  <a:cxn ang="0">
                    <a:pos x="1" y="1"/>
                  </a:cxn>
                  <a:cxn ang="0">
                    <a:pos x="2" y="1"/>
                  </a:cxn>
                  <a:cxn ang="0">
                    <a:pos x="0" y="0"/>
                  </a:cxn>
                  <a:cxn ang="0">
                    <a:pos x="1" y="1"/>
                  </a:cxn>
                </a:cxnLst>
                <a:rect l="0" t="0" r="r" b="b"/>
                <a:pathLst>
                  <a:path w="2" h="1">
                    <a:moveTo>
                      <a:pt x="1" y="1"/>
                    </a:moveTo>
                    <a:cubicBezTo>
                      <a:pt x="2" y="1"/>
                      <a:pt x="2" y="1"/>
                      <a:pt x="2" y="1"/>
                    </a:cubicBezTo>
                    <a:cubicBezTo>
                      <a:pt x="1" y="1"/>
                      <a:pt x="0" y="1"/>
                      <a:pt x="0" y="0"/>
                    </a:cubicBezTo>
                    <a:lnTo>
                      <a:pt x="1" y="1"/>
                    </a:ln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2" name="Freeform 172">
                <a:extLst>
                  <a:ext uri="{FF2B5EF4-FFF2-40B4-BE49-F238E27FC236}">
                    <a16:creationId xmlns:a16="http://schemas.microsoft.com/office/drawing/2014/main" id="{2DF6BDDB-1FC1-0477-83BB-CD05F9179866}"/>
                  </a:ext>
                </a:extLst>
              </p:cNvPr>
              <p:cNvSpPr>
                <a:spLocks/>
              </p:cNvSpPr>
              <p:nvPr/>
            </p:nvSpPr>
            <p:spPr bwMode="auto">
              <a:xfrm>
                <a:off x="932950" y="4790644"/>
                <a:ext cx="1690" cy="3379"/>
              </a:xfrm>
              <a:custGeom>
                <a:avLst/>
                <a:gdLst/>
                <a:ahLst/>
                <a:cxnLst>
                  <a:cxn ang="0">
                    <a:pos x="2" y="3"/>
                  </a:cxn>
                  <a:cxn ang="0">
                    <a:pos x="1" y="5"/>
                  </a:cxn>
                  <a:cxn ang="0">
                    <a:pos x="2" y="5"/>
                  </a:cxn>
                  <a:cxn ang="0">
                    <a:pos x="3" y="3"/>
                  </a:cxn>
                  <a:cxn ang="0">
                    <a:pos x="3" y="0"/>
                  </a:cxn>
                  <a:cxn ang="0">
                    <a:pos x="1" y="0"/>
                  </a:cxn>
                  <a:cxn ang="0">
                    <a:pos x="0" y="5"/>
                  </a:cxn>
                  <a:cxn ang="0">
                    <a:pos x="1" y="5"/>
                  </a:cxn>
                  <a:cxn ang="0">
                    <a:pos x="1" y="5"/>
                  </a:cxn>
                  <a:cxn ang="0">
                    <a:pos x="1" y="5"/>
                  </a:cxn>
                  <a:cxn ang="0">
                    <a:pos x="2" y="3"/>
                  </a:cxn>
                  <a:cxn ang="0">
                    <a:pos x="2" y="0"/>
                  </a:cxn>
                  <a:cxn ang="0">
                    <a:pos x="1" y="0"/>
                  </a:cxn>
                  <a:cxn ang="0">
                    <a:pos x="1" y="2"/>
                  </a:cxn>
                  <a:cxn ang="0">
                    <a:pos x="0" y="5"/>
                  </a:cxn>
                  <a:cxn ang="0">
                    <a:pos x="2" y="5"/>
                  </a:cxn>
                  <a:cxn ang="0">
                    <a:pos x="3" y="0"/>
                  </a:cxn>
                  <a:cxn ang="0">
                    <a:pos x="2" y="0"/>
                  </a:cxn>
                  <a:cxn ang="0">
                    <a:pos x="2" y="3"/>
                  </a:cxn>
                  <a:cxn ang="0">
                    <a:pos x="2" y="0"/>
                  </a:cxn>
                  <a:cxn ang="0">
                    <a:pos x="2" y="3"/>
                  </a:cxn>
                </a:cxnLst>
                <a:rect l="0" t="0" r="r" b="b"/>
                <a:pathLst>
                  <a:path w="3" h="5">
                    <a:moveTo>
                      <a:pt x="2" y="3"/>
                    </a:moveTo>
                    <a:cubicBezTo>
                      <a:pt x="1" y="5"/>
                      <a:pt x="1" y="5"/>
                      <a:pt x="1" y="5"/>
                    </a:cubicBezTo>
                    <a:cubicBezTo>
                      <a:pt x="2" y="5"/>
                      <a:pt x="2" y="5"/>
                      <a:pt x="2" y="5"/>
                    </a:cubicBezTo>
                    <a:cubicBezTo>
                      <a:pt x="3" y="3"/>
                      <a:pt x="3" y="3"/>
                      <a:pt x="3" y="3"/>
                    </a:cubicBezTo>
                    <a:cubicBezTo>
                      <a:pt x="3" y="0"/>
                      <a:pt x="3" y="0"/>
                      <a:pt x="3" y="0"/>
                    </a:cubicBezTo>
                    <a:cubicBezTo>
                      <a:pt x="2" y="0"/>
                      <a:pt x="2" y="0"/>
                      <a:pt x="1" y="0"/>
                    </a:cubicBezTo>
                    <a:cubicBezTo>
                      <a:pt x="0" y="5"/>
                      <a:pt x="0" y="5"/>
                      <a:pt x="0" y="5"/>
                    </a:cubicBezTo>
                    <a:cubicBezTo>
                      <a:pt x="1" y="5"/>
                      <a:pt x="1" y="5"/>
                      <a:pt x="1" y="5"/>
                    </a:cubicBezTo>
                    <a:cubicBezTo>
                      <a:pt x="1" y="5"/>
                      <a:pt x="1" y="5"/>
                      <a:pt x="1" y="5"/>
                    </a:cubicBezTo>
                    <a:cubicBezTo>
                      <a:pt x="1" y="5"/>
                      <a:pt x="1" y="5"/>
                      <a:pt x="1" y="5"/>
                    </a:cubicBezTo>
                    <a:cubicBezTo>
                      <a:pt x="2" y="3"/>
                      <a:pt x="2" y="3"/>
                      <a:pt x="2" y="3"/>
                    </a:cubicBezTo>
                    <a:cubicBezTo>
                      <a:pt x="2" y="0"/>
                      <a:pt x="2" y="0"/>
                      <a:pt x="2" y="0"/>
                    </a:cubicBezTo>
                    <a:cubicBezTo>
                      <a:pt x="1" y="0"/>
                      <a:pt x="1" y="0"/>
                      <a:pt x="1" y="0"/>
                    </a:cubicBezTo>
                    <a:cubicBezTo>
                      <a:pt x="1" y="2"/>
                      <a:pt x="1" y="2"/>
                      <a:pt x="1" y="2"/>
                    </a:cubicBezTo>
                    <a:cubicBezTo>
                      <a:pt x="0" y="5"/>
                      <a:pt x="0" y="5"/>
                      <a:pt x="0" y="5"/>
                    </a:cubicBezTo>
                    <a:cubicBezTo>
                      <a:pt x="1" y="5"/>
                      <a:pt x="1" y="5"/>
                      <a:pt x="2" y="5"/>
                    </a:cubicBezTo>
                    <a:cubicBezTo>
                      <a:pt x="3" y="0"/>
                      <a:pt x="3" y="0"/>
                      <a:pt x="3" y="0"/>
                    </a:cubicBezTo>
                    <a:cubicBezTo>
                      <a:pt x="2" y="0"/>
                      <a:pt x="2" y="0"/>
                      <a:pt x="2" y="0"/>
                    </a:cubicBezTo>
                    <a:cubicBezTo>
                      <a:pt x="2" y="3"/>
                      <a:pt x="2" y="3"/>
                      <a:pt x="2" y="3"/>
                    </a:cubicBezTo>
                    <a:cubicBezTo>
                      <a:pt x="2" y="0"/>
                      <a:pt x="2" y="0"/>
                      <a:pt x="2" y="0"/>
                    </a:cubicBezTo>
                    <a:lnTo>
                      <a:pt x="2" y="3"/>
                    </a:ln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3" name="Freeform 173">
                <a:extLst>
                  <a:ext uri="{FF2B5EF4-FFF2-40B4-BE49-F238E27FC236}">
                    <a16:creationId xmlns:a16="http://schemas.microsoft.com/office/drawing/2014/main" id="{4E54002A-7466-8590-E81B-1AB9139EA8DC}"/>
                  </a:ext>
                </a:extLst>
              </p:cNvPr>
              <p:cNvSpPr>
                <a:spLocks noEditPoints="1"/>
              </p:cNvSpPr>
              <p:nvPr/>
            </p:nvSpPr>
            <p:spPr bwMode="auto">
              <a:xfrm>
                <a:off x="851857" y="4585659"/>
                <a:ext cx="158244" cy="233142"/>
              </a:xfrm>
              <a:custGeom>
                <a:avLst/>
                <a:gdLst/>
                <a:ahLst/>
                <a:cxnLst>
                  <a:cxn ang="0">
                    <a:pos x="9" y="50"/>
                  </a:cxn>
                  <a:cxn ang="0">
                    <a:pos x="161" y="3"/>
                  </a:cxn>
                  <a:cxn ang="0">
                    <a:pos x="0" y="271"/>
                  </a:cxn>
                  <a:cxn ang="0">
                    <a:pos x="50" y="315"/>
                  </a:cxn>
                  <a:cxn ang="0">
                    <a:pos x="212" y="47"/>
                  </a:cxn>
                  <a:cxn ang="0">
                    <a:pos x="112" y="280"/>
                  </a:cxn>
                  <a:cxn ang="0">
                    <a:pos x="104" y="278"/>
                  </a:cxn>
                  <a:cxn ang="0">
                    <a:pos x="98" y="275"/>
                  </a:cxn>
                  <a:cxn ang="0">
                    <a:pos x="94" y="269"/>
                  </a:cxn>
                  <a:cxn ang="0">
                    <a:pos x="92" y="262"/>
                  </a:cxn>
                  <a:cxn ang="0">
                    <a:pos x="92" y="260"/>
                  </a:cxn>
                  <a:cxn ang="0">
                    <a:pos x="93" y="258"/>
                  </a:cxn>
                  <a:cxn ang="0">
                    <a:pos x="95" y="254"/>
                  </a:cxn>
                  <a:cxn ang="0">
                    <a:pos x="97" y="251"/>
                  </a:cxn>
                  <a:cxn ang="0">
                    <a:pos x="103" y="248"/>
                  </a:cxn>
                  <a:cxn ang="0">
                    <a:pos x="106" y="247"/>
                  </a:cxn>
                  <a:cxn ang="0">
                    <a:pos x="117" y="262"/>
                  </a:cxn>
                  <a:cxn ang="0">
                    <a:pos x="126" y="272"/>
                  </a:cxn>
                  <a:cxn ang="0">
                    <a:pos x="136" y="265"/>
                  </a:cxn>
                  <a:cxn ang="0">
                    <a:pos x="141" y="255"/>
                  </a:cxn>
                  <a:cxn ang="0">
                    <a:pos x="140" y="247"/>
                  </a:cxn>
                  <a:cxn ang="0">
                    <a:pos x="136" y="241"/>
                  </a:cxn>
                  <a:cxn ang="0">
                    <a:pos x="86" y="209"/>
                  </a:cxn>
                  <a:cxn ang="0">
                    <a:pos x="82" y="199"/>
                  </a:cxn>
                  <a:cxn ang="0">
                    <a:pos x="81" y="191"/>
                  </a:cxn>
                  <a:cxn ang="0">
                    <a:pos x="84" y="181"/>
                  </a:cxn>
                  <a:cxn ang="0">
                    <a:pos x="87" y="175"/>
                  </a:cxn>
                  <a:cxn ang="0">
                    <a:pos x="92" y="168"/>
                  </a:cxn>
                  <a:cxn ang="0">
                    <a:pos x="98" y="162"/>
                  </a:cxn>
                  <a:cxn ang="0">
                    <a:pos x="94" y="156"/>
                  </a:cxn>
                  <a:cxn ang="0">
                    <a:pos x="90" y="151"/>
                  </a:cxn>
                  <a:cxn ang="0">
                    <a:pos x="87" y="145"/>
                  </a:cxn>
                  <a:cxn ang="0">
                    <a:pos x="86" y="141"/>
                  </a:cxn>
                  <a:cxn ang="0">
                    <a:pos x="86" y="133"/>
                  </a:cxn>
                  <a:cxn ang="0">
                    <a:pos x="87" y="127"/>
                  </a:cxn>
                  <a:cxn ang="0">
                    <a:pos x="88" y="123"/>
                  </a:cxn>
                  <a:cxn ang="0">
                    <a:pos x="91" y="116"/>
                  </a:cxn>
                  <a:cxn ang="0">
                    <a:pos x="97" y="109"/>
                  </a:cxn>
                  <a:cxn ang="0">
                    <a:pos x="105" y="103"/>
                  </a:cxn>
                  <a:cxn ang="0">
                    <a:pos x="112" y="100"/>
                  </a:cxn>
                  <a:cxn ang="0">
                    <a:pos x="123" y="97"/>
                  </a:cxn>
                  <a:cxn ang="0">
                    <a:pos x="133" y="96"/>
                  </a:cxn>
                  <a:cxn ang="0">
                    <a:pos x="139" y="97"/>
                  </a:cxn>
                  <a:cxn ang="0">
                    <a:pos x="146" y="129"/>
                  </a:cxn>
                  <a:cxn ang="0">
                    <a:pos x="135" y="127"/>
                  </a:cxn>
                  <a:cxn ang="0">
                    <a:pos x="132" y="124"/>
                  </a:cxn>
                  <a:cxn ang="0">
                    <a:pos x="131" y="119"/>
                  </a:cxn>
                  <a:cxn ang="0">
                    <a:pos x="131" y="116"/>
                  </a:cxn>
                  <a:cxn ang="0">
                    <a:pos x="132" y="111"/>
                  </a:cxn>
                  <a:cxn ang="0">
                    <a:pos x="131" y="108"/>
                  </a:cxn>
                  <a:cxn ang="0">
                    <a:pos x="128" y="104"/>
                  </a:cxn>
                  <a:cxn ang="0">
                    <a:pos x="116" y="138"/>
                  </a:cxn>
                  <a:cxn ang="0">
                    <a:pos x="150" y="218"/>
                  </a:cxn>
                </a:cxnLst>
                <a:rect l="0" t="0" r="r" b="b"/>
                <a:pathLst>
                  <a:path w="214" h="315">
                    <a:moveTo>
                      <a:pt x="212" y="47"/>
                    </a:moveTo>
                    <a:cubicBezTo>
                      <a:pt x="211" y="46"/>
                      <a:pt x="210" y="45"/>
                      <a:pt x="209" y="46"/>
                    </a:cubicBezTo>
                    <a:cubicBezTo>
                      <a:pt x="209" y="46"/>
                      <a:pt x="72" y="78"/>
                      <a:pt x="60" y="82"/>
                    </a:cubicBezTo>
                    <a:cubicBezTo>
                      <a:pt x="43" y="86"/>
                      <a:pt x="44" y="85"/>
                      <a:pt x="42" y="82"/>
                    </a:cubicBezTo>
                    <a:cubicBezTo>
                      <a:pt x="39" y="79"/>
                      <a:pt x="9" y="50"/>
                      <a:pt x="9" y="50"/>
                    </a:cubicBezTo>
                    <a:cubicBezTo>
                      <a:pt x="9" y="49"/>
                      <a:pt x="9" y="49"/>
                      <a:pt x="9" y="48"/>
                    </a:cubicBezTo>
                    <a:cubicBezTo>
                      <a:pt x="9" y="48"/>
                      <a:pt x="9" y="48"/>
                      <a:pt x="9" y="48"/>
                    </a:cubicBezTo>
                    <a:cubicBezTo>
                      <a:pt x="9" y="47"/>
                      <a:pt x="9" y="45"/>
                      <a:pt x="11" y="44"/>
                    </a:cubicBezTo>
                    <a:cubicBezTo>
                      <a:pt x="158" y="9"/>
                      <a:pt x="158" y="9"/>
                      <a:pt x="158" y="9"/>
                    </a:cubicBezTo>
                    <a:cubicBezTo>
                      <a:pt x="160" y="8"/>
                      <a:pt x="162" y="6"/>
                      <a:pt x="161" y="3"/>
                    </a:cubicBezTo>
                    <a:cubicBezTo>
                      <a:pt x="161" y="1"/>
                      <a:pt x="158" y="0"/>
                      <a:pt x="156" y="0"/>
                    </a:cubicBezTo>
                    <a:cubicBezTo>
                      <a:pt x="8" y="36"/>
                      <a:pt x="8" y="36"/>
                      <a:pt x="8" y="36"/>
                    </a:cubicBezTo>
                    <a:cubicBezTo>
                      <a:pt x="7" y="36"/>
                      <a:pt x="7" y="36"/>
                      <a:pt x="7" y="37"/>
                    </a:cubicBezTo>
                    <a:cubicBezTo>
                      <a:pt x="2" y="39"/>
                      <a:pt x="0" y="44"/>
                      <a:pt x="1" y="49"/>
                    </a:cubicBezTo>
                    <a:cubicBezTo>
                      <a:pt x="0" y="271"/>
                      <a:pt x="0" y="271"/>
                      <a:pt x="0" y="271"/>
                    </a:cubicBezTo>
                    <a:cubicBezTo>
                      <a:pt x="0" y="273"/>
                      <a:pt x="1" y="276"/>
                      <a:pt x="2" y="278"/>
                    </a:cubicBezTo>
                    <a:cubicBezTo>
                      <a:pt x="3" y="279"/>
                      <a:pt x="3" y="279"/>
                      <a:pt x="3" y="279"/>
                    </a:cubicBezTo>
                    <a:cubicBezTo>
                      <a:pt x="36" y="312"/>
                      <a:pt x="36" y="312"/>
                      <a:pt x="36" y="312"/>
                    </a:cubicBezTo>
                    <a:cubicBezTo>
                      <a:pt x="37" y="313"/>
                      <a:pt x="38" y="313"/>
                      <a:pt x="38" y="314"/>
                    </a:cubicBezTo>
                    <a:cubicBezTo>
                      <a:pt x="42" y="315"/>
                      <a:pt x="46" y="315"/>
                      <a:pt x="50" y="315"/>
                    </a:cubicBezTo>
                    <a:cubicBezTo>
                      <a:pt x="55" y="315"/>
                      <a:pt x="59" y="315"/>
                      <a:pt x="62" y="314"/>
                    </a:cubicBezTo>
                    <a:cubicBezTo>
                      <a:pt x="211" y="278"/>
                      <a:pt x="211" y="278"/>
                      <a:pt x="211" y="278"/>
                    </a:cubicBezTo>
                    <a:cubicBezTo>
                      <a:pt x="213" y="277"/>
                      <a:pt x="214" y="276"/>
                      <a:pt x="214" y="274"/>
                    </a:cubicBezTo>
                    <a:cubicBezTo>
                      <a:pt x="214" y="50"/>
                      <a:pt x="214" y="50"/>
                      <a:pt x="214" y="50"/>
                    </a:cubicBezTo>
                    <a:cubicBezTo>
                      <a:pt x="214" y="49"/>
                      <a:pt x="213" y="47"/>
                      <a:pt x="212" y="47"/>
                    </a:cubicBezTo>
                    <a:moveTo>
                      <a:pt x="150" y="218"/>
                    </a:moveTo>
                    <a:cubicBezTo>
                      <a:pt x="156" y="220"/>
                      <a:pt x="161" y="228"/>
                      <a:pt x="162" y="234"/>
                    </a:cubicBezTo>
                    <a:cubicBezTo>
                      <a:pt x="166" y="250"/>
                      <a:pt x="156" y="268"/>
                      <a:pt x="140" y="275"/>
                    </a:cubicBezTo>
                    <a:cubicBezTo>
                      <a:pt x="138" y="276"/>
                      <a:pt x="135" y="277"/>
                      <a:pt x="132" y="278"/>
                    </a:cubicBezTo>
                    <a:cubicBezTo>
                      <a:pt x="125" y="280"/>
                      <a:pt x="117" y="281"/>
                      <a:pt x="112" y="280"/>
                    </a:cubicBezTo>
                    <a:cubicBezTo>
                      <a:pt x="112" y="280"/>
                      <a:pt x="112" y="280"/>
                      <a:pt x="113" y="280"/>
                    </a:cubicBezTo>
                    <a:cubicBezTo>
                      <a:pt x="109" y="279"/>
                      <a:pt x="109" y="279"/>
                      <a:pt x="109" y="279"/>
                    </a:cubicBezTo>
                    <a:cubicBezTo>
                      <a:pt x="109" y="279"/>
                      <a:pt x="109" y="279"/>
                      <a:pt x="109" y="279"/>
                    </a:cubicBezTo>
                    <a:cubicBezTo>
                      <a:pt x="107" y="279"/>
                      <a:pt x="107" y="279"/>
                      <a:pt x="107" y="279"/>
                    </a:cubicBezTo>
                    <a:cubicBezTo>
                      <a:pt x="106" y="279"/>
                      <a:pt x="105" y="279"/>
                      <a:pt x="104" y="278"/>
                    </a:cubicBezTo>
                    <a:cubicBezTo>
                      <a:pt x="103" y="278"/>
                      <a:pt x="103" y="278"/>
                      <a:pt x="103" y="278"/>
                    </a:cubicBezTo>
                    <a:cubicBezTo>
                      <a:pt x="103" y="278"/>
                      <a:pt x="102" y="278"/>
                      <a:pt x="102" y="277"/>
                    </a:cubicBezTo>
                    <a:cubicBezTo>
                      <a:pt x="101" y="277"/>
                      <a:pt x="101" y="277"/>
                      <a:pt x="101" y="277"/>
                    </a:cubicBezTo>
                    <a:cubicBezTo>
                      <a:pt x="100" y="276"/>
                      <a:pt x="100" y="276"/>
                      <a:pt x="99" y="276"/>
                    </a:cubicBezTo>
                    <a:cubicBezTo>
                      <a:pt x="98" y="275"/>
                      <a:pt x="98" y="275"/>
                      <a:pt x="98" y="275"/>
                    </a:cubicBezTo>
                    <a:cubicBezTo>
                      <a:pt x="98" y="275"/>
                      <a:pt x="98" y="274"/>
                      <a:pt x="97" y="274"/>
                    </a:cubicBezTo>
                    <a:cubicBezTo>
                      <a:pt x="96" y="273"/>
                      <a:pt x="96" y="273"/>
                      <a:pt x="96" y="273"/>
                    </a:cubicBezTo>
                    <a:cubicBezTo>
                      <a:pt x="96" y="272"/>
                      <a:pt x="96" y="272"/>
                      <a:pt x="95" y="271"/>
                    </a:cubicBezTo>
                    <a:cubicBezTo>
                      <a:pt x="95" y="270"/>
                      <a:pt x="95" y="270"/>
                      <a:pt x="95" y="270"/>
                    </a:cubicBezTo>
                    <a:cubicBezTo>
                      <a:pt x="95" y="270"/>
                      <a:pt x="94" y="269"/>
                      <a:pt x="94" y="269"/>
                    </a:cubicBezTo>
                    <a:cubicBezTo>
                      <a:pt x="94" y="269"/>
                      <a:pt x="94" y="268"/>
                      <a:pt x="94" y="268"/>
                    </a:cubicBezTo>
                    <a:cubicBezTo>
                      <a:pt x="93" y="267"/>
                      <a:pt x="93" y="267"/>
                      <a:pt x="93" y="266"/>
                    </a:cubicBezTo>
                    <a:cubicBezTo>
                      <a:pt x="93" y="266"/>
                      <a:pt x="93" y="265"/>
                      <a:pt x="93" y="265"/>
                    </a:cubicBezTo>
                    <a:cubicBezTo>
                      <a:pt x="93" y="264"/>
                      <a:pt x="93" y="264"/>
                      <a:pt x="93" y="264"/>
                    </a:cubicBezTo>
                    <a:cubicBezTo>
                      <a:pt x="93" y="264"/>
                      <a:pt x="92" y="263"/>
                      <a:pt x="92" y="262"/>
                    </a:cubicBezTo>
                    <a:cubicBezTo>
                      <a:pt x="92" y="261"/>
                      <a:pt x="92" y="261"/>
                      <a:pt x="92" y="261"/>
                    </a:cubicBezTo>
                    <a:cubicBezTo>
                      <a:pt x="92" y="261"/>
                      <a:pt x="92" y="261"/>
                      <a:pt x="92" y="261"/>
                    </a:cubicBezTo>
                    <a:cubicBezTo>
                      <a:pt x="92" y="261"/>
                      <a:pt x="92" y="261"/>
                      <a:pt x="92" y="261"/>
                    </a:cubicBezTo>
                    <a:cubicBezTo>
                      <a:pt x="92" y="260"/>
                      <a:pt x="92" y="260"/>
                      <a:pt x="92" y="260"/>
                    </a:cubicBezTo>
                    <a:cubicBezTo>
                      <a:pt x="92" y="260"/>
                      <a:pt x="92" y="260"/>
                      <a:pt x="92" y="260"/>
                    </a:cubicBezTo>
                    <a:cubicBezTo>
                      <a:pt x="93" y="259"/>
                      <a:pt x="93" y="259"/>
                      <a:pt x="93" y="259"/>
                    </a:cubicBezTo>
                    <a:cubicBezTo>
                      <a:pt x="93" y="259"/>
                      <a:pt x="93" y="259"/>
                      <a:pt x="93" y="259"/>
                    </a:cubicBezTo>
                    <a:cubicBezTo>
                      <a:pt x="93" y="258"/>
                      <a:pt x="93" y="258"/>
                      <a:pt x="93" y="258"/>
                    </a:cubicBezTo>
                    <a:cubicBezTo>
                      <a:pt x="93" y="258"/>
                      <a:pt x="93" y="258"/>
                      <a:pt x="93" y="258"/>
                    </a:cubicBezTo>
                    <a:cubicBezTo>
                      <a:pt x="93" y="258"/>
                      <a:pt x="93" y="258"/>
                      <a:pt x="93" y="258"/>
                    </a:cubicBezTo>
                    <a:cubicBezTo>
                      <a:pt x="93" y="257"/>
                      <a:pt x="93" y="257"/>
                      <a:pt x="93" y="257"/>
                    </a:cubicBezTo>
                    <a:cubicBezTo>
                      <a:pt x="93" y="257"/>
                      <a:pt x="93" y="257"/>
                      <a:pt x="93" y="257"/>
                    </a:cubicBezTo>
                    <a:cubicBezTo>
                      <a:pt x="93" y="257"/>
                      <a:pt x="93" y="257"/>
                      <a:pt x="93" y="257"/>
                    </a:cubicBezTo>
                    <a:cubicBezTo>
                      <a:pt x="93" y="256"/>
                      <a:pt x="94" y="256"/>
                      <a:pt x="94" y="255"/>
                    </a:cubicBezTo>
                    <a:cubicBezTo>
                      <a:pt x="94" y="255"/>
                      <a:pt x="94" y="254"/>
                      <a:pt x="95" y="254"/>
                    </a:cubicBezTo>
                    <a:cubicBezTo>
                      <a:pt x="95" y="254"/>
                      <a:pt x="95" y="254"/>
                      <a:pt x="95" y="254"/>
                    </a:cubicBezTo>
                    <a:cubicBezTo>
                      <a:pt x="95" y="253"/>
                      <a:pt x="95" y="253"/>
                      <a:pt x="95" y="253"/>
                    </a:cubicBezTo>
                    <a:cubicBezTo>
                      <a:pt x="95" y="253"/>
                      <a:pt x="95" y="253"/>
                      <a:pt x="96" y="252"/>
                    </a:cubicBezTo>
                    <a:cubicBezTo>
                      <a:pt x="96" y="252"/>
                      <a:pt x="96" y="252"/>
                      <a:pt x="96" y="252"/>
                    </a:cubicBezTo>
                    <a:cubicBezTo>
                      <a:pt x="97" y="251"/>
                      <a:pt x="97" y="251"/>
                      <a:pt x="97" y="251"/>
                    </a:cubicBezTo>
                    <a:cubicBezTo>
                      <a:pt x="98" y="250"/>
                      <a:pt x="98" y="250"/>
                      <a:pt x="99" y="250"/>
                    </a:cubicBezTo>
                    <a:cubicBezTo>
                      <a:pt x="99" y="249"/>
                      <a:pt x="100" y="249"/>
                      <a:pt x="100" y="249"/>
                    </a:cubicBezTo>
                    <a:cubicBezTo>
                      <a:pt x="101" y="249"/>
                      <a:pt x="101" y="249"/>
                      <a:pt x="101" y="249"/>
                    </a:cubicBezTo>
                    <a:cubicBezTo>
                      <a:pt x="101" y="248"/>
                      <a:pt x="102" y="248"/>
                      <a:pt x="102" y="248"/>
                    </a:cubicBezTo>
                    <a:cubicBezTo>
                      <a:pt x="103" y="248"/>
                      <a:pt x="103" y="248"/>
                      <a:pt x="103" y="248"/>
                    </a:cubicBezTo>
                    <a:cubicBezTo>
                      <a:pt x="104" y="248"/>
                      <a:pt x="104" y="248"/>
                      <a:pt x="104" y="248"/>
                    </a:cubicBezTo>
                    <a:cubicBezTo>
                      <a:pt x="104" y="247"/>
                      <a:pt x="104" y="247"/>
                      <a:pt x="104" y="247"/>
                    </a:cubicBezTo>
                    <a:cubicBezTo>
                      <a:pt x="105" y="247"/>
                      <a:pt x="105" y="247"/>
                      <a:pt x="105" y="247"/>
                    </a:cubicBezTo>
                    <a:cubicBezTo>
                      <a:pt x="105" y="247"/>
                      <a:pt x="105" y="247"/>
                      <a:pt x="105" y="247"/>
                    </a:cubicBezTo>
                    <a:cubicBezTo>
                      <a:pt x="105" y="247"/>
                      <a:pt x="106" y="247"/>
                      <a:pt x="106" y="247"/>
                    </a:cubicBezTo>
                    <a:cubicBezTo>
                      <a:pt x="107" y="248"/>
                      <a:pt x="107" y="248"/>
                      <a:pt x="107" y="248"/>
                    </a:cubicBezTo>
                    <a:cubicBezTo>
                      <a:pt x="110" y="248"/>
                      <a:pt x="110" y="248"/>
                      <a:pt x="110" y="248"/>
                    </a:cubicBezTo>
                    <a:cubicBezTo>
                      <a:pt x="110" y="248"/>
                      <a:pt x="110" y="248"/>
                      <a:pt x="109" y="248"/>
                    </a:cubicBezTo>
                    <a:cubicBezTo>
                      <a:pt x="110" y="248"/>
                      <a:pt x="110" y="248"/>
                      <a:pt x="111" y="248"/>
                    </a:cubicBezTo>
                    <a:cubicBezTo>
                      <a:pt x="116" y="249"/>
                      <a:pt x="119" y="255"/>
                      <a:pt x="117" y="262"/>
                    </a:cubicBezTo>
                    <a:cubicBezTo>
                      <a:pt x="115" y="266"/>
                      <a:pt x="117" y="271"/>
                      <a:pt x="120" y="272"/>
                    </a:cubicBezTo>
                    <a:cubicBezTo>
                      <a:pt x="121" y="272"/>
                      <a:pt x="121" y="273"/>
                      <a:pt x="122" y="273"/>
                    </a:cubicBezTo>
                    <a:cubicBezTo>
                      <a:pt x="123" y="273"/>
                      <a:pt x="123" y="273"/>
                      <a:pt x="123" y="273"/>
                    </a:cubicBezTo>
                    <a:cubicBezTo>
                      <a:pt x="123" y="273"/>
                      <a:pt x="123" y="273"/>
                      <a:pt x="123" y="273"/>
                    </a:cubicBezTo>
                    <a:cubicBezTo>
                      <a:pt x="124" y="273"/>
                      <a:pt x="125" y="273"/>
                      <a:pt x="126" y="272"/>
                    </a:cubicBezTo>
                    <a:cubicBezTo>
                      <a:pt x="127" y="272"/>
                      <a:pt x="128" y="272"/>
                      <a:pt x="129" y="271"/>
                    </a:cubicBezTo>
                    <a:cubicBezTo>
                      <a:pt x="130" y="271"/>
                      <a:pt x="131" y="270"/>
                      <a:pt x="132" y="269"/>
                    </a:cubicBezTo>
                    <a:cubicBezTo>
                      <a:pt x="132" y="269"/>
                      <a:pt x="132" y="269"/>
                      <a:pt x="133" y="269"/>
                    </a:cubicBezTo>
                    <a:cubicBezTo>
                      <a:pt x="134" y="268"/>
                      <a:pt x="135" y="267"/>
                      <a:pt x="136" y="266"/>
                    </a:cubicBezTo>
                    <a:cubicBezTo>
                      <a:pt x="136" y="265"/>
                      <a:pt x="136" y="265"/>
                      <a:pt x="136" y="265"/>
                    </a:cubicBezTo>
                    <a:cubicBezTo>
                      <a:pt x="136" y="265"/>
                      <a:pt x="136" y="265"/>
                      <a:pt x="136" y="265"/>
                    </a:cubicBezTo>
                    <a:cubicBezTo>
                      <a:pt x="137" y="264"/>
                      <a:pt x="138" y="263"/>
                      <a:pt x="139" y="262"/>
                    </a:cubicBezTo>
                    <a:cubicBezTo>
                      <a:pt x="139" y="261"/>
                      <a:pt x="140" y="260"/>
                      <a:pt x="140" y="258"/>
                    </a:cubicBezTo>
                    <a:cubicBezTo>
                      <a:pt x="140" y="258"/>
                      <a:pt x="140" y="258"/>
                      <a:pt x="140" y="258"/>
                    </a:cubicBezTo>
                    <a:cubicBezTo>
                      <a:pt x="141" y="257"/>
                      <a:pt x="141" y="256"/>
                      <a:pt x="141" y="255"/>
                    </a:cubicBezTo>
                    <a:cubicBezTo>
                      <a:pt x="141" y="255"/>
                      <a:pt x="141" y="255"/>
                      <a:pt x="141" y="255"/>
                    </a:cubicBezTo>
                    <a:cubicBezTo>
                      <a:pt x="141" y="254"/>
                      <a:pt x="141" y="252"/>
                      <a:pt x="141" y="251"/>
                    </a:cubicBezTo>
                    <a:cubicBezTo>
                      <a:pt x="141" y="251"/>
                      <a:pt x="141" y="251"/>
                      <a:pt x="141" y="251"/>
                    </a:cubicBezTo>
                    <a:cubicBezTo>
                      <a:pt x="141" y="250"/>
                      <a:pt x="141" y="250"/>
                      <a:pt x="141" y="249"/>
                    </a:cubicBezTo>
                    <a:cubicBezTo>
                      <a:pt x="141" y="248"/>
                      <a:pt x="141" y="248"/>
                      <a:pt x="140" y="247"/>
                    </a:cubicBezTo>
                    <a:cubicBezTo>
                      <a:pt x="140" y="247"/>
                      <a:pt x="140" y="246"/>
                      <a:pt x="140" y="246"/>
                    </a:cubicBezTo>
                    <a:cubicBezTo>
                      <a:pt x="140" y="245"/>
                      <a:pt x="139" y="245"/>
                      <a:pt x="139" y="244"/>
                    </a:cubicBezTo>
                    <a:cubicBezTo>
                      <a:pt x="139" y="244"/>
                      <a:pt x="139" y="243"/>
                      <a:pt x="139" y="243"/>
                    </a:cubicBezTo>
                    <a:cubicBezTo>
                      <a:pt x="138" y="243"/>
                      <a:pt x="138" y="242"/>
                      <a:pt x="137" y="242"/>
                    </a:cubicBezTo>
                    <a:cubicBezTo>
                      <a:pt x="136" y="241"/>
                      <a:pt x="136" y="241"/>
                      <a:pt x="136" y="241"/>
                    </a:cubicBezTo>
                    <a:cubicBezTo>
                      <a:pt x="136" y="240"/>
                      <a:pt x="135" y="240"/>
                      <a:pt x="134" y="239"/>
                    </a:cubicBezTo>
                    <a:cubicBezTo>
                      <a:pt x="133" y="239"/>
                      <a:pt x="133" y="239"/>
                      <a:pt x="133" y="239"/>
                    </a:cubicBezTo>
                    <a:cubicBezTo>
                      <a:pt x="119" y="235"/>
                      <a:pt x="99" y="223"/>
                      <a:pt x="89" y="213"/>
                    </a:cubicBezTo>
                    <a:cubicBezTo>
                      <a:pt x="89" y="213"/>
                      <a:pt x="89" y="213"/>
                      <a:pt x="89" y="213"/>
                    </a:cubicBezTo>
                    <a:cubicBezTo>
                      <a:pt x="87" y="212"/>
                      <a:pt x="86" y="211"/>
                      <a:pt x="86" y="209"/>
                    </a:cubicBezTo>
                    <a:cubicBezTo>
                      <a:pt x="85" y="209"/>
                      <a:pt x="85" y="208"/>
                      <a:pt x="85" y="208"/>
                    </a:cubicBezTo>
                    <a:cubicBezTo>
                      <a:pt x="84" y="207"/>
                      <a:pt x="84" y="206"/>
                      <a:pt x="83" y="204"/>
                    </a:cubicBezTo>
                    <a:cubicBezTo>
                      <a:pt x="83" y="204"/>
                      <a:pt x="83" y="204"/>
                      <a:pt x="83" y="204"/>
                    </a:cubicBezTo>
                    <a:cubicBezTo>
                      <a:pt x="82" y="202"/>
                      <a:pt x="82" y="201"/>
                      <a:pt x="82" y="199"/>
                    </a:cubicBezTo>
                    <a:cubicBezTo>
                      <a:pt x="82" y="199"/>
                      <a:pt x="82" y="199"/>
                      <a:pt x="82" y="199"/>
                    </a:cubicBezTo>
                    <a:cubicBezTo>
                      <a:pt x="82" y="198"/>
                      <a:pt x="82" y="198"/>
                      <a:pt x="82" y="197"/>
                    </a:cubicBezTo>
                    <a:cubicBezTo>
                      <a:pt x="81" y="197"/>
                      <a:pt x="81" y="196"/>
                      <a:pt x="81" y="195"/>
                    </a:cubicBezTo>
                    <a:cubicBezTo>
                      <a:pt x="81" y="194"/>
                      <a:pt x="81" y="194"/>
                      <a:pt x="81" y="193"/>
                    </a:cubicBezTo>
                    <a:cubicBezTo>
                      <a:pt x="81" y="192"/>
                      <a:pt x="81" y="192"/>
                      <a:pt x="81" y="192"/>
                    </a:cubicBezTo>
                    <a:cubicBezTo>
                      <a:pt x="81" y="191"/>
                      <a:pt x="81" y="191"/>
                      <a:pt x="81" y="191"/>
                    </a:cubicBezTo>
                    <a:cubicBezTo>
                      <a:pt x="82" y="190"/>
                      <a:pt x="82" y="189"/>
                      <a:pt x="82" y="188"/>
                    </a:cubicBezTo>
                    <a:cubicBezTo>
                      <a:pt x="82" y="187"/>
                      <a:pt x="82" y="187"/>
                      <a:pt x="82" y="187"/>
                    </a:cubicBezTo>
                    <a:cubicBezTo>
                      <a:pt x="82" y="186"/>
                      <a:pt x="82" y="186"/>
                      <a:pt x="82" y="186"/>
                    </a:cubicBezTo>
                    <a:cubicBezTo>
                      <a:pt x="83" y="186"/>
                      <a:pt x="83" y="185"/>
                      <a:pt x="83" y="185"/>
                    </a:cubicBezTo>
                    <a:cubicBezTo>
                      <a:pt x="83" y="184"/>
                      <a:pt x="83" y="183"/>
                      <a:pt x="84" y="181"/>
                    </a:cubicBezTo>
                    <a:cubicBezTo>
                      <a:pt x="84" y="181"/>
                      <a:pt x="84" y="181"/>
                      <a:pt x="84" y="181"/>
                    </a:cubicBezTo>
                    <a:cubicBezTo>
                      <a:pt x="84" y="180"/>
                      <a:pt x="84" y="180"/>
                      <a:pt x="84" y="180"/>
                    </a:cubicBezTo>
                    <a:cubicBezTo>
                      <a:pt x="85" y="179"/>
                      <a:pt x="85" y="179"/>
                      <a:pt x="85" y="178"/>
                    </a:cubicBezTo>
                    <a:cubicBezTo>
                      <a:pt x="86" y="177"/>
                      <a:pt x="86" y="176"/>
                      <a:pt x="87" y="175"/>
                    </a:cubicBezTo>
                    <a:cubicBezTo>
                      <a:pt x="87" y="175"/>
                      <a:pt x="87" y="175"/>
                      <a:pt x="87" y="175"/>
                    </a:cubicBezTo>
                    <a:cubicBezTo>
                      <a:pt x="87" y="174"/>
                      <a:pt x="87" y="174"/>
                      <a:pt x="87" y="174"/>
                    </a:cubicBezTo>
                    <a:cubicBezTo>
                      <a:pt x="88" y="173"/>
                      <a:pt x="89" y="171"/>
                      <a:pt x="91" y="170"/>
                    </a:cubicBezTo>
                    <a:cubicBezTo>
                      <a:pt x="91" y="169"/>
                      <a:pt x="91" y="169"/>
                      <a:pt x="91" y="169"/>
                    </a:cubicBezTo>
                    <a:cubicBezTo>
                      <a:pt x="92" y="169"/>
                      <a:pt x="92" y="169"/>
                      <a:pt x="92" y="169"/>
                    </a:cubicBezTo>
                    <a:cubicBezTo>
                      <a:pt x="92" y="168"/>
                      <a:pt x="92" y="168"/>
                      <a:pt x="92" y="168"/>
                    </a:cubicBezTo>
                    <a:cubicBezTo>
                      <a:pt x="93" y="168"/>
                      <a:pt x="93" y="167"/>
                      <a:pt x="93" y="167"/>
                    </a:cubicBezTo>
                    <a:cubicBezTo>
                      <a:pt x="94" y="166"/>
                      <a:pt x="94" y="166"/>
                      <a:pt x="95" y="165"/>
                    </a:cubicBezTo>
                    <a:cubicBezTo>
                      <a:pt x="96" y="164"/>
                      <a:pt x="96" y="164"/>
                      <a:pt x="96" y="164"/>
                    </a:cubicBezTo>
                    <a:cubicBezTo>
                      <a:pt x="96" y="163"/>
                      <a:pt x="97" y="163"/>
                      <a:pt x="98" y="162"/>
                    </a:cubicBezTo>
                    <a:cubicBezTo>
                      <a:pt x="98" y="162"/>
                      <a:pt x="98" y="162"/>
                      <a:pt x="98" y="162"/>
                    </a:cubicBezTo>
                    <a:cubicBezTo>
                      <a:pt x="99" y="161"/>
                      <a:pt x="99" y="160"/>
                      <a:pt x="100" y="160"/>
                    </a:cubicBezTo>
                    <a:cubicBezTo>
                      <a:pt x="100" y="159"/>
                      <a:pt x="99" y="159"/>
                      <a:pt x="98" y="159"/>
                    </a:cubicBezTo>
                    <a:cubicBezTo>
                      <a:pt x="97" y="158"/>
                      <a:pt x="97" y="158"/>
                      <a:pt x="96" y="157"/>
                    </a:cubicBezTo>
                    <a:cubicBezTo>
                      <a:pt x="95" y="157"/>
                      <a:pt x="95" y="157"/>
                      <a:pt x="95" y="157"/>
                    </a:cubicBezTo>
                    <a:cubicBezTo>
                      <a:pt x="95" y="157"/>
                      <a:pt x="94" y="156"/>
                      <a:pt x="94" y="156"/>
                    </a:cubicBezTo>
                    <a:cubicBezTo>
                      <a:pt x="93" y="155"/>
                      <a:pt x="93" y="155"/>
                      <a:pt x="93" y="155"/>
                    </a:cubicBezTo>
                    <a:cubicBezTo>
                      <a:pt x="93" y="155"/>
                      <a:pt x="93" y="155"/>
                      <a:pt x="92" y="154"/>
                    </a:cubicBezTo>
                    <a:cubicBezTo>
                      <a:pt x="91" y="153"/>
                      <a:pt x="91" y="153"/>
                      <a:pt x="91" y="153"/>
                    </a:cubicBezTo>
                    <a:cubicBezTo>
                      <a:pt x="91" y="153"/>
                      <a:pt x="91" y="153"/>
                      <a:pt x="90" y="152"/>
                    </a:cubicBezTo>
                    <a:cubicBezTo>
                      <a:pt x="90" y="151"/>
                      <a:pt x="90" y="151"/>
                      <a:pt x="90" y="151"/>
                    </a:cubicBezTo>
                    <a:cubicBezTo>
                      <a:pt x="89" y="151"/>
                      <a:pt x="89" y="150"/>
                      <a:pt x="89" y="150"/>
                    </a:cubicBezTo>
                    <a:cubicBezTo>
                      <a:pt x="89" y="149"/>
                      <a:pt x="89" y="149"/>
                      <a:pt x="88" y="149"/>
                    </a:cubicBezTo>
                    <a:cubicBezTo>
                      <a:pt x="88" y="148"/>
                      <a:pt x="88" y="148"/>
                      <a:pt x="88" y="147"/>
                    </a:cubicBezTo>
                    <a:cubicBezTo>
                      <a:pt x="87" y="147"/>
                      <a:pt x="87" y="147"/>
                      <a:pt x="87" y="146"/>
                    </a:cubicBezTo>
                    <a:cubicBezTo>
                      <a:pt x="87" y="146"/>
                      <a:pt x="87" y="145"/>
                      <a:pt x="87" y="145"/>
                    </a:cubicBezTo>
                    <a:cubicBezTo>
                      <a:pt x="87" y="145"/>
                      <a:pt x="86" y="144"/>
                      <a:pt x="86" y="144"/>
                    </a:cubicBezTo>
                    <a:cubicBezTo>
                      <a:pt x="86" y="143"/>
                      <a:pt x="86" y="143"/>
                      <a:pt x="86" y="143"/>
                    </a:cubicBezTo>
                    <a:cubicBezTo>
                      <a:pt x="86" y="142"/>
                      <a:pt x="86" y="142"/>
                      <a:pt x="86" y="142"/>
                    </a:cubicBezTo>
                    <a:cubicBezTo>
                      <a:pt x="86" y="142"/>
                      <a:pt x="86" y="142"/>
                      <a:pt x="86" y="141"/>
                    </a:cubicBezTo>
                    <a:cubicBezTo>
                      <a:pt x="86" y="141"/>
                      <a:pt x="86" y="141"/>
                      <a:pt x="86" y="141"/>
                    </a:cubicBezTo>
                    <a:cubicBezTo>
                      <a:pt x="86" y="139"/>
                      <a:pt x="86" y="138"/>
                      <a:pt x="85" y="137"/>
                    </a:cubicBezTo>
                    <a:cubicBezTo>
                      <a:pt x="85" y="137"/>
                      <a:pt x="85" y="137"/>
                      <a:pt x="85" y="137"/>
                    </a:cubicBezTo>
                    <a:cubicBezTo>
                      <a:pt x="85" y="137"/>
                      <a:pt x="85" y="137"/>
                      <a:pt x="85" y="137"/>
                    </a:cubicBezTo>
                    <a:cubicBezTo>
                      <a:pt x="85" y="135"/>
                      <a:pt x="85" y="134"/>
                      <a:pt x="86" y="133"/>
                    </a:cubicBezTo>
                    <a:cubicBezTo>
                      <a:pt x="86" y="133"/>
                      <a:pt x="86" y="133"/>
                      <a:pt x="86" y="133"/>
                    </a:cubicBezTo>
                    <a:cubicBezTo>
                      <a:pt x="86" y="132"/>
                      <a:pt x="86" y="132"/>
                      <a:pt x="86" y="132"/>
                    </a:cubicBezTo>
                    <a:cubicBezTo>
                      <a:pt x="86" y="132"/>
                      <a:pt x="86" y="131"/>
                      <a:pt x="86" y="130"/>
                    </a:cubicBezTo>
                    <a:cubicBezTo>
                      <a:pt x="86" y="130"/>
                      <a:pt x="86" y="130"/>
                      <a:pt x="86" y="130"/>
                    </a:cubicBezTo>
                    <a:cubicBezTo>
                      <a:pt x="86" y="129"/>
                      <a:pt x="86" y="129"/>
                      <a:pt x="86" y="129"/>
                    </a:cubicBezTo>
                    <a:cubicBezTo>
                      <a:pt x="86" y="128"/>
                      <a:pt x="87" y="127"/>
                      <a:pt x="87" y="127"/>
                    </a:cubicBezTo>
                    <a:cubicBezTo>
                      <a:pt x="87" y="127"/>
                      <a:pt x="87" y="127"/>
                      <a:pt x="87" y="127"/>
                    </a:cubicBezTo>
                    <a:cubicBezTo>
                      <a:pt x="87" y="126"/>
                      <a:pt x="87" y="126"/>
                      <a:pt x="87" y="126"/>
                    </a:cubicBezTo>
                    <a:cubicBezTo>
                      <a:pt x="87" y="125"/>
                      <a:pt x="88" y="124"/>
                      <a:pt x="88" y="124"/>
                    </a:cubicBezTo>
                    <a:cubicBezTo>
                      <a:pt x="88" y="123"/>
                      <a:pt x="88" y="123"/>
                      <a:pt x="88" y="123"/>
                    </a:cubicBezTo>
                    <a:cubicBezTo>
                      <a:pt x="88" y="123"/>
                      <a:pt x="88" y="123"/>
                      <a:pt x="88" y="123"/>
                    </a:cubicBezTo>
                    <a:cubicBezTo>
                      <a:pt x="89" y="122"/>
                      <a:pt x="89" y="121"/>
                      <a:pt x="89" y="120"/>
                    </a:cubicBezTo>
                    <a:cubicBezTo>
                      <a:pt x="89" y="120"/>
                      <a:pt x="89" y="120"/>
                      <a:pt x="89" y="120"/>
                    </a:cubicBezTo>
                    <a:cubicBezTo>
                      <a:pt x="90" y="119"/>
                      <a:pt x="90" y="119"/>
                      <a:pt x="90" y="119"/>
                    </a:cubicBezTo>
                    <a:cubicBezTo>
                      <a:pt x="90" y="119"/>
                      <a:pt x="91" y="118"/>
                      <a:pt x="91" y="117"/>
                    </a:cubicBezTo>
                    <a:cubicBezTo>
                      <a:pt x="91" y="116"/>
                      <a:pt x="91" y="116"/>
                      <a:pt x="91" y="116"/>
                    </a:cubicBezTo>
                    <a:cubicBezTo>
                      <a:pt x="92" y="116"/>
                      <a:pt x="92" y="116"/>
                      <a:pt x="92" y="116"/>
                    </a:cubicBezTo>
                    <a:cubicBezTo>
                      <a:pt x="92" y="115"/>
                      <a:pt x="93" y="113"/>
                      <a:pt x="94" y="112"/>
                    </a:cubicBezTo>
                    <a:cubicBezTo>
                      <a:pt x="95" y="112"/>
                      <a:pt x="95" y="112"/>
                      <a:pt x="95" y="112"/>
                    </a:cubicBezTo>
                    <a:cubicBezTo>
                      <a:pt x="95" y="111"/>
                      <a:pt x="95" y="111"/>
                      <a:pt x="95" y="111"/>
                    </a:cubicBezTo>
                    <a:cubicBezTo>
                      <a:pt x="96" y="111"/>
                      <a:pt x="96" y="110"/>
                      <a:pt x="97" y="109"/>
                    </a:cubicBezTo>
                    <a:cubicBezTo>
                      <a:pt x="98" y="109"/>
                      <a:pt x="98" y="109"/>
                      <a:pt x="98" y="109"/>
                    </a:cubicBezTo>
                    <a:cubicBezTo>
                      <a:pt x="99" y="108"/>
                      <a:pt x="100" y="107"/>
                      <a:pt x="100" y="106"/>
                    </a:cubicBezTo>
                    <a:cubicBezTo>
                      <a:pt x="101" y="106"/>
                      <a:pt x="101" y="106"/>
                      <a:pt x="101" y="106"/>
                    </a:cubicBezTo>
                    <a:cubicBezTo>
                      <a:pt x="102" y="105"/>
                      <a:pt x="103" y="104"/>
                      <a:pt x="104" y="104"/>
                    </a:cubicBezTo>
                    <a:cubicBezTo>
                      <a:pt x="105" y="103"/>
                      <a:pt x="105" y="103"/>
                      <a:pt x="105" y="103"/>
                    </a:cubicBezTo>
                    <a:cubicBezTo>
                      <a:pt x="105" y="103"/>
                      <a:pt x="106" y="102"/>
                      <a:pt x="107" y="102"/>
                    </a:cubicBezTo>
                    <a:cubicBezTo>
                      <a:pt x="108" y="102"/>
                      <a:pt x="108" y="102"/>
                      <a:pt x="108" y="102"/>
                    </a:cubicBezTo>
                    <a:cubicBezTo>
                      <a:pt x="108" y="101"/>
                      <a:pt x="108" y="101"/>
                      <a:pt x="108" y="101"/>
                    </a:cubicBezTo>
                    <a:cubicBezTo>
                      <a:pt x="109" y="101"/>
                      <a:pt x="109" y="101"/>
                      <a:pt x="109" y="101"/>
                    </a:cubicBezTo>
                    <a:cubicBezTo>
                      <a:pt x="110" y="100"/>
                      <a:pt x="111" y="100"/>
                      <a:pt x="112" y="100"/>
                    </a:cubicBezTo>
                    <a:cubicBezTo>
                      <a:pt x="113" y="99"/>
                      <a:pt x="113" y="99"/>
                      <a:pt x="113" y="99"/>
                    </a:cubicBezTo>
                    <a:cubicBezTo>
                      <a:pt x="114" y="99"/>
                      <a:pt x="114" y="99"/>
                      <a:pt x="115" y="99"/>
                    </a:cubicBezTo>
                    <a:cubicBezTo>
                      <a:pt x="116" y="99"/>
                      <a:pt x="116" y="98"/>
                      <a:pt x="117" y="98"/>
                    </a:cubicBezTo>
                    <a:cubicBezTo>
                      <a:pt x="118" y="98"/>
                      <a:pt x="120" y="97"/>
                      <a:pt x="122" y="97"/>
                    </a:cubicBezTo>
                    <a:cubicBezTo>
                      <a:pt x="123" y="97"/>
                      <a:pt x="123" y="97"/>
                      <a:pt x="123" y="97"/>
                    </a:cubicBezTo>
                    <a:cubicBezTo>
                      <a:pt x="123" y="97"/>
                      <a:pt x="123" y="97"/>
                      <a:pt x="124" y="97"/>
                    </a:cubicBezTo>
                    <a:cubicBezTo>
                      <a:pt x="125" y="97"/>
                      <a:pt x="127" y="96"/>
                      <a:pt x="128" y="96"/>
                    </a:cubicBezTo>
                    <a:cubicBezTo>
                      <a:pt x="129" y="96"/>
                      <a:pt x="129" y="96"/>
                      <a:pt x="129" y="96"/>
                    </a:cubicBezTo>
                    <a:cubicBezTo>
                      <a:pt x="130" y="96"/>
                      <a:pt x="130" y="96"/>
                      <a:pt x="130" y="96"/>
                    </a:cubicBezTo>
                    <a:cubicBezTo>
                      <a:pt x="131" y="96"/>
                      <a:pt x="132" y="96"/>
                      <a:pt x="133" y="96"/>
                    </a:cubicBezTo>
                    <a:cubicBezTo>
                      <a:pt x="133" y="96"/>
                      <a:pt x="133" y="96"/>
                      <a:pt x="133" y="96"/>
                    </a:cubicBezTo>
                    <a:cubicBezTo>
                      <a:pt x="133" y="96"/>
                      <a:pt x="134" y="96"/>
                      <a:pt x="134" y="96"/>
                    </a:cubicBezTo>
                    <a:cubicBezTo>
                      <a:pt x="134" y="96"/>
                      <a:pt x="135" y="96"/>
                      <a:pt x="136" y="97"/>
                    </a:cubicBezTo>
                    <a:cubicBezTo>
                      <a:pt x="140" y="97"/>
                      <a:pt x="140" y="97"/>
                      <a:pt x="140" y="97"/>
                    </a:cubicBezTo>
                    <a:cubicBezTo>
                      <a:pt x="139" y="97"/>
                      <a:pt x="139" y="97"/>
                      <a:pt x="139" y="97"/>
                    </a:cubicBezTo>
                    <a:cubicBezTo>
                      <a:pt x="141" y="97"/>
                      <a:pt x="141" y="97"/>
                      <a:pt x="141" y="97"/>
                    </a:cubicBezTo>
                    <a:cubicBezTo>
                      <a:pt x="141" y="97"/>
                      <a:pt x="141" y="97"/>
                      <a:pt x="141" y="97"/>
                    </a:cubicBezTo>
                    <a:cubicBezTo>
                      <a:pt x="149" y="98"/>
                      <a:pt x="156" y="105"/>
                      <a:pt x="156" y="114"/>
                    </a:cubicBezTo>
                    <a:cubicBezTo>
                      <a:pt x="156" y="116"/>
                      <a:pt x="156" y="118"/>
                      <a:pt x="155" y="120"/>
                    </a:cubicBezTo>
                    <a:cubicBezTo>
                      <a:pt x="154" y="124"/>
                      <a:pt x="150" y="128"/>
                      <a:pt x="146" y="129"/>
                    </a:cubicBezTo>
                    <a:cubicBezTo>
                      <a:pt x="144" y="129"/>
                      <a:pt x="143" y="129"/>
                      <a:pt x="141" y="129"/>
                    </a:cubicBezTo>
                    <a:cubicBezTo>
                      <a:pt x="142" y="129"/>
                      <a:pt x="142" y="129"/>
                      <a:pt x="142" y="129"/>
                    </a:cubicBezTo>
                    <a:cubicBezTo>
                      <a:pt x="138" y="128"/>
                      <a:pt x="138" y="128"/>
                      <a:pt x="138" y="128"/>
                    </a:cubicBezTo>
                    <a:cubicBezTo>
                      <a:pt x="137" y="128"/>
                      <a:pt x="137" y="128"/>
                      <a:pt x="137" y="128"/>
                    </a:cubicBezTo>
                    <a:cubicBezTo>
                      <a:pt x="137" y="128"/>
                      <a:pt x="136" y="128"/>
                      <a:pt x="135" y="127"/>
                    </a:cubicBezTo>
                    <a:cubicBezTo>
                      <a:pt x="135" y="127"/>
                      <a:pt x="135" y="127"/>
                      <a:pt x="135" y="127"/>
                    </a:cubicBezTo>
                    <a:cubicBezTo>
                      <a:pt x="134" y="127"/>
                      <a:pt x="134" y="126"/>
                      <a:pt x="133" y="126"/>
                    </a:cubicBezTo>
                    <a:cubicBezTo>
                      <a:pt x="133" y="126"/>
                      <a:pt x="133" y="126"/>
                      <a:pt x="133" y="126"/>
                    </a:cubicBezTo>
                    <a:cubicBezTo>
                      <a:pt x="132" y="125"/>
                      <a:pt x="132" y="125"/>
                      <a:pt x="132" y="124"/>
                    </a:cubicBezTo>
                    <a:cubicBezTo>
                      <a:pt x="132" y="124"/>
                      <a:pt x="132" y="124"/>
                      <a:pt x="132" y="124"/>
                    </a:cubicBezTo>
                    <a:cubicBezTo>
                      <a:pt x="131" y="123"/>
                      <a:pt x="131" y="122"/>
                      <a:pt x="131" y="121"/>
                    </a:cubicBezTo>
                    <a:cubicBezTo>
                      <a:pt x="131" y="121"/>
                      <a:pt x="131" y="121"/>
                      <a:pt x="131" y="121"/>
                    </a:cubicBezTo>
                    <a:cubicBezTo>
                      <a:pt x="131" y="121"/>
                      <a:pt x="131" y="120"/>
                      <a:pt x="131" y="120"/>
                    </a:cubicBezTo>
                    <a:cubicBezTo>
                      <a:pt x="131" y="120"/>
                      <a:pt x="131" y="120"/>
                      <a:pt x="131" y="120"/>
                    </a:cubicBezTo>
                    <a:cubicBezTo>
                      <a:pt x="131" y="119"/>
                      <a:pt x="131" y="119"/>
                      <a:pt x="131" y="119"/>
                    </a:cubicBezTo>
                    <a:cubicBezTo>
                      <a:pt x="131" y="119"/>
                      <a:pt x="131" y="119"/>
                      <a:pt x="131" y="118"/>
                    </a:cubicBezTo>
                    <a:cubicBezTo>
                      <a:pt x="131" y="117"/>
                      <a:pt x="131" y="117"/>
                      <a:pt x="131" y="117"/>
                    </a:cubicBezTo>
                    <a:cubicBezTo>
                      <a:pt x="131" y="117"/>
                      <a:pt x="131" y="117"/>
                      <a:pt x="131" y="117"/>
                    </a:cubicBezTo>
                    <a:cubicBezTo>
                      <a:pt x="131" y="117"/>
                      <a:pt x="131" y="117"/>
                      <a:pt x="131" y="117"/>
                    </a:cubicBezTo>
                    <a:cubicBezTo>
                      <a:pt x="131" y="117"/>
                      <a:pt x="131" y="116"/>
                      <a:pt x="131" y="116"/>
                    </a:cubicBezTo>
                    <a:cubicBezTo>
                      <a:pt x="132" y="115"/>
                      <a:pt x="132" y="115"/>
                      <a:pt x="132" y="115"/>
                    </a:cubicBezTo>
                    <a:cubicBezTo>
                      <a:pt x="132" y="114"/>
                      <a:pt x="132" y="114"/>
                      <a:pt x="132" y="113"/>
                    </a:cubicBezTo>
                    <a:cubicBezTo>
                      <a:pt x="132" y="113"/>
                      <a:pt x="132" y="113"/>
                      <a:pt x="132" y="113"/>
                    </a:cubicBezTo>
                    <a:cubicBezTo>
                      <a:pt x="132" y="113"/>
                      <a:pt x="132" y="112"/>
                      <a:pt x="132" y="112"/>
                    </a:cubicBezTo>
                    <a:cubicBezTo>
                      <a:pt x="132" y="111"/>
                      <a:pt x="132" y="111"/>
                      <a:pt x="132" y="111"/>
                    </a:cubicBezTo>
                    <a:cubicBezTo>
                      <a:pt x="132" y="111"/>
                      <a:pt x="132" y="111"/>
                      <a:pt x="132" y="110"/>
                    </a:cubicBezTo>
                    <a:cubicBezTo>
                      <a:pt x="132" y="110"/>
                      <a:pt x="132" y="110"/>
                      <a:pt x="132" y="110"/>
                    </a:cubicBezTo>
                    <a:cubicBezTo>
                      <a:pt x="132" y="109"/>
                      <a:pt x="132" y="109"/>
                      <a:pt x="132" y="109"/>
                    </a:cubicBezTo>
                    <a:cubicBezTo>
                      <a:pt x="132" y="109"/>
                      <a:pt x="132" y="109"/>
                      <a:pt x="132" y="108"/>
                    </a:cubicBezTo>
                    <a:cubicBezTo>
                      <a:pt x="131" y="108"/>
                      <a:pt x="131" y="108"/>
                      <a:pt x="131" y="108"/>
                    </a:cubicBezTo>
                    <a:cubicBezTo>
                      <a:pt x="131" y="107"/>
                      <a:pt x="131" y="107"/>
                      <a:pt x="131" y="107"/>
                    </a:cubicBezTo>
                    <a:cubicBezTo>
                      <a:pt x="131" y="106"/>
                      <a:pt x="131" y="106"/>
                      <a:pt x="131" y="106"/>
                    </a:cubicBezTo>
                    <a:cubicBezTo>
                      <a:pt x="130" y="105"/>
                      <a:pt x="130" y="105"/>
                      <a:pt x="130" y="105"/>
                    </a:cubicBezTo>
                    <a:cubicBezTo>
                      <a:pt x="129" y="105"/>
                      <a:pt x="129" y="105"/>
                      <a:pt x="129" y="105"/>
                    </a:cubicBezTo>
                    <a:cubicBezTo>
                      <a:pt x="129" y="105"/>
                      <a:pt x="129" y="104"/>
                      <a:pt x="128" y="104"/>
                    </a:cubicBezTo>
                    <a:cubicBezTo>
                      <a:pt x="127" y="104"/>
                      <a:pt x="127" y="104"/>
                      <a:pt x="126" y="104"/>
                    </a:cubicBezTo>
                    <a:cubicBezTo>
                      <a:pt x="125" y="104"/>
                      <a:pt x="124" y="104"/>
                      <a:pt x="123" y="104"/>
                    </a:cubicBezTo>
                    <a:cubicBezTo>
                      <a:pt x="117" y="106"/>
                      <a:pt x="113" y="109"/>
                      <a:pt x="110" y="115"/>
                    </a:cubicBezTo>
                    <a:cubicBezTo>
                      <a:pt x="105" y="124"/>
                      <a:pt x="107" y="134"/>
                      <a:pt x="115" y="137"/>
                    </a:cubicBezTo>
                    <a:cubicBezTo>
                      <a:pt x="116" y="138"/>
                      <a:pt x="116" y="138"/>
                      <a:pt x="116" y="138"/>
                    </a:cubicBezTo>
                    <a:cubicBezTo>
                      <a:pt x="129" y="141"/>
                      <a:pt x="150" y="153"/>
                      <a:pt x="159" y="163"/>
                    </a:cubicBezTo>
                    <a:cubicBezTo>
                      <a:pt x="160" y="163"/>
                      <a:pt x="160" y="163"/>
                      <a:pt x="160" y="163"/>
                    </a:cubicBezTo>
                    <a:cubicBezTo>
                      <a:pt x="170" y="174"/>
                      <a:pt x="169" y="193"/>
                      <a:pt x="157" y="207"/>
                    </a:cubicBezTo>
                    <a:cubicBezTo>
                      <a:pt x="155" y="210"/>
                      <a:pt x="151" y="215"/>
                      <a:pt x="148" y="217"/>
                    </a:cubicBezTo>
                    <a:cubicBezTo>
                      <a:pt x="149" y="217"/>
                      <a:pt x="150" y="218"/>
                      <a:pt x="150" y="218"/>
                    </a:cubicBezTo>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8" name="Freeform 174">
                <a:extLst>
                  <a:ext uri="{FF2B5EF4-FFF2-40B4-BE49-F238E27FC236}">
                    <a16:creationId xmlns:a16="http://schemas.microsoft.com/office/drawing/2014/main" id="{05CEA015-7678-8F7D-3A4B-BFB56C71D461}"/>
                  </a:ext>
                </a:extLst>
              </p:cNvPr>
              <p:cNvSpPr>
                <a:spLocks/>
              </p:cNvSpPr>
              <p:nvPr/>
            </p:nvSpPr>
            <p:spPr bwMode="auto">
              <a:xfrm>
                <a:off x="925066" y="4707298"/>
                <a:ext cx="35478" cy="35478"/>
              </a:xfrm>
              <a:custGeom>
                <a:avLst/>
                <a:gdLst/>
                <a:ahLst/>
                <a:cxnLst>
                  <a:cxn ang="0">
                    <a:pos x="48" y="30"/>
                  </a:cxn>
                  <a:cxn ang="0">
                    <a:pos x="44" y="20"/>
                  </a:cxn>
                  <a:cxn ang="0">
                    <a:pos x="42" y="18"/>
                  </a:cxn>
                  <a:cxn ang="0">
                    <a:pos x="10" y="0"/>
                  </a:cxn>
                  <a:cxn ang="0">
                    <a:pos x="5" y="9"/>
                  </a:cxn>
                  <a:cxn ang="0">
                    <a:pos x="8" y="30"/>
                  </a:cxn>
                  <a:cxn ang="0">
                    <a:pos x="40" y="48"/>
                  </a:cxn>
                  <a:cxn ang="0">
                    <a:pos x="46" y="39"/>
                  </a:cxn>
                  <a:cxn ang="0">
                    <a:pos x="48" y="30"/>
                  </a:cxn>
                </a:cxnLst>
                <a:rect l="0" t="0" r="r" b="b"/>
                <a:pathLst>
                  <a:path w="48" h="48">
                    <a:moveTo>
                      <a:pt x="48" y="30"/>
                    </a:moveTo>
                    <a:cubicBezTo>
                      <a:pt x="48" y="26"/>
                      <a:pt x="47" y="22"/>
                      <a:pt x="44" y="20"/>
                    </a:cubicBezTo>
                    <a:cubicBezTo>
                      <a:pt x="44" y="19"/>
                      <a:pt x="43" y="18"/>
                      <a:pt x="42" y="18"/>
                    </a:cubicBezTo>
                    <a:cubicBezTo>
                      <a:pt x="34" y="13"/>
                      <a:pt x="20" y="5"/>
                      <a:pt x="10" y="0"/>
                    </a:cubicBezTo>
                    <a:cubicBezTo>
                      <a:pt x="5" y="9"/>
                      <a:pt x="5" y="9"/>
                      <a:pt x="5" y="9"/>
                    </a:cubicBezTo>
                    <a:cubicBezTo>
                      <a:pt x="0" y="17"/>
                      <a:pt x="2" y="27"/>
                      <a:pt x="8" y="30"/>
                    </a:cubicBezTo>
                    <a:cubicBezTo>
                      <a:pt x="16" y="35"/>
                      <a:pt x="31" y="43"/>
                      <a:pt x="40" y="48"/>
                    </a:cubicBezTo>
                    <a:cubicBezTo>
                      <a:pt x="46" y="39"/>
                      <a:pt x="46" y="39"/>
                      <a:pt x="46" y="39"/>
                    </a:cubicBezTo>
                    <a:cubicBezTo>
                      <a:pt x="47" y="36"/>
                      <a:pt x="48" y="33"/>
                      <a:pt x="48" y="30"/>
                    </a:cubicBez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50" name="Freeform 175">
                <a:extLst>
                  <a:ext uri="{FF2B5EF4-FFF2-40B4-BE49-F238E27FC236}">
                    <a16:creationId xmlns:a16="http://schemas.microsoft.com/office/drawing/2014/main" id="{1250F28D-5686-87C2-3D85-2498062E2B59}"/>
                  </a:ext>
                </a:extLst>
              </p:cNvPr>
              <p:cNvSpPr>
                <a:spLocks/>
              </p:cNvSpPr>
              <p:nvPr/>
            </p:nvSpPr>
            <p:spPr bwMode="auto">
              <a:xfrm>
                <a:off x="865936" y="4596359"/>
                <a:ext cx="107561" cy="27031"/>
              </a:xfrm>
              <a:custGeom>
                <a:avLst/>
                <a:gdLst/>
                <a:ahLst/>
                <a:cxnLst>
                  <a:cxn ang="0">
                    <a:pos x="2" y="37"/>
                  </a:cxn>
                  <a:cxn ang="0">
                    <a:pos x="0" y="35"/>
                  </a:cxn>
                  <a:cxn ang="0">
                    <a:pos x="1" y="33"/>
                  </a:cxn>
                  <a:cxn ang="0">
                    <a:pos x="142" y="0"/>
                  </a:cxn>
                  <a:cxn ang="0">
                    <a:pos x="144" y="2"/>
                  </a:cxn>
                  <a:cxn ang="0">
                    <a:pos x="143" y="4"/>
                  </a:cxn>
                  <a:cxn ang="0">
                    <a:pos x="2" y="37"/>
                  </a:cxn>
                </a:cxnLst>
                <a:rect l="0" t="0" r="r" b="b"/>
                <a:pathLst>
                  <a:path w="145" h="37">
                    <a:moveTo>
                      <a:pt x="2" y="37"/>
                    </a:moveTo>
                    <a:cubicBezTo>
                      <a:pt x="1" y="37"/>
                      <a:pt x="0" y="36"/>
                      <a:pt x="0" y="35"/>
                    </a:cubicBezTo>
                    <a:cubicBezTo>
                      <a:pt x="0" y="34"/>
                      <a:pt x="0" y="33"/>
                      <a:pt x="1" y="33"/>
                    </a:cubicBezTo>
                    <a:cubicBezTo>
                      <a:pt x="142" y="0"/>
                      <a:pt x="142" y="0"/>
                      <a:pt x="142" y="0"/>
                    </a:cubicBezTo>
                    <a:cubicBezTo>
                      <a:pt x="143" y="0"/>
                      <a:pt x="144" y="1"/>
                      <a:pt x="144" y="2"/>
                    </a:cubicBezTo>
                    <a:cubicBezTo>
                      <a:pt x="145" y="3"/>
                      <a:pt x="144" y="4"/>
                      <a:pt x="143" y="4"/>
                    </a:cubicBezTo>
                    <a:cubicBezTo>
                      <a:pt x="2" y="37"/>
                      <a:pt x="2" y="37"/>
                      <a:pt x="2" y="37"/>
                    </a:cubicBez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51" name="Freeform 176">
                <a:extLst>
                  <a:ext uri="{FF2B5EF4-FFF2-40B4-BE49-F238E27FC236}">
                    <a16:creationId xmlns:a16="http://schemas.microsoft.com/office/drawing/2014/main" id="{D977795F-51E0-BD74-80B2-35AA34248FEB}"/>
                  </a:ext>
                </a:extLst>
              </p:cNvPr>
              <p:cNvSpPr>
                <a:spLocks/>
              </p:cNvSpPr>
              <p:nvPr/>
            </p:nvSpPr>
            <p:spPr bwMode="auto">
              <a:xfrm>
                <a:off x="870441" y="4601427"/>
                <a:ext cx="107561" cy="26468"/>
              </a:xfrm>
              <a:custGeom>
                <a:avLst/>
                <a:gdLst/>
                <a:ahLst/>
                <a:cxnLst>
                  <a:cxn ang="0">
                    <a:pos x="2" y="36"/>
                  </a:cxn>
                  <a:cxn ang="0">
                    <a:pos x="0" y="35"/>
                  </a:cxn>
                  <a:cxn ang="0">
                    <a:pos x="2" y="33"/>
                  </a:cxn>
                  <a:cxn ang="0">
                    <a:pos x="142" y="0"/>
                  </a:cxn>
                  <a:cxn ang="0">
                    <a:pos x="145" y="1"/>
                  </a:cxn>
                  <a:cxn ang="0">
                    <a:pos x="143" y="4"/>
                  </a:cxn>
                  <a:cxn ang="0">
                    <a:pos x="3" y="36"/>
                  </a:cxn>
                  <a:cxn ang="0">
                    <a:pos x="2" y="36"/>
                  </a:cxn>
                </a:cxnLst>
                <a:rect l="0" t="0" r="r" b="b"/>
                <a:pathLst>
                  <a:path w="145" h="36">
                    <a:moveTo>
                      <a:pt x="2" y="36"/>
                    </a:moveTo>
                    <a:cubicBezTo>
                      <a:pt x="1" y="36"/>
                      <a:pt x="0" y="36"/>
                      <a:pt x="0" y="35"/>
                    </a:cubicBezTo>
                    <a:cubicBezTo>
                      <a:pt x="0" y="34"/>
                      <a:pt x="1" y="33"/>
                      <a:pt x="2" y="33"/>
                    </a:cubicBezTo>
                    <a:cubicBezTo>
                      <a:pt x="142" y="0"/>
                      <a:pt x="142" y="0"/>
                      <a:pt x="142" y="0"/>
                    </a:cubicBezTo>
                    <a:cubicBezTo>
                      <a:pt x="143" y="0"/>
                      <a:pt x="144" y="0"/>
                      <a:pt x="145" y="1"/>
                    </a:cubicBezTo>
                    <a:cubicBezTo>
                      <a:pt x="145" y="2"/>
                      <a:pt x="144" y="3"/>
                      <a:pt x="143" y="4"/>
                    </a:cubicBezTo>
                    <a:cubicBezTo>
                      <a:pt x="3" y="36"/>
                      <a:pt x="3" y="36"/>
                      <a:pt x="3" y="36"/>
                    </a:cubicBezTo>
                    <a:lnTo>
                      <a:pt x="2" y="36"/>
                    </a:ln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52" name="Freeform 177">
                <a:extLst>
                  <a:ext uri="{FF2B5EF4-FFF2-40B4-BE49-F238E27FC236}">
                    <a16:creationId xmlns:a16="http://schemas.microsoft.com/office/drawing/2014/main" id="{EE93DB75-6DDF-7DEB-7B38-24F3B39C8D93}"/>
                  </a:ext>
                </a:extLst>
              </p:cNvPr>
              <p:cNvSpPr>
                <a:spLocks/>
              </p:cNvSpPr>
              <p:nvPr/>
            </p:nvSpPr>
            <p:spPr bwMode="auto">
              <a:xfrm>
                <a:off x="874946" y="4605932"/>
                <a:ext cx="106998" cy="27031"/>
              </a:xfrm>
              <a:custGeom>
                <a:avLst/>
                <a:gdLst/>
                <a:ahLst/>
                <a:cxnLst>
                  <a:cxn ang="0">
                    <a:pos x="3" y="37"/>
                  </a:cxn>
                  <a:cxn ang="0">
                    <a:pos x="1" y="36"/>
                  </a:cxn>
                  <a:cxn ang="0">
                    <a:pos x="2" y="33"/>
                  </a:cxn>
                  <a:cxn ang="0">
                    <a:pos x="143" y="1"/>
                  </a:cxn>
                  <a:cxn ang="0">
                    <a:pos x="145" y="2"/>
                  </a:cxn>
                  <a:cxn ang="0">
                    <a:pos x="144" y="4"/>
                  </a:cxn>
                  <a:cxn ang="0">
                    <a:pos x="3" y="37"/>
                  </a:cxn>
                </a:cxnLst>
                <a:rect l="0" t="0" r="r" b="b"/>
                <a:pathLst>
                  <a:path w="145" h="37">
                    <a:moveTo>
                      <a:pt x="3" y="37"/>
                    </a:moveTo>
                    <a:cubicBezTo>
                      <a:pt x="2" y="37"/>
                      <a:pt x="1" y="36"/>
                      <a:pt x="1" y="36"/>
                    </a:cubicBezTo>
                    <a:cubicBezTo>
                      <a:pt x="0" y="35"/>
                      <a:pt x="1" y="34"/>
                      <a:pt x="2" y="33"/>
                    </a:cubicBezTo>
                    <a:cubicBezTo>
                      <a:pt x="143" y="1"/>
                      <a:pt x="143" y="1"/>
                      <a:pt x="143" y="1"/>
                    </a:cubicBezTo>
                    <a:cubicBezTo>
                      <a:pt x="144" y="0"/>
                      <a:pt x="145" y="1"/>
                      <a:pt x="145" y="2"/>
                    </a:cubicBezTo>
                    <a:cubicBezTo>
                      <a:pt x="145" y="3"/>
                      <a:pt x="145" y="4"/>
                      <a:pt x="144" y="4"/>
                    </a:cubicBezTo>
                    <a:cubicBezTo>
                      <a:pt x="3" y="37"/>
                      <a:pt x="3" y="37"/>
                      <a:pt x="3" y="37"/>
                    </a:cubicBez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390" name="Freeform 178">
                <a:extLst>
                  <a:ext uri="{FF2B5EF4-FFF2-40B4-BE49-F238E27FC236}">
                    <a16:creationId xmlns:a16="http://schemas.microsoft.com/office/drawing/2014/main" id="{5722D98D-08B1-9860-2AA8-92B51CDE88C7}"/>
                  </a:ext>
                </a:extLst>
              </p:cNvPr>
              <p:cNvSpPr>
                <a:spLocks/>
              </p:cNvSpPr>
              <p:nvPr/>
            </p:nvSpPr>
            <p:spPr bwMode="auto">
              <a:xfrm>
                <a:off x="880014" y="4611000"/>
                <a:ext cx="107561" cy="27594"/>
              </a:xfrm>
              <a:custGeom>
                <a:avLst/>
                <a:gdLst/>
                <a:ahLst/>
                <a:cxnLst>
                  <a:cxn ang="0">
                    <a:pos x="2" y="37"/>
                  </a:cxn>
                  <a:cxn ang="0">
                    <a:pos x="0" y="35"/>
                  </a:cxn>
                  <a:cxn ang="0">
                    <a:pos x="2" y="33"/>
                  </a:cxn>
                  <a:cxn ang="0">
                    <a:pos x="142" y="0"/>
                  </a:cxn>
                  <a:cxn ang="0">
                    <a:pos x="144" y="2"/>
                  </a:cxn>
                  <a:cxn ang="0">
                    <a:pos x="143" y="4"/>
                  </a:cxn>
                  <a:cxn ang="0">
                    <a:pos x="2" y="37"/>
                  </a:cxn>
                </a:cxnLst>
                <a:rect l="0" t="0" r="r" b="b"/>
                <a:pathLst>
                  <a:path w="145" h="37">
                    <a:moveTo>
                      <a:pt x="2" y="37"/>
                    </a:moveTo>
                    <a:cubicBezTo>
                      <a:pt x="1" y="37"/>
                      <a:pt x="0" y="36"/>
                      <a:pt x="0" y="35"/>
                    </a:cubicBezTo>
                    <a:cubicBezTo>
                      <a:pt x="0" y="34"/>
                      <a:pt x="0" y="33"/>
                      <a:pt x="2" y="33"/>
                    </a:cubicBezTo>
                    <a:cubicBezTo>
                      <a:pt x="142" y="0"/>
                      <a:pt x="142" y="0"/>
                      <a:pt x="142" y="0"/>
                    </a:cubicBezTo>
                    <a:cubicBezTo>
                      <a:pt x="143" y="0"/>
                      <a:pt x="144" y="1"/>
                      <a:pt x="144" y="2"/>
                    </a:cubicBezTo>
                    <a:cubicBezTo>
                      <a:pt x="145" y="3"/>
                      <a:pt x="144" y="4"/>
                      <a:pt x="143" y="4"/>
                    </a:cubicBezTo>
                    <a:cubicBezTo>
                      <a:pt x="2" y="37"/>
                      <a:pt x="2" y="37"/>
                      <a:pt x="2" y="37"/>
                    </a:cubicBez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393" name="Freeform 179">
                <a:extLst>
                  <a:ext uri="{FF2B5EF4-FFF2-40B4-BE49-F238E27FC236}">
                    <a16:creationId xmlns:a16="http://schemas.microsoft.com/office/drawing/2014/main" id="{C491CF6B-256C-DDBB-188D-44FB64AE4798}"/>
                  </a:ext>
                </a:extLst>
              </p:cNvPr>
              <p:cNvSpPr>
                <a:spLocks/>
              </p:cNvSpPr>
              <p:nvPr/>
            </p:nvSpPr>
            <p:spPr bwMode="auto">
              <a:xfrm>
                <a:off x="884519" y="4615506"/>
                <a:ext cx="107561" cy="27031"/>
              </a:xfrm>
              <a:custGeom>
                <a:avLst/>
                <a:gdLst/>
                <a:ahLst/>
                <a:cxnLst>
                  <a:cxn ang="0">
                    <a:pos x="2" y="37"/>
                  </a:cxn>
                  <a:cxn ang="0">
                    <a:pos x="0" y="36"/>
                  </a:cxn>
                  <a:cxn ang="0">
                    <a:pos x="2" y="34"/>
                  </a:cxn>
                  <a:cxn ang="0">
                    <a:pos x="143" y="1"/>
                  </a:cxn>
                  <a:cxn ang="0">
                    <a:pos x="145" y="2"/>
                  </a:cxn>
                  <a:cxn ang="0">
                    <a:pos x="143" y="4"/>
                  </a:cxn>
                  <a:cxn ang="0">
                    <a:pos x="3" y="37"/>
                  </a:cxn>
                  <a:cxn ang="0">
                    <a:pos x="2" y="37"/>
                  </a:cxn>
                </a:cxnLst>
                <a:rect l="0" t="0" r="r" b="b"/>
                <a:pathLst>
                  <a:path w="145" h="37">
                    <a:moveTo>
                      <a:pt x="2" y="37"/>
                    </a:moveTo>
                    <a:cubicBezTo>
                      <a:pt x="1" y="37"/>
                      <a:pt x="1" y="37"/>
                      <a:pt x="0" y="36"/>
                    </a:cubicBezTo>
                    <a:cubicBezTo>
                      <a:pt x="0" y="35"/>
                      <a:pt x="1" y="34"/>
                      <a:pt x="2" y="34"/>
                    </a:cubicBezTo>
                    <a:cubicBezTo>
                      <a:pt x="143" y="1"/>
                      <a:pt x="143" y="1"/>
                      <a:pt x="143" y="1"/>
                    </a:cubicBezTo>
                    <a:cubicBezTo>
                      <a:pt x="144" y="0"/>
                      <a:pt x="145" y="1"/>
                      <a:pt x="145" y="2"/>
                    </a:cubicBezTo>
                    <a:cubicBezTo>
                      <a:pt x="145" y="3"/>
                      <a:pt x="144" y="4"/>
                      <a:pt x="143" y="4"/>
                    </a:cubicBezTo>
                    <a:cubicBezTo>
                      <a:pt x="3" y="37"/>
                      <a:pt x="3" y="37"/>
                      <a:pt x="3" y="37"/>
                    </a:cubicBezTo>
                    <a:lnTo>
                      <a:pt x="2" y="37"/>
                    </a:lnTo>
                    <a:close/>
                  </a:path>
                </a:pathLst>
              </a:custGeom>
              <a:grpFill/>
              <a:ln w="9525">
                <a:no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grpSp>
        <p:sp>
          <p:nvSpPr>
            <p:cNvPr id="407" name="Rechteck 67">
              <a:extLst>
                <a:ext uri="{FF2B5EF4-FFF2-40B4-BE49-F238E27FC236}">
                  <a16:creationId xmlns:a16="http://schemas.microsoft.com/office/drawing/2014/main" id="{2A582BCE-CA3E-C791-B63F-7DED70660D75}"/>
                </a:ext>
              </a:extLst>
            </p:cNvPr>
            <p:cNvSpPr/>
            <p:nvPr/>
          </p:nvSpPr>
          <p:spPr>
            <a:xfrm>
              <a:off x="1108845" y="1791694"/>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Policy &amp; Regulation</a:t>
              </a:r>
            </a:p>
          </p:txBody>
        </p:sp>
        <p:sp>
          <p:nvSpPr>
            <p:cNvPr id="408" name="Rechteck 69">
              <a:extLst>
                <a:ext uri="{FF2B5EF4-FFF2-40B4-BE49-F238E27FC236}">
                  <a16:creationId xmlns:a16="http://schemas.microsoft.com/office/drawing/2014/main" id="{2DD9FCB3-5536-AA06-0DB5-91B4FC3649AF}"/>
                </a:ext>
              </a:extLst>
            </p:cNvPr>
            <p:cNvSpPr/>
            <p:nvPr/>
          </p:nvSpPr>
          <p:spPr>
            <a:xfrm>
              <a:off x="2343922" y="1794473"/>
              <a:ext cx="86841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Technology</a:t>
              </a:r>
            </a:p>
          </p:txBody>
        </p:sp>
        <p:sp>
          <p:nvSpPr>
            <p:cNvPr id="409" name="Rechteck 70">
              <a:extLst>
                <a:ext uri="{FF2B5EF4-FFF2-40B4-BE49-F238E27FC236}">
                  <a16:creationId xmlns:a16="http://schemas.microsoft.com/office/drawing/2014/main" id="{FA4B4FFD-9D82-37BB-B464-59557CAEF162}"/>
                </a:ext>
              </a:extLst>
            </p:cNvPr>
            <p:cNvSpPr/>
            <p:nvPr/>
          </p:nvSpPr>
          <p:spPr>
            <a:xfrm>
              <a:off x="3741501" y="1783486"/>
              <a:ext cx="935065"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Market </a:t>
              </a:r>
              <a:b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b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preferences</a:t>
              </a:r>
            </a:p>
          </p:txBody>
        </p:sp>
        <p:grpSp>
          <p:nvGrpSpPr>
            <p:cNvPr id="410" name="Group 165">
              <a:extLst>
                <a:ext uri="{FF2B5EF4-FFF2-40B4-BE49-F238E27FC236}">
                  <a16:creationId xmlns:a16="http://schemas.microsoft.com/office/drawing/2014/main" id="{974B54FD-9524-97E1-C4CE-D336318F69C0}"/>
                </a:ext>
              </a:extLst>
            </p:cNvPr>
            <p:cNvGrpSpPr>
              <a:grpSpLocks noChangeAspect="1"/>
            </p:cNvGrpSpPr>
            <p:nvPr/>
          </p:nvGrpSpPr>
          <p:grpSpPr bwMode="auto">
            <a:xfrm>
              <a:off x="3456150" y="2018945"/>
              <a:ext cx="252000" cy="252000"/>
              <a:chOff x="4388" y="1987"/>
              <a:chExt cx="446" cy="446"/>
            </a:xfrm>
            <a:solidFill>
              <a:schemeClr val="bg1"/>
            </a:solidFill>
          </p:grpSpPr>
          <p:sp>
            <p:nvSpPr>
              <p:cNvPr id="411" name="Freeform 167">
                <a:extLst>
                  <a:ext uri="{FF2B5EF4-FFF2-40B4-BE49-F238E27FC236}">
                    <a16:creationId xmlns:a16="http://schemas.microsoft.com/office/drawing/2014/main" id="{5B26E6CE-C119-379B-4B1F-1CC120DB8AEE}"/>
                  </a:ext>
                </a:extLst>
              </p:cNvPr>
              <p:cNvSpPr>
                <a:spLocks/>
              </p:cNvSpPr>
              <p:nvPr/>
            </p:nvSpPr>
            <p:spPr bwMode="auto">
              <a:xfrm>
                <a:off x="4388" y="1987"/>
                <a:ext cx="446" cy="446"/>
              </a:xfrm>
              <a:custGeom>
                <a:avLst/>
                <a:gdLst>
                  <a:gd name="T0" fmla="*/ 0 w 3124"/>
                  <a:gd name="T1" fmla="*/ 0 h 3124"/>
                  <a:gd name="T2" fmla="*/ 168 w 3124"/>
                  <a:gd name="T3" fmla="*/ 0 h 3124"/>
                  <a:gd name="T4" fmla="*/ 168 w 3124"/>
                  <a:gd name="T5" fmla="*/ 2956 h 3124"/>
                  <a:gd name="T6" fmla="*/ 3124 w 3124"/>
                  <a:gd name="T7" fmla="*/ 2956 h 3124"/>
                  <a:gd name="T8" fmla="*/ 3124 w 3124"/>
                  <a:gd name="T9" fmla="*/ 3124 h 3124"/>
                  <a:gd name="T10" fmla="*/ 0 w 3124"/>
                  <a:gd name="T11" fmla="*/ 3124 h 3124"/>
                  <a:gd name="T12" fmla="*/ 0 w 3124"/>
                  <a:gd name="T13" fmla="*/ 0 h 3124"/>
                </a:gdLst>
                <a:ahLst/>
                <a:cxnLst>
                  <a:cxn ang="0">
                    <a:pos x="T0" y="T1"/>
                  </a:cxn>
                  <a:cxn ang="0">
                    <a:pos x="T2" y="T3"/>
                  </a:cxn>
                  <a:cxn ang="0">
                    <a:pos x="T4" y="T5"/>
                  </a:cxn>
                  <a:cxn ang="0">
                    <a:pos x="T6" y="T7"/>
                  </a:cxn>
                  <a:cxn ang="0">
                    <a:pos x="T8" y="T9"/>
                  </a:cxn>
                  <a:cxn ang="0">
                    <a:pos x="T10" y="T11"/>
                  </a:cxn>
                  <a:cxn ang="0">
                    <a:pos x="T12" y="T13"/>
                  </a:cxn>
                </a:cxnLst>
                <a:rect l="0" t="0" r="r" b="b"/>
                <a:pathLst>
                  <a:path w="3124" h="3124">
                    <a:moveTo>
                      <a:pt x="0" y="0"/>
                    </a:moveTo>
                    <a:lnTo>
                      <a:pt x="168" y="0"/>
                    </a:lnTo>
                    <a:lnTo>
                      <a:pt x="168" y="2956"/>
                    </a:lnTo>
                    <a:lnTo>
                      <a:pt x="3124" y="2956"/>
                    </a:lnTo>
                    <a:lnTo>
                      <a:pt x="3124" y="3124"/>
                    </a:lnTo>
                    <a:lnTo>
                      <a:pt x="0" y="3124"/>
                    </a:lnTo>
                    <a:lnTo>
                      <a:pt x="0" y="0"/>
                    </a:lnTo>
                    <a:close/>
                  </a:path>
                </a:pathLst>
              </a:custGeom>
              <a:grpFill/>
              <a:ln w="0">
                <a:solidFill>
                  <a:schemeClr val="bg1"/>
                </a:solidFill>
                <a:prstDash val="solid"/>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12" name="Rectangle 168">
                <a:extLst>
                  <a:ext uri="{FF2B5EF4-FFF2-40B4-BE49-F238E27FC236}">
                    <a16:creationId xmlns:a16="http://schemas.microsoft.com/office/drawing/2014/main" id="{ACB46215-6F71-EE61-DC15-BB86E70268F9}"/>
                  </a:ext>
                </a:extLst>
              </p:cNvPr>
              <p:cNvSpPr>
                <a:spLocks noChangeArrowheads="1"/>
              </p:cNvSpPr>
              <p:nvPr/>
            </p:nvSpPr>
            <p:spPr bwMode="auto">
              <a:xfrm>
                <a:off x="4452" y="2194"/>
                <a:ext cx="47" cy="175"/>
              </a:xfrm>
              <a:prstGeom prst="rect">
                <a:avLst/>
              </a:prstGeom>
              <a:grpFill/>
              <a:ln w="0">
                <a:solidFill>
                  <a:schemeClr val="bg1"/>
                </a:solidFill>
                <a:prstDash val="solid"/>
                <a:miter lim="800000"/>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13" name="Rectangle 169">
                <a:extLst>
                  <a:ext uri="{FF2B5EF4-FFF2-40B4-BE49-F238E27FC236}">
                    <a16:creationId xmlns:a16="http://schemas.microsoft.com/office/drawing/2014/main" id="{9EEDA3F0-C4A8-9D35-0E6E-8695A5143F00}"/>
                  </a:ext>
                </a:extLst>
              </p:cNvPr>
              <p:cNvSpPr>
                <a:spLocks noChangeArrowheads="1"/>
              </p:cNvSpPr>
              <p:nvPr/>
            </p:nvSpPr>
            <p:spPr bwMode="auto">
              <a:xfrm>
                <a:off x="4635" y="2226"/>
                <a:ext cx="48" cy="143"/>
              </a:xfrm>
              <a:prstGeom prst="rect">
                <a:avLst/>
              </a:prstGeom>
              <a:grpFill/>
              <a:ln w="0">
                <a:solidFill>
                  <a:schemeClr val="bg1"/>
                </a:solidFill>
                <a:prstDash val="solid"/>
                <a:miter lim="800000"/>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14" name="Rectangle 170">
                <a:extLst>
                  <a:ext uri="{FF2B5EF4-FFF2-40B4-BE49-F238E27FC236}">
                    <a16:creationId xmlns:a16="http://schemas.microsoft.com/office/drawing/2014/main" id="{F1F97C64-A4BA-D8CE-1265-FE6A30F80BCC}"/>
                  </a:ext>
                </a:extLst>
              </p:cNvPr>
              <p:cNvSpPr>
                <a:spLocks noChangeArrowheads="1"/>
              </p:cNvSpPr>
              <p:nvPr/>
            </p:nvSpPr>
            <p:spPr bwMode="auto">
              <a:xfrm>
                <a:off x="4723" y="2282"/>
                <a:ext cx="47" cy="87"/>
              </a:xfrm>
              <a:prstGeom prst="rect">
                <a:avLst/>
              </a:prstGeom>
              <a:grpFill/>
              <a:ln w="0">
                <a:solidFill>
                  <a:schemeClr val="bg1"/>
                </a:solidFill>
                <a:prstDash val="solid"/>
                <a:miter lim="800000"/>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15" name="Rectangle 171">
                <a:extLst>
                  <a:ext uri="{FF2B5EF4-FFF2-40B4-BE49-F238E27FC236}">
                    <a16:creationId xmlns:a16="http://schemas.microsoft.com/office/drawing/2014/main" id="{AC1E6177-1B4D-D983-4326-28A0A0DAAC10}"/>
                  </a:ext>
                </a:extLst>
              </p:cNvPr>
              <p:cNvSpPr>
                <a:spLocks noChangeArrowheads="1"/>
              </p:cNvSpPr>
              <p:nvPr/>
            </p:nvSpPr>
            <p:spPr bwMode="auto">
              <a:xfrm>
                <a:off x="4539" y="2258"/>
                <a:ext cx="48" cy="111"/>
              </a:xfrm>
              <a:prstGeom prst="rect">
                <a:avLst/>
              </a:prstGeom>
              <a:grpFill/>
              <a:ln w="0">
                <a:solidFill>
                  <a:schemeClr val="bg1"/>
                </a:solidFill>
                <a:prstDash val="solid"/>
                <a:miter lim="800000"/>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16" name="Freeform 172">
                <a:extLst>
                  <a:ext uri="{FF2B5EF4-FFF2-40B4-BE49-F238E27FC236}">
                    <a16:creationId xmlns:a16="http://schemas.microsoft.com/office/drawing/2014/main" id="{70E9341A-DCE1-E27B-1B05-68C79F1AB7A6}"/>
                  </a:ext>
                </a:extLst>
              </p:cNvPr>
              <p:cNvSpPr>
                <a:spLocks/>
              </p:cNvSpPr>
              <p:nvPr/>
            </p:nvSpPr>
            <p:spPr bwMode="auto">
              <a:xfrm>
                <a:off x="4446" y="2088"/>
                <a:ext cx="365" cy="162"/>
              </a:xfrm>
              <a:custGeom>
                <a:avLst/>
                <a:gdLst>
                  <a:gd name="T0" fmla="*/ 84 w 2557"/>
                  <a:gd name="T1" fmla="*/ 0 h 1132"/>
                  <a:gd name="T2" fmla="*/ 832 w 2557"/>
                  <a:gd name="T3" fmla="*/ 428 h 1132"/>
                  <a:gd name="T4" fmla="*/ 1509 w 2557"/>
                  <a:gd name="T5" fmla="*/ 203 h 1132"/>
                  <a:gd name="T6" fmla="*/ 2268 w 2557"/>
                  <a:gd name="T7" fmla="*/ 799 h 1132"/>
                  <a:gd name="T8" fmla="*/ 2371 w 2557"/>
                  <a:gd name="T9" fmla="*/ 668 h 1132"/>
                  <a:gd name="T10" fmla="*/ 2557 w 2557"/>
                  <a:gd name="T11" fmla="*/ 1132 h 1132"/>
                  <a:gd name="T12" fmla="*/ 2061 w 2557"/>
                  <a:gd name="T13" fmla="*/ 1062 h 1132"/>
                  <a:gd name="T14" fmla="*/ 2164 w 2557"/>
                  <a:gd name="T15" fmla="*/ 931 h 1132"/>
                  <a:gd name="T16" fmla="*/ 1476 w 2557"/>
                  <a:gd name="T17" fmla="*/ 390 h 1132"/>
                  <a:gd name="T18" fmla="*/ 814 w 2557"/>
                  <a:gd name="T19" fmla="*/ 611 h 1132"/>
                  <a:gd name="T20" fmla="*/ 0 w 2557"/>
                  <a:gd name="T21" fmla="*/ 145 h 1132"/>
                  <a:gd name="T22" fmla="*/ 84 w 2557"/>
                  <a:gd name="T23" fmla="*/ 0 h 1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57" h="1132">
                    <a:moveTo>
                      <a:pt x="84" y="0"/>
                    </a:moveTo>
                    <a:lnTo>
                      <a:pt x="832" y="428"/>
                    </a:lnTo>
                    <a:lnTo>
                      <a:pt x="1509" y="203"/>
                    </a:lnTo>
                    <a:lnTo>
                      <a:pt x="2268" y="799"/>
                    </a:lnTo>
                    <a:lnTo>
                      <a:pt x="2371" y="668"/>
                    </a:lnTo>
                    <a:lnTo>
                      <a:pt x="2557" y="1132"/>
                    </a:lnTo>
                    <a:lnTo>
                      <a:pt x="2061" y="1062"/>
                    </a:lnTo>
                    <a:lnTo>
                      <a:pt x="2164" y="931"/>
                    </a:lnTo>
                    <a:lnTo>
                      <a:pt x="1476" y="390"/>
                    </a:lnTo>
                    <a:lnTo>
                      <a:pt x="814" y="611"/>
                    </a:lnTo>
                    <a:lnTo>
                      <a:pt x="0" y="145"/>
                    </a:lnTo>
                    <a:lnTo>
                      <a:pt x="84" y="0"/>
                    </a:lnTo>
                    <a:close/>
                  </a:path>
                </a:pathLst>
              </a:custGeom>
              <a:grpFill/>
              <a:ln w="0">
                <a:solidFill>
                  <a:schemeClr val="bg1"/>
                </a:solidFill>
                <a:prstDash val="solid"/>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417" name="Group 122">
              <a:extLst>
                <a:ext uri="{FF2B5EF4-FFF2-40B4-BE49-F238E27FC236}">
                  <a16:creationId xmlns:a16="http://schemas.microsoft.com/office/drawing/2014/main" id="{EF7F1039-FDE2-C0A2-A8FB-F7265CF77EB8}"/>
                </a:ext>
              </a:extLst>
            </p:cNvPr>
            <p:cNvGrpSpPr>
              <a:grpSpLocks noChangeAspect="1"/>
            </p:cNvGrpSpPr>
            <p:nvPr/>
          </p:nvGrpSpPr>
          <p:grpSpPr>
            <a:xfrm>
              <a:off x="2116660" y="1994123"/>
              <a:ext cx="221998" cy="308380"/>
              <a:chOff x="6108464" y="975561"/>
              <a:chExt cx="551815" cy="716369"/>
            </a:xfrm>
            <a:solidFill>
              <a:schemeClr val="bg1"/>
            </a:solidFill>
          </p:grpSpPr>
          <p:sp>
            <p:nvSpPr>
              <p:cNvPr id="418" name="object 16">
                <a:extLst>
                  <a:ext uri="{FF2B5EF4-FFF2-40B4-BE49-F238E27FC236}">
                    <a16:creationId xmlns:a16="http://schemas.microsoft.com/office/drawing/2014/main" id="{BF39648B-BABA-7169-FA5E-B5405D1AEFBB}"/>
                  </a:ext>
                </a:extLst>
              </p:cNvPr>
              <p:cNvSpPr/>
              <p:nvPr/>
            </p:nvSpPr>
            <p:spPr>
              <a:xfrm>
                <a:off x="6335972" y="1336330"/>
                <a:ext cx="152400" cy="355600"/>
              </a:xfrm>
              <a:custGeom>
                <a:avLst/>
                <a:gdLst/>
                <a:ahLst/>
                <a:cxnLst/>
                <a:rect l="l" t="t" r="r" b="b"/>
                <a:pathLst>
                  <a:path w="152400" h="355600">
                    <a:moveTo>
                      <a:pt x="152400" y="317500"/>
                    </a:moveTo>
                    <a:lnTo>
                      <a:pt x="0" y="317500"/>
                    </a:lnTo>
                    <a:lnTo>
                      <a:pt x="0" y="355600"/>
                    </a:lnTo>
                    <a:lnTo>
                      <a:pt x="152400" y="355600"/>
                    </a:lnTo>
                    <a:lnTo>
                      <a:pt x="152400" y="317500"/>
                    </a:lnTo>
                    <a:close/>
                  </a:path>
                  <a:path w="152400" h="355600">
                    <a:moveTo>
                      <a:pt x="88900" y="0"/>
                    </a:moveTo>
                    <a:lnTo>
                      <a:pt x="63500" y="0"/>
                    </a:lnTo>
                    <a:lnTo>
                      <a:pt x="38100" y="317500"/>
                    </a:lnTo>
                    <a:lnTo>
                      <a:pt x="114300" y="317500"/>
                    </a:lnTo>
                    <a:lnTo>
                      <a:pt x="88900"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FFFFFF"/>
                  </a:solidFill>
                  <a:effectLst/>
                  <a:uLnTx/>
                  <a:uFillTx/>
                  <a:latin typeface="Arial"/>
                  <a:ea typeface="+mn-ea"/>
                  <a:cs typeface="+mn-cs"/>
                </a:endParaRPr>
              </a:p>
            </p:txBody>
          </p:sp>
          <p:sp>
            <p:nvSpPr>
              <p:cNvPr id="419" name="object 17">
                <a:extLst>
                  <a:ext uri="{FF2B5EF4-FFF2-40B4-BE49-F238E27FC236}">
                    <a16:creationId xmlns:a16="http://schemas.microsoft.com/office/drawing/2014/main" id="{07BE7927-704C-2AC5-C464-8698B577767A}"/>
                  </a:ext>
                </a:extLst>
              </p:cNvPr>
              <p:cNvSpPr/>
              <p:nvPr/>
            </p:nvSpPr>
            <p:spPr>
              <a:xfrm>
                <a:off x="6108464" y="975561"/>
                <a:ext cx="551815" cy="518795"/>
              </a:xfrm>
              <a:custGeom>
                <a:avLst/>
                <a:gdLst/>
                <a:ahLst/>
                <a:cxnLst/>
                <a:rect l="l" t="t" r="r" b="b"/>
                <a:pathLst>
                  <a:path w="551815" h="518794">
                    <a:moveTo>
                      <a:pt x="436737" y="334873"/>
                    </a:moveTo>
                    <a:lnTo>
                      <a:pt x="332333" y="334873"/>
                    </a:lnTo>
                    <a:lnTo>
                      <a:pt x="543178" y="518452"/>
                    </a:lnTo>
                    <a:lnTo>
                      <a:pt x="551700" y="508635"/>
                    </a:lnTo>
                    <a:lnTo>
                      <a:pt x="436737" y="334873"/>
                    </a:lnTo>
                    <a:close/>
                  </a:path>
                  <a:path w="551815" h="518794">
                    <a:moveTo>
                      <a:pt x="373608" y="0"/>
                    </a:moveTo>
                    <a:lnTo>
                      <a:pt x="253110" y="204368"/>
                    </a:lnTo>
                    <a:lnTo>
                      <a:pt x="279082" y="281127"/>
                    </a:lnTo>
                    <a:lnTo>
                      <a:pt x="273526" y="286949"/>
                    </a:lnTo>
                    <a:lnTo>
                      <a:pt x="269278" y="293819"/>
                    </a:lnTo>
                    <a:lnTo>
                      <a:pt x="266563" y="301552"/>
                    </a:lnTo>
                    <a:lnTo>
                      <a:pt x="265607" y="309968"/>
                    </a:lnTo>
                    <a:lnTo>
                      <a:pt x="265607" y="313842"/>
                    </a:lnTo>
                    <a:lnTo>
                      <a:pt x="266357" y="317512"/>
                    </a:lnTo>
                    <a:lnTo>
                      <a:pt x="267436" y="321043"/>
                    </a:lnTo>
                    <a:lnTo>
                      <a:pt x="0" y="402539"/>
                    </a:lnTo>
                    <a:lnTo>
                      <a:pt x="3809" y="414972"/>
                    </a:lnTo>
                    <a:lnTo>
                      <a:pt x="240982" y="408838"/>
                    </a:lnTo>
                    <a:lnTo>
                      <a:pt x="292315" y="346138"/>
                    </a:lnTo>
                    <a:lnTo>
                      <a:pt x="314907" y="346138"/>
                    </a:lnTo>
                    <a:lnTo>
                      <a:pt x="319701" y="344476"/>
                    </a:lnTo>
                    <a:lnTo>
                      <a:pt x="326526" y="340316"/>
                    </a:lnTo>
                    <a:lnTo>
                      <a:pt x="332333" y="334873"/>
                    </a:lnTo>
                    <a:lnTo>
                      <a:pt x="436737" y="334873"/>
                    </a:lnTo>
                    <a:lnTo>
                      <a:pt x="428662" y="322668"/>
                    </a:lnTo>
                    <a:lnTo>
                      <a:pt x="296697" y="322668"/>
                    </a:lnTo>
                    <a:lnTo>
                      <a:pt x="291007" y="316979"/>
                    </a:lnTo>
                    <a:lnTo>
                      <a:pt x="291007" y="302958"/>
                    </a:lnTo>
                    <a:lnTo>
                      <a:pt x="296697" y="297268"/>
                    </a:lnTo>
                    <a:lnTo>
                      <a:pt x="339172" y="297268"/>
                    </a:lnTo>
                    <a:lnTo>
                      <a:pt x="336678" y="291136"/>
                    </a:lnTo>
                    <a:lnTo>
                      <a:pt x="330679" y="283254"/>
                    </a:lnTo>
                    <a:lnTo>
                      <a:pt x="322847" y="277191"/>
                    </a:lnTo>
                    <a:lnTo>
                      <a:pt x="313550" y="273316"/>
                    </a:lnTo>
                    <a:lnTo>
                      <a:pt x="386168" y="3365"/>
                    </a:lnTo>
                    <a:lnTo>
                      <a:pt x="373608" y="0"/>
                    </a:lnTo>
                    <a:close/>
                  </a:path>
                  <a:path w="551815" h="518794">
                    <a:moveTo>
                      <a:pt x="314907" y="346138"/>
                    </a:moveTo>
                    <a:lnTo>
                      <a:pt x="292315" y="346138"/>
                    </a:lnTo>
                    <a:lnTo>
                      <a:pt x="295935" y="347281"/>
                    </a:lnTo>
                    <a:lnTo>
                      <a:pt x="299707" y="348068"/>
                    </a:lnTo>
                    <a:lnTo>
                      <a:pt x="303707" y="348068"/>
                    </a:lnTo>
                    <a:lnTo>
                      <a:pt x="312036" y="347134"/>
                    </a:lnTo>
                    <a:lnTo>
                      <a:pt x="314907" y="346138"/>
                    </a:lnTo>
                    <a:close/>
                  </a:path>
                  <a:path w="551815" h="518794">
                    <a:moveTo>
                      <a:pt x="339172" y="297268"/>
                    </a:moveTo>
                    <a:lnTo>
                      <a:pt x="310718" y="297268"/>
                    </a:lnTo>
                    <a:lnTo>
                      <a:pt x="316407" y="302958"/>
                    </a:lnTo>
                    <a:lnTo>
                      <a:pt x="316407" y="316979"/>
                    </a:lnTo>
                    <a:lnTo>
                      <a:pt x="310718" y="322668"/>
                    </a:lnTo>
                    <a:lnTo>
                      <a:pt x="428662" y="322668"/>
                    </a:lnTo>
                    <a:lnTo>
                      <a:pt x="420789" y="310769"/>
                    </a:lnTo>
                    <a:lnTo>
                      <a:pt x="340474" y="300469"/>
                    </a:lnTo>
                    <a:lnTo>
                      <a:pt x="339172" y="297268"/>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FFFFFF"/>
                  </a:solidFill>
                  <a:effectLst/>
                  <a:uLnTx/>
                  <a:uFillTx/>
                  <a:latin typeface="Arial"/>
                  <a:ea typeface="+mn-ea"/>
                  <a:cs typeface="+mn-cs"/>
                </a:endParaRPr>
              </a:p>
            </p:txBody>
          </p:sp>
        </p:grpSp>
        <p:sp>
          <p:nvSpPr>
            <p:cNvPr id="420" name="Rechteck 143">
              <a:extLst>
                <a:ext uri="{FF2B5EF4-FFF2-40B4-BE49-F238E27FC236}">
                  <a16:creationId xmlns:a16="http://schemas.microsoft.com/office/drawing/2014/main" id="{CD9D9D49-15DC-CA06-8600-7592AAFA6E12}"/>
                </a:ext>
              </a:extLst>
            </p:cNvPr>
            <p:cNvSpPr/>
            <p:nvPr/>
          </p:nvSpPr>
          <p:spPr>
            <a:xfrm>
              <a:off x="1736782" y="2111067"/>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Acute</a:t>
              </a:r>
            </a:p>
          </p:txBody>
        </p:sp>
        <p:sp>
          <p:nvSpPr>
            <p:cNvPr id="421" name="Rechteck 144">
              <a:extLst>
                <a:ext uri="{FF2B5EF4-FFF2-40B4-BE49-F238E27FC236}">
                  <a16:creationId xmlns:a16="http://schemas.microsoft.com/office/drawing/2014/main" id="{68E3F6FE-1CCC-1B42-D58A-1303AEC950D4}"/>
                </a:ext>
              </a:extLst>
            </p:cNvPr>
            <p:cNvSpPr/>
            <p:nvPr/>
          </p:nvSpPr>
          <p:spPr>
            <a:xfrm>
              <a:off x="3077790" y="2124748"/>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Chronic </a:t>
              </a:r>
            </a:p>
          </p:txBody>
        </p:sp>
        <p:sp>
          <p:nvSpPr>
            <p:cNvPr id="422" name="Freeform 12">
              <a:extLst>
                <a:ext uri="{FF2B5EF4-FFF2-40B4-BE49-F238E27FC236}">
                  <a16:creationId xmlns:a16="http://schemas.microsoft.com/office/drawing/2014/main" id="{1A6192BD-FFA6-57F6-C3C8-B828BE50D262}"/>
                </a:ext>
              </a:extLst>
            </p:cNvPr>
            <p:cNvSpPr>
              <a:spLocks noEditPoints="1"/>
            </p:cNvSpPr>
            <p:nvPr/>
          </p:nvSpPr>
          <p:spPr bwMode="auto">
            <a:xfrm>
              <a:off x="1522286" y="2351331"/>
              <a:ext cx="168005" cy="234301"/>
            </a:xfrm>
            <a:custGeom>
              <a:avLst/>
              <a:gdLst>
                <a:gd name="T0" fmla="*/ 97 w 97"/>
                <a:gd name="T1" fmla="*/ 9 h 94"/>
                <a:gd name="T2" fmla="*/ 97 w 97"/>
                <a:gd name="T3" fmla="*/ 9 h 94"/>
                <a:gd name="T4" fmla="*/ 52 w 97"/>
                <a:gd name="T5" fmla="*/ 0 h 94"/>
                <a:gd name="T6" fmla="*/ 7 w 97"/>
                <a:gd name="T7" fmla="*/ 9 h 94"/>
                <a:gd name="T8" fmla="*/ 6 w 97"/>
                <a:gd name="T9" fmla="*/ 9 h 94"/>
                <a:gd name="T10" fmla="*/ 43 w 97"/>
                <a:gd name="T11" fmla="*/ 55 h 94"/>
                <a:gd name="T12" fmla="*/ 37 w 97"/>
                <a:gd name="T13" fmla="*/ 94 h 94"/>
                <a:gd name="T14" fmla="*/ 83 w 97"/>
                <a:gd name="T15" fmla="*/ 61 h 94"/>
                <a:gd name="T16" fmla="*/ 61 w 97"/>
                <a:gd name="T17" fmla="*/ 59 h 94"/>
                <a:gd name="T18" fmla="*/ 84 w 97"/>
                <a:gd name="T19" fmla="*/ 57 h 94"/>
                <a:gd name="T20" fmla="*/ 84 w 97"/>
                <a:gd name="T21" fmla="*/ 50 h 94"/>
                <a:gd name="T22" fmla="*/ 84 w 97"/>
                <a:gd name="T23" fmla="*/ 47 h 94"/>
                <a:gd name="T24" fmla="*/ 53 w 97"/>
                <a:gd name="T25" fmla="*/ 45 h 94"/>
                <a:gd name="T26" fmla="*/ 84 w 97"/>
                <a:gd name="T27" fmla="*/ 43 h 94"/>
                <a:gd name="T28" fmla="*/ 85 w 97"/>
                <a:gd name="T29" fmla="*/ 35 h 94"/>
                <a:gd name="T30" fmla="*/ 74 w 97"/>
                <a:gd name="T31" fmla="*/ 35 h 94"/>
                <a:gd name="T32" fmla="*/ 39 w 97"/>
                <a:gd name="T33" fmla="*/ 34 h 94"/>
                <a:gd name="T34" fmla="*/ 74 w 97"/>
                <a:gd name="T35" fmla="*/ 32 h 94"/>
                <a:gd name="T36" fmla="*/ 86 w 97"/>
                <a:gd name="T37" fmla="*/ 32 h 94"/>
                <a:gd name="T38" fmla="*/ 89 w 97"/>
                <a:gd name="T39" fmla="*/ 24 h 94"/>
                <a:gd name="T40" fmla="*/ 74 w 97"/>
                <a:gd name="T41" fmla="*/ 24 h 94"/>
                <a:gd name="T42" fmla="*/ 39 w 97"/>
                <a:gd name="T43" fmla="*/ 23 h 94"/>
                <a:gd name="T44" fmla="*/ 74 w 97"/>
                <a:gd name="T45" fmla="*/ 21 h 94"/>
                <a:gd name="T46" fmla="*/ 90 w 97"/>
                <a:gd name="T47" fmla="*/ 20 h 94"/>
                <a:gd name="T48" fmla="*/ 95 w 97"/>
                <a:gd name="T49" fmla="*/ 11 h 94"/>
                <a:gd name="T50" fmla="*/ 97 w 97"/>
                <a:gd name="T51" fmla="*/ 7 h 94"/>
                <a:gd name="T52" fmla="*/ 97 w 97"/>
                <a:gd name="T53" fmla="*/ 8 h 94"/>
                <a:gd name="T54" fmla="*/ 97 w 97"/>
                <a:gd name="T55" fmla="*/ 9 h 94"/>
                <a:gd name="T56" fmla="*/ 52 w 97"/>
                <a:gd name="T57" fmla="*/ 10 h 94"/>
                <a:gd name="T58" fmla="*/ 24 w 97"/>
                <a:gd name="T59" fmla="*/ 7 h 94"/>
                <a:gd name="T60" fmla="*/ 52 w 97"/>
                <a:gd name="T61" fmla="*/ 5 h 94"/>
                <a:gd name="T62" fmla="*/ 80 w 97"/>
                <a:gd name="T63" fmla="*/ 7 h 94"/>
                <a:gd name="T64" fmla="*/ 52 w 97"/>
                <a:gd name="T65"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7" h="94">
                  <a:moveTo>
                    <a:pt x="97" y="9"/>
                  </a:moveTo>
                  <a:cubicBezTo>
                    <a:pt x="97" y="9"/>
                    <a:pt x="97" y="9"/>
                    <a:pt x="97" y="9"/>
                  </a:cubicBezTo>
                  <a:cubicBezTo>
                    <a:pt x="95" y="3"/>
                    <a:pt x="75" y="0"/>
                    <a:pt x="52" y="0"/>
                  </a:cubicBezTo>
                  <a:cubicBezTo>
                    <a:pt x="28" y="0"/>
                    <a:pt x="9" y="3"/>
                    <a:pt x="7" y="9"/>
                  </a:cubicBezTo>
                  <a:cubicBezTo>
                    <a:pt x="6" y="9"/>
                    <a:pt x="6" y="9"/>
                    <a:pt x="6" y="9"/>
                  </a:cubicBezTo>
                  <a:cubicBezTo>
                    <a:pt x="6" y="9"/>
                    <a:pt x="0" y="34"/>
                    <a:pt x="43" y="55"/>
                  </a:cubicBezTo>
                  <a:cubicBezTo>
                    <a:pt x="43" y="55"/>
                    <a:pt x="71" y="70"/>
                    <a:pt x="37" y="94"/>
                  </a:cubicBezTo>
                  <a:cubicBezTo>
                    <a:pt x="37" y="94"/>
                    <a:pt x="77" y="82"/>
                    <a:pt x="83" y="61"/>
                  </a:cubicBezTo>
                  <a:cubicBezTo>
                    <a:pt x="70" y="60"/>
                    <a:pt x="61" y="60"/>
                    <a:pt x="61" y="59"/>
                  </a:cubicBezTo>
                  <a:cubicBezTo>
                    <a:pt x="61" y="58"/>
                    <a:pt x="71" y="57"/>
                    <a:pt x="84" y="57"/>
                  </a:cubicBezTo>
                  <a:cubicBezTo>
                    <a:pt x="84" y="55"/>
                    <a:pt x="84" y="53"/>
                    <a:pt x="84" y="50"/>
                  </a:cubicBezTo>
                  <a:cubicBezTo>
                    <a:pt x="84" y="50"/>
                    <a:pt x="84" y="49"/>
                    <a:pt x="84" y="47"/>
                  </a:cubicBezTo>
                  <a:cubicBezTo>
                    <a:pt x="66" y="46"/>
                    <a:pt x="53" y="46"/>
                    <a:pt x="53" y="45"/>
                  </a:cubicBezTo>
                  <a:cubicBezTo>
                    <a:pt x="53" y="44"/>
                    <a:pt x="67" y="43"/>
                    <a:pt x="84" y="43"/>
                  </a:cubicBezTo>
                  <a:cubicBezTo>
                    <a:pt x="84" y="41"/>
                    <a:pt x="85" y="38"/>
                    <a:pt x="85" y="35"/>
                  </a:cubicBezTo>
                  <a:cubicBezTo>
                    <a:pt x="82" y="35"/>
                    <a:pt x="78" y="35"/>
                    <a:pt x="74" y="35"/>
                  </a:cubicBezTo>
                  <a:cubicBezTo>
                    <a:pt x="55" y="35"/>
                    <a:pt x="39" y="35"/>
                    <a:pt x="39" y="34"/>
                  </a:cubicBezTo>
                  <a:cubicBezTo>
                    <a:pt x="39" y="33"/>
                    <a:pt x="55" y="32"/>
                    <a:pt x="74" y="32"/>
                  </a:cubicBezTo>
                  <a:cubicBezTo>
                    <a:pt x="79" y="32"/>
                    <a:pt x="83" y="32"/>
                    <a:pt x="86" y="32"/>
                  </a:cubicBezTo>
                  <a:cubicBezTo>
                    <a:pt x="87" y="30"/>
                    <a:pt x="88" y="27"/>
                    <a:pt x="89" y="24"/>
                  </a:cubicBezTo>
                  <a:cubicBezTo>
                    <a:pt x="84" y="24"/>
                    <a:pt x="80" y="24"/>
                    <a:pt x="74" y="24"/>
                  </a:cubicBezTo>
                  <a:cubicBezTo>
                    <a:pt x="55" y="24"/>
                    <a:pt x="39" y="23"/>
                    <a:pt x="39" y="23"/>
                  </a:cubicBezTo>
                  <a:cubicBezTo>
                    <a:pt x="39" y="22"/>
                    <a:pt x="55" y="21"/>
                    <a:pt x="74" y="21"/>
                  </a:cubicBezTo>
                  <a:cubicBezTo>
                    <a:pt x="80" y="21"/>
                    <a:pt x="85" y="20"/>
                    <a:pt x="90" y="20"/>
                  </a:cubicBezTo>
                  <a:cubicBezTo>
                    <a:pt x="91" y="17"/>
                    <a:pt x="93" y="14"/>
                    <a:pt x="95" y="11"/>
                  </a:cubicBezTo>
                  <a:cubicBezTo>
                    <a:pt x="96" y="10"/>
                    <a:pt x="97" y="9"/>
                    <a:pt x="97" y="7"/>
                  </a:cubicBezTo>
                  <a:cubicBezTo>
                    <a:pt x="97" y="8"/>
                    <a:pt x="97" y="8"/>
                    <a:pt x="97" y="8"/>
                  </a:cubicBezTo>
                  <a:lnTo>
                    <a:pt x="97" y="9"/>
                  </a:lnTo>
                  <a:close/>
                  <a:moveTo>
                    <a:pt x="52" y="10"/>
                  </a:moveTo>
                  <a:cubicBezTo>
                    <a:pt x="36" y="10"/>
                    <a:pt x="24" y="9"/>
                    <a:pt x="24" y="7"/>
                  </a:cubicBezTo>
                  <a:cubicBezTo>
                    <a:pt x="24" y="6"/>
                    <a:pt x="36" y="5"/>
                    <a:pt x="52" y="5"/>
                  </a:cubicBezTo>
                  <a:cubicBezTo>
                    <a:pt x="67" y="5"/>
                    <a:pt x="80" y="6"/>
                    <a:pt x="80" y="7"/>
                  </a:cubicBezTo>
                  <a:cubicBezTo>
                    <a:pt x="80" y="9"/>
                    <a:pt x="67" y="10"/>
                    <a:pt x="52" y="10"/>
                  </a:cubicBezTo>
                  <a:close/>
                </a:path>
              </a:pathLst>
            </a:custGeom>
            <a:solidFill>
              <a:schemeClr val="bg1"/>
            </a:solidFill>
            <a:ln>
              <a:noFill/>
            </a:ln>
          </p:spPr>
          <p:txBody>
            <a:bodyPr vert="horz" wrap="square" lIns="51435" tIns="25718" rIns="51435" bIns="25718"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13" b="0" i="0" u="none" strike="noStrike" kern="1200" cap="none" spc="0" normalizeH="0" baseline="0" noProof="0">
                <a:ln>
                  <a:noFill/>
                </a:ln>
                <a:solidFill>
                  <a:srgbClr val="FFFFFF"/>
                </a:solidFill>
                <a:effectLst/>
                <a:uLnTx/>
                <a:uFillTx/>
                <a:latin typeface="Arial"/>
                <a:ea typeface="+mn-ea"/>
                <a:cs typeface="+mn-cs"/>
              </a:endParaRPr>
            </a:p>
          </p:txBody>
        </p:sp>
        <p:grpSp>
          <p:nvGrpSpPr>
            <p:cNvPr id="423" name="Group 125">
              <a:extLst>
                <a:ext uri="{FF2B5EF4-FFF2-40B4-BE49-F238E27FC236}">
                  <a16:creationId xmlns:a16="http://schemas.microsoft.com/office/drawing/2014/main" id="{F497D3B6-F745-AA90-398D-1C65C3EB40B5}"/>
                </a:ext>
              </a:extLst>
            </p:cNvPr>
            <p:cNvGrpSpPr>
              <a:grpSpLocks noChangeAspect="1"/>
            </p:cNvGrpSpPr>
            <p:nvPr/>
          </p:nvGrpSpPr>
          <p:grpSpPr>
            <a:xfrm>
              <a:off x="2799127" y="2282908"/>
              <a:ext cx="216000" cy="310693"/>
              <a:chOff x="3228435" y="980730"/>
              <a:chExt cx="711759" cy="711233"/>
            </a:xfrm>
            <a:solidFill>
              <a:schemeClr val="bg1"/>
            </a:solidFill>
          </p:grpSpPr>
          <p:sp>
            <p:nvSpPr>
              <p:cNvPr id="424" name="object 18">
                <a:extLst>
                  <a:ext uri="{FF2B5EF4-FFF2-40B4-BE49-F238E27FC236}">
                    <a16:creationId xmlns:a16="http://schemas.microsoft.com/office/drawing/2014/main" id="{AB4DFFAB-1718-3470-836F-01C41B89EC42}"/>
                  </a:ext>
                </a:extLst>
              </p:cNvPr>
              <p:cNvSpPr/>
              <p:nvPr/>
            </p:nvSpPr>
            <p:spPr>
              <a:xfrm>
                <a:off x="3560464" y="980730"/>
                <a:ext cx="379730" cy="265430"/>
              </a:xfrm>
              <a:custGeom>
                <a:avLst/>
                <a:gdLst/>
                <a:ahLst/>
                <a:cxnLst/>
                <a:rect l="l" t="t" r="r" b="b"/>
                <a:pathLst>
                  <a:path w="379729" h="265430">
                    <a:moveTo>
                      <a:pt x="341950" y="114299"/>
                    </a:moveTo>
                    <a:lnTo>
                      <a:pt x="175971" y="114299"/>
                    </a:lnTo>
                    <a:lnTo>
                      <a:pt x="210575" y="121286"/>
                    </a:lnTo>
                    <a:lnTo>
                      <a:pt x="238833" y="140338"/>
                    </a:lnTo>
                    <a:lnTo>
                      <a:pt x="257885" y="168596"/>
                    </a:lnTo>
                    <a:lnTo>
                      <a:pt x="264871" y="203199"/>
                    </a:lnTo>
                    <a:lnTo>
                      <a:pt x="264211" y="213992"/>
                    </a:lnTo>
                    <a:lnTo>
                      <a:pt x="262291" y="224394"/>
                    </a:lnTo>
                    <a:lnTo>
                      <a:pt x="259197" y="234337"/>
                    </a:lnTo>
                    <a:lnTo>
                      <a:pt x="255015" y="243751"/>
                    </a:lnTo>
                    <a:lnTo>
                      <a:pt x="270942" y="247045"/>
                    </a:lnTo>
                    <a:lnTo>
                      <a:pt x="286311" y="251710"/>
                    </a:lnTo>
                    <a:lnTo>
                      <a:pt x="301057" y="257695"/>
                    </a:lnTo>
                    <a:lnTo>
                      <a:pt x="315112" y="264947"/>
                    </a:lnTo>
                    <a:lnTo>
                      <a:pt x="319044" y="255199"/>
                    </a:lnTo>
                    <a:lnTo>
                      <a:pt x="322321" y="245136"/>
                    </a:lnTo>
                    <a:lnTo>
                      <a:pt x="324904" y="234781"/>
                    </a:lnTo>
                    <a:lnTo>
                      <a:pt x="326758" y="224154"/>
                    </a:lnTo>
                    <a:lnTo>
                      <a:pt x="379171" y="203199"/>
                    </a:lnTo>
                    <a:lnTo>
                      <a:pt x="326758" y="182244"/>
                    </a:lnTo>
                    <a:lnTo>
                      <a:pt x="325175" y="172823"/>
                    </a:lnTo>
                    <a:lnTo>
                      <a:pt x="323038" y="163604"/>
                    </a:lnTo>
                    <a:lnTo>
                      <a:pt x="320352" y="154609"/>
                    </a:lnTo>
                    <a:lnTo>
                      <a:pt x="317118" y="145859"/>
                    </a:lnTo>
                    <a:lnTo>
                      <a:pt x="341950" y="114299"/>
                    </a:lnTo>
                    <a:close/>
                  </a:path>
                  <a:path w="379729" h="265430">
                    <a:moveTo>
                      <a:pt x="0" y="101599"/>
                    </a:moveTo>
                    <a:lnTo>
                      <a:pt x="20942" y="128219"/>
                    </a:lnTo>
                    <a:lnTo>
                      <a:pt x="42493" y="131590"/>
                    </a:lnTo>
                    <a:lnTo>
                      <a:pt x="63280" y="137037"/>
                    </a:lnTo>
                    <a:lnTo>
                      <a:pt x="83196" y="144444"/>
                    </a:lnTo>
                    <a:lnTo>
                      <a:pt x="102133" y="153695"/>
                    </a:lnTo>
                    <a:lnTo>
                      <a:pt x="116072" y="137515"/>
                    </a:lnTo>
                    <a:lnTo>
                      <a:pt x="133494" y="125087"/>
                    </a:lnTo>
                    <a:lnTo>
                      <a:pt x="153695" y="117114"/>
                    </a:lnTo>
                    <a:lnTo>
                      <a:pt x="175971" y="114299"/>
                    </a:lnTo>
                    <a:lnTo>
                      <a:pt x="341950" y="114299"/>
                    </a:lnTo>
                    <a:lnTo>
                      <a:pt x="345617" y="109639"/>
                    </a:lnTo>
                    <a:lnTo>
                      <a:pt x="55841" y="109639"/>
                    </a:lnTo>
                    <a:lnTo>
                      <a:pt x="0" y="101599"/>
                    </a:lnTo>
                    <a:close/>
                  </a:path>
                  <a:path w="379729" h="265430">
                    <a:moveTo>
                      <a:pt x="74371" y="27228"/>
                    </a:moveTo>
                    <a:lnTo>
                      <a:pt x="82410" y="83070"/>
                    </a:lnTo>
                    <a:lnTo>
                      <a:pt x="75162" y="89090"/>
                    </a:lnTo>
                    <a:lnTo>
                      <a:pt x="68306" y="95535"/>
                    </a:lnTo>
                    <a:lnTo>
                      <a:pt x="61861" y="102390"/>
                    </a:lnTo>
                    <a:lnTo>
                      <a:pt x="55841" y="109639"/>
                    </a:lnTo>
                    <a:lnTo>
                      <a:pt x="296100" y="109639"/>
                    </a:lnTo>
                    <a:lnTo>
                      <a:pt x="290079" y="102390"/>
                    </a:lnTo>
                    <a:lnTo>
                      <a:pt x="283630" y="95535"/>
                    </a:lnTo>
                    <a:lnTo>
                      <a:pt x="276774" y="89090"/>
                    </a:lnTo>
                    <a:lnTo>
                      <a:pt x="269532" y="83070"/>
                    </a:lnTo>
                    <a:lnTo>
                      <a:pt x="272557" y="62052"/>
                    </a:lnTo>
                    <a:lnTo>
                      <a:pt x="118630" y="62052"/>
                    </a:lnTo>
                    <a:lnTo>
                      <a:pt x="74371" y="27228"/>
                    </a:lnTo>
                    <a:close/>
                  </a:path>
                  <a:path w="379729" h="265430">
                    <a:moveTo>
                      <a:pt x="351942" y="101599"/>
                    </a:moveTo>
                    <a:lnTo>
                      <a:pt x="296100" y="109639"/>
                    </a:lnTo>
                    <a:lnTo>
                      <a:pt x="345617" y="109639"/>
                    </a:lnTo>
                    <a:lnTo>
                      <a:pt x="351942" y="101599"/>
                    </a:lnTo>
                    <a:close/>
                  </a:path>
                  <a:path w="379729" h="265430">
                    <a:moveTo>
                      <a:pt x="175971" y="0"/>
                    </a:moveTo>
                    <a:lnTo>
                      <a:pt x="155016" y="52400"/>
                    </a:lnTo>
                    <a:lnTo>
                      <a:pt x="145594" y="53990"/>
                    </a:lnTo>
                    <a:lnTo>
                      <a:pt x="136375" y="56130"/>
                    </a:lnTo>
                    <a:lnTo>
                      <a:pt x="127380" y="58818"/>
                    </a:lnTo>
                    <a:lnTo>
                      <a:pt x="118630" y="62052"/>
                    </a:lnTo>
                    <a:lnTo>
                      <a:pt x="233311" y="62052"/>
                    </a:lnTo>
                    <a:lnTo>
                      <a:pt x="224561" y="58818"/>
                    </a:lnTo>
                    <a:lnTo>
                      <a:pt x="215566" y="56130"/>
                    </a:lnTo>
                    <a:lnTo>
                      <a:pt x="206347" y="53990"/>
                    </a:lnTo>
                    <a:lnTo>
                      <a:pt x="196926" y="52400"/>
                    </a:lnTo>
                    <a:lnTo>
                      <a:pt x="175971" y="0"/>
                    </a:lnTo>
                    <a:close/>
                  </a:path>
                  <a:path w="379729" h="265430">
                    <a:moveTo>
                      <a:pt x="277571" y="27228"/>
                    </a:moveTo>
                    <a:lnTo>
                      <a:pt x="233311" y="62052"/>
                    </a:lnTo>
                    <a:lnTo>
                      <a:pt x="272557" y="62052"/>
                    </a:lnTo>
                    <a:lnTo>
                      <a:pt x="277571" y="27228"/>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000000"/>
                  </a:solidFill>
                  <a:effectLst/>
                  <a:uLnTx/>
                  <a:uFillTx/>
                  <a:latin typeface="Arial"/>
                  <a:ea typeface="+mn-ea"/>
                  <a:cs typeface="+mn-cs"/>
                </a:endParaRPr>
              </a:p>
            </p:txBody>
          </p:sp>
          <p:sp>
            <p:nvSpPr>
              <p:cNvPr id="425" name="object 19">
                <a:extLst>
                  <a:ext uri="{FF2B5EF4-FFF2-40B4-BE49-F238E27FC236}">
                    <a16:creationId xmlns:a16="http://schemas.microsoft.com/office/drawing/2014/main" id="{BCFD7F36-A6E8-F016-6A84-B57496F9A60E}"/>
                  </a:ext>
                </a:extLst>
              </p:cNvPr>
              <p:cNvSpPr/>
              <p:nvPr/>
            </p:nvSpPr>
            <p:spPr>
              <a:xfrm>
                <a:off x="3228435" y="1133130"/>
                <a:ext cx="711200" cy="419100"/>
              </a:xfrm>
              <a:custGeom>
                <a:avLst/>
                <a:gdLst/>
                <a:ahLst/>
                <a:cxnLst/>
                <a:rect l="l" t="t" r="r" b="b"/>
                <a:pathLst>
                  <a:path w="711200" h="419100">
                    <a:moveTo>
                      <a:pt x="114300" y="190500"/>
                    </a:moveTo>
                    <a:lnTo>
                      <a:pt x="69806" y="199481"/>
                    </a:lnTo>
                    <a:lnTo>
                      <a:pt x="33475" y="223975"/>
                    </a:lnTo>
                    <a:lnTo>
                      <a:pt x="8981" y="260306"/>
                    </a:lnTo>
                    <a:lnTo>
                      <a:pt x="0" y="304800"/>
                    </a:lnTo>
                    <a:lnTo>
                      <a:pt x="8981" y="349293"/>
                    </a:lnTo>
                    <a:lnTo>
                      <a:pt x="33475" y="385624"/>
                    </a:lnTo>
                    <a:lnTo>
                      <a:pt x="69806" y="410118"/>
                    </a:lnTo>
                    <a:lnTo>
                      <a:pt x="114300" y="419100"/>
                    </a:lnTo>
                    <a:lnTo>
                      <a:pt x="114300" y="381000"/>
                    </a:lnTo>
                    <a:lnTo>
                      <a:pt x="84637" y="375010"/>
                    </a:lnTo>
                    <a:lnTo>
                      <a:pt x="60417" y="358678"/>
                    </a:lnTo>
                    <a:lnTo>
                      <a:pt x="44087" y="334456"/>
                    </a:lnTo>
                    <a:lnTo>
                      <a:pt x="38100" y="304800"/>
                    </a:lnTo>
                    <a:lnTo>
                      <a:pt x="44087" y="275143"/>
                    </a:lnTo>
                    <a:lnTo>
                      <a:pt x="60417" y="250921"/>
                    </a:lnTo>
                    <a:lnTo>
                      <a:pt x="84637" y="234589"/>
                    </a:lnTo>
                    <a:lnTo>
                      <a:pt x="114300" y="228600"/>
                    </a:lnTo>
                    <a:lnTo>
                      <a:pt x="182791" y="228600"/>
                    </a:lnTo>
                    <a:lnTo>
                      <a:pt x="181292" y="222796"/>
                    </a:lnTo>
                    <a:lnTo>
                      <a:pt x="180149" y="216865"/>
                    </a:lnTo>
                    <a:lnTo>
                      <a:pt x="178358" y="204190"/>
                    </a:lnTo>
                    <a:lnTo>
                      <a:pt x="177800" y="197408"/>
                    </a:lnTo>
                    <a:lnTo>
                      <a:pt x="177800" y="190923"/>
                    </a:lnTo>
                    <a:lnTo>
                      <a:pt x="136967" y="190923"/>
                    </a:lnTo>
                    <a:lnTo>
                      <a:pt x="130295" y="190876"/>
                    </a:lnTo>
                    <a:lnTo>
                      <a:pt x="114300" y="190500"/>
                    </a:lnTo>
                    <a:close/>
                  </a:path>
                  <a:path w="711200" h="419100">
                    <a:moveTo>
                      <a:pt x="657497" y="152400"/>
                    </a:moveTo>
                    <a:lnTo>
                      <a:pt x="558800" y="152400"/>
                    </a:lnTo>
                    <a:lnTo>
                      <a:pt x="603293" y="161381"/>
                    </a:lnTo>
                    <a:lnTo>
                      <a:pt x="639624" y="185875"/>
                    </a:lnTo>
                    <a:lnTo>
                      <a:pt x="664118" y="222206"/>
                    </a:lnTo>
                    <a:lnTo>
                      <a:pt x="673100" y="266700"/>
                    </a:lnTo>
                    <a:lnTo>
                      <a:pt x="664118" y="311193"/>
                    </a:lnTo>
                    <a:lnTo>
                      <a:pt x="639624" y="347524"/>
                    </a:lnTo>
                    <a:lnTo>
                      <a:pt x="603293" y="372018"/>
                    </a:lnTo>
                    <a:lnTo>
                      <a:pt x="558800" y="381000"/>
                    </a:lnTo>
                    <a:lnTo>
                      <a:pt x="558800" y="419100"/>
                    </a:lnTo>
                    <a:lnTo>
                      <a:pt x="606968" y="411330"/>
                    </a:lnTo>
                    <a:lnTo>
                      <a:pt x="648803" y="389694"/>
                    </a:lnTo>
                    <a:lnTo>
                      <a:pt x="681794" y="356703"/>
                    </a:lnTo>
                    <a:lnTo>
                      <a:pt x="703430" y="314868"/>
                    </a:lnTo>
                    <a:lnTo>
                      <a:pt x="711200" y="266700"/>
                    </a:lnTo>
                    <a:lnTo>
                      <a:pt x="703430" y="218531"/>
                    </a:lnTo>
                    <a:lnTo>
                      <a:pt x="681794" y="176696"/>
                    </a:lnTo>
                    <a:lnTo>
                      <a:pt x="657497" y="152400"/>
                    </a:lnTo>
                    <a:close/>
                  </a:path>
                  <a:path w="711200" h="419100">
                    <a:moveTo>
                      <a:pt x="330200" y="0"/>
                    </a:moveTo>
                    <a:lnTo>
                      <a:pt x="286521" y="5031"/>
                    </a:lnTo>
                    <a:lnTo>
                      <a:pt x="246424" y="19363"/>
                    </a:lnTo>
                    <a:lnTo>
                      <a:pt x="211053" y="41851"/>
                    </a:lnTo>
                    <a:lnTo>
                      <a:pt x="181551" y="71353"/>
                    </a:lnTo>
                    <a:lnTo>
                      <a:pt x="159063" y="106724"/>
                    </a:lnTo>
                    <a:lnTo>
                      <a:pt x="144731" y="146821"/>
                    </a:lnTo>
                    <a:lnTo>
                      <a:pt x="139700" y="190500"/>
                    </a:lnTo>
                    <a:lnTo>
                      <a:pt x="136967" y="190923"/>
                    </a:lnTo>
                    <a:lnTo>
                      <a:pt x="177800" y="190923"/>
                    </a:lnTo>
                    <a:lnTo>
                      <a:pt x="177800" y="190500"/>
                    </a:lnTo>
                    <a:lnTo>
                      <a:pt x="185569" y="142331"/>
                    </a:lnTo>
                    <a:lnTo>
                      <a:pt x="207205" y="100496"/>
                    </a:lnTo>
                    <a:lnTo>
                      <a:pt x="240196" y="67505"/>
                    </a:lnTo>
                    <a:lnTo>
                      <a:pt x="282031" y="45869"/>
                    </a:lnTo>
                    <a:lnTo>
                      <a:pt x="330200" y="38100"/>
                    </a:lnTo>
                    <a:lnTo>
                      <a:pt x="442172" y="38100"/>
                    </a:lnTo>
                    <a:lnTo>
                      <a:pt x="420192" y="22621"/>
                    </a:lnTo>
                    <a:lnTo>
                      <a:pt x="377370" y="5899"/>
                    </a:lnTo>
                    <a:lnTo>
                      <a:pt x="330200" y="0"/>
                    </a:lnTo>
                    <a:close/>
                  </a:path>
                  <a:path w="711200" h="419100">
                    <a:moveTo>
                      <a:pt x="442172" y="38100"/>
                    </a:moveTo>
                    <a:lnTo>
                      <a:pt x="330200" y="38100"/>
                    </a:lnTo>
                    <a:lnTo>
                      <a:pt x="377783" y="45693"/>
                    </a:lnTo>
                    <a:lnTo>
                      <a:pt x="419177" y="66855"/>
                    </a:lnTo>
                    <a:lnTo>
                      <a:pt x="451992" y="99157"/>
                    </a:lnTo>
                    <a:lnTo>
                      <a:pt x="473837" y="140169"/>
                    </a:lnTo>
                    <a:lnTo>
                      <a:pt x="482168" y="182067"/>
                    </a:lnTo>
                    <a:lnTo>
                      <a:pt x="490286" y="175364"/>
                    </a:lnTo>
                    <a:lnTo>
                      <a:pt x="527721" y="156750"/>
                    </a:lnTo>
                    <a:lnTo>
                      <a:pt x="558800" y="152400"/>
                    </a:lnTo>
                    <a:lnTo>
                      <a:pt x="657497" y="152400"/>
                    </a:lnTo>
                    <a:lnTo>
                      <a:pt x="648803" y="143705"/>
                    </a:lnTo>
                    <a:lnTo>
                      <a:pt x="608937" y="123088"/>
                    </a:lnTo>
                    <a:lnTo>
                      <a:pt x="508203" y="123088"/>
                    </a:lnTo>
                    <a:lnTo>
                      <a:pt x="487043" y="82679"/>
                    </a:lnTo>
                    <a:lnTo>
                      <a:pt x="457228" y="48702"/>
                    </a:lnTo>
                    <a:lnTo>
                      <a:pt x="442172" y="38100"/>
                    </a:lnTo>
                    <a:close/>
                  </a:path>
                  <a:path w="711200" h="419100">
                    <a:moveTo>
                      <a:pt x="558800" y="114300"/>
                    </a:moveTo>
                    <a:lnTo>
                      <a:pt x="545627" y="114887"/>
                    </a:lnTo>
                    <a:lnTo>
                      <a:pt x="532782" y="116598"/>
                    </a:lnTo>
                    <a:lnTo>
                      <a:pt x="520296" y="119357"/>
                    </a:lnTo>
                    <a:lnTo>
                      <a:pt x="508203" y="123088"/>
                    </a:lnTo>
                    <a:lnTo>
                      <a:pt x="608937" y="123088"/>
                    </a:lnTo>
                    <a:lnTo>
                      <a:pt x="606968" y="122069"/>
                    </a:lnTo>
                    <a:lnTo>
                      <a:pt x="558800" y="114300"/>
                    </a:lnTo>
                    <a:close/>
                  </a:path>
                </a:pathLst>
              </a:custGeom>
              <a:solidFill>
                <a:schemeClr val="bg1"/>
              </a:solidFill>
              <a:ln>
                <a:solidFill>
                  <a:schemeClr val="bg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000000"/>
                  </a:solidFill>
                  <a:effectLst/>
                  <a:uLnTx/>
                  <a:uFillTx/>
                  <a:latin typeface="Arial"/>
                  <a:ea typeface="+mn-ea"/>
                  <a:cs typeface="+mn-cs"/>
                </a:endParaRPr>
              </a:p>
            </p:txBody>
          </p:sp>
          <p:sp>
            <p:nvSpPr>
              <p:cNvPr id="426" name="object 20">
                <a:extLst>
                  <a:ext uri="{FF2B5EF4-FFF2-40B4-BE49-F238E27FC236}">
                    <a16:creationId xmlns:a16="http://schemas.microsoft.com/office/drawing/2014/main" id="{9FE11A7F-CB66-DA21-A5AC-0FCC91E46F10}"/>
                  </a:ext>
                </a:extLst>
              </p:cNvPr>
              <p:cNvSpPr/>
              <p:nvPr/>
            </p:nvSpPr>
            <p:spPr>
              <a:xfrm>
                <a:off x="3380854" y="1514128"/>
                <a:ext cx="93345" cy="93345"/>
              </a:xfrm>
              <a:custGeom>
                <a:avLst/>
                <a:gdLst/>
                <a:ahLst/>
                <a:cxnLst/>
                <a:rect l="l" t="t" r="r" b="b"/>
                <a:pathLst>
                  <a:path w="93345" h="93344">
                    <a:moveTo>
                      <a:pt x="93000" y="0"/>
                    </a:moveTo>
                    <a:lnTo>
                      <a:pt x="35472" y="10387"/>
                    </a:lnTo>
                    <a:lnTo>
                      <a:pt x="2664" y="40685"/>
                    </a:lnTo>
                    <a:lnTo>
                      <a:pt x="0" y="54898"/>
                    </a:lnTo>
                    <a:lnTo>
                      <a:pt x="3424" y="68602"/>
                    </a:lnTo>
                    <a:lnTo>
                      <a:pt x="12177" y="80822"/>
                    </a:lnTo>
                    <a:lnTo>
                      <a:pt x="24292" y="89681"/>
                    </a:lnTo>
                    <a:lnTo>
                      <a:pt x="37820" y="93281"/>
                    </a:lnTo>
                    <a:lnTo>
                      <a:pt x="51998" y="90652"/>
                    </a:lnTo>
                    <a:lnTo>
                      <a:pt x="78003" y="60462"/>
                    </a:lnTo>
                    <a:lnTo>
                      <a:pt x="91368" y="10051"/>
                    </a:lnTo>
                    <a:lnTo>
                      <a:pt x="93000"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000000"/>
                  </a:solidFill>
                  <a:effectLst/>
                  <a:uLnTx/>
                  <a:uFillTx/>
                  <a:latin typeface="Arial"/>
                  <a:ea typeface="+mn-ea"/>
                  <a:cs typeface="+mn-cs"/>
                </a:endParaRPr>
              </a:p>
            </p:txBody>
          </p:sp>
          <p:sp>
            <p:nvSpPr>
              <p:cNvPr id="427" name="object 21">
                <a:extLst>
                  <a:ext uri="{FF2B5EF4-FFF2-40B4-BE49-F238E27FC236}">
                    <a16:creationId xmlns:a16="http://schemas.microsoft.com/office/drawing/2014/main" id="{CD0D7933-B4EF-8C87-5E4D-9496D827B3D3}"/>
                  </a:ext>
                </a:extLst>
              </p:cNvPr>
              <p:cNvSpPr/>
              <p:nvPr/>
            </p:nvSpPr>
            <p:spPr>
              <a:xfrm>
                <a:off x="3656135" y="1514128"/>
                <a:ext cx="93345" cy="93345"/>
              </a:xfrm>
              <a:custGeom>
                <a:avLst/>
                <a:gdLst/>
                <a:ahLst/>
                <a:cxnLst/>
                <a:rect l="l" t="t" r="r" b="b"/>
                <a:pathLst>
                  <a:path w="93345" h="93344">
                    <a:moveTo>
                      <a:pt x="93000" y="0"/>
                    </a:moveTo>
                    <a:lnTo>
                      <a:pt x="35472" y="10387"/>
                    </a:lnTo>
                    <a:lnTo>
                      <a:pt x="2664" y="40685"/>
                    </a:lnTo>
                    <a:lnTo>
                      <a:pt x="0" y="54898"/>
                    </a:lnTo>
                    <a:lnTo>
                      <a:pt x="3424" y="68602"/>
                    </a:lnTo>
                    <a:lnTo>
                      <a:pt x="12177" y="80822"/>
                    </a:lnTo>
                    <a:lnTo>
                      <a:pt x="24292" y="89681"/>
                    </a:lnTo>
                    <a:lnTo>
                      <a:pt x="37820" y="93281"/>
                    </a:lnTo>
                    <a:lnTo>
                      <a:pt x="51998" y="90652"/>
                    </a:lnTo>
                    <a:lnTo>
                      <a:pt x="78003" y="60462"/>
                    </a:lnTo>
                    <a:lnTo>
                      <a:pt x="91368" y="10051"/>
                    </a:lnTo>
                    <a:lnTo>
                      <a:pt x="93000"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000000"/>
                  </a:solidFill>
                  <a:effectLst/>
                  <a:uLnTx/>
                  <a:uFillTx/>
                  <a:latin typeface="Arial"/>
                  <a:ea typeface="+mn-ea"/>
                  <a:cs typeface="+mn-cs"/>
                </a:endParaRPr>
              </a:p>
            </p:txBody>
          </p:sp>
          <p:sp>
            <p:nvSpPr>
              <p:cNvPr id="428" name="object 22">
                <a:extLst>
                  <a:ext uri="{FF2B5EF4-FFF2-40B4-BE49-F238E27FC236}">
                    <a16:creationId xmlns:a16="http://schemas.microsoft.com/office/drawing/2014/main" id="{1AB8FB04-E358-E42C-F944-001E71F77309}"/>
                  </a:ext>
                </a:extLst>
              </p:cNvPr>
              <p:cNvSpPr/>
              <p:nvPr/>
            </p:nvSpPr>
            <p:spPr>
              <a:xfrm>
                <a:off x="3507854" y="1598618"/>
                <a:ext cx="93345" cy="93345"/>
              </a:xfrm>
              <a:custGeom>
                <a:avLst/>
                <a:gdLst/>
                <a:ahLst/>
                <a:cxnLst/>
                <a:rect l="l" t="t" r="r" b="b"/>
                <a:pathLst>
                  <a:path w="93345" h="93344">
                    <a:moveTo>
                      <a:pt x="93000" y="0"/>
                    </a:moveTo>
                    <a:lnTo>
                      <a:pt x="35472" y="10387"/>
                    </a:lnTo>
                    <a:lnTo>
                      <a:pt x="2664" y="40685"/>
                    </a:lnTo>
                    <a:lnTo>
                      <a:pt x="0" y="54898"/>
                    </a:lnTo>
                    <a:lnTo>
                      <a:pt x="3424" y="68602"/>
                    </a:lnTo>
                    <a:lnTo>
                      <a:pt x="12177" y="80822"/>
                    </a:lnTo>
                    <a:lnTo>
                      <a:pt x="24292" y="89675"/>
                    </a:lnTo>
                    <a:lnTo>
                      <a:pt x="37820" y="93276"/>
                    </a:lnTo>
                    <a:lnTo>
                      <a:pt x="51998" y="90650"/>
                    </a:lnTo>
                    <a:lnTo>
                      <a:pt x="78003" y="60457"/>
                    </a:lnTo>
                    <a:lnTo>
                      <a:pt x="91368" y="10049"/>
                    </a:lnTo>
                    <a:lnTo>
                      <a:pt x="93000" y="0"/>
                    </a:lnTo>
                    <a:close/>
                  </a:path>
                </a:pathLst>
              </a:custGeom>
              <a:grp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097" b="0" i="0" u="none" strike="noStrike" kern="1200" cap="none" spc="0" normalizeH="0" baseline="0" noProof="0">
                  <a:ln>
                    <a:noFill/>
                  </a:ln>
                  <a:solidFill>
                    <a:srgbClr val="000000"/>
                  </a:solidFill>
                  <a:effectLst/>
                  <a:uLnTx/>
                  <a:uFillTx/>
                  <a:latin typeface="Arial"/>
                  <a:ea typeface="+mn-ea"/>
                  <a:cs typeface="+mn-cs"/>
                </a:endParaRPr>
              </a:p>
            </p:txBody>
          </p:sp>
        </p:grpSp>
      </p:grpSp>
      <p:grpSp>
        <p:nvGrpSpPr>
          <p:cNvPr id="32" name="Group 31">
            <a:extLst>
              <a:ext uri="{FF2B5EF4-FFF2-40B4-BE49-F238E27FC236}">
                <a16:creationId xmlns:a16="http://schemas.microsoft.com/office/drawing/2014/main" id="{17334E69-CFE3-4C5D-88F2-13D41BA838FA}"/>
              </a:ext>
            </a:extLst>
          </p:cNvPr>
          <p:cNvGrpSpPr/>
          <p:nvPr/>
        </p:nvGrpSpPr>
        <p:grpSpPr>
          <a:xfrm>
            <a:off x="930716" y="3842838"/>
            <a:ext cx="3592593" cy="800573"/>
            <a:chOff x="930716" y="3731306"/>
            <a:chExt cx="3592593" cy="800573"/>
          </a:xfrm>
        </p:grpSpPr>
        <p:sp>
          <p:nvSpPr>
            <p:cNvPr id="36" name="TextBox 9">
              <a:extLst>
                <a:ext uri="{FF2B5EF4-FFF2-40B4-BE49-F238E27FC236}">
                  <a16:creationId xmlns:a16="http://schemas.microsoft.com/office/drawing/2014/main" id="{F6961E7A-FFC9-3837-0EE2-FCD61B21E8E2}"/>
                </a:ext>
              </a:extLst>
            </p:cNvPr>
            <p:cNvSpPr txBox="1"/>
            <p:nvPr/>
          </p:nvSpPr>
          <p:spPr>
            <a:xfrm>
              <a:off x="930716" y="3731306"/>
              <a:ext cx="3592593" cy="208086"/>
            </a:xfrm>
            <a:prstGeom prst="rect">
              <a:avLst/>
            </a:prstGeom>
            <a:noFill/>
          </p:spPr>
          <p:txBody>
            <a:bodyPr wrap="square" lIns="0" tIns="54610" rIns="36000" bIns="54610" rtlCol="0"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50" b="1" i="0" u="none" strike="noStrike" kern="1200" cap="none" spc="0" normalizeH="0" baseline="0" noProof="0">
                  <a:ln>
                    <a:noFill/>
                  </a:ln>
                  <a:solidFill>
                    <a:srgbClr val="FFFFFF"/>
                  </a:solidFill>
                  <a:effectLst/>
                  <a:uLnTx/>
                  <a:uFillTx/>
                  <a:latin typeface="Arial"/>
                  <a:ea typeface="+mn-ea"/>
                  <a:cs typeface="+mn-cs"/>
                </a:rPr>
                <a:t>Social Risks </a:t>
              </a:r>
            </a:p>
          </p:txBody>
        </p:sp>
        <p:sp>
          <p:nvSpPr>
            <p:cNvPr id="429" name="Rechteck 165">
              <a:extLst>
                <a:ext uri="{FF2B5EF4-FFF2-40B4-BE49-F238E27FC236}">
                  <a16:creationId xmlns:a16="http://schemas.microsoft.com/office/drawing/2014/main" id="{3532259F-4EEB-06FF-AE84-E8A4723E8EA1}"/>
                </a:ext>
              </a:extLst>
            </p:cNvPr>
            <p:cNvSpPr/>
            <p:nvPr/>
          </p:nvSpPr>
          <p:spPr>
            <a:xfrm>
              <a:off x="1174775" y="3817958"/>
              <a:ext cx="776785"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Employee</a:t>
              </a:r>
              <a:b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b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relations </a:t>
              </a:r>
            </a:p>
          </p:txBody>
        </p:sp>
        <p:sp>
          <p:nvSpPr>
            <p:cNvPr id="430" name="Rechteck 166">
              <a:extLst>
                <a:ext uri="{FF2B5EF4-FFF2-40B4-BE49-F238E27FC236}">
                  <a16:creationId xmlns:a16="http://schemas.microsoft.com/office/drawing/2014/main" id="{8A3B4231-0835-9009-3FA2-F6B1B6078E25}"/>
                </a:ext>
              </a:extLst>
            </p:cNvPr>
            <p:cNvSpPr/>
            <p:nvPr/>
          </p:nvSpPr>
          <p:spPr>
            <a:xfrm>
              <a:off x="3659210" y="3797329"/>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Production &amp; Supply</a:t>
              </a:r>
            </a:p>
          </p:txBody>
        </p:sp>
        <p:sp>
          <p:nvSpPr>
            <p:cNvPr id="431" name="Rechteck 167">
              <a:extLst>
                <a:ext uri="{FF2B5EF4-FFF2-40B4-BE49-F238E27FC236}">
                  <a16:creationId xmlns:a16="http://schemas.microsoft.com/office/drawing/2014/main" id="{CD7146FE-8450-9BB8-A6AD-FAD4249ECC6D}"/>
                </a:ext>
              </a:extLst>
            </p:cNvPr>
            <p:cNvSpPr/>
            <p:nvPr/>
          </p:nvSpPr>
          <p:spPr>
            <a:xfrm>
              <a:off x="2373829" y="3789879"/>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Consumers &amp; Products </a:t>
              </a:r>
            </a:p>
          </p:txBody>
        </p:sp>
        <p:grpSp>
          <p:nvGrpSpPr>
            <p:cNvPr id="432" name="Gruppieren 99">
              <a:extLst>
                <a:ext uri="{FF2B5EF4-FFF2-40B4-BE49-F238E27FC236}">
                  <a16:creationId xmlns:a16="http://schemas.microsoft.com/office/drawing/2014/main" id="{484C7496-1A38-0AF5-7581-DF37B0AF8A73}"/>
                </a:ext>
              </a:extLst>
            </p:cNvPr>
            <p:cNvGrpSpPr>
              <a:grpSpLocks noChangeAspect="1"/>
            </p:cNvGrpSpPr>
            <p:nvPr/>
          </p:nvGrpSpPr>
          <p:grpSpPr>
            <a:xfrm>
              <a:off x="939195" y="4033596"/>
              <a:ext cx="228226" cy="216000"/>
              <a:chOff x="323850" y="5403850"/>
              <a:chExt cx="711200" cy="673100"/>
            </a:xfrm>
            <a:solidFill>
              <a:schemeClr val="bg1"/>
            </a:solidFill>
          </p:grpSpPr>
          <p:sp>
            <p:nvSpPr>
              <p:cNvPr id="433" name="Freeform 234">
                <a:extLst>
                  <a:ext uri="{FF2B5EF4-FFF2-40B4-BE49-F238E27FC236}">
                    <a16:creationId xmlns:a16="http://schemas.microsoft.com/office/drawing/2014/main" id="{44147D1A-BB3F-EC67-F320-355DDA37C94C}"/>
                  </a:ext>
                </a:extLst>
              </p:cNvPr>
              <p:cNvSpPr>
                <a:spLocks/>
              </p:cNvSpPr>
              <p:nvPr/>
            </p:nvSpPr>
            <p:spPr bwMode="auto">
              <a:xfrm>
                <a:off x="603250" y="5403850"/>
                <a:ext cx="152400" cy="152400"/>
              </a:xfrm>
              <a:custGeom>
                <a:avLst/>
                <a:gdLst/>
                <a:ahLst/>
                <a:cxnLst>
                  <a:cxn ang="0">
                    <a:pos x="336" y="0"/>
                  </a:cxn>
                  <a:cxn ang="0">
                    <a:pos x="382" y="3"/>
                  </a:cxn>
                  <a:cxn ang="0">
                    <a:pos x="425" y="12"/>
                  </a:cxn>
                  <a:cxn ang="0">
                    <a:pos x="466" y="27"/>
                  </a:cxn>
                  <a:cxn ang="0">
                    <a:pos x="505" y="45"/>
                  </a:cxn>
                  <a:cxn ang="0">
                    <a:pos x="541" y="70"/>
                  </a:cxn>
                  <a:cxn ang="0">
                    <a:pos x="574" y="99"/>
                  </a:cxn>
                  <a:cxn ang="0">
                    <a:pos x="602" y="131"/>
                  </a:cxn>
                  <a:cxn ang="0">
                    <a:pos x="626" y="166"/>
                  </a:cxn>
                  <a:cxn ang="0">
                    <a:pos x="646" y="205"/>
                  </a:cxn>
                  <a:cxn ang="0">
                    <a:pos x="660" y="246"/>
                  </a:cxn>
                  <a:cxn ang="0">
                    <a:pos x="669" y="291"/>
                  </a:cxn>
                  <a:cxn ang="0">
                    <a:pos x="672" y="336"/>
                  </a:cxn>
                  <a:cxn ang="0">
                    <a:pos x="669" y="382"/>
                  </a:cxn>
                  <a:cxn ang="0">
                    <a:pos x="660" y="425"/>
                  </a:cxn>
                  <a:cxn ang="0">
                    <a:pos x="646" y="467"/>
                  </a:cxn>
                  <a:cxn ang="0">
                    <a:pos x="626" y="506"/>
                  </a:cxn>
                  <a:cxn ang="0">
                    <a:pos x="602" y="542"/>
                  </a:cxn>
                  <a:cxn ang="0">
                    <a:pos x="574" y="573"/>
                  </a:cxn>
                  <a:cxn ang="0">
                    <a:pos x="541" y="602"/>
                  </a:cxn>
                  <a:cxn ang="0">
                    <a:pos x="505" y="626"/>
                  </a:cxn>
                  <a:cxn ang="0">
                    <a:pos x="466" y="646"/>
                  </a:cxn>
                  <a:cxn ang="0">
                    <a:pos x="425" y="660"/>
                  </a:cxn>
                  <a:cxn ang="0">
                    <a:pos x="382" y="669"/>
                  </a:cxn>
                  <a:cxn ang="0">
                    <a:pos x="336" y="672"/>
                  </a:cxn>
                  <a:cxn ang="0">
                    <a:pos x="290" y="669"/>
                  </a:cxn>
                  <a:cxn ang="0">
                    <a:pos x="247" y="660"/>
                  </a:cxn>
                  <a:cxn ang="0">
                    <a:pos x="206" y="646"/>
                  </a:cxn>
                  <a:cxn ang="0">
                    <a:pos x="167" y="626"/>
                  </a:cxn>
                  <a:cxn ang="0">
                    <a:pos x="131" y="602"/>
                  </a:cxn>
                  <a:cxn ang="0">
                    <a:pos x="98" y="573"/>
                  </a:cxn>
                  <a:cxn ang="0">
                    <a:pos x="70" y="542"/>
                  </a:cxn>
                  <a:cxn ang="0">
                    <a:pos x="46" y="506"/>
                  </a:cxn>
                  <a:cxn ang="0">
                    <a:pos x="26" y="467"/>
                  </a:cxn>
                  <a:cxn ang="0">
                    <a:pos x="12" y="425"/>
                  </a:cxn>
                  <a:cxn ang="0">
                    <a:pos x="3" y="382"/>
                  </a:cxn>
                  <a:cxn ang="0">
                    <a:pos x="0" y="336"/>
                  </a:cxn>
                  <a:cxn ang="0">
                    <a:pos x="3" y="291"/>
                  </a:cxn>
                  <a:cxn ang="0">
                    <a:pos x="12" y="246"/>
                  </a:cxn>
                  <a:cxn ang="0">
                    <a:pos x="26" y="205"/>
                  </a:cxn>
                  <a:cxn ang="0">
                    <a:pos x="46" y="166"/>
                  </a:cxn>
                  <a:cxn ang="0">
                    <a:pos x="70" y="131"/>
                  </a:cxn>
                  <a:cxn ang="0">
                    <a:pos x="98" y="99"/>
                  </a:cxn>
                  <a:cxn ang="0">
                    <a:pos x="131" y="70"/>
                  </a:cxn>
                  <a:cxn ang="0">
                    <a:pos x="167" y="45"/>
                  </a:cxn>
                  <a:cxn ang="0">
                    <a:pos x="206" y="27"/>
                  </a:cxn>
                  <a:cxn ang="0">
                    <a:pos x="247" y="12"/>
                  </a:cxn>
                  <a:cxn ang="0">
                    <a:pos x="290" y="3"/>
                  </a:cxn>
                  <a:cxn ang="0">
                    <a:pos x="336" y="0"/>
                  </a:cxn>
                </a:cxnLst>
                <a:rect l="0" t="0" r="r" b="b"/>
                <a:pathLst>
                  <a:path w="672" h="672">
                    <a:moveTo>
                      <a:pt x="336" y="0"/>
                    </a:moveTo>
                    <a:lnTo>
                      <a:pt x="382" y="3"/>
                    </a:lnTo>
                    <a:lnTo>
                      <a:pt x="425" y="12"/>
                    </a:lnTo>
                    <a:lnTo>
                      <a:pt x="466" y="27"/>
                    </a:lnTo>
                    <a:lnTo>
                      <a:pt x="505" y="45"/>
                    </a:lnTo>
                    <a:lnTo>
                      <a:pt x="541" y="70"/>
                    </a:lnTo>
                    <a:lnTo>
                      <a:pt x="574" y="99"/>
                    </a:lnTo>
                    <a:lnTo>
                      <a:pt x="602" y="131"/>
                    </a:lnTo>
                    <a:lnTo>
                      <a:pt x="626" y="166"/>
                    </a:lnTo>
                    <a:lnTo>
                      <a:pt x="646" y="205"/>
                    </a:lnTo>
                    <a:lnTo>
                      <a:pt x="660" y="246"/>
                    </a:lnTo>
                    <a:lnTo>
                      <a:pt x="669" y="291"/>
                    </a:lnTo>
                    <a:lnTo>
                      <a:pt x="672" y="336"/>
                    </a:lnTo>
                    <a:lnTo>
                      <a:pt x="669" y="382"/>
                    </a:lnTo>
                    <a:lnTo>
                      <a:pt x="660" y="425"/>
                    </a:lnTo>
                    <a:lnTo>
                      <a:pt x="646" y="467"/>
                    </a:lnTo>
                    <a:lnTo>
                      <a:pt x="626" y="506"/>
                    </a:lnTo>
                    <a:lnTo>
                      <a:pt x="602" y="542"/>
                    </a:lnTo>
                    <a:lnTo>
                      <a:pt x="574" y="573"/>
                    </a:lnTo>
                    <a:lnTo>
                      <a:pt x="541" y="602"/>
                    </a:lnTo>
                    <a:lnTo>
                      <a:pt x="505" y="626"/>
                    </a:lnTo>
                    <a:lnTo>
                      <a:pt x="466" y="646"/>
                    </a:lnTo>
                    <a:lnTo>
                      <a:pt x="425" y="660"/>
                    </a:lnTo>
                    <a:lnTo>
                      <a:pt x="382" y="669"/>
                    </a:lnTo>
                    <a:lnTo>
                      <a:pt x="336" y="672"/>
                    </a:lnTo>
                    <a:lnTo>
                      <a:pt x="290" y="669"/>
                    </a:lnTo>
                    <a:lnTo>
                      <a:pt x="247" y="660"/>
                    </a:lnTo>
                    <a:lnTo>
                      <a:pt x="206" y="646"/>
                    </a:lnTo>
                    <a:lnTo>
                      <a:pt x="167" y="626"/>
                    </a:lnTo>
                    <a:lnTo>
                      <a:pt x="131" y="602"/>
                    </a:lnTo>
                    <a:lnTo>
                      <a:pt x="98" y="573"/>
                    </a:lnTo>
                    <a:lnTo>
                      <a:pt x="70" y="542"/>
                    </a:lnTo>
                    <a:lnTo>
                      <a:pt x="46" y="506"/>
                    </a:lnTo>
                    <a:lnTo>
                      <a:pt x="26" y="467"/>
                    </a:lnTo>
                    <a:lnTo>
                      <a:pt x="12" y="425"/>
                    </a:lnTo>
                    <a:lnTo>
                      <a:pt x="3" y="382"/>
                    </a:lnTo>
                    <a:lnTo>
                      <a:pt x="0" y="336"/>
                    </a:lnTo>
                    <a:lnTo>
                      <a:pt x="3" y="291"/>
                    </a:lnTo>
                    <a:lnTo>
                      <a:pt x="12" y="246"/>
                    </a:lnTo>
                    <a:lnTo>
                      <a:pt x="26" y="205"/>
                    </a:lnTo>
                    <a:lnTo>
                      <a:pt x="46" y="166"/>
                    </a:lnTo>
                    <a:lnTo>
                      <a:pt x="70" y="131"/>
                    </a:lnTo>
                    <a:lnTo>
                      <a:pt x="98" y="99"/>
                    </a:lnTo>
                    <a:lnTo>
                      <a:pt x="131" y="70"/>
                    </a:lnTo>
                    <a:lnTo>
                      <a:pt x="167" y="45"/>
                    </a:lnTo>
                    <a:lnTo>
                      <a:pt x="206" y="27"/>
                    </a:lnTo>
                    <a:lnTo>
                      <a:pt x="247" y="12"/>
                    </a:lnTo>
                    <a:lnTo>
                      <a:pt x="290" y="3"/>
                    </a:lnTo>
                    <a:lnTo>
                      <a:pt x="336"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sp>
            <p:nvSpPr>
              <p:cNvPr id="434" name="Freeform 235">
                <a:extLst>
                  <a:ext uri="{FF2B5EF4-FFF2-40B4-BE49-F238E27FC236}">
                    <a16:creationId xmlns:a16="http://schemas.microsoft.com/office/drawing/2014/main" id="{34F8FDE1-57FF-8A0C-9CC8-A30422043FDD}"/>
                  </a:ext>
                </a:extLst>
              </p:cNvPr>
              <p:cNvSpPr>
                <a:spLocks/>
              </p:cNvSpPr>
              <p:nvPr/>
            </p:nvSpPr>
            <p:spPr bwMode="auto">
              <a:xfrm>
                <a:off x="552450" y="5568950"/>
                <a:ext cx="254000" cy="127000"/>
              </a:xfrm>
              <a:custGeom>
                <a:avLst/>
                <a:gdLst/>
                <a:ahLst/>
                <a:cxnLst>
                  <a:cxn ang="0">
                    <a:pos x="336" y="0"/>
                  </a:cxn>
                  <a:cxn ang="0">
                    <a:pos x="784" y="0"/>
                  </a:cxn>
                  <a:cxn ang="0">
                    <a:pos x="829" y="3"/>
                  </a:cxn>
                  <a:cxn ang="0">
                    <a:pos x="873" y="12"/>
                  </a:cxn>
                  <a:cxn ang="0">
                    <a:pos x="915" y="27"/>
                  </a:cxn>
                  <a:cxn ang="0">
                    <a:pos x="953" y="46"/>
                  </a:cxn>
                  <a:cxn ang="0">
                    <a:pos x="989" y="70"/>
                  </a:cxn>
                  <a:cxn ang="0">
                    <a:pos x="1022" y="98"/>
                  </a:cxn>
                  <a:cxn ang="0">
                    <a:pos x="1050" y="131"/>
                  </a:cxn>
                  <a:cxn ang="0">
                    <a:pos x="1074" y="167"/>
                  </a:cxn>
                  <a:cxn ang="0">
                    <a:pos x="1093" y="206"/>
                  </a:cxn>
                  <a:cxn ang="0">
                    <a:pos x="1108" y="247"/>
                  </a:cxn>
                  <a:cxn ang="0">
                    <a:pos x="1117" y="290"/>
                  </a:cxn>
                  <a:cxn ang="0">
                    <a:pos x="1120" y="336"/>
                  </a:cxn>
                  <a:cxn ang="0">
                    <a:pos x="1120" y="560"/>
                  </a:cxn>
                  <a:cxn ang="0">
                    <a:pos x="0" y="560"/>
                  </a:cxn>
                  <a:cxn ang="0">
                    <a:pos x="0" y="336"/>
                  </a:cxn>
                  <a:cxn ang="0">
                    <a:pos x="3" y="290"/>
                  </a:cxn>
                  <a:cxn ang="0">
                    <a:pos x="12" y="247"/>
                  </a:cxn>
                  <a:cxn ang="0">
                    <a:pos x="27" y="206"/>
                  </a:cxn>
                  <a:cxn ang="0">
                    <a:pos x="46" y="167"/>
                  </a:cxn>
                  <a:cxn ang="0">
                    <a:pos x="70" y="131"/>
                  </a:cxn>
                  <a:cxn ang="0">
                    <a:pos x="98" y="98"/>
                  </a:cxn>
                  <a:cxn ang="0">
                    <a:pos x="131" y="70"/>
                  </a:cxn>
                  <a:cxn ang="0">
                    <a:pos x="167" y="46"/>
                  </a:cxn>
                  <a:cxn ang="0">
                    <a:pos x="205" y="27"/>
                  </a:cxn>
                  <a:cxn ang="0">
                    <a:pos x="247" y="12"/>
                  </a:cxn>
                  <a:cxn ang="0">
                    <a:pos x="291" y="3"/>
                  </a:cxn>
                  <a:cxn ang="0">
                    <a:pos x="336" y="0"/>
                  </a:cxn>
                </a:cxnLst>
                <a:rect l="0" t="0" r="r" b="b"/>
                <a:pathLst>
                  <a:path w="1120" h="560">
                    <a:moveTo>
                      <a:pt x="336" y="0"/>
                    </a:moveTo>
                    <a:lnTo>
                      <a:pt x="784" y="0"/>
                    </a:lnTo>
                    <a:lnTo>
                      <a:pt x="829" y="3"/>
                    </a:lnTo>
                    <a:lnTo>
                      <a:pt x="873" y="12"/>
                    </a:lnTo>
                    <a:lnTo>
                      <a:pt x="915" y="27"/>
                    </a:lnTo>
                    <a:lnTo>
                      <a:pt x="953" y="46"/>
                    </a:lnTo>
                    <a:lnTo>
                      <a:pt x="989" y="70"/>
                    </a:lnTo>
                    <a:lnTo>
                      <a:pt x="1022" y="98"/>
                    </a:lnTo>
                    <a:lnTo>
                      <a:pt x="1050" y="131"/>
                    </a:lnTo>
                    <a:lnTo>
                      <a:pt x="1074" y="167"/>
                    </a:lnTo>
                    <a:lnTo>
                      <a:pt x="1093" y="206"/>
                    </a:lnTo>
                    <a:lnTo>
                      <a:pt x="1108" y="247"/>
                    </a:lnTo>
                    <a:lnTo>
                      <a:pt x="1117" y="290"/>
                    </a:lnTo>
                    <a:lnTo>
                      <a:pt x="1120" y="336"/>
                    </a:lnTo>
                    <a:lnTo>
                      <a:pt x="1120" y="560"/>
                    </a:lnTo>
                    <a:lnTo>
                      <a:pt x="0" y="560"/>
                    </a:lnTo>
                    <a:lnTo>
                      <a:pt x="0" y="336"/>
                    </a:lnTo>
                    <a:lnTo>
                      <a:pt x="3" y="290"/>
                    </a:lnTo>
                    <a:lnTo>
                      <a:pt x="12" y="247"/>
                    </a:lnTo>
                    <a:lnTo>
                      <a:pt x="27" y="206"/>
                    </a:lnTo>
                    <a:lnTo>
                      <a:pt x="46" y="167"/>
                    </a:lnTo>
                    <a:lnTo>
                      <a:pt x="70" y="131"/>
                    </a:lnTo>
                    <a:lnTo>
                      <a:pt x="98" y="98"/>
                    </a:lnTo>
                    <a:lnTo>
                      <a:pt x="131" y="70"/>
                    </a:lnTo>
                    <a:lnTo>
                      <a:pt x="167" y="46"/>
                    </a:lnTo>
                    <a:lnTo>
                      <a:pt x="205" y="27"/>
                    </a:lnTo>
                    <a:lnTo>
                      <a:pt x="247" y="12"/>
                    </a:lnTo>
                    <a:lnTo>
                      <a:pt x="291" y="3"/>
                    </a:lnTo>
                    <a:lnTo>
                      <a:pt x="336"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sp>
            <p:nvSpPr>
              <p:cNvPr id="435" name="Freeform 236">
                <a:extLst>
                  <a:ext uri="{FF2B5EF4-FFF2-40B4-BE49-F238E27FC236}">
                    <a16:creationId xmlns:a16="http://schemas.microsoft.com/office/drawing/2014/main" id="{25F4172D-F53C-262A-7218-9341A8333CB1}"/>
                  </a:ext>
                </a:extLst>
              </p:cNvPr>
              <p:cNvSpPr>
                <a:spLocks/>
              </p:cNvSpPr>
              <p:nvPr/>
            </p:nvSpPr>
            <p:spPr bwMode="auto">
              <a:xfrm>
                <a:off x="831850" y="5784850"/>
                <a:ext cx="152400" cy="152400"/>
              </a:xfrm>
              <a:custGeom>
                <a:avLst/>
                <a:gdLst/>
                <a:ahLst/>
                <a:cxnLst>
                  <a:cxn ang="0">
                    <a:pos x="336" y="0"/>
                  </a:cxn>
                  <a:cxn ang="0">
                    <a:pos x="381" y="3"/>
                  </a:cxn>
                  <a:cxn ang="0">
                    <a:pos x="425" y="12"/>
                  </a:cxn>
                  <a:cxn ang="0">
                    <a:pos x="467" y="26"/>
                  </a:cxn>
                  <a:cxn ang="0">
                    <a:pos x="505" y="45"/>
                  </a:cxn>
                  <a:cxn ang="0">
                    <a:pos x="541" y="70"/>
                  </a:cxn>
                  <a:cxn ang="0">
                    <a:pos x="574" y="99"/>
                  </a:cxn>
                  <a:cxn ang="0">
                    <a:pos x="602" y="130"/>
                  </a:cxn>
                  <a:cxn ang="0">
                    <a:pos x="626" y="166"/>
                  </a:cxn>
                  <a:cxn ang="0">
                    <a:pos x="645" y="205"/>
                  </a:cxn>
                  <a:cxn ang="0">
                    <a:pos x="660" y="246"/>
                  </a:cxn>
                  <a:cxn ang="0">
                    <a:pos x="669" y="291"/>
                  </a:cxn>
                  <a:cxn ang="0">
                    <a:pos x="673" y="337"/>
                  </a:cxn>
                  <a:cxn ang="0">
                    <a:pos x="669" y="381"/>
                  </a:cxn>
                  <a:cxn ang="0">
                    <a:pos x="660" y="426"/>
                  </a:cxn>
                  <a:cxn ang="0">
                    <a:pos x="645" y="467"/>
                  </a:cxn>
                  <a:cxn ang="0">
                    <a:pos x="626" y="506"/>
                  </a:cxn>
                  <a:cxn ang="0">
                    <a:pos x="602" y="542"/>
                  </a:cxn>
                  <a:cxn ang="0">
                    <a:pos x="574" y="573"/>
                  </a:cxn>
                  <a:cxn ang="0">
                    <a:pos x="541" y="602"/>
                  </a:cxn>
                  <a:cxn ang="0">
                    <a:pos x="505" y="627"/>
                  </a:cxn>
                  <a:cxn ang="0">
                    <a:pos x="467" y="646"/>
                  </a:cxn>
                  <a:cxn ang="0">
                    <a:pos x="425" y="660"/>
                  </a:cxn>
                  <a:cxn ang="0">
                    <a:pos x="381" y="669"/>
                  </a:cxn>
                  <a:cxn ang="0">
                    <a:pos x="336" y="672"/>
                  </a:cxn>
                  <a:cxn ang="0">
                    <a:pos x="290" y="669"/>
                  </a:cxn>
                  <a:cxn ang="0">
                    <a:pos x="247" y="660"/>
                  </a:cxn>
                  <a:cxn ang="0">
                    <a:pos x="206" y="646"/>
                  </a:cxn>
                  <a:cxn ang="0">
                    <a:pos x="166" y="627"/>
                  </a:cxn>
                  <a:cxn ang="0">
                    <a:pos x="131" y="602"/>
                  </a:cxn>
                  <a:cxn ang="0">
                    <a:pos x="98" y="573"/>
                  </a:cxn>
                  <a:cxn ang="0">
                    <a:pos x="70" y="542"/>
                  </a:cxn>
                  <a:cxn ang="0">
                    <a:pos x="46" y="506"/>
                  </a:cxn>
                  <a:cxn ang="0">
                    <a:pos x="26" y="467"/>
                  </a:cxn>
                  <a:cxn ang="0">
                    <a:pos x="12" y="426"/>
                  </a:cxn>
                  <a:cxn ang="0">
                    <a:pos x="4" y="381"/>
                  </a:cxn>
                  <a:cxn ang="0">
                    <a:pos x="0" y="337"/>
                  </a:cxn>
                  <a:cxn ang="0">
                    <a:pos x="4" y="291"/>
                  </a:cxn>
                  <a:cxn ang="0">
                    <a:pos x="12" y="246"/>
                  </a:cxn>
                  <a:cxn ang="0">
                    <a:pos x="26" y="205"/>
                  </a:cxn>
                  <a:cxn ang="0">
                    <a:pos x="46" y="166"/>
                  </a:cxn>
                  <a:cxn ang="0">
                    <a:pos x="70" y="130"/>
                  </a:cxn>
                  <a:cxn ang="0">
                    <a:pos x="98" y="99"/>
                  </a:cxn>
                  <a:cxn ang="0">
                    <a:pos x="131" y="70"/>
                  </a:cxn>
                  <a:cxn ang="0">
                    <a:pos x="166" y="45"/>
                  </a:cxn>
                  <a:cxn ang="0">
                    <a:pos x="206" y="26"/>
                  </a:cxn>
                  <a:cxn ang="0">
                    <a:pos x="247" y="12"/>
                  </a:cxn>
                  <a:cxn ang="0">
                    <a:pos x="290" y="3"/>
                  </a:cxn>
                  <a:cxn ang="0">
                    <a:pos x="336" y="0"/>
                  </a:cxn>
                </a:cxnLst>
                <a:rect l="0" t="0" r="r" b="b"/>
                <a:pathLst>
                  <a:path w="673" h="672">
                    <a:moveTo>
                      <a:pt x="336" y="0"/>
                    </a:moveTo>
                    <a:lnTo>
                      <a:pt x="381" y="3"/>
                    </a:lnTo>
                    <a:lnTo>
                      <a:pt x="425" y="12"/>
                    </a:lnTo>
                    <a:lnTo>
                      <a:pt x="467" y="26"/>
                    </a:lnTo>
                    <a:lnTo>
                      <a:pt x="505" y="45"/>
                    </a:lnTo>
                    <a:lnTo>
                      <a:pt x="541" y="70"/>
                    </a:lnTo>
                    <a:lnTo>
                      <a:pt x="574" y="99"/>
                    </a:lnTo>
                    <a:lnTo>
                      <a:pt x="602" y="130"/>
                    </a:lnTo>
                    <a:lnTo>
                      <a:pt x="626" y="166"/>
                    </a:lnTo>
                    <a:lnTo>
                      <a:pt x="645" y="205"/>
                    </a:lnTo>
                    <a:lnTo>
                      <a:pt x="660" y="246"/>
                    </a:lnTo>
                    <a:lnTo>
                      <a:pt x="669" y="291"/>
                    </a:lnTo>
                    <a:lnTo>
                      <a:pt x="673" y="337"/>
                    </a:lnTo>
                    <a:lnTo>
                      <a:pt x="669" y="381"/>
                    </a:lnTo>
                    <a:lnTo>
                      <a:pt x="660" y="426"/>
                    </a:lnTo>
                    <a:lnTo>
                      <a:pt x="645" y="467"/>
                    </a:lnTo>
                    <a:lnTo>
                      <a:pt x="626" y="506"/>
                    </a:lnTo>
                    <a:lnTo>
                      <a:pt x="602" y="542"/>
                    </a:lnTo>
                    <a:lnTo>
                      <a:pt x="574" y="573"/>
                    </a:lnTo>
                    <a:lnTo>
                      <a:pt x="541" y="602"/>
                    </a:lnTo>
                    <a:lnTo>
                      <a:pt x="505" y="627"/>
                    </a:lnTo>
                    <a:lnTo>
                      <a:pt x="467" y="646"/>
                    </a:lnTo>
                    <a:lnTo>
                      <a:pt x="425" y="660"/>
                    </a:lnTo>
                    <a:lnTo>
                      <a:pt x="381" y="669"/>
                    </a:lnTo>
                    <a:lnTo>
                      <a:pt x="336" y="672"/>
                    </a:lnTo>
                    <a:lnTo>
                      <a:pt x="290" y="669"/>
                    </a:lnTo>
                    <a:lnTo>
                      <a:pt x="247" y="660"/>
                    </a:lnTo>
                    <a:lnTo>
                      <a:pt x="206" y="646"/>
                    </a:lnTo>
                    <a:lnTo>
                      <a:pt x="166" y="627"/>
                    </a:lnTo>
                    <a:lnTo>
                      <a:pt x="131" y="602"/>
                    </a:lnTo>
                    <a:lnTo>
                      <a:pt x="98" y="573"/>
                    </a:lnTo>
                    <a:lnTo>
                      <a:pt x="70" y="542"/>
                    </a:lnTo>
                    <a:lnTo>
                      <a:pt x="46" y="506"/>
                    </a:lnTo>
                    <a:lnTo>
                      <a:pt x="26" y="467"/>
                    </a:lnTo>
                    <a:lnTo>
                      <a:pt x="12" y="426"/>
                    </a:lnTo>
                    <a:lnTo>
                      <a:pt x="4" y="381"/>
                    </a:lnTo>
                    <a:lnTo>
                      <a:pt x="0" y="337"/>
                    </a:lnTo>
                    <a:lnTo>
                      <a:pt x="4" y="291"/>
                    </a:lnTo>
                    <a:lnTo>
                      <a:pt x="12" y="246"/>
                    </a:lnTo>
                    <a:lnTo>
                      <a:pt x="26" y="205"/>
                    </a:lnTo>
                    <a:lnTo>
                      <a:pt x="46" y="166"/>
                    </a:lnTo>
                    <a:lnTo>
                      <a:pt x="70" y="130"/>
                    </a:lnTo>
                    <a:lnTo>
                      <a:pt x="98" y="99"/>
                    </a:lnTo>
                    <a:lnTo>
                      <a:pt x="131" y="70"/>
                    </a:lnTo>
                    <a:lnTo>
                      <a:pt x="166" y="45"/>
                    </a:lnTo>
                    <a:lnTo>
                      <a:pt x="206" y="26"/>
                    </a:lnTo>
                    <a:lnTo>
                      <a:pt x="247" y="12"/>
                    </a:lnTo>
                    <a:lnTo>
                      <a:pt x="290" y="3"/>
                    </a:lnTo>
                    <a:lnTo>
                      <a:pt x="336"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sp>
            <p:nvSpPr>
              <p:cNvPr id="436" name="Freeform 237">
                <a:extLst>
                  <a:ext uri="{FF2B5EF4-FFF2-40B4-BE49-F238E27FC236}">
                    <a16:creationId xmlns:a16="http://schemas.microsoft.com/office/drawing/2014/main" id="{1A53E6A2-F034-EDFB-361A-DD313EDEDC43}"/>
                  </a:ext>
                </a:extLst>
              </p:cNvPr>
              <p:cNvSpPr>
                <a:spLocks/>
              </p:cNvSpPr>
              <p:nvPr/>
            </p:nvSpPr>
            <p:spPr bwMode="auto">
              <a:xfrm>
                <a:off x="781050" y="5949950"/>
                <a:ext cx="254000" cy="127000"/>
              </a:xfrm>
              <a:custGeom>
                <a:avLst/>
                <a:gdLst/>
                <a:ahLst/>
                <a:cxnLst>
                  <a:cxn ang="0">
                    <a:pos x="335" y="0"/>
                  </a:cxn>
                  <a:cxn ang="0">
                    <a:pos x="783" y="0"/>
                  </a:cxn>
                  <a:cxn ang="0">
                    <a:pos x="828" y="3"/>
                  </a:cxn>
                  <a:cxn ang="0">
                    <a:pos x="873" y="11"/>
                  </a:cxn>
                  <a:cxn ang="0">
                    <a:pos x="914" y="27"/>
                  </a:cxn>
                  <a:cxn ang="0">
                    <a:pos x="953" y="46"/>
                  </a:cxn>
                  <a:cxn ang="0">
                    <a:pos x="988" y="70"/>
                  </a:cxn>
                  <a:cxn ang="0">
                    <a:pos x="1020" y="98"/>
                  </a:cxn>
                  <a:cxn ang="0">
                    <a:pos x="1049" y="131"/>
                  </a:cxn>
                  <a:cxn ang="0">
                    <a:pos x="1074" y="167"/>
                  </a:cxn>
                  <a:cxn ang="0">
                    <a:pos x="1092" y="205"/>
                  </a:cxn>
                  <a:cxn ang="0">
                    <a:pos x="1107" y="247"/>
                  </a:cxn>
                  <a:cxn ang="0">
                    <a:pos x="1116" y="291"/>
                  </a:cxn>
                  <a:cxn ang="0">
                    <a:pos x="1119" y="336"/>
                  </a:cxn>
                  <a:cxn ang="0">
                    <a:pos x="1119" y="560"/>
                  </a:cxn>
                  <a:cxn ang="0">
                    <a:pos x="0" y="560"/>
                  </a:cxn>
                  <a:cxn ang="0">
                    <a:pos x="0" y="336"/>
                  </a:cxn>
                  <a:cxn ang="0">
                    <a:pos x="2" y="291"/>
                  </a:cxn>
                  <a:cxn ang="0">
                    <a:pos x="11" y="247"/>
                  </a:cxn>
                  <a:cxn ang="0">
                    <a:pos x="26" y="205"/>
                  </a:cxn>
                  <a:cxn ang="0">
                    <a:pos x="45" y="167"/>
                  </a:cxn>
                  <a:cxn ang="0">
                    <a:pos x="69" y="131"/>
                  </a:cxn>
                  <a:cxn ang="0">
                    <a:pos x="97" y="98"/>
                  </a:cxn>
                  <a:cxn ang="0">
                    <a:pos x="130" y="70"/>
                  </a:cxn>
                  <a:cxn ang="0">
                    <a:pos x="166" y="46"/>
                  </a:cxn>
                  <a:cxn ang="0">
                    <a:pos x="204" y="27"/>
                  </a:cxn>
                  <a:cxn ang="0">
                    <a:pos x="246" y="11"/>
                  </a:cxn>
                  <a:cxn ang="0">
                    <a:pos x="290" y="3"/>
                  </a:cxn>
                  <a:cxn ang="0">
                    <a:pos x="335" y="0"/>
                  </a:cxn>
                </a:cxnLst>
                <a:rect l="0" t="0" r="r" b="b"/>
                <a:pathLst>
                  <a:path w="1119" h="560">
                    <a:moveTo>
                      <a:pt x="335" y="0"/>
                    </a:moveTo>
                    <a:lnTo>
                      <a:pt x="783" y="0"/>
                    </a:lnTo>
                    <a:lnTo>
                      <a:pt x="828" y="3"/>
                    </a:lnTo>
                    <a:lnTo>
                      <a:pt x="873" y="11"/>
                    </a:lnTo>
                    <a:lnTo>
                      <a:pt x="914" y="27"/>
                    </a:lnTo>
                    <a:lnTo>
                      <a:pt x="953" y="46"/>
                    </a:lnTo>
                    <a:lnTo>
                      <a:pt x="988" y="70"/>
                    </a:lnTo>
                    <a:lnTo>
                      <a:pt x="1020" y="98"/>
                    </a:lnTo>
                    <a:lnTo>
                      <a:pt x="1049" y="131"/>
                    </a:lnTo>
                    <a:lnTo>
                      <a:pt x="1074" y="167"/>
                    </a:lnTo>
                    <a:lnTo>
                      <a:pt x="1092" y="205"/>
                    </a:lnTo>
                    <a:lnTo>
                      <a:pt x="1107" y="247"/>
                    </a:lnTo>
                    <a:lnTo>
                      <a:pt x="1116" y="291"/>
                    </a:lnTo>
                    <a:lnTo>
                      <a:pt x="1119" y="336"/>
                    </a:lnTo>
                    <a:lnTo>
                      <a:pt x="1119" y="560"/>
                    </a:lnTo>
                    <a:lnTo>
                      <a:pt x="0" y="560"/>
                    </a:lnTo>
                    <a:lnTo>
                      <a:pt x="0" y="336"/>
                    </a:lnTo>
                    <a:lnTo>
                      <a:pt x="2" y="291"/>
                    </a:lnTo>
                    <a:lnTo>
                      <a:pt x="11" y="247"/>
                    </a:lnTo>
                    <a:lnTo>
                      <a:pt x="26" y="205"/>
                    </a:lnTo>
                    <a:lnTo>
                      <a:pt x="45" y="167"/>
                    </a:lnTo>
                    <a:lnTo>
                      <a:pt x="69" y="131"/>
                    </a:lnTo>
                    <a:lnTo>
                      <a:pt x="97" y="98"/>
                    </a:lnTo>
                    <a:lnTo>
                      <a:pt x="130" y="70"/>
                    </a:lnTo>
                    <a:lnTo>
                      <a:pt x="166" y="46"/>
                    </a:lnTo>
                    <a:lnTo>
                      <a:pt x="204" y="27"/>
                    </a:lnTo>
                    <a:lnTo>
                      <a:pt x="246" y="11"/>
                    </a:lnTo>
                    <a:lnTo>
                      <a:pt x="290" y="3"/>
                    </a:lnTo>
                    <a:lnTo>
                      <a:pt x="335"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sp>
            <p:nvSpPr>
              <p:cNvPr id="437" name="Freeform 238">
                <a:extLst>
                  <a:ext uri="{FF2B5EF4-FFF2-40B4-BE49-F238E27FC236}">
                    <a16:creationId xmlns:a16="http://schemas.microsoft.com/office/drawing/2014/main" id="{1CA7822F-571F-83B0-EE50-69E90456DD22}"/>
                  </a:ext>
                </a:extLst>
              </p:cNvPr>
              <p:cNvSpPr>
                <a:spLocks/>
              </p:cNvSpPr>
              <p:nvPr/>
            </p:nvSpPr>
            <p:spPr bwMode="auto">
              <a:xfrm>
                <a:off x="374650" y="5784850"/>
                <a:ext cx="152400" cy="152400"/>
              </a:xfrm>
              <a:custGeom>
                <a:avLst/>
                <a:gdLst/>
                <a:ahLst/>
                <a:cxnLst>
                  <a:cxn ang="0">
                    <a:pos x="337" y="0"/>
                  </a:cxn>
                  <a:cxn ang="0">
                    <a:pos x="383" y="3"/>
                  </a:cxn>
                  <a:cxn ang="0">
                    <a:pos x="426" y="12"/>
                  </a:cxn>
                  <a:cxn ang="0">
                    <a:pos x="467" y="26"/>
                  </a:cxn>
                  <a:cxn ang="0">
                    <a:pos x="507" y="45"/>
                  </a:cxn>
                  <a:cxn ang="0">
                    <a:pos x="542" y="70"/>
                  </a:cxn>
                  <a:cxn ang="0">
                    <a:pos x="575" y="99"/>
                  </a:cxn>
                  <a:cxn ang="0">
                    <a:pos x="603" y="130"/>
                  </a:cxn>
                  <a:cxn ang="0">
                    <a:pos x="627" y="166"/>
                  </a:cxn>
                  <a:cxn ang="0">
                    <a:pos x="647" y="205"/>
                  </a:cxn>
                  <a:cxn ang="0">
                    <a:pos x="661" y="246"/>
                  </a:cxn>
                  <a:cxn ang="0">
                    <a:pos x="669" y="291"/>
                  </a:cxn>
                  <a:cxn ang="0">
                    <a:pos x="673" y="337"/>
                  </a:cxn>
                  <a:cxn ang="0">
                    <a:pos x="669" y="381"/>
                  </a:cxn>
                  <a:cxn ang="0">
                    <a:pos x="661" y="426"/>
                  </a:cxn>
                  <a:cxn ang="0">
                    <a:pos x="647" y="467"/>
                  </a:cxn>
                  <a:cxn ang="0">
                    <a:pos x="627" y="506"/>
                  </a:cxn>
                  <a:cxn ang="0">
                    <a:pos x="603" y="542"/>
                  </a:cxn>
                  <a:cxn ang="0">
                    <a:pos x="575" y="573"/>
                  </a:cxn>
                  <a:cxn ang="0">
                    <a:pos x="542" y="602"/>
                  </a:cxn>
                  <a:cxn ang="0">
                    <a:pos x="507" y="627"/>
                  </a:cxn>
                  <a:cxn ang="0">
                    <a:pos x="467" y="646"/>
                  </a:cxn>
                  <a:cxn ang="0">
                    <a:pos x="426" y="660"/>
                  </a:cxn>
                  <a:cxn ang="0">
                    <a:pos x="383" y="669"/>
                  </a:cxn>
                  <a:cxn ang="0">
                    <a:pos x="337" y="672"/>
                  </a:cxn>
                  <a:cxn ang="0">
                    <a:pos x="292" y="669"/>
                  </a:cxn>
                  <a:cxn ang="0">
                    <a:pos x="248" y="660"/>
                  </a:cxn>
                  <a:cxn ang="0">
                    <a:pos x="206" y="646"/>
                  </a:cxn>
                  <a:cxn ang="0">
                    <a:pos x="168" y="627"/>
                  </a:cxn>
                  <a:cxn ang="0">
                    <a:pos x="132" y="602"/>
                  </a:cxn>
                  <a:cxn ang="0">
                    <a:pos x="99" y="573"/>
                  </a:cxn>
                  <a:cxn ang="0">
                    <a:pos x="71" y="542"/>
                  </a:cxn>
                  <a:cxn ang="0">
                    <a:pos x="47" y="506"/>
                  </a:cxn>
                  <a:cxn ang="0">
                    <a:pos x="28" y="467"/>
                  </a:cxn>
                  <a:cxn ang="0">
                    <a:pos x="13" y="426"/>
                  </a:cxn>
                  <a:cxn ang="0">
                    <a:pos x="4" y="381"/>
                  </a:cxn>
                  <a:cxn ang="0">
                    <a:pos x="0" y="337"/>
                  </a:cxn>
                  <a:cxn ang="0">
                    <a:pos x="4" y="291"/>
                  </a:cxn>
                  <a:cxn ang="0">
                    <a:pos x="13" y="246"/>
                  </a:cxn>
                  <a:cxn ang="0">
                    <a:pos x="28" y="205"/>
                  </a:cxn>
                  <a:cxn ang="0">
                    <a:pos x="47" y="166"/>
                  </a:cxn>
                  <a:cxn ang="0">
                    <a:pos x="71" y="130"/>
                  </a:cxn>
                  <a:cxn ang="0">
                    <a:pos x="99" y="99"/>
                  </a:cxn>
                  <a:cxn ang="0">
                    <a:pos x="132" y="70"/>
                  </a:cxn>
                  <a:cxn ang="0">
                    <a:pos x="168" y="45"/>
                  </a:cxn>
                  <a:cxn ang="0">
                    <a:pos x="206" y="26"/>
                  </a:cxn>
                  <a:cxn ang="0">
                    <a:pos x="248" y="12"/>
                  </a:cxn>
                  <a:cxn ang="0">
                    <a:pos x="292" y="3"/>
                  </a:cxn>
                  <a:cxn ang="0">
                    <a:pos x="337" y="0"/>
                  </a:cxn>
                </a:cxnLst>
                <a:rect l="0" t="0" r="r" b="b"/>
                <a:pathLst>
                  <a:path w="673" h="672">
                    <a:moveTo>
                      <a:pt x="337" y="0"/>
                    </a:moveTo>
                    <a:lnTo>
                      <a:pt x="383" y="3"/>
                    </a:lnTo>
                    <a:lnTo>
                      <a:pt x="426" y="12"/>
                    </a:lnTo>
                    <a:lnTo>
                      <a:pt x="467" y="26"/>
                    </a:lnTo>
                    <a:lnTo>
                      <a:pt x="507" y="45"/>
                    </a:lnTo>
                    <a:lnTo>
                      <a:pt x="542" y="70"/>
                    </a:lnTo>
                    <a:lnTo>
                      <a:pt x="575" y="99"/>
                    </a:lnTo>
                    <a:lnTo>
                      <a:pt x="603" y="130"/>
                    </a:lnTo>
                    <a:lnTo>
                      <a:pt x="627" y="166"/>
                    </a:lnTo>
                    <a:lnTo>
                      <a:pt x="647" y="205"/>
                    </a:lnTo>
                    <a:lnTo>
                      <a:pt x="661" y="246"/>
                    </a:lnTo>
                    <a:lnTo>
                      <a:pt x="669" y="291"/>
                    </a:lnTo>
                    <a:lnTo>
                      <a:pt x="673" y="337"/>
                    </a:lnTo>
                    <a:lnTo>
                      <a:pt x="669" y="381"/>
                    </a:lnTo>
                    <a:lnTo>
                      <a:pt x="661" y="426"/>
                    </a:lnTo>
                    <a:lnTo>
                      <a:pt x="647" y="467"/>
                    </a:lnTo>
                    <a:lnTo>
                      <a:pt x="627" y="506"/>
                    </a:lnTo>
                    <a:lnTo>
                      <a:pt x="603" y="542"/>
                    </a:lnTo>
                    <a:lnTo>
                      <a:pt x="575" y="573"/>
                    </a:lnTo>
                    <a:lnTo>
                      <a:pt x="542" y="602"/>
                    </a:lnTo>
                    <a:lnTo>
                      <a:pt x="507" y="627"/>
                    </a:lnTo>
                    <a:lnTo>
                      <a:pt x="467" y="646"/>
                    </a:lnTo>
                    <a:lnTo>
                      <a:pt x="426" y="660"/>
                    </a:lnTo>
                    <a:lnTo>
                      <a:pt x="383" y="669"/>
                    </a:lnTo>
                    <a:lnTo>
                      <a:pt x="337" y="672"/>
                    </a:lnTo>
                    <a:lnTo>
                      <a:pt x="292" y="669"/>
                    </a:lnTo>
                    <a:lnTo>
                      <a:pt x="248" y="660"/>
                    </a:lnTo>
                    <a:lnTo>
                      <a:pt x="206" y="646"/>
                    </a:lnTo>
                    <a:lnTo>
                      <a:pt x="168" y="627"/>
                    </a:lnTo>
                    <a:lnTo>
                      <a:pt x="132" y="602"/>
                    </a:lnTo>
                    <a:lnTo>
                      <a:pt x="99" y="573"/>
                    </a:lnTo>
                    <a:lnTo>
                      <a:pt x="71" y="542"/>
                    </a:lnTo>
                    <a:lnTo>
                      <a:pt x="47" y="506"/>
                    </a:lnTo>
                    <a:lnTo>
                      <a:pt x="28" y="467"/>
                    </a:lnTo>
                    <a:lnTo>
                      <a:pt x="13" y="426"/>
                    </a:lnTo>
                    <a:lnTo>
                      <a:pt x="4" y="381"/>
                    </a:lnTo>
                    <a:lnTo>
                      <a:pt x="0" y="337"/>
                    </a:lnTo>
                    <a:lnTo>
                      <a:pt x="4" y="291"/>
                    </a:lnTo>
                    <a:lnTo>
                      <a:pt x="13" y="246"/>
                    </a:lnTo>
                    <a:lnTo>
                      <a:pt x="28" y="205"/>
                    </a:lnTo>
                    <a:lnTo>
                      <a:pt x="47" y="166"/>
                    </a:lnTo>
                    <a:lnTo>
                      <a:pt x="71" y="130"/>
                    </a:lnTo>
                    <a:lnTo>
                      <a:pt x="99" y="99"/>
                    </a:lnTo>
                    <a:lnTo>
                      <a:pt x="132" y="70"/>
                    </a:lnTo>
                    <a:lnTo>
                      <a:pt x="168" y="45"/>
                    </a:lnTo>
                    <a:lnTo>
                      <a:pt x="206" y="26"/>
                    </a:lnTo>
                    <a:lnTo>
                      <a:pt x="248" y="12"/>
                    </a:lnTo>
                    <a:lnTo>
                      <a:pt x="292" y="3"/>
                    </a:lnTo>
                    <a:lnTo>
                      <a:pt x="337"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sp>
            <p:nvSpPr>
              <p:cNvPr id="438" name="Freeform 239">
                <a:extLst>
                  <a:ext uri="{FF2B5EF4-FFF2-40B4-BE49-F238E27FC236}">
                    <a16:creationId xmlns:a16="http://schemas.microsoft.com/office/drawing/2014/main" id="{CAD97E25-EB70-6F0E-03F1-CD8E810F2BCB}"/>
                  </a:ext>
                </a:extLst>
              </p:cNvPr>
              <p:cNvSpPr>
                <a:spLocks/>
              </p:cNvSpPr>
              <p:nvPr/>
            </p:nvSpPr>
            <p:spPr bwMode="auto">
              <a:xfrm>
                <a:off x="323850" y="5949950"/>
                <a:ext cx="254000" cy="127000"/>
              </a:xfrm>
              <a:custGeom>
                <a:avLst/>
                <a:gdLst/>
                <a:ahLst/>
                <a:cxnLst>
                  <a:cxn ang="0">
                    <a:pos x="336" y="0"/>
                  </a:cxn>
                  <a:cxn ang="0">
                    <a:pos x="784" y="0"/>
                  </a:cxn>
                  <a:cxn ang="0">
                    <a:pos x="829" y="3"/>
                  </a:cxn>
                  <a:cxn ang="0">
                    <a:pos x="873" y="11"/>
                  </a:cxn>
                  <a:cxn ang="0">
                    <a:pos x="915" y="27"/>
                  </a:cxn>
                  <a:cxn ang="0">
                    <a:pos x="953" y="46"/>
                  </a:cxn>
                  <a:cxn ang="0">
                    <a:pos x="989" y="70"/>
                  </a:cxn>
                  <a:cxn ang="0">
                    <a:pos x="1022" y="98"/>
                  </a:cxn>
                  <a:cxn ang="0">
                    <a:pos x="1050" y="131"/>
                  </a:cxn>
                  <a:cxn ang="0">
                    <a:pos x="1074" y="167"/>
                  </a:cxn>
                  <a:cxn ang="0">
                    <a:pos x="1093" y="205"/>
                  </a:cxn>
                  <a:cxn ang="0">
                    <a:pos x="1108" y="247"/>
                  </a:cxn>
                  <a:cxn ang="0">
                    <a:pos x="1117" y="291"/>
                  </a:cxn>
                  <a:cxn ang="0">
                    <a:pos x="1119" y="336"/>
                  </a:cxn>
                  <a:cxn ang="0">
                    <a:pos x="1119" y="560"/>
                  </a:cxn>
                  <a:cxn ang="0">
                    <a:pos x="0" y="560"/>
                  </a:cxn>
                  <a:cxn ang="0">
                    <a:pos x="0" y="336"/>
                  </a:cxn>
                  <a:cxn ang="0">
                    <a:pos x="3" y="291"/>
                  </a:cxn>
                  <a:cxn ang="0">
                    <a:pos x="12" y="247"/>
                  </a:cxn>
                  <a:cxn ang="0">
                    <a:pos x="27" y="205"/>
                  </a:cxn>
                  <a:cxn ang="0">
                    <a:pos x="45" y="167"/>
                  </a:cxn>
                  <a:cxn ang="0">
                    <a:pos x="70" y="131"/>
                  </a:cxn>
                  <a:cxn ang="0">
                    <a:pos x="99" y="98"/>
                  </a:cxn>
                  <a:cxn ang="0">
                    <a:pos x="131" y="70"/>
                  </a:cxn>
                  <a:cxn ang="0">
                    <a:pos x="166" y="46"/>
                  </a:cxn>
                  <a:cxn ang="0">
                    <a:pos x="205" y="27"/>
                  </a:cxn>
                  <a:cxn ang="0">
                    <a:pos x="246" y="11"/>
                  </a:cxn>
                  <a:cxn ang="0">
                    <a:pos x="291" y="3"/>
                  </a:cxn>
                  <a:cxn ang="0">
                    <a:pos x="336" y="0"/>
                  </a:cxn>
                </a:cxnLst>
                <a:rect l="0" t="0" r="r" b="b"/>
                <a:pathLst>
                  <a:path w="1119" h="560">
                    <a:moveTo>
                      <a:pt x="336" y="0"/>
                    </a:moveTo>
                    <a:lnTo>
                      <a:pt x="784" y="0"/>
                    </a:lnTo>
                    <a:lnTo>
                      <a:pt x="829" y="3"/>
                    </a:lnTo>
                    <a:lnTo>
                      <a:pt x="873" y="11"/>
                    </a:lnTo>
                    <a:lnTo>
                      <a:pt x="915" y="27"/>
                    </a:lnTo>
                    <a:lnTo>
                      <a:pt x="953" y="46"/>
                    </a:lnTo>
                    <a:lnTo>
                      <a:pt x="989" y="70"/>
                    </a:lnTo>
                    <a:lnTo>
                      <a:pt x="1022" y="98"/>
                    </a:lnTo>
                    <a:lnTo>
                      <a:pt x="1050" y="131"/>
                    </a:lnTo>
                    <a:lnTo>
                      <a:pt x="1074" y="167"/>
                    </a:lnTo>
                    <a:lnTo>
                      <a:pt x="1093" y="205"/>
                    </a:lnTo>
                    <a:lnTo>
                      <a:pt x="1108" y="247"/>
                    </a:lnTo>
                    <a:lnTo>
                      <a:pt x="1117" y="291"/>
                    </a:lnTo>
                    <a:lnTo>
                      <a:pt x="1119" y="336"/>
                    </a:lnTo>
                    <a:lnTo>
                      <a:pt x="1119" y="560"/>
                    </a:lnTo>
                    <a:lnTo>
                      <a:pt x="0" y="560"/>
                    </a:lnTo>
                    <a:lnTo>
                      <a:pt x="0" y="336"/>
                    </a:lnTo>
                    <a:lnTo>
                      <a:pt x="3" y="291"/>
                    </a:lnTo>
                    <a:lnTo>
                      <a:pt x="12" y="247"/>
                    </a:lnTo>
                    <a:lnTo>
                      <a:pt x="27" y="205"/>
                    </a:lnTo>
                    <a:lnTo>
                      <a:pt x="45" y="167"/>
                    </a:lnTo>
                    <a:lnTo>
                      <a:pt x="70" y="131"/>
                    </a:lnTo>
                    <a:lnTo>
                      <a:pt x="99" y="98"/>
                    </a:lnTo>
                    <a:lnTo>
                      <a:pt x="131" y="70"/>
                    </a:lnTo>
                    <a:lnTo>
                      <a:pt x="166" y="46"/>
                    </a:lnTo>
                    <a:lnTo>
                      <a:pt x="205" y="27"/>
                    </a:lnTo>
                    <a:lnTo>
                      <a:pt x="246" y="11"/>
                    </a:lnTo>
                    <a:lnTo>
                      <a:pt x="291" y="3"/>
                    </a:lnTo>
                    <a:lnTo>
                      <a:pt x="336"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sp>
            <p:nvSpPr>
              <p:cNvPr id="439" name="Freeform 240">
                <a:extLst>
                  <a:ext uri="{FF2B5EF4-FFF2-40B4-BE49-F238E27FC236}">
                    <a16:creationId xmlns:a16="http://schemas.microsoft.com/office/drawing/2014/main" id="{FECF6C3A-01CC-D0D3-E45D-4AB563E10FE7}"/>
                  </a:ext>
                </a:extLst>
              </p:cNvPr>
              <p:cNvSpPr>
                <a:spLocks/>
              </p:cNvSpPr>
              <p:nvPr/>
            </p:nvSpPr>
            <p:spPr bwMode="auto">
              <a:xfrm>
                <a:off x="542925" y="5721350"/>
                <a:ext cx="260350" cy="219075"/>
              </a:xfrm>
              <a:custGeom>
                <a:avLst/>
                <a:gdLst/>
                <a:ahLst/>
                <a:cxnLst>
                  <a:cxn ang="0">
                    <a:pos x="493" y="0"/>
                  </a:cxn>
                  <a:cxn ang="0">
                    <a:pos x="661" y="0"/>
                  </a:cxn>
                  <a:cxn ang="0">
                    <a:pos x="661" y="517"/>
                  </a:cxn>
                  <a:cxn ang="0">
                    <a:pos x="1153" y="825"/>
                  </a:cxn>
                  <a:cxn ang="0">
                    <a:pos x="1064" y="967"/>
                  </a:cxn>
                  <a:cxn ang="0">
                    <a:pos x="577" y="662"/>
                  </a:cxn>
                  <a:cxn ang="0">
                    <a:pos x="89" y="967"/>
                  </a:cxn>
                  <a:cxn ang="0">
                    <a:pos x="0" y="825"/>
                  </a:cxn>
                  <a:cxn ang="0">
                    <a:pos x="493" y="517"/>
                  </a:cxn>
                  <a:cxn ang="0">
                    <a:pos x="493" y="0"/>
                  </a:cxn>
                </a:cxnLst>
                <a:rect l="0" t="0" r="r" b="b"/>
                <a:pathLst>
                  <a:path w="1153" h="967">
                    <a:moveTo>
                      <a:pt x="493" y="0"/>
                    </a:moveTo>
                    <a:lnTo>
                      <a:pt x="661" y="0"/>
                    </a:lnTo>
                    <a:lnTo>
                      <a:pt x="661" y="517"/>
                    </a:lnTo>
                    <a:lnTo>
                      <a:pt x="1153" y="825"/>
                    </a:lnTo>
                    <a:lnTo>
                      <a:pt x="1064" y="967"/>
                    </a:lnTo>
                    <a:lnTo>
                      <a:pt x="577" y="662"/>
                    </a:lnTo>
                    <a:lnTo>
                      <a:pt x="89" y="967"/>
                    </a:lnTo>
                    <a:lnTo>
                      <a:pt x="0" y="825"/>
                    </a:lnTo>
                    <a:lnTo>
                      <a:pt x="493" y="517"/>
                    </a:lnTo>
                    <a:lnTo>
                      <a:pt x="493" y="0"/>
                    </a:lnTo>
                    <a:close/>
                  </a:path>
                </a:pathLst>
              </a:custGeom>
              <a:grpFill/>
              <a:ln w="0">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900" b="0" i="0" u="none" strike="noStrike" kern="1200" cap="none" spc="0" normalizeH="0" baseline="0" noProof="0">
                  <a:ln>
                    <a:noFill/>
                  </a:ln>
                  <a:solidFill>
                    <a:srgbClr val="00338D"/>
                  </a:solidFill>
                  <a:effectLst/>
                  <a:uLnTx/>
                  <a:uFillTx/>
                  <a:latin typeface="Arial"/>
                  <a:ea typeface="+mn-ea"/>
                  <a:cs typeface="+mn-cs"/>
                </a:endParaRPr>
              </a:p>
            </p:txBody>
          </p:sp>
        </p:grpSp>
        <p:sp>
          <p:nvSpPr>
            <p:cNvPr id="440" name="object 24">
              <a:extLst>
                <a:ext uri="{FF2B5EF4-FFF2-40B4-BE49-F238E27FC236}">
                  <a16:creationId xmlns:a16="http://schemas.microsoft.com/office/drawing/2014/main" id="{7EC56E43-EA03-EA9F-6401-2EAE6AF95066}"/>
                </a:ext>
              </a:extLst>
            </p:cNvPr>
            <p:cNvSpPr/>
            <p:nvPr/>
          </p:nvSpPr>
          <p:spPr>
            <a:xfrm>
              <a:off x="3464232" y="4020173"/>
              <a:ext cx="198235" cy="237105"/>
            </a:xfrm>
            <a:custGeom>
              <a:avLst/>
              <a:gdLst/>
              <a:ahLst/>
              <a:cxnLst/>
              <a:rect l="l" t="t" r="r" b="b"/>
              <a:pathLst>
                <a:path w="288290" h="346075">
                  <a:moveTo>
                    <a:pt x="143903" y="0"/>
                  </a:moveTo>
                  <a:lnTo>
                    <a:pt x="98615" y="7378"/>
                  </a:lnTo>
                  <a:lnTo>
                    <a:pt x="56908" y="29184"/>
                  </a:lnTo>
                  <a:lnTo>
                    <a:pt x="29298" y="56896"/>
                  </a:lnTo>
                  <a:lnTo>
                    <a:pt x="7264" y="98590"/>
                  </a:lnTo>
                  <a:lnTo>
                    <a:pt x="0" y="143967"/>
                  </a:lnTo>
                  <a:lnTo>
                    <a:pt x="228" y="153136"/>
                  </a:lnTo>
                  <a:lnTo>
                    <a:pt x="10515" y="198069"/>
                  </a:lnTo>
                  <a:lnTo>
                    <a:pt x="35445" y="238531"/>
                  </a:lnTo>
                  <a:lnTo>
                    <a:pt x="144018" y="345948"/>
                  </a:lnTo>
                  <a:lnTo>
                    <a:pt x="245884" y="245795"/>
                  </a:lnTo>
                  <a:lnTo>
                    <a:pt x="252590" y="238531"/>
                  </a:lnTo>
                  <a:lnTo>
                    <a:pt x="258737" y="231051"/>
                  </a:lnTo>
                  <a:lnTo>
                    <a:pt x="264325" y="223227"/>
                  </a:lnTo>
                  <a:lnTo>
                    <a:pt x="266881" y="219087"/>
                  </a:lnTo>
                  <a:lnTo>
                    <a:pt x="144018" y="219087"/>
                  </a:lnTo>
                  <a:lnTo>
                    <a:pt x="136753" y="218757"/>
                  </a:lnTo>
                  <a:lnTo>
                    <a:pt x="98615" y="203771"/>
                  </a:lnTo>
                  <a:lnTo>
                    <a:pt x="73982" y="171475"/>
                  </a:lnTo>
                  <a:lnTo>
                    <a:pt x="68872" y="143967"/>
                  </a:lnTo>
                  <a:lnTo>
                    <a:pt x="69215" y="136817"/>
                  </a:lnTo>
                  <a:lnTo>
                    <a:pt x="84201" y="98590"/>
                  </a:lnTo>
                  <a:lnTo>
                    <a:pt x="116293" y="74117"/>
                  </a:lnTo>
                  <a:lnTo>
                    <a:pt x="144018" y="68859"/>
                  </a:lnTo>
                  <a:lnTo>
                    <a:pt x="266882" y="68859"/>
                  </a:lnTo>
                  <a:lnTo>
                    <a:pt x="264325" y="64833"/>
                  </a:lnTo>
                  <a:lnTo>
                    <a:pt x="238607" y="35433"/>
                  </a:lnTo>
                  <a:lnTo>
                    <a:pt x="206743" y="14312"/>
                  </a:lnTo>
                  <a:lnTo>
                    <a:pt x="162356" y="1231"/>
                  </a:lnTo>
                  <a:lnTo>
                    <a:pt x="153301" y="342"/>
                  </a:lnTo>
                  <a:lnTo>
                    <a:pt x="143903" y="0"/>
                  </a:lnTo>
                  <a:close/>
                </a:path>
                <a:path w="288290" h="346075">
                  <a:moveTo>
                    <a:pt x="266882" y="68859"/>
                  </a:moveTo>
                  <a:lnTo>
                    <a:pt x="144018" y="68859"/>
                  </a:lnTo>
                  <a:lnTo>
                    <a:pt x="151282" y="69189"/>
                  </a:lnTo>
                  <a:lnTo>
                    <a:pt x="158330" y="70307"/>
                  </a:lnTo>
                  <a:lnTo>
                    <a:pt x="194665" y="88417"/>
                  </a:lnTo>
                  <a:lnTo>
                    <a:pt x="216141" y="122847"/>
                  </a:lnTo>
                  <a:lnTo>
                    <a:pt x="219163" y="143967"/>
                  </a:lnTo>
                  <a:lnTo>
                    <a:pt x="218821" y="151244"/>
                  </a:lnTo>
                  <a:lnTo>
                    <a:pt x="203835" y="189471"/>
                  </a:lnTo>
                  <a:lnTo>
                    <a:pt x="171742" y="213829"/>
                  </a:lnTo>
                  <a:lnTo>
                    <a:pt x="144018" y="219087"/>
                  </a:lnTo>
                  <a:lnTo>
                    <a:pt x="266881" y="219087"/>
                  </a:lnTo>
                  <a:lnTo>
                    <a:pt x="283337" y="180517"/>
                  </a:lnTo>
                  <a:lnTo>
                    <a:pt x="288036" y="143967"/>
                  </a:lnTo>
                  <a:lnTo>
                    <a:pt x="287807" y="134696"/>
                  </a:lnTo>
                  <a:lnTo>
                    <a:pt x="277520" y="89763"/>
                  </a:lnTo>
                  <a:lnTo>
                    <a:pt x="269367" y="72771"/>
                  </a:lnTo>
                  <a:lnTo>
                    <a:pt x="266882" y="68859"/>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0000"/>
                </a:solidFill>
                <a:effectLst/>
                <a:uLnTx/>
                <a:uFillTx/>
                <a:latin typeface="Arial"/>
                <a:ea typeface="+mn-ea"/>
                <a:cs typeface="+mn-cs"/>
              </a:endParaRPr>
            </a:p>
          </p:txBody>
        </p:sp>
        <p:sp>
          <p:nvSpPr>
            <p:cNvPr id="441" name="object 17">
              <a:extLst>
                <a:ext uri="{FF2B5EF4-FFF2-40B4-BE49-F238E27FC236}">
                  <a16:creationId xmlns:a16="http://schemas.microsoft.com/office/drawing/2014/main" id="{1B7F8E8F-CBD5-9C86-0A81-83725ECB7BE7}"/>
                </a:ext>
              </a:extLst>
            </p:cNvPr>
            <p:cNvSpPr/>
            <p:nvPr/>
          </p:nvSpPr>
          <p:spPr>
            <a:xfrm>
              <a:off x="2134522" y="4024770"/>
              <a:ext cx="245392" cy="241891"/>
            </a:xfrm>
            <a:custGeom>
              <a:avLst/>
              <a:gdLst/>
              <a:ahLst/>
              <a:cxnLst/>
              <a:rect l="l" t="t" r="r" b="b"/>
              <a:pathLst>
                <a:path w="356869" h="353060">
                  <a:moveTo>
                    <a:pt x="232130" y="220700"/>
                  </a:moveTo>
                  <a:lnTo>
                    <a:pt x="124663" y="220700"/>
                  </a:lnTo>
                  <a:lnTo>
                    <a:pt x="126098" y="332803"/>
                  </a:lnTo>
                  <a:lnTo>
                    <a:pt x="132142" y="346123"/>
                  </a:lnTo>
                  <a:lnTo>
                    <a:pt x="146515" y="352656"/>
                  </a:lnTo>
                  <a:lnTo>
                    <a:pt x="163576" y="352184"/>
                  </a:lnTo>
                  <a:lnTo>
                    <a:pt x="177685" y="344487"/>
                  </a:lnTo>
                  <a:lnTo>
                    <a:pt x="224146" y="344487"/>
                  </a:lnTo>
                  <a:lnTo>
                    <a:pt x="229273" y="332803"/>
                  </a:lnTo>
                  <a:lnTo>
                    <a:pt x="232130" y="220700"/>
                  </a:lnTo>
                  <a:close/>
                </a:path>
                <a:path w="356869" h="353060">
                  <a:moveTo>
                    <a:pt x="224146" y="344487"/>
                  </a:moveTo>
                  <a:lnTo>
                    <a:pt x="177685" y="344487"/>
                  </a:lnTo>
                  <a:lnTo>
                    <a:pt x="192395" y="352184"/>
                  </a:lnTo>
                  <a:lnTo>
                    <a:pt x="209389" y="352656"/>
                  </a:lnTo>
                  <a:lnTo>
                    <a:pt x="223428" y="346123"/>
                  </a:lnTo>
                  <a:lnTo>
                    <a:pt x="224146" y="344487"/>
                  </a:lnTo>
                  <a:close/>
                </a:path>
                <a:path w="356869" h="353060">
                  <a:moveTo>
                    <a:pt x="113139" y="321132"/>
                  </a:moveTo>
                  <a:lnTo>
                    <a:pt x="77381" y="321132"/>
                  </a:lnTo>
                  <a:lnTo>
                    <a:pt x="85195" y="326437"/>
                  </a:lnTo>
                  <a:lnTo>
                    <a:pt x="94754" y="328569"/>
                  </a:lnTo>
                  <a:lnTo>
                    <a:pt x="104580" y="327856"/>
                  </a:lnTo>
                  <a:lnTo>
                    <a:pt x="113195" y="324624"/>
                  </a:lnTo>
                  <a:lnTo>
                    <a:pt x="113139" y="321132"/>
                  </a:lnTo>
                  <a:close/>
                </a:path>
                <a:path w="356869" h="353060">
                  <a:moveTo>
                    <a:pt x="263652" y="94589"/>
                  </a:moveTo>
                  <a:lnTo>
                    <a:pt x="265087" y="96926"/>
                  </a:lnTo>
                  <a:lnTo>
                    <a:pt x="266522" y="98082"/>
                  </a:lnTo>
                  <a:lnTo>
                    <a:pt x="267957" y="100418"/>
                  </a:lnTo>
                  <a:lnTo>
                    <a:pt x="273981" y="113250"/>
                  </a:lnTo>
                  <a:lnTo>
                    <a:pt x="277453" y="126846"/>
                  </a:lnTo>
                  <a:lnTo>
                    <a:pt x="279044" y="140657"/>
                  </a:lnTo>
                  <a:lnTo>
                    <a:pt x="279425" y="154139"/>
                  </a:lnTo>
                  <a:lnTo>
                    <a:pt x="279223" y="169027"/>
                  </a:lnTo>
                  <a:lnTo>
                    <a:pt x="278887" y="183915"/>
                  </a:lnTo>
                  <a:lnTo>
                    <a:pt x="278819" y="198802"/>
                  </a:lnTo>
                  <a:lnTo>
                    <a:pt x="257056" y="234382"/>
                  </a:lnTo>
                  <a:lnTo>
                    <a:pt x="245033" y="235877"/>
                  </a:lnTo>
                  <a:lnTo>
                    <a:pt x="242163" y="324624"/>
                  </a:lnTo>
                  <a:lnTo>
                    <a:pt x="251009" y="327856"/>
                  </a:lnTo>
                  <a:lnTo>
                    <a:pt x="261332" y="328569"/>
                  </a:lnTo>
                  <a:lnTo>
                    <a:pt x="271386" y="326437"/>
                  </a:lnTo>
                  <a:lnTo>
                    <a:pt x="279425" y="321132"/>
                  </a:lnTo>
                  <a:lnTo>
                    <a:pt x="319079" y="321132"/>
                  </a:lnTo>
                  <a:lnTo>
                    <a:pt x="323837" y="310616"/>
                  </a:lnTo>
                  <a:lnTo>
                    <a:pt x="326707" y="212521"/>
                  </a:lnTo>
                  <a:lnTo>
                    <a:pt x="353012" y="212521"/>
                  </a:lnTo>
                  <a:lnTo>
                    <a:pt x="353503" y="212362"/>
                  </a:lnTo>
                  <a:lnTo>
                    <a:pt x="356793" y="206692"/>
                  </a:lnTo>
                  <a:lnTo>
                    <a:pt x="356793" y="154139"/>
                  </a:lnTo>
                  <a:lnTo>
                    <a:pt x="348195" y="110934"/>
                  </a:lnTo>
                  <a:lnTo>
                    <a:pt x="335261" y="97448"/>
                  </a:lnTo>
                  <a:lnTo>
                    <a:pt x="274583" y="97448"/>
                  </a:lnTo>
                  <a:lnTo>
                    <a:pt x="263652" y="94589"/>
                  </a:lnTo>
                  <a:close/>
                </a:path>
                <a:path w="356869" h="353060">
                  <a:moveTo>
                    <a:pt x="77428" y="212521"/>
                  </a:moveTo>
                  <a:lnTo>
                    <a:pt x="30086" y="212521"/>
                  </a:lnTo>
                  <a:lnTo>
                    <a:pt x="31521" y="310616"/>
                  </a:lnTo>
                  <a:lnTo>
                    <a:pt x="36670" y="321946"/>
                  </a:lnTo>
                  <a:lnTo>
                    <a:pt x="49074" y="327694"/>
                  </a:lnTo>
                  <a:lnTo>
                    <a:pt x="64166" y="327533"/>
                  </a:lnTo>
                  <a:lnTo>
                    <a:pt x="77381" y="321132"/>
                  </a:lnTo>
                  <a:lnTo>
                    <a:pt x="113139" y="321132"/>
                  </a:lnTo>
                  <a:lnTo>
                    <a:pt x="111772" y="235877"/>
                  </a:lnTo>
                  <a:lnTo>
                    <a:pt x="98942" y="234382"/>
                  </a:lnTo>
                  <a:lnTo>
                    <a:pt x="87590" y="230041"/>
                  </a:lnTo>
                  <a:lnTo>
                    <a:pt x="79731" y="223071"/>
                  </a:lnTo>
                  <a:lnTo>
                    <a:pt x="77381" y="213690"/>
                  </a:lnTo>
                  <a:lnTo>
                    <a:pt x="77428" y="212521"/>
                  </a:lnTo>
                  <a:close/>
                </a:path>
                <a:path w="356869" h="353060">
                  <a:moveTo>
                    <a:pt x="319079" y="321132"/>
                  </a:moveTo>
                  <a:lnTo>
                    <a:pt x="279425" y="321132"/>
                  </a:lnTo>
                  <a:lnTo>
                    <a:pt x="291802" y="327533"/>
                  </a:lnTo>
                  <a:lnTo>
                    <a:pt x="306465" y="327694"/>
                  </a:lnTo>
                  <a:lnTo>
                    <a:pt x="318710" y="321946"/>
                  </a:lnTo>
                  <a:lnTo>
                    <a:pt x="319079" y="321132"/>
                  </a:lnTo>
                  <a:close/>
                </a:path>
                <a:path w="356869" h="353060">
                  <a:moveTo>
                    <a:pt x="149021" y="80568"/>
                  </a:moveTo>
                  <a:lnTo>
                    <a:pt x="141859" y="80568"/>
                  </a:lnTo>
                  <a:lnTo>
                    <a:pt x="129320" y="82595"/>
                  </a:lnTo>
                  <a:lnTo>
                    <a:pt x="95109" y="116372"/>
                  </a:lnTo>
                  <a:lnTo>
                    <a:pt x="90271" y="154139"/>
                  </a:lnTo>
                  <a:lnTo>
                    <a:pt x="90271" y="213690"/>
                  </a:lnTo>
                  <a:lnTo>
                    <a:pt x="94032" y="220864"/>
                  </a:lnTo>
                  <a:lnTo>
                    <a:pt x="104243" y="224643"/>
                  </a:lnTo>
                  <a:lnTo>
                    <a:pt x="116065" y="224698"/>
                  </a:lnTo>
                  <a:lnTo>
                    <a:pt x="124663" y="220700"/>
                  </a:lnTo>
                  <a:lnTo>
                    <a:pt x="262255" y="220700"/>
                  </a:lnTo>
                  <a:lnTo>
                    <a:pt x="266522" y="213690"/>
                  </a:lnTo>
                  <a:lnTo>
                    <a:pt x="266522" y="154139"/>
                  </a:lnTo>
                  <a:lnTo>
                    <a:pt x="256489" y="105092"/>
                  </a:lnTo>
                  <a:lnTo>
                    <a:pt x="241559" y="90208"/>
                  </a:lnTo>
                  <a:lnTo>
                    <a:pt x="178396" y="90208"/>
                  </a:lnTo>
                  <a:lnTo>
                    <a:pt x="163037" y="87798"/>
                  </a:lnTo>
                  <a:lnTo>
                    <a:pt x="149021" y="80568"/>
                  </a:lnTo>
                  <a:close/>
                </a:path>
                <a:path w="356869" h="353060">
                  <a:moveTo>
                    <a:pt x="262255" y="220700"/>
                  </a:moveTo>
                  <a:lnTo>
                    <a:pt x="232130" y="220700"/>
                  </a:lnTo>
                  <a:lnTo>
                    <a:pt x="240526" y="224698"/>
                  </a:lnTo>
                  <a:lnTo>
                    <a:pt x="252012" y="224643"/>
                  </a:lnTo>
                  <a:lnTo>
                    <a:pt x="262155" y="220864"/>
                  </a:lnTo>
                  <a:lnTo>
                    <a:pt x="262255" y="220700"/>
                  </a:lnTo>
                  <a:close/>
                </a:path>
                <a:path w="356869" h="353060">
                  <a:moveTo>
                    <a:pt x="51587" y="88747"/>
                  </a:moveTo>
                  <a:lnTo>
                    <a:pt x="45859" y="88747"/>
                  </a:lnTo>
                  <a:lnTo>
                    <a:pt x="33790" y="90571"/>
                  </a:lnTo>
                  <a:lnTo>
                    <a:pt x="3627" y="120474"/>
                  </a:lnTo>
                  <a:lnTo>
                    <a:pt x="0" y="154139"/>
                  </a:lnTo>
                  <a:lnTo>
                    <a:pt x="0" y="206692"/>
                  </a:lnTo>
                  <a:lnTo>
                    <a:pt x="3088" y="212362"/>
                  </a:lnTo>
                  <a:lnTo>
                    <a:pt x="11818" y="215298"/>
                  </a:lnTo>
                  <a:lnTo>
                    <a:pt x="22161" y="215388"/>
                  </a:lnTo>
                  <a:lnTo>
                    <a:pt x="30086" y="212521"/>
                  </a:lnTo>
                  <a:lnTo>
                    <a:pt x="77428" y="212521"/>
                  </a:lnTo>
                  <a:lnTo>
                    <a:pt x="77986" y="198802"/>
                  </a:lnTo>
                  <a:lnTo>
                    <a:pt x="77919" y="183915"/>
                  </a:lnTo>
                  <a:lnTo>
                    <a:pt x="77582" y="169027"/>
                  </a:lnTo>
                  <a:lnTo>
                    <a:pt x="77381" y="154139"/>
                  </a:lnTo>
                  <a:lnTo>
                    <a:pt x="82819" y="113250"/>
                  </a:lnTo>
                  <a:lnTo>
                    <a:pt x="91058" y="97448"/>
                  </a:lnTo>
                  <a:lnTo>
                    <a:pt x="81410" y="97448"/>
                  </a:lnTo>
                  <a:lnTo>
                    <a:pt x="70575" y="97355"/>
                  </a:lnTo>
                  <a:lnTo>
                    <a:pt x="60275" y="94418"/>
                  </a:lnTo>
                  <a:lnTo>
                    <a:pt x="51587" y="88747"/>
                  </a:lnTo>
                  <a:close/>
                </a:path>
                <a:path w="356869" h="353060">
                  <a:moveTo>
                    <a:pt x="353012" y="212521"/>
                  </a:moveTo>
                  <a:lnTo>
                    <a:pt x="326707" y="212521"/>
                  </a:lnTo>
                  <a:lnTo>
                    <a:pt x="334026" y="215388"/>
                  </a:lnTo>
                  <a:lnTo>
                    <a:pt x="344436" y="215298"/>
                  </a:lnTo>
                  <a:lnTo>
                    <a:pt x="353012" y="212521"/>
                  </a:lnTo>
                  <a:close/>
                </a:path>
                <a:path w="356869" h="353060">
                  <a:moveTo>
                    <a:pt x="91706" y="94589"/>
                  </a:moveTo>
                  <a:lnTo>
                    <a:pt x="81410" y="97448"/>
                  </a:lnTo>
                  <a:lnTo>
                    <a:pt x="91058" y="97448"/>
                  </a:lnTo>
                  <a:lnTo>
                    <a:pt x="91706" y="96926"/>
                  </a:lnTo>
                  <a:lnTo>
                    <a:pt x="91706" y="94589"/>
                  </a:lnTo>
                  <a:close/>
                </a:path>
                <a:path w="356869" h="353060">
                  <a:moveTo>
                    <a:pt x="310946" y="88747"/>
                  </a:moveTo>
                  <a:lnTo>
                    <a:pt x="305219" y="88747"/>
                  </a:lnTo>
                  <a:lnTo>
                    <a:pt x="295902" y="94418"/>
                  </a:lnTo>
                  <a:lnTo>
                    <a:pt x="285511" y="97355"/>
                  </a:lnTo>
                  <a:lnTo>
                    <a:pt x="274583" y="97448"/>
                  </a:lnTo>
                  <a:lnTo>
                    <a:pt x="335261" y="97448"/>
                  </a:lnTo>
                  <a:lnTo>
                    <a:pt x="332795" y="95459"/>
                  </a:lnTo>
                  <a:lnTo>
                    <a:pt x="322408" y="90571"/>
                  </a:lnTo>
                  <a:lnTo>
                    <a:pt x="310946" y="88747"/>
                  </a:lnTo>
                  <a:close/>
                </a:path>
                <a:path w="356869" h="353060">
                  <a:moveTo>
                    <a:pt x="213499" y="80568"/>
                  </a:moveTo>
                  <a:lnTo>
                    <a:pt x="207772" y="80568"/>
                  </a:lnTo>
                  <a:lnTo>
                    <a:pt x="193755" y="87798"/>
                  </a:lnTo>
                  <a:lnTo>
                    <a:pt x="178396" y="90208"/>
                  </a:lnTo>
                  <a:lnTo>
                    <a:pt x="241559" y="90208"/>
                  </a:lnTo>
                  <a:lnTo>
                    <a:pt x="238756" y="88015"/>
                  </a:lnTo>
                  <a:lnTo>
                    <a:pt x="226867" y="82595"/>
                  </a:lnTo>
                  <a:lnTo>
                    <a:pt x="213499" y="80568"/>
                  </a:lnTo>
                  <a:close/>
                </a:path>
                <a:path w="356869" h="353060">
                  <a:moveTo>
                    <a:pt x="77381" y="18681"/>
                  </a:moveTo>
                  <a:lnTo>
                    <a:pt x="62308" y="20742"/>
                  </a:lnTo>
                  <a:lnTo>
                    <a:pt x="51404" y="26416"/>
                  </a:lnTo>
                  <a:lnTo>
                    <a:pt x="44532" y="34937"/>
                  </a:lnTo>
                  <a:lnTo>
                    <a:pt x="41554" y="45542"/>
                  </a:lnTo>
                  <a:lnTo>
                    <a:pt x="52526" y="78874"/>
                  </a:lnTo>
                  <a:lnTo>
                    <a:pt x="76663" y="89766"/>
                  </a:lnTo>
                  <a:lnTo>
                    <a:pt x="100801" y="78546"/>
                  </a:lnTo>
                  <a:lnTo>
                    <a:pt x="111772" y="45542"/>
                  </a:lnTo>
                  <a:lnTo>
                    <a:pt x="108613" y="34937"/>
                  </a:lnTo>
                  <a:lnTo>
                    <a:pt x="101558" y="26416"/>
                  </a:lnTo>
                  <a:lnTo>
                    <a:pt x="91012" y="20742"/>
                  </a:lnTo>
                  <a:lnTo>
                    <a:pt x="77381" y="18681"/>
                  </a:lnTo>
                  <a:close/>
                </a:path>
                <a:path w="356869" h="353060">
                  <a:moveTo>
                    <a:pt x="279425" y="18681"/>
                  </a:moveTo>
                  <a:lnTo>
                    <a:pt x="264980" y="20742"/>
                  </a:lnTo>
                  <a:lnTo>
                    <a:pt x="254166" y="26416"/>
                  </a:lnTo>
                  <a:lnTo>
                    <a:pt x="247383" y="34937"/>
                  </a:lnTo>
                  <a:lnTo>
                    <a:pt x="245033" y="45542"/>
                  </a:lnTo>
                  <a:lnTo>
                    <a:pt x="255779" y="78874"/>
                  </a:lnTo>
                  <a:lnTo>
                    <a:pt x="279419" y="89766"/>
                  </a:lnTo>
                  <a:lnTo>
                    <a:pt x="303058" y="78546"/>
                  </a:lnTo>
                  <a:lnTo>
                    <a:pt x="313804" y="45542"/>
                  </a:lnTo>
                  <a:lnTo>
                    <a:pt x="311252" y="34937"/>
                  </a:lnTo>
                  <a:lnTo>
                    <a:pt x="304134" y="26416"/>
                  </a:lnTo>
                  <a:lnTo>
                    <a:pt x="293257" y="20742"/>
                  </a:lnTo>
                  <a:lnTo>
                    <a:pt x="279425" y="18681"/>
                  </a:lnTo>
                  <a:close/>
                </a:path>
                <a:path w="356869" h="353060">
                  <a:moveTo>
                    <a:pt x="177685" y="0"/>
                  </a:moveTo>
                  <a:lnTo>
                    <a:pt x="161363" y="2462"/>
                  </a:lnTo>
                  <a:lnTo>
                    <a:pt x="149202" y="9193"/>
                  </a:lnTo>
                  <a:lnTo>
                    <a:pt x="141609" y="19207"/>
                  </a:lnTo>
                  <a:lnTo>
                    <a:pt x="138988" y="31521"/>
                  </a:lnTo>
                  <a:lnTo>
                    <a:pt x="151303" y="68799"/>
                  </a:lnTo>
                  <a:lnTo>
                    <a:pt x="178396" y="81008"/>
                  </a:lnTo>
                  <a:lnTo>
                    <a:pt x="205489" y="68474"/>
                  </a:lnTo>
                  <a:lnTo>
                    <a:pt x="217804" y="31521"/>
                  </a:lnTo>
                  <a:lnTo>
                    <a:pt x="214961" y="19207"/>
                  </a:lnTo>
                  <a:lnTo>
                    <a:pt x="206879" y="9193"/>
                  </a:lnTo>
                  <a:lnTo>
                    <a:pt x="194230" y="2462"/>
                  </a:lnTo>
                  <a:lnTo>
                    <a:pt x="177685"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31" name="Group 30">
            <a:extLst>
              <a:ext uri="{FF2B5EF4-FFF2-40B4-BE49-F238E27FC236}">
                <a16:creationId xmlns:a16="http://schemas.microsoft.com/office/drawing/2014/main" id="{5712E44A-2CF7-4659-4EE5-F12D7C3A5ECF}"/>
              </a:ext>
            </a:extLst>
          </p:cNvPr>
          <p:cNvGrpSpPr/>
          <p:nvPr/>
        </p:nvGrpSpPr>
        <p:grpSpPr>
          <a:xfrm>
            <a:off x="926892" y="4711526"/>
            <a:ext cx="3703787" cy="781089"/>
            <a:chOff x="890385" y="4619381"/>
            <a:chExt cx="3703787" cy="781089"/>
          </a:xfrm>
        </p:grpSpPr>
        <p:sp>
          <p:nvSpPr>
            <p:cNvPr id="442" name="Rechteck 188">
              <a:extLst>
                <a:ext uri="{FF2B5EF4-FFF2-40B4-BE49-F238E27FC236}">
                  <a16:creationId xmlns:a16="http://schemas.microsoft.com/office/drawing/2014/main" id="{CDB02D06-65B7-6270-9DDD-818818592F4F}"/>
                </a:ext>
              </a:extLst>
            </p:cNvPr>
            <p:cNvSpPr/>
            <p:nvPr/>
          </p:nvSpPr>
          <p:spPr>
            <a:xfrm>
              <a:off x="1159158" y="4686549"/>
              <a:ext cx="880217"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Compliance violations</a:t>
              </a:r>
            </a:p>
          </p:txBody>
        </p:sp>
        <p:sp>
          <p:nvSpPr>
            <p:cNvPr id="443" name="Rechteck 189">
              <a:extLst>
                <a:ext uri="{FF2B5EF4-FFF2-40B4-BE49-F238E27FC236}">
                  <a16:creationId xmlns:a16="http://schemas.microsoft.com/office/drawing/2014/main" id="{883416E7-761B-D5B2-B58F-14394A822B7D}"/>
                </a:ext>
              </a:extLst>
            </p:cNvPr>
            <p:cNvSpPr/>
            <p:nvPr/>
          </p:nvSpPr>
          <p:spPr>
            <a:xfrm>
              <a:off x="2296295" y="4664528"/>
              <a:ext cx="1115893"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Transparency &amp; </a:t>
              </a:r>
              <a:b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b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Public relations</a:t>
              </a:r>
            </a:p>
          </p:txBody>
        </p:sp>
        <p:grpSp>
          <p:nvGrpSpPr>
            <p:cNvPr id="30" name="Group 29">
              <a:extLst>
                <a:ext uri="{FF2B5EF4-FFF2-40B4-BE49-F238E27FC236}">
                  <a16:creationId xmlns:a16="http://schemas.microsoft.com/office/drawing/2014/main" id="{8041D2F6-2B70-5B9D-EE95-62F4A32EEBF4}"/>
                </a:ext>
              </a:extLst>
            </p:cNvPr>
            <p:cNvGrpSpPr/>
            <p:nvPr/>
          </p:nvGrpSpPr>
          <p:grpSpPr>
            <a:xfrm>
              <a:off x="890385" y="4619381"/>
              <a:ext cx="3703787" cy="739505"/>
              <a:chOff x="890385" y="4619381"/>
              <a:chExt cx="3703787" cy="739505"/>
            </a:xfrm>
          </p:grpSpPr>
          <p:sp>
            <p:nvSpPr>
              <p:cNvPr id="37" name="TextBox 9">
                <a:extLst>
                  <a:ext uri="{FF2B5EF4-FFF2-40B4-BE49-F238E27FC236}">
                    <a16:creationId xmlns:a16="http://schemas.microsoft.com/office/drawing/2014/main" id="{E4BC1678-7E44-236F-231C-67729EBCC2AE}"/>
                  </a:ext>
                </a:extLst>
              </p:cNvPr>
              <p:cNvSpPr txBox="1"/>
              <p:nvPr/>
            </p:nvSpPr>
            <p:spPr>
              <a:xfrm>
                <a:off x="934801" y="4619381"/>
                <a:ext cx="2819475" cy="172713"/>
              </a:xfrm>
              <a:prstGeom prst="rect">
                <a:avLst/>
              </a:prstGeom>
              <a:noFill/>
            </p:spPr>
            <p:txBody>
              <a:bodyPr wrap="square" lIns="0" tIns="54610" rIns="36000" bIns="54610" rtlCol="0"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050" b="1" i="0" u="none" strike="noStrike" kern="1200" cap="none" spc="0" normalizeH="0" baseline="0" noProof="0" dirty="0">
                    <a:ln>
                      <a:noFill/>
                    </a:ln>
                    <a:solidFill>
                      <a:srgbClr val="FFFFFF"/>
                    </a:solidFill>
                    <a:effectLst/>
                    <a:uLnTx/>
                    <a:uFillTx/>
                    <a:latin typeface="Arial"/>
                    <a:ea typeface="+mn-ea"/>
                    <a:cs typeface="+mn-cs"/>
                  </a:rPr>
                  <a:t>Governance Risks </a:t>
                </a:r>
              </a:p>
            </p:txBody>
          </p:sp>
          <p:sp>
            <p:nvSpPr>
              <p:cNvPr id="444" name="Rechteck 190">
                <a:extLst>
                  <a:ext uri="{FF2B5EF4-FFF2-40B4-BE49-F238E27FC236}">
                    <a16:creationId xmlns:a16="http://schemas.microsoft.com/office/drawing/2014/main" id="{86802820-3C7D-BF61-A3CE-CBB25F7823DA}"/>
                  </a:ext>
                </a:extLst>
              </p:cNvPr>
              <p:cNvSpPr/>
              <p:nvPr/>
            </p:nvSpPr>
            <p:spPr>
              <a:xfrm>
                <a:off x="3641867" y="4644965"/>
                <a:ext cx="952305"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a:ln>
                      <a:noFill/>
                    </a:ln>
                    <a:solidFill>
                      <a:srgbClr val="FFFFFF"/>
                    </a:solidFill>
                    <a:effectLst/>
                    <a:uLnTx/>
                    <a:uFillTx/>
                    <a:latin typeface="Arial"/>
                    <a:ea typeface="+mn-ea"/>
                    <a:cs typeface="+mn-cs"/>
                    <a:sym typeface="Arial"/>
                  </a:rPr>
                  <a:t>Management &amp; Values </a:t>
                </a:r>
              </a:p>
            </p:txBody>
          </p:sp>
          <p:sp>
            <p:nvSpPr>
              <p:cNvPr id="445" name="Freeform 176">
                <a:extLst>
                  <a:ext uri="{FF2B5EF4-FFF2-40B4-BE49-F238E27FC236}">
                    <a16:creationId xmlns:a16="http://schemas.microsoft.com/office/drawing/2014/main" id="{D648B0DA-1B11-A738-936B-2A7941CC69C4}"/>
                  </a:ext>
                </a:extLst>
              </p:cNvPr>
              <p:cNvSpPr>
                <a:spLocks noChangeAspect="1" noEditPoints="1"/>
              </p:cNvSpPr>
              <p:nvPr/>
            </p:nvSpPr>
            <p:spPr bwMode="auto">
              <a:xfrm>
                <a:off x="890385" y="4912467"/>
                <a:ext cx="229860" cy="216000"/>
              </a:xfrm>
              <a:custGeom>
                <a:avLst/>
                <a:gdLst>
                  <a:gd name="T0" fmla="*/ 102 w 597"/>
                  <a:gd name="T1" fmla="*/ 37 h 561"/>
                  <a:gd name="T2" fmla="*/ 31 w 597"/>
                  <a:gd name="T3" fmla="*/ 95 h 561"/>
                  <a:gd name="T4" fmla="*/ 100 w 597"/>
                  <a:gd name="T5" fmla="*/ 153 h 561"/>
                  <a:gd name="T6" fmla="*/ 267 w 597"/>
                  <a:gd name="T7" fmla="*/ 153 h 561"/>
                  <a:gd name="T8" fmla="*/ 267 w 597"/>
                  <a:gd name="T9" fmla="*/ 37 h 561"/>
                  <a:gd name="T10" fmla="*/ 102 w 597"/>
                  <a:gd name="T11" fmla="*/ 37 h 561"/>
                  <a:gd name="T12" fmla="*/ 306 w 597"/>
                  <a:gd name="T13" fmla="*/ 0 h 561"/>
                  <a:gd name="T14" fmla="*/ 314 w 597"/>
                  <a:gd name="T15" fmla="*/ 1 h 561"/>
                  <a:gd name="T16" fmla="*/ 322 w 597"/>
                  <a:gd name="T17" fmla="*/ 3 h 561"/>
                  <a:gd name="T18" fmla="*/ 327 w 597"/>
                  <a:gd name="T19" fmla="*/ 5 h 561"/>
                  <a:gd name="T20" fmla="*/ 332 w 597"/>
                  <a:gd name="T21" fmla="*/ 9 h 561"/>
                  <a:gd name="T22" fmla="*/ 335 w 597"/>
                  <a:gd name="T23" fmla="*/ 13 h 561"/>
                  <a:gd name="T24" fmla="*/ 336 w 597"/>
                  <a:gd name="T25" fmla="*/ 17 h 561"/>
                  <a:gd name="T26" fmla="*/ 336 w 597"/>
                  <a:gd name="T27" fmla="*/ 145 h 561"/>
                  <a:gd name="T28" fmla="*/ 500 w 597"/>
                  <a:gd name="T29" fmla="*/ 145 h 561"/>
                  <a:gd name="T30" fmla="*/ 504 w 597"/>
                  <a:gd name="T31" fmla="*/ 145 h 561"/>
                  <a:gd name="T32" fmla="*/ 508 w 597"/>
                  <a:gd name="T33" fmla="*/ 148 h 561"/>
                  <a:gd name="T34" fmla="*/ 592 w 597"/>
                  <a:gd name="T35" fmla="*/ 219 h 561"/>
                  <a:gd name="T36" fmla="*/ 595 w 597"/>
                  <a:gd name="T37" fmla="*/ 221 h 561"/>
                  <a:gd name="T38" fmla="*/ 596 w 597"/>
                  <a:gd name="T39" fmla="*/ 224 h 561"/>
                  <a:gd name="T40" fmla="*/ 597 w 597"/>
                  <a:gd name="T41" fmla="*/ 227 h 561"/>
                  <a:gd name="T42" fmla="*/ 596 w 597"/>
                  <a:gd name="T43" fmla="*/ 230 h 561"/>
                  <a:gd name="T44" fmla="*/ 595 w 597"/>
                  <a:gd name="T45" fmla="*/ 233 h 561"/>
                  <a:gd name="T46" fmla="*/ 592 w 597"/>
                  <a:gd name="T47" fmla="*/ 236 h 561"/>
                  <a:gd name="T48" fmla="*/ 508 w 597"/>
                  <a:gd name="T49" fmla="*/ 306 h 561"/>
                  <a:gd name="T50" fmla="*/ 504 w 597"/>
                  <a:gd name="T51" fmla="*/ 309 h 561"/>
                  <a:gd name="T52" fmla="*/ 500 w 597"/>
                  <a:gd name="T53" fmla="*/ 309 h 561"/>
                  <a:gd name="T54" fmla="*/ 336 w 597"/>
                  <a:gd name="T55" fmla="*/ 309 h 561"/>
                  <a:gd name="T56" fmla="*/ 336 w 597"/>
                  <a:gd name="T57" fmla="*/ 545 h 561"/>
                  <a:gd name="T58" fmla="*/ 332 w 597"/>
                  <a:gd name="T59" fmla="*/ 553 h 561"/>
                  <a:gd name="T60" fmla="*/ 322 w 597"/>
                  <a:gd name="T61" fmla="*/ 560 h 561"/>
                  <a:gd name="T62" fmla="*/ 306 w 597"/>
                  <a:gd name="T63" fmla="*/ 561 h 561"/>
                  <a:gd name="T64" fmla="*/ 299 w 597"/>
                  <a:gd name="T65" fmla="*/ 561 h 561"/>
                  <a:gd name="T66" fmla="*/ 291 w 597"/>
                  <a:gd name="T67" fmla="*/ 560 h 561"/>
                  <a:gd name="T68" fmla="*/ 286 w 597"/>
                  <a:gd name="T69" fmla="*/ 557 h 561"/>
                  <a:gd name="T70" fmla="*/ 280 w 597"/>
                  <a:gd name="T71" fmla="*/ 553 h 561"/>
                  <a:gd name="T72" fmla="*/ 278 w 597"/>
                  <a:gd name="T73" fmla="*/ 549 h 561"/>
                  <a:gd name="T74" fmla="*/ 276 w 597"/>
                  <a:gd name="T75" fmla="*/ 545 h 561"/>
                  <a:gd name="T76" fmla="*/ 276 w 597"/>
                  <a:gd name="T77" fmla="*/ 177 h 561"/>
                  <a:gd name="T78" fmla="*/ 96 w 597"/>
                  <a:gd name="T79" fmla="*/ 177 h 561"/>
                  <a:gd name="T80" fmla="*/ 92 w 597"/>
                  <a:gd name="T81" fmla="*/ 177 h 561"/>
                  <a:gd name="T82" fmla="*/ 88 w 597"/>
                  <a:gd name="T83" fmla="*/ 175 h 561"/>
                  <a:gd name="T84" fmla="*/ 4 w 597"/>
                  <a:gd name="T85" fmla="*/ 104 h 561"/>
                  <a:gd name="T86" fmla="*/ 2 w 597"/>
                  <a:gd name="T87" fmla="*/ 101 h 561"/>
                  <a:gd name="T88" fmla="*/ 0 w 597"/>
                  <a:gd name="T89" fmla="*/ 99 h 561"/>
                  <a:gd name="T90" fmla="*/ 0 w 597"/>
                  <a:gd name="T91" fmla="*/ 95 h 561"/>
                  <a:gd name="T92" fmla="*/ 0 w 597"/>
                  <a:gd name="T93" fmla="*/ 92 h 561"/>
                  <a:gd name="T94" fmla="*/ 2 w 597"/>
                  <a:gd name="T95" fmla="*/ 88 h 561"/>
                  <a:gd name="T96" fmla="*/ 4 w 597"/>
                  <a:gd name="T97" fmla="*/ 85 h 561"/>
                  <a:gd name="T98" fmla="*/ 88 w 597"/>
                  <a:gd name="T99" fmla="*/ 15 h 561"/>
                  <a:gd name="T100" fmla="*/ 92 w 597"/>
                  <a:gd name="T101" fmla="*/ 13 h 561"/>
                  <a:gd name="T102" fmla="*/ 96 w 597"/>
                  <a:gd name="T103" fmla="*/ 12 h 561"/>
                  <a:gd name="T104" fmla="*/ 278 w 597"/>
                  <a:gd name="T105" fmla="*/ 12 h 561"/>
                  <a:gd name="T106" fmla="*/ 284 w 597"/>
                  <a:gd name="T107" fmla="*/ 7 h 561"/>
                  <a:gd name="T108" fmla="*/ 294 w 597"/>
                  <a:gd name="T109" fmla="*/ 1 h 561"/>
                  <a:gd name="T110" fmla="*/ 306 w 597"/>
                  <a:gd name="T111" fmla="*/ 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97" h="561">
                    <a:moveTo>
                      <a:pt x="102" y="37"/>
                    </a:moveTo>
                    <a:lnTo>
                      <a:pt x="31" y="95"/>
                    </a:lnTo>
                    <a:lnTo>
                      <a:pt x="100" y="153"/>
                    </a:lnTo>
                    <a:lnTo>
                      <a:pt x="267" y="153"/>
                    </a:lnTo>
                    <a:lnTo>
                      <a:pt x="267" y="37"/>
                    </a:lnTo>
                    <a:lnTo>
                      <a:pt x="102" y="37"/>
                    </a:lnTo>
                    <a:close/>
                    <a:moveTo>
                      <a:pt x="306" y="0"/>
                    </a:moveTo>
                    <a:lnTo>
                      <a:pt x="314" y="1"/>
                    </a:lnTo>
                    <a:lnTo>
                      <a:pt x="322" y="3"/>
                    </a:lnTo>
                    <a:lnTo>
                      <a:pt x="327" y="5"/>
                    </a:lnTo>
                    <a:lnTo>
                      <a:pt x="332" y="9"/>
                    </a:lnTo>
                    <a:lnTo>
                      <a:pt x="335" y="13"/>
                    </a:lnTo>
                    <a:lnTo>
                      <a:pt x="336" y="17"/>
                    </a:lnTo>
                    <a:lnTo>
                      <a:pt x="336" y="145"/>
                    </a:lnTo>
                    <a:lnTo>
                      <a:pt x="500" y="145"/>
                    </a:lnTo>
                    <a:lnTo>
                      <a:pt x="504" y="145"/>
                    </a:lnTo>
                    <a:lnTo>
                      <a:pt x="508" y="148"/>
                    </a:lnTo>
                    <a:lnTo>
                      <a:pt x="592" y="219"/>
                    </a:lnTo>
                    <a:lnTo>
                      <a:pt x="595" y="221"/>
                    </a:lnTo>
                    <a:lnTo>
                      <a:pt x="596" y="224"/>
                    </a:lnTo>
                    <a:lnTo>
                      <a:pt x="597" y="227"/>
                    </a:lnTo>
                    <a:lnTo>
                      <a:pt x="596" y="230"/>
                    </a:lnTo>
                    <a:lnTo>
                      <a:pt x="595" y="233"/>
                    </a:lnTo>
                    <a:lnTo>
                      <a:pt x="592" y="236"/>
                    </a:lnTo>
                    <a:lnTo>
                      <a:pt x="508" y="306"/>
                    </a:lnTo>
                    <a:lnTo>
                      <a:pt x="504" y="309"/>
                    </a:lnTo>
                    <a:lnTo>
                      <a:pt x="500" y="309"/>
                    </a:lnTo>
                    <a:lnTo>
                      <a:pt x="336" y="309"/>
                    </a:lnTo>
                    <a:lnTo>
                      <a:pt x="336" y="545"/>
                    </a:lnTo>
                    <a:lnTo>
                      <a:pt x="332" y="553"/>
                    </a:lnTo>
                    <a:lnTo>
                      <a:pt x="322" y="560"/>
                    </a:lnTo>
                    <a:lnTo>
                      <a:pt x="306" y="561"/>
                    </a:lnTo>
                    <a:lnTo>
                      <a:pt x="299" y="561"/>
                    </a:lnTo>
                    <a:lnTo>
                      <a:pt x="291" y="560"/>
                    </a:lnTo>
                    <a:lnTo>
                      <a:pt x="286" y="557"/>
                    </a:lnTo>
                    <a:lnTo>
                      <a:pt x="280" y="553"/>
                    </a:lnTo>
                    <a:lnTo>
                      <a:pt x="278" y="549"/>
                    </a:lnTo>
                    <a:lnTo>
                      <a:pt x="276" y="545"/>
                    </a:lnTo>
                    <a:lnTo>
                      <a:pt x="276" y="177"/>
                    </a:lnTo>
                    <a:lnTo>
                      <a:pt x="96" y="177"/>
                    </a:lnTo>
                    <a:lnTo>
                      <a:pt x="92" y="177"/>
                    </a:lnTo>
                    <a:lnTo>
                      <a:pt x="88" y="175"/>
                    </a:lnTo>
                    <a:lnTo>
                      <a:pt x="4" y="104"/>
                    </a:lnTo>
                    <a:lnTo>
                      <a:pt x="2" y="101"/>
                    </a:lnTo>
                    <a:lnTo>
                      <a:pt x="0" y="99"/>
                    </a:lnTo>
                    <a:lnTo>
                      <a:pt x="0" y="95"/>
                    </a:lnTo>
                    <a:lnTo>
                      <a:pt x="0" y="92"/>
                    </a:lnTo>
                    <a:lnTo>
                      <a:pt x="2" y="88"/>
                    </a:lnTo>
                    <a:lnTo>
                      <a:pt x="4" y="85"/>
                    </a:lnTo>
                    <a:lnTo>
                      <a:pt x="88" y="15"/>
                    </a:lnTo>
                    <a:lnTo>
                      <a:pt x="92" y="13"/>
                    </a:lnTo>
                    <a:lnTo>
                      <a:pt x="96" y="12"/>
                    </a:lnTo>
                    <a:lnTo>
                      <a:pt x="278" y="12"/>
                    </a:lnTo>
                    <a:lnTo>
                      <a:pt x="284" y="7"/>
                    </a:lnTo>
                    <a:lnTo>
                      <a:pt x="294" y="1"/>
                    </a:lnTo>
                    <a:lnTo>
                      <a:pt x="306" y="0"/>
                    </a:lnTo>
                    <a:close/>
                  </a:path>
                </a:pathLst>
              </a:custGeom>
              <a:solidFill>
                <a:schemeClr val="bg1"/>
              </a:solidFill>
              <a:ln w="0">
                <a:solidFill>
                  <a:schemeClr val="bg1"/>
                </a:solidFill>
                <a:prstDash val="solid"/>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grpSp>
            <p:nvGrpSpPr>
              <p:cNvPr id="446" name="Group 60">
                <a:extLst>
                  <a:ext uri="{FF2B5EF4-FFF2-40B4-BE49-F238E27FC236}">
                    <a16:creationId xmlns:a16="http://schemas.microsoft.com/office/drawing/2014/main" id="{ED4F0881-A593-AC02-427A-BA7A3AD4F413}"/>
                  </a:ext>
                </a:extLst>
              </p:cNvPr>
              <p:cNvGrpSpPr>
                <a:grpSpLocks noChangeAspect="1"/>
              </p:cNvGrpSpPr>
              <p:nvPr/>
            </p:nvGrpSpPr>
            <p:grpSpPr>
              <a:xfrm>
                <a:off x="3422382" y="4847078"/>
                <a:ext cx="164909" cy="288000"/>
                <a:chOff x="271463" y="4260851"/>
                <a:chExt cx="889001" cy="1552575"/>
              </a:xfrm>
              <a:solidFill>
                <a:schemeClr val="bg1"/>
              </a:solidFill>
            </p:grpSpPr>
            <p:sp>
              <p:nvSpPr>
                <p:cNvPr id="447" name="Freeform 45">
                  <a:extLst>
                    <a:ext uri="{FF2B5EF4-FFF2-40B4-BE49-F238E27FC236}">
                      <a16:creationId xmlns:a16="http://schemas.microsoft.com/office/drawing/2014/main" id="{9C28151B-6456-6870-44F4-F65E6CD865FF}"/>
                    </a:ext>
                  </a:extLst>
                </p:cNvPr>
                <p:cNvSpPr>
                  <a:spLocks/>
                </p:cNvSpPr>
                <p:nvPr/>
              </p:nvSpPr>
              <p:spPr bwMode="auto">
                <a:xfrm>
                  <a:off x="788988" y="5165726"/>
                  <a:ext cx="276225" cy="647700"/>
                </a:xfrm>
                <a:custGeom>
                  <a:avLst/>
                  <a:gdLst/>
                  <a:ahLst/>
                  <a:cxnLst>
                    <a:cxn ang="0">
                      <a:pos x="203" y="132"/>
                    </a:cxn>
                    <a:cxn ang="0">
                      <a:pos x="204" y="135"/>
                    </a:cxn>
                    <a:cxn ang="0">
                      <a:pos x="206" y="139"/>
                    </a:cxn>
                    <a:cxn ang="0">
                      <a:pos x="199" y="143"/>
                    </a:cxn>
                    <a:cxn ang="0">
                      <a:pos x="169" y="159"/>
                    </a:cxn>
                    <a:cxn ang="0">
                      <a:pos x="162" y="163"/>
                    </a:cxn>
                    <a:cxn ang="0">
                      <a:pos x="158" y="156"/>
                    </a:cxn>
                    <a:cxn ang="0">
                      <a:pos x="151" y="142"/>
                    </a:cxn>
                    <a:cxn ang="0">
                      <a:pos x="145" y="132"/>
                    </a:cxn>
                    <a:cxn ang="0">
                      <a:pos x="143" y="132"/>
                    </a:cxn>
                    <a:cxn ang="0">
                      <a:pos x="117" y="122"/>
                    </a:cxn>
                    <a:cxn ang="0">
                      <a:pos x="111" y="116"/>
                    </a:cxn>
                    <a:cxn ang="0">
                      <a:pos x="104" y="86"/>
                    </a:cxn>
                    <a:cxn ang="0">
                      <a:pos x="111" y="68"/>
                    </a:cxn>
                    <a:cxn ang="0">
                      <a:pos x="99" y="45"/>
                    </a:cxn>
                    <a:cxn ang="0">
                      <a:pos x="74" y="0"/>
                    </a:cxn>
                    <a:cxn ang="0">
                      <a:pos x="12" y="12"/>
                    </a:cxn>
                    <a:cxn ang="0">
                      <a:pos x="12" y="12"/>
                    </a:cxn>
                    <a:cxn ang="0">
                      <a:pos x="11" y="12"/>
                    </a:cxn>
                    <a:cxn ang="0">
                      <a:pos x="6" y="11"/>
                    </a:cxn>
                    <a:cxn ang="0">
                      <a:pos x="0" y="11"/>
                    </a:cxn>
                    <a:cxn ang="0">
                      <a:pos x="0" y="35"/>
                    </a:cxn>
                    <a:cxn ang="0">
                      <a:pos x="0" y="111"/>
                    </a:cxn>
                    <a:cxn ang="0">
                      <a:pos x="0" y="455"/>
                    </a:cxn>
                    <a:cxn ang="0">
                      <a:pos x="49" y="505"/>
                    </a:cxn>
                    <a:cxn ang="0">
                      <a:pos x="99" y="455"/>
                    </a:cxn>
                    <a:cxn ang="0">
                      <a:pos x="99" y="142"/>
                    </a:cxn>
                    <a:cxn ang="0">
                      <a:pos x="117" y="142"/>
                    </a:cxn>
                    <a:cxn ang="0">
                      <a:pos x="117" y="455"/>
                    </a:cxn>
                    <a:cxn ang="0">
                      <a:pos x="167" y="505"/>
                    </a:cxn>
                    <a:cxn ang="0">
                      <a:pos x="216" y="455"/>
                    </a:cxn>
                    <a:cxn ang="0">
                      <a:pos x="216" y="111"/>
                    </a:cxn>
                    <a:cxn ang="0">
                      <a:pos x="216" y="83"/>
                    </a:cxn>
                    <a:cxn ang="0">
                      <a:pos x="189" y="107"/>
                    </a:cxn>
                    <a:cxn ang="0">
                      <a:pos x="203" y="132"/>
                    </a:cxn>
                  </a:cxnLst>
                  <a:rect l="0" t="0" r="r" b="b"/>
                  <a:pathLst>
                    <a:path w="216" h="505">
                      <a:moveTo>
                        <a:pt x="203" y="132"/>
                      </a:moveTo>
                      <a:cubicBezTo>
                        <a:pt x="204" y="135"/>
                        <a:pt x="204" y="135"/>
                        <a:pt x="204" y="135"/>
                      </a:cubicBezTo>
                      <a:cubicBezTo>
                        <a:pt x="206" y="139"/>
                        <a:pt x="206" y="139"/>
                        <a:pt x="206" y="139"/>
                      </a:cubicBezTo>
                      <a:cubicBezTo>
                        <a:pt x="199" y="143"/>
                        <a:pt x="199" y="143"/>
                        <a:pt x="199" y="143"/>
                      </a:cubicBezTo>
                      <a:cubicBezTo>
                        <a:pt x="169" y="159"/>
                        <a:pt x="169" y="159"/>
                        <a:pt x="169" y="159"/>
                      </a:cubicBezTo>
                      <a:cubicBezTo>
                        <a:pt x="162" y="163"/>
                        <a:pt x="162" y="163"/>
                        <a:pt x="162" y="163"/>
                      </a:cubicBezTo>
                      <a:cubicBezTo>
                        <a:pt x="158" y="156"/>
                        <a:pt x="158" y="156"/>
                        <a:pt x="158" y="156"/>
                      </a:cubicBezTo>
                      <a:cubicBezTo>
                        <a:pt x="151" y="142"/>
                        <a:pt x="151" y="142"/>
                        <a:pt x="151" y="142"/>
                      </a:cubicBezTo>
                      <a:cubicBezTo>
                        <a:pt x="145" y="132"/>
                        <a:pt x="145" y="132"/>
                        <a:pt x="145" y="132"/>
                      </a:cubicBezTo>
                      <a:cubicBezTo>
                        <a:pt x="145" y="132"/>
                        <a:pt x="144" y="132"/>
                        <a:pt x="143" y="132"/>
                      </a:cubicBezTo>
                      <a:cubicBezTo>
                        <a:pt x="133" y="132"/>
                        <a:pt x="124" y="128"/>
                        <a:pt x="117" y="122"/>
                      </a:cubicBezTo>
                      <a:cubicBezTo>
                        <a:pt x="115" y="120"/>
                        <a:pt x="113" y="118"/>
                        <a:pt x="111" y="116"/>
                      </a:cubicBezTo>
                      <a:cubicBezTo>
                        <a:pt x="105" y="107"/>
                        <a:pt x="102" y="97"/>
                        <a:pt x="104" y="86"/>
                      </a:cubicBezTo>
                      <a:cubicBezTo>
                        <a:pt x="104" y="80"/>
                        <a:pt x="107" y="73"/>
                        <a:pt x="111" y="68"/>
                      </a:cubicBezTo>
                      <a:cubicBezTo>
                        <a:pt x="99" y="45"/>
                        <a:pt x="99" y="45"/>
                        <a:pt x="99" y="45"/>
                      </a:cubicBezTo>
                      <a:cubicBezTo>
                        <a:pt x="74" y="0"/>
                        <a:pt x="74" y="0"/>
                        <a:pt x="74" y="0"/>
                      </a:cubicBezTo>
                      <a:cubicBezTo>
                        <a:pt x="51" y="8"/>
                        <a:pt x="31" y="12"/>
                        <a:pt x="12" y="12"/>
                      </a:cubicBezTo>
                      <a:cubicBezTo>
                        <a:pt x="12" y="12"/>
                        <a:pt x="12" y="12"/>
                        <a:pt x="12" y="12"/>
                      </a:cubicBezTo>
                      <a:cubicBezTo>
                        <a:pt x="11" y="12"/>
                        <a:pt x="11" y="12"/>
                        <a:pt x="11" y="12"/>
                      </a:cubicBezTo>
                      <a:cubicBezTo>
                        <a:pt x="9" y="12"/>
                        <a:pt x="8" y="11"/>
                        <a:pt x="6" y="11"/>
                      </a:cubicBezTo>
                      <a:cubicBezTo>
                        <a:pt x="4" y="11"/>
                        <a:pt x="2" y="11"/>
                        <a:pt x="0" y="11"/>
                      </a:cubicBezTo>
                      <a:cubicBezTo>
                        <a:pt x="0" y="35"/>
                        <a:pt x="0" y="35"/>
                        <a:pt x="0" y="35"/>
                      </a:cubicBezTo>
                      <a:cubicBezTo>
                        <a:pt x="0" y="111"/>
                        <a:pt x="0" y="111"/>
                        <a:pt x="0" y="111"/>
                      </a:cubicBezTo>
                      <a:cubicBezTo>
                        <a:pt x="0" y="455"/>
                        <a:pt x="0" y="455"/>
                        <a:pt x="0" y="455"/>
                      </a:cubicBezTo>
                      <a:cubicBezTo>
                        <a:pt x="0" y="482"/>
                        <a:pt x="22" y="505"/>
                        <a:pt x="49" y="505"/>
                      </a:cubicBezTo>
                      <a:cubicBezTo>
                        <a:pt x="76" y="505"/>
                        <a:pt x="99" y="482"/>
                        <a:pt x="99" y="455"/>
                      </a:cubicBezTo>
                      <a:cubicBezTo>
                        <a:pt x="99" y="142"/>
                        <a:pt x="99" y="142"/>
                        <a:pt x="99" y="142"/>
                      </a:cubicBezTo>
                      <a:cubicBezTo>
                        <a:pt x="117" y="142"/>
                        <a:pt x="117" y="142"/>
                        <a:pt x="117" y="142"/>
                      </a:cubicBezTo>
                      <a:cubicBezTo>
                        <a:pt x="117" y="455"/>
                        <a:pt x="117" y="455"/>
                        <a:pt x="117" y="455"/>
                      </a:cubicBezTo>
                      <a:cubicBezTo>
                        <a:pt x="117" y="482"/>
                        <a:pt x="139" y="505"/>
                        <a:pt x="167" y="505"/>
                      </a:cubicBezTo>
                      <a:cubicBezTo>
                        <a:pt x="194" y="505"/>
                        <a:pt x="216" y="482"/>
                        <a:pt x="216" y="455"/>
                      </a:cubicBezTo>
                      <a:cubicBezTo>
                        <a:pt x="216" y="111"/>
                        <a:pt x="216" y="111"/>
                        <a:pt x="216" y="111"/>
                      </a:cubicBezTo>
                      <a:cubicBezTo>
                        <a:pt x="216" y="83"/>
                        <a:pt x="216" y="83"/>
                        <a:pt x="216" y="83"/>
                      </a:cubicBezTo>
                      <a:cubicBezTo>
                        <a:pt x="208" y="91"/>
                        <a:pt x="199" y="99"/>
                        <a:pt x="189" y="107"/>
                      </a:cubicBezTo>
                      <a:lnTo>
                        <a:pt x="203" y="132"/>
                      </a:ln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48" name="Freeform 46">
                  <a:extLst>
                    <a:ext uri="{FF2B5EF4-FFF2-40B4-BE49-F238E27FC236}">
                      <a16:creationId xmlns:a16="http://schemas.microsoft.com/office/drawing/2014/main" id="{130CEC9D-C97F-8AFF-D2A8-2BBDBD2F3FE7}"/>
                    </a:ext>
                  </a:extLst>
                </p:cNvPr>
                <p:cNvSpPr>
                  <a:spLocks/>
                </p:cNvSpPr>
                <p:nvPr/>
              </p:nvSpPr>
              <p:spPr bwMode="auto">
                <a:xfrm>
                  <a:off x="792163" y="4641851"/>
                  <a:ext cx="254000" cy="254000"/>
                </a:xfrm>
                <a:custGeom>
                  <a:avLst/>
                  <a:gdLst/>
                  <a:ahLst/>
                  <a:cxnLst>
                    <a:cxn ang="0">
                      <a:pos x="11" y="78"/>
                    </a:cxn>
                    <a:cxn ang="0">
                      <a:pos x="78" y="186"/>
                    </a:cxn>
                    <a:cxn ang="0">
                      <a:pos x="186" y="119"/>
                    </a:cxn>
                    <a:cxn ang="0">
                      <a:pos x="119" y="11"/>
                    </a:cxn>
                    <a:cxn ang="0">
                      <a:pos x="11" y="78"/>
                    </a:cxn>
                  </a:cxnLst>
                  <a:rect l="0" t="0" r="r" b="b"/>
                  <a:pathLst>
                    <a:path w="198" h="198">
                      <a:moveTo>
                        <a:pt x="11" y="78"/>
                      </a:moveTo>
                      <a:cubicBezTo>
                        <a:pt x="0" y="127"/>
                        <a:pt x="30" y="175"/>
                        <a:pt x="78" y="186"/>
                      </a:cubicBezTo>
                      <a:cubicBezTo>
                        <a:pt x="127" y="198"/>
                        <a:pt x="175" y="168"/>
                        <a:pt x="186" y="119"/>
                      </a:cubicBezTo>
                      <a:cubicBezTo>
                        <a:pt x="198" y="71"/>
                        <a:pt x="168" y="22"/>
                        <a:pt x="119" y="11"/>
                      </a:cubicBezTo>
                      <a:cubicBezTo>
                        <a:pt x="71" y="0"/>
                        <a:pt x="22" y="30"/>
                        <a:pt x="11" y="78"/>
                      </a:cubicBez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49" name="Freeform 47">
                  <a:extLst>
                    <a:ext uri="{FF2B5EF4-FFF2-40B4-BE49-F238E27FC236}">
                      <a16:creationId xmlns:a16="http://schemas.microsoft.com/office/drawing/2014/main" id="{18E825C6-13DC-7D0E-8002-4864FB59D02E}"/>
                    </a:ext>
                  </a:extLst>
                </p:cNvPr>
                <p:cNvSpPr>
                  <a:spLocks/>
                </p:cNvSpPr>
                <p:nvPr/>
              </p:nvSpPr>
              <p:spPr bwMode="auto">
                <a:xfrm>
                  <a:off x="271463" y="4260851"/>
                  <a:ext cx="630238" cy="812800"/>
                </a:xfrm>
                <a:custGeom>
                  <a:avLst/>
                  <a:gdLst/>
                  <a:ahLst/>
                  <a:cxnLst>
                    <a:cxn ang="0">
                      <a:pos x="486" y="634"/>
                    </a:cxn>
                    <a:cxn ang="0">
                      <a:pos x="450" y="569"/>
                    </a:cxn>
                    <a:cxn ang="0">
                      <a:pos x="422" y="516"/>
                    </a:cxn>
                    <a:cxn ang="0">
                      <a:pos x="421" y="514"/>
                    </a:cxn>
                    <a:cxn ang="0">
                      <a:pos x="331" y="347"/>
                    </a:cxn>
                    <a:cxn ang="0">
                      <a:pos x="492" y="261"/>
                    </a:cxn>
                    <a:cxn ang="0">
                      <a:pos x="352" y="0"/>
                    </a:cxn>
                    <a:cxn ang="0">
                      <a:pos x="0" y="190"/>
                    </a:cxn>
                    <a:cxn ang="0">
                      <a:pos x="140" y="450"/>
                    </a:cxn>
                    <a:cxn ang="0">
                      <a:pos x="301" y="364"/>
                    </a:cxn>
                    <a:cxn ang="0">
                      <a:pos x="387" y="524"/>
                    </a:cxn>
                    <a:cxn ang="0">
                      <a:pos x="403" y="552"/>
                    </a:cxn>
                    <a:cxn ang="0">
                      <a:pos x="418" y="580"/>
                    </a:cxn>
                    <a:cxn ang="0">
                      <a:pos x="446" y="633"/>
                    </a:cxn>
                    <a:cxn ang="0">
                      <a:pos x="454" y="631"/>
                    </a:cxn>
                    <a:cxn ang="0">
                      <a:pos x="466" y="629"/>
                    </a:cxn>
                    <a:cxn ang="0">
                      <a:pos x="486" y="634"/>
                    </a:cxn>
                  </a:cxnLst>
                  <a:rect l="0" t="0" r="r" b="b"/>
                  <a:pathLst>
                    <a:path w="492" h="634">
                      <a:moveTo>
                        <a:pt x="486" y="634"/>
                      </a:moveTo>
                      <a:cubicBezTo>
                        <a:pt x="450" y="569"/>
                        <a:pt x="450" y="569"/>
                        <a:pt x="450" y="569"/>
                      </a:cubicBezTo>
                      <a:cubicBezTo>
                        <a:pt x="422" y="516"/>
                        <a:pt x="422" y="516"/>
                        <a:pt x="422" y="516"/>
                      </a:cubicBezTo>
                      <a:cubicBezTo>
                        <a:pt x="421" y="514"/>
                        <a:pt x="421" y="514"/>
                        <a:pt x="421" y="514"/>
                      </a:cubicBezTo>
                      <a:cubicBezTo>
                        <a:pt x="331" y="347"/>
                        <a:pt x="331" y="347"/>
                        <a:pt x="331" y="347"/>
                      </a:cubicBezTo>
                      <a:cubicBezTo>
                        <a:pt x="492" y="261"/>
                        <a:pt x="492" y="261"/>
                        <a:pt x="492" y="261"/>
                      </a:cubicBezTo>
                      <a:cubicBezTo>
                        <a:pt x="352" y="0"/>
                        <a:pt x="352" y="0"/>
                        <a:pt x="352" y="0"/>
                      </a:cubicBezTo>
                      <a:cubicBezTo>
                        <a:pt x="0" y="190"/>
                        <a:pt x="0" y="190"/>
                        <a:pt x="0" y="190"/>
                      </a:cubicBezTo>
                      <a:cubicBezTo>
                        <a:pt x="140" y="450"/>
                        <a:pt x="140" y="450"/>
                        <a:pt x="140" y="450"/>
                      </a:cubicBezTo>
                      <a:cubicBezTo>
                        <a:pt x="301" y="364"/>
                        <a:pt x="301" y="364"/>
                        <a:pt x="301" y="364"/>
                      </a:cubicBezTo>
                      <a:cubicBezTo>
                        <a:pt x="387" y="524"/>
                        <a:pt x="387" y="524"/>
                        <a:pt x="387" y="524"/>
                      </a:cubicBezTo>
                      <a:cubicBezTo>
                        <a:pt x="403" y="552"/>
                        <a:pt x="403" y="552"/>
                        <a:pt x="403" y="552"/>
                      </a:cubicBezTo>
                      <a:cubicBezTo>
                        <a:pt x="418" y="580"/>
                        <a:pt x="418" y="580"/>
                        <a:pt x="418" y="580"/>
                      </a:cubicBezTo>
                      <a:cubicBezTo>
                        <a:pt x="446" y="633"/>
                        <a:pt x="446" y="633"/>
                        <a:pt x="446" y="633"/>
                      </a:cubicBezTo>
                      <a:cubicBezTo>
                        <a:pt x="449" y="633"/>
                        <a:pt x="451" y="632"/>
                        <a:pt x="454" y="631"/>
                      </a:cubicBezTo>
                      <a:cubicBezTo>
                        <a:pt x="458" y="630"/>
                        <a:pt x="462" y="629"/>
                        <a:pt x="466" y="629"/>
                      </a:cubicBezTo>
                      <a:cubicBezTo>
                        <a:pt x="473" y="629"/>
                        <a:pt x="480" y="631"/>
                        <a:pt x="486" y="634"/>
                      </a:cubicBez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50" name="Freeform 48">
                  <a:extLst>
                    <a:ext uri="{FF2B5EF4-FFF2-40B4-BE49-F238E27FC236}">
                      <a16:creationId xmlns:a16="http://schemas.microsoft.com/office/drawing/2014/main" id="{3B3C2884-ABF9-F519-E532-7B28945A1DFB}"/>
                    </a:ext>
                  </a:extLst>
                </p:cNvPr>
                <p:cNvSpPr>
                  <a:spLocks/>
                </p:cNvSpPr>
                <p:nvPr/>
              </p:nvSpPr>
              <p:spPr bwMode="auto">
                <a:xfrm>
                  <a:off x="893763" y="5121276"/>
                  <a:ext cx="79375" cy="125413"/>
                </a:xfrm>
                <a:custGeom>
                  <a:avLst/>
                  <a:gdLst/>
                  <a:ahLst/>
                  <a:cxnLst>
                    <a:cxn ang="0">
                      <a:pos x="35" y="97"/>
                    </a:cxn>
                    <a:cxn ang="0">
                      <a:pos x="37" y="95"/>
                    </a:cxn>
                    <a:cxn ang="0">
                      <a:pos x="62" y="75"/>
                    </a:cxn>
                    <a:cxn ang="0">
                      <a:pos x="44" y="42"/>
                    </a:cxn>
                    <a:cxn ang="0">
                      <a:pos x="21" y="0"/>
                    </a:cxn>
                    <a:cxn ang="0">
                      <a:pos x="0" y="32"/>
                    </a:cxn>
                    <a:cxn ang="0">
                      <a:pos x="1" y="34"/>
                    </a:cxn>
                    <a:cxn ang="0">
                      <a:pos x="16" y="62"/>
                    </a:cxn>
                    <a:cxn ang="0">
                      <a:pos x="35" y="97"/>
                    </a:cxn>
                    <a:cxn ang="0">
                      <a:pos x="35" y="97"/>
                    </a:cxn>
                  </a:cxnLst>
                  <a:rect l="0" t="0" r="r" b="b"/>
                  <a:pathLst>
                    <a:path w="62" h="97">
                      <a:moveTo>
                        <a:pt x="35" y="97"/>
                      </a:moveTo>
                      <a:cubicBezTo>
                        <a:pt x="36" y="96"/>
                        <a:pt x="36" y="95"/>
                        <a:pt x="37" y="95"/>
                      </a:cubicBezTo>
                      <a:cubicBezTo>
                        <a:pt x="46" y="88"/>
                        <a:pt x="54" y="82"/>
                        <a:pt x="62" y="75"/>
                      </a:cubicBezTo>
                      <a:cubicBezTo>
                        <a:pt x="44" y="42"/>
                        <a:pt x="44" y="42"/>
                        <a:pt x="44" y="42"/>
                      </a:cubicBezTo>
                      <a:cubicBezTo>
                        <a:pt x="21" y="0"/>
                        <a:pt x="21" y="0"/>
                        <a:pt x="21" y="0"/>
                      </a:cubicBezTo>
                      <a:cubicBezTo>
                        <a:pt x="20" y="13"/>
                        <a:pt x="12" y="26"/>
                        <a:pt x="0" y="32"/>
                      </a:cubicBezTo>
                      <a:cubicBezTo>
                        <a:pt x="1" y="34"/>
                        <a:pt x="1" y="34"/>
                        <a:pt x="1" y="34"/>
                      </a:cubicBezTo>
                      <a:cubicBezTo>
                        <a:pt x="16" y="62"/>
                        <a:pt x="16" y="62"/>
                        <a:pt x="16" y="62"/>
                      </a:cubicBezTo>
                      <a:cubicBezTo>
                        <a:pt x="35" y="97"/>
                        <a:pt x="35" y="97"/>
                        <a:pt x="35" y="97"/>
                      </a:cubicBezTo>
                      <a:cubicBezTo>
                        <a:pt x="35" y="97"/>
                        <a:pt x="35" y="97"/>
                        <a:pt x="35" y="97"/>
                      </a:cubicBez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51" name="Freeform 49">
                  <a:extLst>
                    <a:ext uri="{FF2B5EF4-FFF2-40B4-BE49-F238E27FC236}">
                      <a16:creationId xmlns:a16="http://schemas.microsoft.com/office/drawing/2014/main" id="{03A1FCD4-4C1E-AE4C-41DD-FE2944BFF50F}"/>
                    </a:ext>
                  </a:extLst>
                </p:cNvPr>
                <p:cNvSpPr>
                  <a:spLocks/>
                </p:cNvSpPr>
                <p:nvPr/>
              </p:nvSpPr>
              <p:spPr bwMode="auto">
                <a:xfrm>
                  <a:off x="985838" y="5310188"/>
                  <a:ext cx="53975" cy="50800"/>
                </a:xfrm>
                <a:custGeom>
                  <a:avLst/>
                  <a:gdLst/>
                  <a:ahLst/>
                  <a:cxnLst>
                    <a:cxn ang="0">
                      <a:pos x="0" y="18"/>
                    </a:cxn>
                    <a:cxn ang="0">
                      <a:pos x="6" y="30"/>
                    </a:cxn>
                    <a:cxn ang="0">
                      <a:pos x="11" y="40"/>
                    </a:cxn>
                    <a:cxn ang="0">
                      <a:pos x="30" y="30"/>
                    </a:cxn>
                    <a:cxn ang="0">
                      <a:pos x="42" y="24"/>
                    </a:cxn>
                    <a:cxn ang="0">
                      <a:pos x="29" y="0"/>
                    </a:cxn>
                    <a:cxn ang="0">
                      <a:pos x="13" y="12"/>
                    </a:cxn>
                    <a:cxn ang="0">
                      <a:pos x="0" y="18"/>
                    </a:cxn>
                  </a:cxnLst>
                  <a:rect l="0" t="0" r="r" b="b"/>
                  <a:pathLst>
                    <a:path w="42" h="40">
                      <a:moveTo>
                        <a:pt x="0" y="18"/>
                      </a:moveTo>
                      <a:cubicBezTo>
                        <a:pt x="6" y="30"/>
                        <a:pt x="6" y="30"/>
                        <a:pt x="6" y="30"/>
                      </a:cubicBezTo>
                      <a:cubicBezTo>
                        <a:pt x="11" y="40"/>
                        <a:pt x="11" y="40"/>
                        <a:pt x="11" y="40"/>
                      </a:cubicBezTo>
                      <a:cubicBezTo>
                        <a:pt x="30" y="30"/>
                        <a:pt x="30" y="30"/>
                        <a:pt x="30" y="30"/>
                      </a:cubicBezTo>
                      <a:cubicBezTo>
                        <a:pt x="42" y="24"/>
                        <a:pt x="42" y="24"/>
                        <a:pt x="42" y="24"/>
                      </a:cubicBezTo>
                      <a:cubicBezTo>
                        <a:pt x="29" y="0"/>
                        <a:pt x="29" y="0"/>
                        <a:pt x="29" y="0"/>
                      </a:cubicBezTo>
                      <a:cubicBezTo>
                        <a:pt x="24" y="4"/>
                        <a:pt x="19" y="8"/>
                        <a:pt x="13" y="12"/>
                      </a:cubicBezTo>
                      <a:cubicBezTo>
                        <a:pt x="9" y="15"/>
                        <a:pt x="5" y="17"/>
                        <a:pt x="0" y="18"/>
                      </a:cubicBez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52" name="Freeform 50">
                  <a:extLst>
                    <a:ext uri="{FF2B5EF4-FFF2-40B4-BE49-F238E27FC236}">
                      <a16:creationId xmlns:a16="http://schemas.microsoft.com/office/drawing/2014/main" id="{0628B7E1-FD7E-AA22-3B01-768D89CE36BF}"/>
                    </a:ext>
                  </a:extLst>
                </p:cNvPr>
                <p:cNvSpPr>
                  <a:spLocks/>
                </p:cNvSpPr>
                <p:nvPr/>
              </p:nvSpPr>
              <p:spPr bwMode="auto">
                <a:xfrm>
                  <a:off x="688976" y="4937126"/>
                  <a:ext cx="225425" cy="234950"/>
                </a:xfrm>
                <a:custGeom>
                  <a:avLst/>
                  <a:gdLst/>
                  <a:ahLst/>
                  <a:cxnLst>
                    <a:cxn ang="0">
                      <a:pos x="56" y="177"/>
                    </a:cxn>
                    <a:cxn ang="0">
                      <a:pos x="58" y="178"/>
                    </a:cxn>
                    <a:cxn ang="0">
                      <a:pos x="62" y="179"/>
                    </a:cxn>
                    <a:cxn ang="0">
                      <a:pos x="67" y="180"/>
                    </a:cxn>
                    <a:cxn ang="0">
                      <a:pos x="71" y="181"/>
                    </a:cxn>
                    <a:cxn ang="0">
                      <a:pos x="77" y="182"/>
                    </a:cxn>
                    <a:cxn ang="0">
                      <a:pos x="77" y="182"/>
                    </a:cxn>
                    <a:cxn ang="0">
                      <a:pos x="80" y="182"/>
                    </a:cxn>
                    <a:cxn ang="0">
                      <a:pos x="88" y="183"/>
                    </a:cxn>
                    <a:cxn ang="0">
                      <a:pos x="88" y="183"/>
                    </a:cxn>
                    <a:cxn ang="0">
                      <a:pos x="88" y="183"/>
                    </a:cxn>
                    <a:cxn ang="0">
                      <a:pos x="89" y="183"/>
                    </a:cxn>
                    <a:cxn ang="0">
                      <a:pos x="148" y="172"/>
                    </a:cxn>
                    <a:cxn ang="0">
                      <a:pos x="150" y="171"/>
                    </a:cxn>
                    <a:cxn ang="0">
                      <a:pos x="150" y="171"/>
                    </a:cxn>
                    <a:cxn ang="0">
                      <a:pos x="155" y="169"/>
                    </a:cxn>
                    <a:cxn ang="0">
                      <a:pos x="171" y="131"/>
                    </a:cxn>
                    <a:cxn ang="0">
                      <a:pos x="140" y="109"/>
                    </a:cxn>
                    <a:cxn ang="0">
                      <a:pos x="130" y="111"/>
                    </a:cxn>
                    <a:cxn ang="0">
                      <a:pos x="124" y="112"/>
                    </a:cxn>
                    <a:cxn ang="0">
                      <a:pos x="116" y="115"/>
                    </a:cxn>
                    <a:cxn ang="0">
                      <a:pos x="89" y="119"/>
                    </a:cxn>
                    <a:cxn ang="0">
                      <a:pos x="84" y="118"/>
                    </a:cxn>
                    <a:cxn ang="0">
                      <a:pos x="84" y="118"/>
                    </a:cxn>
                    <a:cxn ang="0">
                      <a:pos x="80" y="118"/>
                    </a:cxn>
                    <a:cxn ang="0">
                      <a:pos x="80" y="118"/>
                    </a:cxn>
                    <a:cxn ang="0">
                      <a:pos x="77" y="117"/>
                    </a:cxn>
                    <a:cxn ang="0">
                      <a:pos x="77" y="117"/>
                    </a:cxn>
                    <a:cxn ang="0">
                      <a:pos x="77" y="117"/>
                    </a:cxn>
                    <a:cxn ang="0">
                      <a:pos x="74" y="116"/>
                    </a:cxn>
                    <a:cxn ang="0">
                      <a:pos x="74" y="116"/>
                    </a:cxn>
                    <a:cxn ang="0">
                      <a:pos x="72" y="116"/>
                    </a:cxn>
                    <a:cxn ang="0">
                      <a:pos x="72" y="115"/>
                    </a:cxn>
                    <a:cxn ang="0">
                      <a:pos x="71" y="115"/>
                    </a:cxn>
                    <a:cxn ang="0">
                      <a:pos x="71" y="115"/>
                    </a:cxn>
                    <a:cxn ang="0">
                      <a:pos x="70" y="114"/>
                    </a:cxn>
                    <a:cxn ang="0">
                      <a:pos x="69" y="114"/>
                    </a:cxn>
                    <a:cxn ang="0">
                      <a:pos x="69" y="114"/>
                    </a:cxn>
                    <a:cxn ang="0">
                      <a:pos x="68" y="113"/>
                    </a:cxn>
                    <a:cxn ang="0">
                      <a:pos x="68" y="113"/>
                    </a:cxn>
                    <a:cxn ang="0">
                      <a:pos x="64" y="98"/>
                    </a:cxn>
                    <a:cxn ang="0">
                      <a:pos x="77" y="64"/>
                    </a:cxn>
                    <a:cxn ang="0">
                      <a:pos x="77" y="64"/>
                    </a:cxn>
                    <a:cxn ang="0">
                      <a:pos x="77" y="109"/>
                    </a:cxn>
                    <a:cxn ang="0">
                      <a:pos x="89" y="111"/>
                    </a:cxn>
                    <a:cxn ang="0">
                      <a:pos x="113" y="107"/>
                    </a:cxn>
                    <a:cxn ang="0">
                      <a:pos x="85" y="56"/>
                    </a:cxn>
                    <a:cxn ang="0">
                      <a:pos x="77" y="41"/>
                    </a:cxn>
                    <a:cxn ang="0">
                      <a:pos x="54" y="0"/>
                    </a:cxn>
                    <a:cxn ang="0">
                      <a:pos x="27" y="24"/>
                    </a:cxn>
                    <a:cxn ang="0">
                      <a:pos x="0" y="98"/>
                    </a:cxn>
                    <a:cxn ang="0">
                      <a:pos x="22" y="157"/>
                    </a:cxn>
                    <a:cxn ang="0">
                      <a:pos x="40" y="171"/>
                    </a:cxn>
                    <a:cxn ang="0">
                      <a:pos x="40" y="171"/>
                    </a:cxn>
                    <a:cxn ang="0">
                      <a:pos x="42" y="172"/>
                    </a:cxn>
                    <a:cxn ang="0">
                      <a:pos x="43" y="172"/>
                    </a:cxn>
                    <a:cxn ang="0">
                      <a:pos x="56" y="177"/>
                    </a:cxn>
                  </a:cxnLst>
                  <a:rect l="0" t="0" r="r" b="b"/>
                  <a:pathLst>
                    <a:path w="176" h="183">
                      <a:moveTo>
                        <a:pt x="56" y="177"/>
                      </a:moveTo>
                      <a:cubicBezTo>
                        <a:pt x="56" y="178"/>
                        <a:pt x="57" y="178"/>
                        <a:pt x="58" y="178"/>
                      </a:cubicBezTo>
                      <a:cubicBezTo>
                        <a:pt x="59" y="179"/>
                        <a:pt x="60" y="179"/>
                        <a:pt x="62" y="179"/>
                      </a:cubicBezTo>
                      <a:cubicBezTo>
                        <a:pt x="63" y="180"/>
                        <a:pt x="65" y="180"/>
                        <a:pt x="67" y="180"/>
                      </a:cubicBezTo>
                      <a:cubicBezTo>
                        <a:pt x="68" y="181"/>
                        <a:pt x="69" y="181"/>
                        <a:pt x="71" y="181"/>
                      </a:cubicBezTo>
                      <a:cubicBezTo>
                        <a:pt x="73" y="181"/>
                        <a:pt x="75" y="182"/>
                        <a:pt x="77" y="182"/>
                      </a:cubicBezTo>
                      <a:cubicBezTo>
                        <a:pt x="77" y="182"/>
                        <a:pt x="77" y="182"/>
                        <a:pt x="77" y="182"/>
                      </a:cubicBezTo>
                      <a:cubicBezTo>
                        <a:pt x="78" y="182"/>
                        <a:pt x="79" y="182"/>
                        <a:pt x="80" y="182"/>
                      </a:cubicBezTo>
                      <a:cubicBezTo>
                        <a:pt x="82" y="182"/>
                        <a:pt x="85" y="183"/>
                        <a:pt x="88" y="183"/>
                      </a:cubicBezTo>
                      <a:cubicBezTo>
                        <a:pt x="88" y="183"/>
                        <a:pt x="88" y="183"/>
                        <a:pt x="88" y="183"/>
                      </a:cubicBezTo>
                      <a:cubicBezTo>
                        <a:pt x="88" y="183"/>
                        <a:pt x="88" y="183"/>
                        <a:pt x="88" y="183"/>
                      </a:cubicBezTo>
                      <a:cubicBezTo>
                        <a:pt x="89" y="183"/>
                        <a:pt x="89" y="183"/>
                        <a:pt x="89" y="183"/>
                      </a:cubicBezTo>
                      <a:cubicBezTo>
                        <a:pt x="107" y="183"/>
                        <a:pt x="126" y="179"/>
                        <a:pt x="148" y="172"/>
                      </a:cubicBezTo>
                      <a:cubicBezTo>
                        <a:pt x="148" y="172"/>
                        <a:pt x="149" y="172"/>
                        <a:pt x="150" y="171"/>
                      </a:cubicBezTo>
                      <a:cubicBezTo>
                        <a:pt x="150" y="171"/>
                        <a:pt x="150" y="171"/>
                        <a:pt x="150" y="171"/>
                      </a:cubicBezTo>
                      <a:cubicBezTo>
                        <a:pt x="152" y="171"/>
                        <a:pt x="154" y="170"/>
                        <a:pt x="155" y="169"/>
                      </a:cubicBezTo>
                      <a:cubicBezTo>
                        <a:pt x="169" y="162"/>
                        <a:pt x="176" y="146"/>
                        <a:pt x="171" y="131"/>
                      </a:cubicBezTo>
                      <a:cubicBezTo>
                        <a:pt x="166" y="117"/>
                        <a:pt x="153" y="109"/>
                        <a:pt x="140" y="109"/>
                      </a:cubicBezTo>
                      <a:cubicBezTo>
                        <a:pt x="136" y="109"/>
                        <a:pt x="133" y="109"/>
                        <a:pt x="130" y="111"/>
                      </a:cubicBezTo>
                      <a:cubicBezTo>
                        <a:pt x="128" y="111"/>
                        <a:pt x="126" y="112"/>
                        <a:pt x="124" y="112"/>
                      </a:cubicBezTo>
                      <a:cubicBezTo>
                        <a:pt x="122" y="113"/>
                        <a:pt x="119" y="114"/>
                        <a:pt x="116" y="115"/>
                      </a:cubicBezTo>
                      <a:cubicBezTo>
                        <a:pt x="105" y="117"/>
                        <a:pt x="96" y="119"/>
                        <a:pt x="89" y="119"/>
                      </a:cubicBezTo>
                      <a:cubicBezTo>
                        <a:pt x="87" y="119"/>
                        <a:pt x="86" y="118"/>
                        <a:pt x="84" y="118"/>
                      </a:cubicBezTo>
                      <a:cubicBezTo>
                        <a:pt x="84" y="118"/>
                        <a:pt x="84" y="118"/>
                        <a:pt x="84" y="118"/>
                      </a:cubicBezTo>
                      <a:cubicBezTo>
                        <a:pt x="83" y="118"/>
                        <a:pt x="81" y="118"/>
                        <a:pt x="80" y="118"/>
                      </a:cubicBezTo>
                      <a:cubicBezTo>
                        <a:pt x="80" y="118"/>
                        <a:pt x="80" y="118"/>
                        <a:pt x="80" y="118"/>
                      </a:cubicBezTo>
                      <a:cubicBezTo>
                        <a:pt x="79" y="118"/>
                        <a:pt x="78" y="117"/>
                        <a:pt x="77" y="117"/>
                      </a:cubicBezTo>
                      <a:cubicBezTo>
                        <a:pt x="77" y="117"/>
                        <a:pt x="77" y="117"/>
                        <a:pt x="77" y="117"/>
                      </a:cubicBezTo>
                      <a:cubicBezTo>
                        <a:pt x="77" y="117"/>
                        <a:pt x="77" y="117"/>
                        <a:pt x="77" y="117"/>
                      </a:cubicBezTo>
                      <a:cubicBezTo>
                        <a:pt x="76" y="117"/>
                        <a:pt x="75" y="117"/>
                        <a:pt x="74" y="116"/>
                      </a:cubicBezTo>
                      <a:cubicBezTo>
                        <a:pt x="74" y="116"/>
                        <a:pt x="74" y="116"/>
                        <a:pt x="74" y="116"/>
                      </a:cubicBezTo>
                      <a:cubicBezTo>
                        <a:pt x="74" y="116"/>
                        <a:pt x="73" y="116"/>
                        <a:pt x="72" y="116"/>
                      </a:cubicBezTo>
                      <a:cubicBezTo>
                        <a:pt x="72" y="116"/>
                        <a:pt x="72" y="116"/>
                        <a:pt x="72" y="115"/>
                      </a:cubicBezTo>
                      <a:cubicBezTo>
                        <a:pt x="72" y="115"/>
                        <a:pt x="71" y="115"/>
                        <a:pt x="71" y="115"/>
                      </a:cubicBezTo>
                      <a:cubicBezTo>
                        <a:pt x="71" y="115"/>
                        <a:pt x="71" y="115"/>
                        <a:pt x="71" y="115"/>
                      </a:cubicBezTo>
                      <a:cubicBezTo>
                        <a:pt x="70" y="115"/>
                        <a:pt x="70" y="114"/>
                        <a:pt x="70" y="114"/>
                      </a:cubicBezTo>
                      <a:cubicBezTo>
                        <a:pt x="70" y="114"/>
                        <a:pt x="70" y="114"/>
                        <a:pt x="69" y="114"/>
                      </a:cubicBezTo>
                      <a:cubicBezTo>
                        <a:pt x="69" y="114"/>
                        <a:pt x="69" y="114"/>
                        <a:pt x="69" y="114"/>
                      </a:cubicBezTo>
                      <a:cubicBezTo>
                        <a:pt x="69" y="113"/>
                        <a:pt x="69" y="113"/>
                        <a:pt x="68" y="113"/>
                      </a:cubicBezTo>
                      <a:cubicBezTo>
                        <a:pt x="68" y="113"/>
                        <a:pt x="68" y="113"/>
                        <a:pt x="68" y="113"/>
                      </a:cubicBezTo>
                      <a:cubicBezTo>
                        <a:pt x="66" y="110"/>
                        <a:pt x="64" y="106"/>
                        <a:pt x="64" y="98"/>
                      </a:cubicBezTo>
                      <a:cubicBezTo>
                        <a:pt x="64" y="88"/>
                        <a:pt x="69" y="74"/>
                        <a:pt x="77" y="64"/>
                      </a:cubicBezTo>
                      <a:cubicBezTo>
                        <a:pt x="77" y="64"/>
                        <a:pt x="77" y="64"/>
                        <a:pt x="77" y="64"/>
                      </a:cubicBezTo>
                      <a:cubicBezTo>
                        <a:pt x="77" y="109"/>
                        <a:pt x="77" y="109"/>
                        <a:pt x="77" y="109"/>
                      </a:cubicBezTo>
                      <a:cubicBezTo>
                        <a:pt x="79" y="110"/>
                        <a:pt x="82" y="110"/>
                        <a:pt x="89" y="111"/>
                      </a:cubicBezTo>
                      <a:cubicBezTo>
                        <a:pt x="94" y="111"/>
                        <a:pt x="102" y="110"/>
                        <a:pt x="113" y="107"/>
                      </a:cubicBezTo>
                      <a:cubicBezTo>
                        <a:pt x="85" y="56"/>
                        <a:pt x="85" y="56"/>
                        <a:pt x="85" y="56"/>
                      </a:cubicBezTo>
                      <a:cubicBezTo>
                        <a:pt x="77" y="41"/>
                        <a:pt x="77" y="41"/>
                        <a:pt x="77" y="41"/>
                      </a:cubicBezTo>
                      <a:cubicBezTo>
                        <a:pt x="54" y="0"/>
                        <a:pt x="54" y="0"/>
                        <a:pt x="54" y="0"/>
                      </a:cubicBezTo>
                      <a:cubicBezTo>
                        <a:pt x="43" y="6"/>
                        <a:pt x="34" y="15"/>
                        <a:pt x="27" y="24"/>
                      </a:cubicBezTo>
                      <a:cubicBezTo>
                        <a:pt x="10" y="45"/>
                        <a:pt x="0" y="71"/>
                        <a:pt x="0" y="98"/>
                      </a:cubicBezTo>
                      <a:cubicBezTo>
                        <a:pt x="0" y="118"/>
                        <a:pt x="6" y="140"/>
                        <a:pt x="22" y="157"/>
                      </a:cubicBezTo>
                      <a:cubicBezTo>
                        <a:pt x="27" y="163"/>
                        <a:pt x="34" y="167"/>
                        <a:pt x="40" y="171"/>
                      </a:cubicBezTo>
                      <a:cubicBezTo>
                        <a:pt x="40" y="171"/>
                        <a:pt x="40" y="171"/>
                        <a:pt x="40" y="171"/>
                      </a:cubicBezTo>
                      <a:cubicBezTo>
                        <a:pt x="41" y="171"/>
                        <a:pt x="42" y="172"/>
                        <a:pt x="42" y="172"/>
                      </a:cubicBezTo>
                      <a:cubicBezTo>
                        <a:pt x="42" y="172"/>
                        <a:pt x="43" y="172"/>
                        <a:pt x="43" y="172"/>
                      </a:cubicBezTo>
                      <a:cubicBezTo>
                        <a:pt x="47" y="174"/>
                        <a:pt x="51" y="176"/>
                        <a:pt x="56" y="177"/>
                      </a:cubicBez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sp>
              <p:nvSpPr>
                <p:cNvPr id="453" name="Freeform 51">
                  <a:extLst>
                    <a:ext uri="{FF2B5EF4-FFF2-40B4-BE49-F238E27FC236}">
                      <a16:creationId xmlns:a16="http://schemas.microsoft.com/office/drawing/2014/main" id="{22998E01-853B-A4BE-6AD8-1AB08F3AC22B}"/>
                    </a:ext>
                  </a:extLst>
                </p:cNvPr>
                <p:cNvSpPr>
                  <a:spLocks/>
                </p:cNvSpPr>
                <p:nvPr/>
              </p:nvSpPr>
              <p:spPr bwMode="auto">
                <a:xfrm>
                  <a:off x="822326" y="4919663"/>
                  <a:ext cx="338138" cy="406400"/>
                </a:xfrm>
                <a:custGeom>
                  <a:avLst/>
                  <a:gdLst/>
                  <a:ahLst/>
                  <a:cxnLst>
                    <a:cxn ang="0">
                      <a:pos x="249" y="70"/>
                    </a:cxn>
                    <a:cxn ang="0">
                      <a:pos x="204" y="20"/>
                    </a:cxn>
                    <a:cxn ang="0">
                      <a:pos x="178" y="4"/>
                    </a:cxn>
                    <a:cxn ang="0">
                      <a:pos x="168" y="1"/>
                    </a:cxn>
                    <a:cxn ang="0">
                      <a:pos x="158" y="0"/>
                    </a:cxn>
                    <a:cxn ang="0">
                      <a:pos x="4" y="0"/>
                    </a:cxn>
                    <a:cxn ang="0">
                      <a:pos x="0" y="0"/>
                    </a:cxn>
                    <a:cxn ang="0">
                      <a:pos x="0" y="0"/>
                    </a:cxn>
                    <a:cxn ang="0">
                      <a:pos x="26" y="48"/>
                    </a:cxn>
                    <a:cxn ang="0">
                      <a:pos x="104" y="194"/>
                    </a:cxn>
                    <a:cxn ang="0">
                      <a:pos x="123" y="228"/>
                    </a:cxn>
                    <a:cxn ang="0">
                      <a:pos x="164" y="186"/>
                    </a:cxn>
                    <a:cxn ang="0">
                      <a:pos x="173" y="174"/>
                    </a:cxn>
                    <a:cxn ang="0">
                      <a:pos x="189" y="140"/>
                    </a:cxn>
                    <a:cxn ang="0">
                      <a:pos x="189" y="95"/>
                    </a:cxn>
                    <a:cxn ang="0">
                      <a:pos x="199" y="126"/>
                    </a:cxn>
                    <a:cxn ang="0">
                      <a:pos x="197" y="140"/>
                    </a:cxn>
                    <a:cxn ang="0">
                      <a:pos x="189" y="162"/>
                    </a:cxn>
                    <a:cxn ang="0">
                      <a:pos x="180" y="178"/>
                    </a:cxn>
                    <a:cxn ang="0">
                      <a:pos x="171" y="190"/>
                    </a:cxn>
                    <a:cxn ang="0">
                      <a:pos x="127" y="235"/>
                    </a:cxn>
                    <a:cxn ang="0">
                      <a:pos x="121" y="240"/>
                    </a:cxn>
                    <a:cxn ang="0">
                      <a:pos x="97" y="259"/>
                    </a:cxn>
                    <a:cxn ang="0">
                      <a:pos x="94" y="262"/>
                    </a:cxn>
                    <a:cxn ang="0">
                      <a:pos x="90" y="266"/>
                    </a:cxn>
                    <a:cxn ang="0">
                      <a:pos x="88" y="269"/>
                    </a:cxn>
                    <a:cxn ang="0">
                      <a:pos x="90" y="303"/>
                    </a:cxn>
                    <a:cxn ang="0">
                      <a:pos x="91" y="304"/>
                    </a:cxn>
                    <a:cxn ang="0">
                      <a:pos x="114" y="317"/>
                    </a:cxn>
                    <a:cxn ang="0">
                      <a:pos x="116" y="317"/>
                    </a:cxn>
                    <a:cxn ang="0">
                      <a:pos x="123" y="316"/>
                    </a:cxn>
                    <a:cxn ang="0">
                      <a:pos x="135" y="310"/>
                    </a:cxn>
                    <a:cxn ang="0">
                      <a:pos x="152" y="298"/>
                    </a:cxn>
                    <a:cxn ang="0">
                      <a:pos x="158" y="293"/>
                    </a:cxn>
                    <a:cxn ang="0">
                      <a:pos x="189" y="265"/>
                    </a:cxn>
                    <a:cxn ang="0">
                      <a:pos x="233" y="214"/>
                    </a:cxn>
                    <a:cxn ang="0">
                      <a:pos x="239" y="205"/>
                    </a:cxn>
                    <a:cxn ang="0">
                      <a:pos x="263" y="126"/>
                    </a:cxn>
                    <a:cxn ang="0">
                      <a:pos x="249" y="70"/>
                    </a:cxn>
                  </a:cxnLst>
                  <a:rect l="0" t="0" r="r" b="b"/>
                  <a:pathLst>
                    <a:path w="263" h="317">
                      <a:moveTo>
                        <a:pt x="249" y="70"/>
                      </a:moveTo>
                      <a:cubicBezTo>
                        <a:pt x="236" y="47"/>
                        <a:pt x="218" y="31"/>
                        <a:pt x="204" y="20"/>
                      </a:cubicBezTo>
                      <a:cubicBezTo>
                        <a:pt x="190" y="10"/>
                        <a:pt x="179" y="5"/>
                        <a:pt x="178" y="4"/>
                      </a:cubicBezTo>
                      <a:cubicBezTo>
                        <a:pt x="174" y="2"/>
                        <a:pt x="171" y="1"/>
                        <a:pt x="168" y="1"/>
                      </a:cubicBezTo>
                      <a:cubicBezTo>
                        <a:pt x="165" y="0"/>
                        <a:pt x="161" y="0"/>
                        <a:pt x="158" y="0"/>
                      </a:cubicBezTo>
                      <a:cubicBezTo>
                        <a:pt x="4" y="0"/>
                        <a:pt x="4" y="0"/>
                        <a:pt x="4" y="0"/>
                      </a:cubicBezTo>
                      <a:cubicBezTo>
                        <a:pt x="2" y="0"/>
                        <a:pt x="1" y="0"/>
                        <a:pt x="0" y="0"/>
                      </a:cubicBezTo>
                      <a:cubicBezTo>
                        <a:pt x="0" y="0"/>
                        <a:pt x="0" y="0"/>
                        <a:pt x="0" y="0"/>
                      </a:cubicBezTo>
                      <a:cubicBezTo>
                        <a:pt x="26" y="48"/>
                        <a:pt x="26" y="48"/>
                        <a:pt x="26" y="48"/>
                      </a:cubicBezTo>
                      <a:cubicBezTo>
                        <a:pt x="104" y="194"/>
                        <a:pt x="104" y="194"/>
                        <a:pt x="104" y="194"/>
                      </a:cubicBezTo>
                      <a:cubicBezTo>
                        <a:pt x="123" y="228"/>
                        <a:pt x="123" y="228"/>
                        <a:pt x="123" y="228"/>
                      </a:cubicBezTo>
                      <a:cubicBezTo>
                        <a:pt x="140" y="213"/>
                        <a:pt x="154" y="199"/>
                        <a:pt x="164" y="186"/>
                      </a:cubicBezTo>
                      <a:cubicBezTo>
                        <a:pt x="168" y="181"/>
                        <a:pt x="170" y="177"/>
                        <a:pt x="173" y="174"/>
                      </a:cubicBezTo>
                      <a:cubicBezTo>
                        <a:pt x="181" y="161"/>
                        <a:pt x="187" y="150"/>
                        <a:pt x="189" y="140"/>
                      </a:cubicBezTo>
                      <a:cubicBezTo>
                        <a:pt x="189" y="95"/>
                        <a:pt x="189" y="95"/>
                        <a:pt x="189" y="95"/>
                      </a:cubicBezTo>
                      <a:cubicBezTo>
                        <a:pt x="195" y="104"/>
                        <a:pt x="199" y="114"/>
                        <a:pt x="199" y="126"/>
                      </a:cubicBezTo>
                      <a:cubicBezTo>
                        <a:pt x="199" y="131"/>
                        <a:pt x="198" y="135"/>
                        <a:pt x="197" y="140"/>
                      </a:cubicBezTo>
                      <a:cubicBezTo>
                        <a:pt x="196" y="147"/>
                        <a:pt x="193" y="154"/>
                        <a:pt x="189" y="162"/>
                      </a:cubicBezTo>
                      <a:cubicBezTo>
                        <a:pt x="187" y="167"/>
                        <a:pt x="184" y="172"/>
                        <a:pt x="180" y="178"/>
                      </a:cubicBezTo>
                      <a:cubicBezTo>
                        <a:pt x="177" y="182"/>
                        <a:pt x="174" y="186"/>
                        <a:pt x="171" y="190"/>
                      </a:cubicBezTo>
                      <a:cubicBezTo>
                        <a:pt x="160" y="204"/>
                        <a:pt x="146" y="219"/>
                        <a:pt x="127" y="235"/>
                      </a:cubicBezTo>
                      <a:cubicBezTo>
                        <a:pt x="125" y="237"/>
                        <a:pt x="123" y="239"/>
                        <a:pt x="121" y="240"/>
                      </a:cubicBezTo>
                      <a:cubicBezTo>
                        <a:pt x="113" y="247"/>
                        <a:pt x="106" y="253"/>
                        <a:pt x="97" y="259"/>
                      </a:cubicBezTo>
                      <a:cubicBezTo>
                        <a:pt x="96" y="260"/>
                        <a:pt x="95" y="261"/>
                        <a:pt x="94" y="262"/>
                      </a:cubicBezTo>
                      <a:cubicBezTo>
                        <a:pt x="92" y="263"/>
                        <a:pt x="91" y="265"/>
                        <a:pt x="90" y="266"/>
                      </a:cubicBezTo>
                      <a:cubicBezTo>
                        <a:pt x="89" y="267"/>
                        <a:pt x="89" y="268"/>
                        <a:pt x="88" y="269"/>
                      </a:cubicBezTo>
                      <a:cubicBezTo>
                        <a:pt x="82" y="280"/>
                        <a:pt x="83" y="293"/>
                        <a:pt x="90" y="303"/>
                      </a:cubicBezTo>
                      <a:cubicBezTo>
                        <a:pt x="90" y="304"/>
                        <a:pt x="90" y="304"/>
                        <a:pt x="91" y="304"/>
                      </a:cubicBezTo>
                      <a:cubicBezTo>
                        <a:pt x="96" y="312"/>
                        <a:pt x="105" y="316"/>
                        <a:pt x="114" y="317"/>
                      </a:cubicBezTo>
                      <a:cubicBezTo>
                        <a:pt x="115" y="317"/>
                        <a:pt x="115" y="317"/>
                        <a:pt x="116" y="317"/>
                      </a:cubicBezTo>
                      <a:cubicBezTo>
                        <a:pt x="118" y="317"/>
                        <a:pt x="121" y="317"/>
                        <a:pt x="123" y="316"/>
                      </a:cubicBezTo>
                      <a:cubicBezTo>
                        <a:pt x="127" y="315"/>
                        <a:pt x="132" y="313"/>
                        <a:pt x="135" y="310"/>
                      </a:cubicBezTo>
                      <a:cubicBezTo>
                        <a:pt x="141" y="306"/>
                        <a:pt x="146" y="302"/>
                        <a:pt x="152" y="298"/>
                      </a:cubicBezTo>
                      <a:cubicBezTo>
                        <a:pt x="154" y="296"/>
                        <a:pt x="156" y="294"/>
                        <a:pt x="158" y="293"/>
                      </a:cubicBezTo>
                      <a:cubicBezTo>
                        <a:pt x="169" y="283"/>
                        <a:pt x="180" y="274"/>
                        <a:pt x="189" y="265"/>
                      </a:cubicBezTo>
                      <a:cubicBezTo>
                        <a:pt x="207" y="247"/>
                        <a:pt x="222" y="230"/>
                        <a:pt x="233" y="214"/>
                      </a:cubicBezTo>
                      <a:cubicBezTo>
                        <a:pt x="235" y="211"/>
                        <a:pt x="237" y="208"/>
                        <a:pt x="239" y="205"/>
                      </a:cubicBezTo>
                      <a:cubicBezTo>
                        <a:pt x="255" y="178"/>
                        <a:pt x="263" y="151"/>
                        <a:pt x="263" y="126"/>
                      </a:cubicBezTo>
                      <a:cubicBezTo>
                        <a:pt x="263" y="105"/>
                        <a:pt x="257" y="86"/>
                        <a:pt x="249" y="70"/>
                      </a:cubicBezTo>
                      <a:close/>
                    </a:path>
                  </a:pathLst>
                </a:custGeom>
                <a:grpFill/>
                <a:ln w="9525">
                  <a:solidFill>
                    <a:schemeClr val="bg1"/>
                  </a:solidFill>
                  <a:round/>
                  <a:headEnd/>
                  <a:tailEnd/>
                </a:ln>
              </p:spPr>
              <p:txBody>
                <a:bodyPr vert="horz" wrap="square" lIns="89798" tIns="44899" rIns="89798" bIns="44899"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Arial"/>
                    <a:ea typeface="+mn-ea"/>
                    <a:cs typeface="+mn-cs"/>
                  </a:endParaRPr>
                </a:p>
              </p:txBody>
            </p:sp>
          </p:grpSp>
          <p:pic>
            <p:nvPicPr>
              <p:cNvPr id="454" name="Grafik 202" descr="Recherche mit einfarbiger Füllung">
                <a:extLst>
                  <a:ext uri="{FF2B5EF4-FFF2-40B4-BE49-F238E27FC236}">
                    <a16:creationId xmlns:a16="http://schemas.microsoft.com/office/drawing/2014/main" id="{8E39B5D6-3118-B527-DFA1-CE449C64FD2C}"/>
                  </a:ext>
                </a:extLst>
              </p:cNvPr>
              <p:cNvPicPr>
                <a:picLocks noChangeAspect="1"/>
              </p:cNvPicPr>
              <p:nvPr/>
            </p:nvPicPr>
            <p:blipFill>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994601" y="4828776"/>
                <a:ext cx="355818" cy="355818"/>
              </a:xfrm>
              <a:prstGeom prst="rect">
                <a:avLst/>
              </a:prstGeom>
            </p:spPr>
          </p:pic>
        </p:grpSp>
      </p:grpSp>
      <p:sp>
        <p:nvSpPr>
          <p:cNvPr id="455" name="Rechteck 210">
            <a:extLst>
              <a:ext uri="{FF2B5EF4-FFF2-40B4-BE49-F238E27FC236}">
                <a16:creationId xmlns:a16="http://schemas.microsoft.com/office/drawing/2014/main" id="{6446FE38-D74E-0D70-460C-DF6518A8AC52}"/>
              </a:ext>
            </a:extLst>
          </p:cNvPr>
          <p:cNvSpPr/>
          <p:nvPr/>
        </p:nvSpPr>
        <p:spPr>
          <a:xfrm>
            <a:off x="5384573" y="4237313"/>
            <a:ext cx="3577022" cy="1083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171450" marR="0" lvl="2"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100" b="0" i="0" u="none" strike="noStrike" kern="1200" cap="none" spc="0" normalizeH="0" baseline="0" noProof="0">
              <a:ln>
                <a:noFill/>
              </a:ln>
              <a:solidFill>
                <a:srgbClr val="00338D"/>
              </a:solidFill>
              <a:effectLst/>
              <a:uLnTx/>
              <a:uFillTx/>
              <a:latin typeface="Arial"/>
              <a:ea typeface="+mn-ea"/>
              <a:cs typeface="+mn-cs"/>
              <a:sym typeface="Arial"/>
            </a:endParaRPr>
          </a:p>
        </p:txBody>
      </p:sp>
      <p:sp>
        <p:nvSpPr>
          <p:cNvPr id="456" name="Rechteck 99">
            <a:extLst>
              <a:ext uri="{FF2B5EF4-FFF2-40B4-BE49-F238E27FC236}">
                <a16:creationId xmlns:a16="http://schemas.microsoft.com/office/drawing/2014/main" id="{E4DFCF4B-3DB6-A67F-DDE8-33604526FC66}"/>
              </a:ext>
            </a:extLst>
          </p:cNvPr>
          <p:cNvSpPr>
            <a:spLocks/>
          </p:cNvSpPr>
          <p:nvPr/>
        </p:nvSpPr>
        <p:spPr>
          <a:xfrm>
            <a:off x="5259465" y="1035688"/>
            <a:ext cx="3600533" cy="288000"/>
          </a:xfrm>
          <a:prstGeom prst="rect">
            <a:avLst/>
          </a:prstGeom>
          <a:solidFill>
            <a:srgbClr val="8C2E02"/>
          </a:solidFill>
          <a:ln>
            <a:solidFill>
              <a:srgbClr val="8C2E0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Transmission channels </a:t>
            </a:r>
          </a:p>
        </p:txBody>
      </p:sp>
      <p:sp>
        <p:nvSpPr>
          <p:cNvPr id="457" name="Rechteck 100">
            <a:extLst>
              <a:ext uri="{FF2B5EF4-FFF2-40B4-BE49-F238E27FC236}">
                <a16:creationId xmlns:a16="http://schemas.microsoft.com/office/drawing/2014/main" id="{60957F3F-BD82-4D91-E08D-C8E382C98F2A}"/>
              </a:ext>
            </a:extLst>
          </p:cNvPr>
          <p:cNvSpPr>
            <a:spLocks/>
          </p:cNvSpPr>
          <p:nvPr/>
        </p:nvSpPr>
        <p:spPr>
          <a:xfrm>
            <a:off x="680735" y="1035823"/>
            <a:ext cx="4078241" cy="287865"/>
          </a:xfrm>
          <a:prstGeom prst="rect">
            <a:avLst/>
          </a:prstGeom>
          <a:solidFill>
            <a:srgbClr val="8C2E02"/>
          </a:solidFill>
          <a:ln>
            <a:solidFill>
              <a:srgbClr val="8C2E0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Relevant ESG risk drivers </a:t>
            </a:r>
          </a:p>
        </p:txBody>
      </p:sp>
      <p:sp>
        <p:nvSpPr>
          <p:cNvPr id="458" name="Gleichschenkliges Dreieck 9">
            <a:extLst>
              <a:ext uri="{FF2B5EF4-FFF2-40B4-BE49-F238E27FC236}">
                <a16:creationId xmlns:a16="http://schemas.microsoft.com/office/drawing/2014/main" id="{420A1CC4-AD2C-0363-6E3A-7B1604A2A17D}"/>
              </a:ext>
            </a:extLst>
          </p:cNvPr>
          <p:cNvSpPr/>
          <p:nvPr/>
        </p:nvSpPr>
        <p:spPr>
          <a:xfrm rot="5400000">
            <a:off x="7165734" y="3279862"/>
            <a:ext cx="3924000" cy="252000"/>
          </a:xfrm>
          <a:prstGeom prst="triangle">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500" b="0" i="0" u="none" strike="noStrike" kern="1200" cap="none" spc="0" normalizeH="0" baseline="0" noProof="0" err="1">
              <a:ln>
                <a:noFill/>
              </a:ln>
              <a:solidFill>
                <a:srgbClr val="FFFFFF"/>
              </a:solidFill>
              <a:effectLst/>
              <a:uLnTx/>
              <a:uFillTx/>
              <a:latin typeface="Arial"/>
              <a:ea typeface="+mn-ea"/>
              <a:cs typeface="+mn-cs"/>
            </a:endParaRPr>
          </a:p>
        </p:txBody>
      </p:sp>
      <p:sp>
        <p:nvSpPr>
          <p:cNvPr id="459" name="Gleichschenkliges Dreieck 104">
            <a:extLst>
              <a:ext uri="{FF2B5EF4-FFF2-40B4-BE49-F238E27FC236}">
                <a16:creationId xmlns:a16="http://schemas.microsoft.com/office/drawing/2014/main" id="{886C75EC-4F28-F568-716F-95C718C631C3}"/>
              </a:ext>
            </a:extLst>
          </p:cNvPr>
          <p:cNvSpPr/>
          <p:nvPr/>
        </p:nvSpPr>
        <p:spPr>
          <a:xfrm rot="5400000">
            <a:off x="3033791" y="3286148"/>
            <a:ext cx="3924000" cy="252000"/>
          </a:xfrm>
          <a:prstGeom prst="triangle">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500" b="0" i="0" u="none" strike="noStrike" kern="1200" cap="none" spc="0" normalizeH="0" baseline="0" noProof="0" err="1">
              <a:ln>
                <a:noFill/>
              </a:ln>
              <a:solidFill>
                <a:srgbClr val="FFFFFF"/>
              </a:solidFill>
              <a:effectLst/>
              <a:uLnTx/>
              <a:uFillTx/>
              <a:latin typeface="Arial"/>
              <a:ea typeface="+mn-ea"/>
              <a:cs typeface="+mn-cs"/>
            </a:endParaRPr>
          </a:p>
        </p:txBody>
      </p:sp>
      <p:sp>
        <p:nvSpPr>
          <p:cNvPr id="460" name="Rechteck 91">
            <a:extLst>
              <a:ext uri="{FF2B5EF4-FFF2-40B4-BE49-F238E27FC236}">
                <a16:creationId xmlns:a16="http://schemas.microsoft.com/office/drawing/2014/main" id="{8F73DF88-98D8-E40C-138A-39E5DFDDB789}"/>
              </a:ext>
            </a:extLst>
          </p:cNvPr>
          <p:cNvSpPr>
            <a:spLocks/>
          </p:cNvSpPr>
          <p:nvPr/>
        </p:nvSpPr>
        <p:spPr>
          <a:xfrm>
            <a:off x="9380565" y="1035208"/>
            <a:ext cx="2124797" cy="288000"/>
          </a:xfrm>
          <a:prstGeom prst="rect">
            <a:avLst/>
          </a:prstGeom>
          <a:solidFill>
            <a:srgbClr val="8C2E02"/>
          </a:solidFill>
          <a:ln>
            <a:solidFill>
              <a:srgbClr val="8C2E0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Arial"/>
                <a:ea typeface="+mn-ea"/>
                <a:cs typeface="+mn-cs"/>
              </a:rPr>
              <a:t>Risk Types</a:t>
            </a:r>
          </a:p>
        </p:txBody>
      </p:sp>
      <p:sp>
        <p:nvSpPr>
          <p:cNvPr id="461" name="TextBox 34">
            <a:extLst>
              <a:ext uri="{FF2B5EF4-FFF2-40B4-BE49-F238E27FC236}">
                <a16:creationId xmlns:a16="http://schemas.microsoft.com/office/drawing/2014/main" id="{59A96708-082A-4B8F-7789-9650C580AFF1}"/>
              </a:ext>
            </a:extLst>
          </p:cNvPr>
          <p:cNvSpPr txBox="1"/>
          <p:nvPr/>
        </p:nvSpPr>
        <p:spPr>
          <a:xfrm>
            <a:off x="1337233" y="5506615"/>
            <a:ext cx="10195200" cy="398977"/>
          </a:xfrm>
          <a:prstGeom prst="rect">
            <a:avLst/>
          </a:prstGeom>
          <a:noFill/>
        </p:spPr>
        <p:txBody>
          <a:bodyPr wrap="square" lIns="54610" tIns="54610" rIns="54610" bIns="54610" rtlCol="0"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1" i="0" u="none" strike="noStrike" kern="1200" cap="none" spc="0" normalizeH="0" baseline="0" noProof="0" dirty="0">
                <a:ln>
                  <a:noFill/>
                </a:ln>
                <a:solidFill>
                  <a:srgbClr val="8C2E02"/>
                </a:solidFill>
                <a:effectLst/>
                <a:uLnTx/>
                <a:uFillTx/>
                <a:latin typeface="Arial"/>
                <a:ea typeface="+mn-ea"/>
                <a:cs typeface="+mn-cs"/>
              </a:rPr>
              <a:t>A holistic approach is required for assessing the potential financial impact of ESG risks on firms and integrating ESG risks into firm’s risk landscape.</a:t>
            </a:r>
          </a:p>
        </p:txBody>
      </p:sp>
      <p:grpSp>
        <p:nvGrpSpPr>
          <p:cNvPr id="462" name="Gruppieren 4">
            <a:extLst>
              <a:ext uri="{FF2B5EF4-FFF2-40B4-BE49-F238E27FC236}">
                <a16:creationId xmlns:a16="http://schemas.microsoft.com/office/drawing/2014/main" id="{C37EC818-4798-DE43-B286-65D6575DE440}"/>
              </a:ext>
            </a:extLst>
          </p:cNvPr>
          <p:cNvGrpSpPr/>
          <p:nvPr/>
        </p:nvGrpSpPr>
        <p:grpSpPr>
          <a:xfrm>
            <a:off x="788253" y="5489702"/>
            <a:ext cx="432803" cy="432803"/>
            <a:chOff x="1054046" y="6435370"/>
            <a:chExt cx="531555" cy="531555"/>
          </a:xfrm>
        </p:grpSpPr>
        <p:sp>
          <p:nvSpPr>
            <p:cNvPr id="463" name="Ellipse 5">
              <a:extLst>
                <a:ext uri="{FF2B5EF4-FFF2-40B4-BE49-F238E27FC236}">
                  <a16:creationId xmlns:a16="http://schemas.microsoft.com/office/drawing/2014/main" id="{6275EF96-E8A8-EE76-48B6-F2C9A1137EA5}"/>
                </a:ext>
              </a:extLst>
            </p:cNvPr>
            <p:cNvSpPr/>
            <p:nvPr/>
          </p:nvSpPr>
          <p:spPr>
            <a:xfrm>
              <a:off x="1054046" y="6435370"/>
              <a:ext cx="531555" cy="531555"/>
            </a:xfrm>
            <a:prstGeom prst="ellipse">
              <a:avLst/>
            </a:prstGeom>
            <a:solidFill>
              <a:srgbClr val="8C2E0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grpSp>
          <p:nvGrpSpPr>
            <p:cNvPr id="464" name="Group 236">
              <a:extLst>
                <a:ext uri="{FF2B5EF4-FFF2-40B4-BE49-F238E27FC236}">
                  <a16:creationId xmlns:a16="http://schemas.microsoft.com/office/drawing/2014/main" id="{2A0C56A2-53BF-B233-CD85-1A748D7F330E}"/>
                </a:ext>
              </a:extLst>
            </p:cNvPr>
            <p:cNvGrpSpPr/>
            <p:nvPr/>
          </p:nvGrpSpPr>
          <p:grpSpPr>
            <a:xfrm>
              <a:off x="1146086" y="6522733"/>
              <a:ext cx="356645" cy="395297"/>
              <a:chOff x="4270116" y="3239173"/>
              <a:chExt cx="697671" cy="773290"/>
            </a:xfrm>
            <a:solidFill>
              <a:schemeClr val="bg1"/>
            </a:solidFill>
          </p:grpSpPr>
          <p:sp>
            <p:nvSpPr>
              <p:cNvPr id="465" name="Rectangle 29">
                <a:extLst>
                  <a:ext uri="{FF2B5EF4-FFF2-40B4-BE49-F238E27FC236}">
                    <a16:creationId xmlns:a16="http://schemas.microsoft.com/office/drawing/2014/main" id="{03820735-E240-474A-1B15-9A8567E93F1A}"/>
                  </a:ext>
                </a:extLst>
              </p:cNvPr>
              <p:cNvSpPr/>
              <p:nvPr/>
            </p:nvSpPr>
            <p:spPr>
              <a:xfrm>
                <a:off x="4599473" y="3239173"/>
                <a:ext cx="46049" cy="117722"/>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979"/>
                  <a:gd name="connsiteX1" fmla="*/ 85353 w 85353"/>
                  <a:gd name="connsiteY1" fmla="*/ 0 h 214979"/>
                  <a:gd name="connsiteX2" fmla="*/ 83575 w 85353"/>
                  <a:gd name="connsiteY2" fmla="*/ 213788 h 214979"/>
                  <a:gd name="connsiteX3" fmla="*/ 0 w 85353"/>
                  <a:gd name="connsiteY3" fmla="*/ 213788 h 214979"/>
                  <a:gd name="connsiteX4" fmla="*/ 2183 w 85353"/>
                  <a:gd name="connsiteY4" fmla="*/ 0 h 21497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60 w 90103"/>
                  <a:gd name="connsiteY0" fmla="*/ 0 h 216899"/>
                  <a:gd name="connsiteX1" fmla="*/ 90103 w 90103"/>
                  <a:gd name="connsiteY1" fmla="*/ 0 h 216899"/>
                  <a:gd name="connsiteX2" fmla="*/ 88325 w 90103"/>
                  <a:gd name="connsiteY2" fmla="*/ 213788 h 216899"/>
                  <a:gd name="connsiteX3" fmla="*/ 4750 w 90103"/>
                  <a:gd name="connsiteY3" fmla="*/ 213788 h 216899"/>
                  <a:gd name="connsiteX4" fmla="*/ 60 w 90103"/>
                  <a:gd name="connsiteY4" fmla="*/ 0 h 21689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60 w 90103"/>
                  <a:gd name="connsiteY0" fmla="*/ 0 h 216899"/>
                  <a:gd name="connsiteX1" fmla="*/ 90103 w 90103"/>
                  <a:gd name="connsiteY1" fmla="*/ 0 h 216899"/>
                  <a:gd name="connsiteX2" fmla="*/ 88325 w 90103"/>
                  <a:gd name="connsiteY2" fmla="*/ 213788 h 216899"/>
                  <a:gd name="connsiteX3" fmla="*/ 4750 w 90103"/>
                  <a:gd name="connsiteY3" fmla="*/ 213788 h 216899"/>
                  <a:gd name="connsiteX4" fmla="*/ 60 w 90103"/>
                  <a:gd name="connsiteY4" fmla="*/ 0 h 21689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125 w 86732"/>
                  <a:gd name="connsiteY0" fmla="*/ 0 h 216899"/>
                  <a:gd name="connsiteX1" fmla="*/ 86732 w 86732"/>
                  <a:gd name="connsiteY1" fmla="*/ 0 h 216899"/>
                  <a:gd name="connsiteX2" fmla="*/ 84954 w 86732"/>
                  <a:gd name="connsiteY2" fmla="*/ 213788 h 216899"/>
                  <a:gd name="connsiteX3" fmla="*/ 1379 w 86732"/>
                  <a:gd name="connsiteY3" fmla="*/ 213788 h 216899"/>
                  <a:gd name="connsiteX4" fmla="*/ 125 w 86732"/>
                  <a:gd name="connsiteY4" fmla="*/ 0 h 216899"/>
                  <a:gd name="connsiteX0" fmla="*/ 125 w 86732"/>
                  <a:gd name="connsiteY0" fmla="*/ 0 h 214922"/>
                  <a:gd name="connsiteX1" fmla="*/ 86732 w 86732"/>
                  <a:gd name="connsiteY1" fmla="*/ 0 h 214922"/>
                  <a:gd name="connsiteX2" fmla="*/ 84954 w 86732"/>
                  <a:gd name="connsiteY2" fmla="*/ 213788 h 214922"/>
                  <a:gd name="connsiteX3" fmla="*/ 1379 w 86732"/>
                  <a:gd name="connsiteY3" fmla="*/ 213788 h 214922"/>
                  <a:gd name="connsiteX4" fmla="*/ 125 w 86732"/>
                  <a:gd name="connsiteY4" fmla="*/ 0 h 214922"/>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 name="connsiteX0" fmla="*/ 125 w 86732"/>
                  <a:gd name="connsiteY0" fmla="*/ 0 h 214170"/>
                  <a:gd name="connsiteX1" fmla="*/ 86732 w 86732"/>
                  <a:gd name="connsiteY1" fmla="*/ 0 h 214170"/>
                  <a:gd name="connsiteX2" fmla="*/ 84954 w 86732"/>
                  <a:gd name="connsiteY2" fmla="*/ 213788 h 214170"/>
                  <a:gd name="connsiteX3" fmla="*/ 1379 w 86732"/>
                  <a:gd name="connsiteY3" fmla="*/ 213788 h 214170"/>
                  <a:gd name="connsiteX4" fmla="*/ 125 w 86732"/>
                  <a:gd name="connsiteY4" fmla="*/ 0 h 214170"/>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32" h="213788">
                    <a:moveTo>
                      <a:pt x="125" y="0"/>
                    </a:moveTo>
                    <a:lnTo>
                      <a:pt x="86732" y="0"/>
                    </a:lnTo>
                    <a:cubicBezTo>
                      <a:pt x="86139" y="68805"/>
                      <a:pt x="85547" y="144983"/>
                      <a:pt x="84954" y="213788"/>
                    </a:cubicBezTo>
                    <a:cubicBezTo>
                      <a:pt x="35074" y="213055"/>
                      <a:pt x="42134" y="212319"/>
                      <a:pt x="1379" y="213788"/>
                    </a:cubicBezTo>
                    <a:cubicBezTo>
                      <a:pt x="2107" y="145803"/>
                      <a:pt x="-603" y="67985"/>
                      <a:pt x="125"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66" name="Rectangle 29">
                <a:extLst>
                  <a:ext uri="{FF2B5EF4-FFF2-40B4-BE49-F238E27FC236}">
                    <a16:creationId xmlns:a16="http://schemas.microsoft.com/office/drawing/2014/main" id="{FEA91AAC-581F-0B5E-C5D4-24C0806A7DF3}"/>
                  </a:ext>
                </a:extLst>
              </p:cNvPr>
              <p:cNvSpPr/>
              <p:nvPr/>
            </p:nvSpPr>
            <p:spPr>
              <a:xfrm rot="1791184">
                <a:off x="4739693" y="3278725"/>
                <a:ext cx="47000" cy="118517"/>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819"/>
                  <a:gd name="connsiteX1" fmla="*/ 85353 w 85353"/>
                  <a:gd name="connsiteY1" fmla="*/ 0 h 214819"/>
                  <a:gd name="connsiteX2" fmla="*/ 83575 w 85353"/>
                  <a:gd name="connsiteY2" fmla="*/ 213788 h 214819"/>
                  <a:gd name="connsiteX3" fmla="*/ 0 w 85353"/>
                  <a:gd name="connsiteY3" fmla="*/ 213788 h 214819"/>
                  <a:gd name="connsiteX4" fmla="*/ 2183 w 85353"/>
                  <a:gd name="connsiteY4" fmla="*/ 0 h 214819"/>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5231">
                    <a:moveTo>
                      <a:pt x="2183" y="0"/>
                    </a:moveTo>
                    <a:cubicBezTo>
                      <a:pt x="42909" y="1601"/>
                      <a:pt x="57630" y="1"/>
                      <a:pt x="85353" y="0"/>
                    </a:cubicBezTo>
                    <a:cubicBezTo>
                      <a:pt x="84760" y="68805"/>
                      <a:pt x="84168" y="144983"/>
                      <a:pt x="83575" y="213788"/>
                    </a:cubicBezTo>
                    <a:cubicBezTo>
                      <a:pt x="32441" y="213518"/>
                      <a:pt x="31517" y="217168"/>
                      <a:pt x="0" y="213788"/>
                    </a:cubicBezTo>
                    <a:cubicBezTo>
                      <a:pt x="728" y="145803"/>
                      <a:pt x="1455" y="67985"/>
                      <a:pt x="2183"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67" name="Rectangle 29">
                <a:extLst>
                  <a:ext uri="{FF2B5EF4-FFF2-40B4-BE49-F238E27FC236}">
                    <a16:creationId xmlns:a16="http://schemas.microsoft.com/office/drawing/2014/main" id="{EE43CBAA-B1EE-996D-F2CC-2F09C67A702A}"/>
                  </a:ext>
                </a:extLst>
              </p:cNvPr>
              <p:cNvSpPr/>
              <p:nvPr/>
            </p:nvSpPr>
            <p:spPr>
              <a:xfrm rot="3652241">
                <a:off x="4846873" y="3383640"/>
                <a:ext cx="47000" cy="117722"/>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3788">
                    <a:moveTo>
                      <a:pt x="2183" y="0"/>
                    </a:moveTo>
                    <a:lnTo>
                      <a:pt x="85353" y="0"/>
                    </a:lnTo>
                    <a:cubicBezTo>
                      <a:pt x="84760" y="68805"/>
                      <a:pt x="84168" y="144983"/>
                      <a:pt x="83575" y="213788"/>
                    </a:cubicBezTo>
                    <a:cubicBezTo>
                      <a:pt x="36985" y="210909"/>
                      <a:pt x="31181" y="211319"/>
                      <a:pt x="0" y="213788"/>
                    </a:cubicBezTo>
                    <a:cubicBezTo>
                      <a:pt x="728" y="145803"/>
                      <a:pt x="1455" y="67985"/>
                      <a:pt x="2183"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68" name="Rectangle 29">
                <a:extLst>
                  <a:ext uri="{FF2B5EF4-FFF2-40B4-BE49-F238E27FC236}">
                    <a16:creationId xmlns:a16="http://schemas.microsoft.com/office/drawing/2014/main" id="{F39F16D4-A978-F592-6232-2A3CE0DA111E}"/>
                  </a:ext>
                </a:extLst>
              </p:cNvPr>
              <p:cNvSpPr/>
              <p:nvPr/>
            </p:nvSpPr>
            <p:spPr>
              <a:xfrm rot="5400000">
                <a:off x="4889681" y="3528846"/>
                <a:ext cx="39517" cy="116694"/>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182 w 85808"/>
                  <a:gd name="connsiteY0" fmla="*/ 2458 h 213788"/>
                  <a:gd name="connsiteX1" fmla="*/ 85808 w 85808"/>
                  <a:gd name="connsiteY1" fmla="*/ 0 h 213788"/>
                  <a:gd name="connsiteX2" fmla="*/ 84030 w 85808"/>
                  <a:gd name="connsiteY2" fmla="*/ 213788 h 213788"/>
                  <a:gd name="connsiteX3" fmla="*/ 455 w 85808"/>
                  <a:gd name="connsiteY3" fmla="*/ 213788 h 213788"/>
                  <a:gd name="connsiteX4" fmla="*/ 182 w 85808"/>
                  <a:gd name="connsiteY4" fmla="*/ 2458 h 213788"/>
                  <a:gd name="connsiteX0" fmla="*/ 182 w 85808"/>
                  <a:gd name="connsiteY0" fmla="*/ 2458 h 215139"/>
                  <a:gd name="connsiteX1" fmla="*/ 85808 w 85808"/>
                  <a:gd name="connsiteY1" fmla="*/ 0 h 215139"/>
                  <a:gd name="connsiteX2" fmla="*/ 84030 w 85808"/>
                  <a:gd name="connsiteY2" fmla="*/ 213788 h 215139"/>
                  <a:gd name="connsiteX3" fmla="*/ 455 w 85808"/>
                  <a:gd name="connsiteY3" fmla="*/ 213788 h 215139"/>
                  <a:gd name="connsiteX4" fmla="*/ 182 w 85808"/>
                  <a:gd name="connsiteY4" fmla="*/ 2458 h 215139"/>
                  <a:gd name="connsiteX0" fmla="*/ 182 w 85808"/>
                  <a:gd name="connsiteY0" fmla="*/ 2458 h 218063"/>
                  <a:gd name="connsiteX1" fmla="*/ 85808 w 85808"/>
                  <a:gd name="connsiteY1" fmla="*/ 0 h 218063"/>
                  <a:gd name="connsiteX2" fmla="*/ 84030 w 85808"/>
                  <a:gd name="connsiteY2" fmla="*/ 213788 h 218063"/>
                  <a:gd name="connsiteX3" fmla="*/ 455 w 85808"/>
                  <a:gd name="connsiteY3" fmla="*/ 213788 h 218063"/>
                  <a:gd name="connsiteX4" fmla="*/ 182 w 85808"/>
                  <a:gd name="connsiteY4" fmla="*/ 2458 h 218063"/>
                  <a:gd name="connsiteX0" fmla="*/ 182 w 85808"/>
                  <a:gd name="connsiteY0" fmla="*/ 2458 h 218063"/>
                  <a:gd name="connsiteX1" fmla="*/ 85808 w 85808"/>
                  <a:gd name="connsiteY1" fmla="*/ 0 h 218063"/>
                  <a:gd name="connsiteX2" fmla="*/ 84030 w 85808"/>
                  <a:gd name="connsiteY2" fmla="*/ 213788 h 218063"/>
                  <a:gd name="connsiteX3" fmla="*/ 455 w 85808"/>
                  <a:gd name="connsiteY3" fmla="*/ 213788 h 218063"/>
                  <a:gd name="connsiteX4" fmla="*/ 182 w 85808"/>
                  <a:gd name="connsiteY4" fmla="*/ 2458 h 218063"/>
                  <a:gd name="connsiteX0" fmla="*/ 182 w 85808"/>
                  <a:gd name="connsiteY0" fmla="*/ 2458 h 214804"/>
                  <a:gd name="connsiteX1" fmla="*/ 85808 w 85808"/>
                  <a:gd name="connsiteY1" fmla="*/ 0 h 214804"/>
                  <a:gd name="connsiteX2" fmla="*/ 84030 w 85808"/>
                  <a:gd name="connsiteY2" fmla="*/ 213788 h 214804"/>
                  <a:gd name="connsiteX3" fmla="*/ 455 w 85808"/>
                  <a:gd name="connsiteY3" fmla="*/ 213788 h 214804"/>
                  <a:gd name="connsiteX4" fmla="*/ 182 w 85808"/>
                  <a:gd name="connsiteY4" fmla="*/ 2458 h 214804"/>
                  <a:gd name="connsiteX0" fmla="*/ 182 w 85808"/>
                  <a:gd name="connsiteY0" fmla="*/ 2458 h 215139"/>
                  <a:gd name="connsiteX1" fmla="*/ 85808 w 85808"/>
                  <a:gd name="connsiteY1" fmla="*/ 0 h 215139"/>
                  <a:gd name="connsiteX2" fmla="*/ 84030 w 85808"/>
                  <a:gd name="connsiteY2" fmla="*/ 213788 h 215139"/>
                  <a:gd name="connsiteX3" fmla="*/ 455 w 85808"/>
                  <a:gd name="connsiteY3" fmla="*/ 213788 h 215139"/>
                  <a:gd name="connsiteX4" fmla="*/ 182 w 85808"/>
                  <a:gd name="connsiteY4" fmla="*/ 2458 h 215139"/>
                  <a:gd name="connsiteX0" fmla="*/ 182 w 85808"/>
                  <a:gd name="connsiteY0" fmla="*/ 2458 h 217102"/>
                  <a:gd name="connsiteX1" fmla="*/ 85808 w 85808"/>
                  <a:gd name="connsiteY1" fmla="*/ 0 h 217102"/>
                  <a:gd name="connsiteX2" fmla="*/ 84033 w 85808"/>
                  <a:gd name="connsiteY2" fmla="*/ 217102 h 217102"/>
                  <a:gd name="connsiteX3" fmla="*/ 455 w 85808"/>
                  <a:gd name="connsiteY3" fmla="*/ 213788 h 217102"/>
                  <a:gd name="connsiteX4" fmla="*/ 182 w 85808"/>
                  <a:gd name="connsiteY4" fmla="*/ 2458 h 217102"/>
                  <a:gd name="connsiteX0" fmla="*/ 182 w 85808"/>
                  <a:gd name="connsiteY0" fmla="*/ 2458 h 217102"/>
                  <a:gd name="connsiteX1" fmla="*/ 85808 w 85808"/>
                  <a:gd name="connsiteY1" fmla="*/ 0 h 217102"/>
                  <a:gd name="connsiteX2" fmla="*/ 84033 w 85808"/>
                  <a:gd name="connsiteY2" fmla="*/ 217102 h 217102"/>
                  <a:gd name="connsiteX3" fmla="*/ 455 w 85808"/>
                  <a:gd name="connsiteY3" fmla="*/ 213788 h 217102"/>
                  <a:gd name="connsiteX4" fmla="*/ 182 w 85808"/>
                  <a:gd name="connsiteY4" fmla="*/ 2458 h 217102"/>
                  <a:gd name="connsiteX0" fmla="*/ 182 w 85808"/>
                  <a:gd name="connsiteY0" fmla="*/ 2458 h 213788"/>
                  <a:gd name="connsiteX1" fmla="*/ 85808 w 85808"/>
                  <a:gd name="connsiteY1" fmla="*/ 0 h 213788"/>
                  <a:gd name="connsiteX2" fmla="*/ 81070 w 85808"/>
                  <a:gd name="connsiteY2" fmla="*/ 211861 h 213788"/>
                  <a:gd name="connsiteX3" fmla="*/ 455 w 85808"/>
                  <a:gd name="connsiteY3" fmla="*/ 213788 h 213788"/>
                  <a:gd name="connsiteX4" fmla="*/ 182 w 85808"/>
                  <a:gd name="connsiteY4" fmla="*/ 2458 h 213788"/>
                  <a:gd name="connsiteX0" fmla="*/ 182 w 85808"/>
                  <a:gd name="connsiteY0" fmla="*/ 2458 h 214379"/>
                  <a:gd name="connsiteX1" fmla="*/ 85808 w 85808"/>
                  <a:gd name="connsiteY1" fmla="*/ 0 h 214379"/>
                  <a:gd name="connsiteX2" fmla="*/ 81070 w 85808"/>
                  <a:gd name="connsiteY2" fmla="*/ 211861 h 214379"/>
                  <a:gd name="connsiteX3" fmla="*/ 455 w 85808"/>
                  <a:gd name="connsiteY3" fmla="*/ 213788 h 214379"/>
                  <a:gd name="connsiteX4" fmla="*/ 182 w 85808"/>
                  <a:gd name="connsiteY4" fmla="*/ 2458 h 214379"/>
                  <a:gd name="connsiteX0" fmla="*/ 182 w 81166"/>
                  <a:gd name="connsiteY0" fmla="*/ 2459 h 214380"/>
                  <a:gd name="connsiteX1" fmla="*/ 79884 w 81166"/>
                  <a:gd name="connsiteY1" fmla="*/ 0 h 214380"/>
                  <a:gd name="connsiteX2" fmla="*/ 81070 w 81166"/>
                  <a:gd name="connsiteY2" fmla="*/ 211862 h 214380"/>
                  <a:gd name="connsiteX3" fmla="*/ 455 w 81166"/>
                  <a:gd name="connsiteY3" fmla="*/ 213789 h 214380"/>
                  <a:gd name="connsiteX4" fmla="*/ 182 w 81166"/>
                  <a:gd name="connsiteY4" fmla="*/ 2459 h 214380"/>
                  <a:gd name="connsiteX0" fmla="*/ 182 w 81166"/>
                  <a:gd name="connsiteY0" fmla="*/ 0 h 211921"/>
                  <a:gd name="connsiteX1" fmla="*/ 79885 w 81166"/>
                  <a:gd name="connsiteY1" fmla="*/ 2781 h 211921"/>
                  <a:gd name="connsiteX2" fmla="*/ 81070 w 81166"/>
                  <a:gd name="connsiteY2" fmla="*/ 209403 h 211921"/>
                  <a:gd name="connsiteX3" fmla="*/ 455 w 81166"/>
                  <a:gd name="connsiteY3" fmla="*/ 211330 h 211921"/>
                  <a:gd name="connsiteX4" fmla="*/ 182 w 81166"/>
                  <a:gd name="connsiteY4" fmla="*/ 0 h 211921"/>
                  <a:gd name="connsiteX0" fmla="*/ 182 w 81166"/>
                  <a:gd name="connsiteY0" fmla="*/ 0 h 211921"/>
                  <a:gd name="connsiteX1" fmla="*/ 79887 w 81166"/>
                  <a:gd name="connsiteY1" fmla="*/ 161 h 211921"/>
                  <a:gd name="connsiteX2" fmla="*/ 81070 w 81166"/>
                  <a:gd name="connsiteY2" fmla="*/ 209403 h 211921"/>
                  <a:gd name="connsiteX3" fmla="*/ 455 w 81166"/>
                  <a:gd name="connsiteY3" fmla="*/ 211330 h 211921"/>
                  <a:gd name="connsiteX4" fmla="*/ 182 w 81166"/>
                  <a:gd name="connsiteY4" fmla="*/ 0 h 211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166" h="211921">
                    <a:moveTo>
                      <a:pt x="182" y="0"/>
                    </a:moveTo>
                    <a:lnTo>
                      <a:pt x="79887" y="161"/>
                    </a:lnTo>
                    <a:cubicBezTo>
                      <a:pt x="79294" y="68966"/>
                      <a:pt x="81663" y="140598"/>
                      <a:pt x="81070" y="209403"/>
                    </a:cubicBezTo>
                    <a:cubicBezTo>
                      <a:pt x="28562" y="214385"/>
                      <a:pt x="31636" y="210247"/>
                      <a:pt x="455" y="211330"/>
                    </a:cubicBezTo>
                    <a:cubicBezTo>
                      <a:pt x="1183" y="143345"/>
                      <a:pt x="-546" y="67985"/>
                      <a:pt x="182"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69" name="Rectangle 29">
                <a:extLst>
                  <a:ext uri="{FF2B5EF4-FFF2-40B4-BE49-F238E27FC236}">
                    <a16:creationId xmlns:a16="http://schemas.microsoft.com/office/drawing/2014/main" id="{B3209F62-BA0A-F9AA-0032-1DA453222BC4}"/>
                  </a:ext>
                </a:extLst>
              </p:cNvPr>
              <p:cNvSpPr/>
              <p:nvPr/>
            </p:nvSpPr>
            <p:spPr>
              <a:xfrm rot="19750136">
                <a:off x="4450558" y="3277875"/>
                <a:ext cx="45316" cy="119435"/>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979"/>
                  <a:gd name="connsiteX1" fmla="*/ 85353 w 85353"/>
                  <a:gd name="connsiteY1" fmla="*/ 0 h 214979"/>
                  <a:gd name="connsiteX2" fmla="*/ 83575 w 85353"/>
                  <a:gd name="connsiteY2" fmla="*/ 213788 h 214979"/>
                  <a:gd name="connsiteX3" fmla="*/ 0 w 85353"/>
                  <a:gd name="connsiteY3" fmla="*/ 213788 h 214979"/>
                  <a:gd name="connsiteX4" fmla="*/ 2183 w 85353"/>
                  <a:gd name="connsiteY4" fmla="*/ 0 h 21497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6899">
                    <a:moveTo>
                      <a:pt x="2183" y="0"/>
                    </a:moveTo>
                    <a:lnTo>
                      <a:pt x="85353" y="0"/>
                    </a:lnTo>
                    <a:cubicBezTo>
                      <a:pt x="84760" y="68805"/>
                      <a:pt x="84168" y="144983"/>
                      <a:pt x="83575" y="213788"/>
                    </a:cubicBezTo>
                    <a:cubicBezTo>
                      <a:pt x="36412" y="218296"/>
                      <a:pt x="35320" y="217560"/>
                      <a:pt x="0" y="213788"/>
                    </a:cubicBezTo>
                    <a:cubicBezTo>
                      <a:pt x="728" y="145803"/>
                      <a:pt x="1455" y="67985"/>
                      <a:pt x="2183"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70" name="Rectangle 29">
                <a:extLst>
                  <a:ext uri="{FF2B5EF4-FFF2-40B4-BE49-F238E27FC236}">
                    <a16:creationId xmlns:a16="http://schemas.microsoft.com/office/drawing/2014/main" id="{92FDA50B-85F8-C851-7A69-46C2F58F74FF}"/>
                  </a:ext>
                </a:extLst>
              </p:cNvPr>
              <p:cNvSpPr/>
              <p:nvPr/>
            </p:nvSpPr>
            <p:spPr>
              <a:xfrm rot="18023786">
                <a:off x="4342498" y="3383703"/>
                <a:ext cx="45233" cy="110232"/>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7313"/>
                  <a:gd name="connsiteX1" fmla="*/ 85353 w 85353"/>
                  <a:gd name="connsiteY1" fmla="*/ 0 h 217313"/>
                  <a:gd name="connsiteX2" fmla="*/ 83575 w 85353"/>
                  <a:gd name="connsiteY2" fmla="*/ 213788 h 217313"/>
                  <a:gd name="connsiteX3" fmla="*/ 0 w 85353"/>
                  <a:gd name="connsiteY3" fmla="*/ 213788 h 217313"/>
                  <a:gd name="connsiteX4" fmla="*/ 2183 w 85353"/>
                  <a:gd name="connsiteY4" fmla="*/ 0 h 217313"/>
                  <a:gd name="connsiteX0" fmla="*/ 2183 w 85353"/>
                  <a:gd name="connsiteY0" fmla="*/ 0 h 220286"/>
                  <a:gd name="connsiteX1" fmla="*/ 85353 w 85353"/>
                  <a:gd name="connsiteY1" fmla="*/ 0 h 220286"/>
                  <a:gd name="connsiteX2" fmla="*/ 83575 w 85353"/>
                  <a:gd name="connsiteY2" fmla="*/ 213788 h 220286"/>
                  <a:gd name="connsiteX3" fmla="*/ 0 w 85353"/>
                  <a:gd name="connsiteY3" fmla="*/ 213788 h 220286"/>
                  <a:gd name="connsiteX4" fmla="*/ 2183 w 85353"/>
                  <a:gd name="connsiteY4" fmla="*/ 0 h 220286"/>
                  <a:gd name="connsiteX0" fmla="*/ 445 w 83615"/>
                  <a:gd name="connsiteY0" fmla="*/ 0 h 221843"/>
                  <a:gd name="connsiteX1" fmla="*/ 83615 w 83615"/>
                  <a:gd name="connsiteY1" fmla="*/ 0 h 221843"/>
                  <a:gd name="connsiteX2" fmla="*/ 81837 w 83615"/>
                  <a:gd name="connsiteY2" fmla="*/ 213788 h 221843"/>
                  <a:gd name="connsiteX3" fmla="*/ 0 w 83615"/>
                  <a:gd name="connsiteY3" fmla="*/ 216646 h 221843"/>
                  <a:gd name="connsiteX4" fmla="*/ 445 w 83615"/>
                  <a:gd name="connsiteY4" fmla="*/ 0 h 221843"/>
                  <a:gd name="connsiteX0" fmla="*/ 445 w 83615"/>
                  <a:gd name="connsiteY0" fmla="*/ 0 h 220014"/>
                  <a:gd name="connsiteX1" fmla="*/ 83615 w 83615"/>
                  <a:gd name="connsiteY1" fmla="*/ 0 h 220014"/>
                  <a:gd name="connsiteX2" fmla="*/ 81837 w 83615"/>
                  <a:gd name="connsiteY2" fmla="*/ 213788 h 220014"/>
                  <a:gd name="connsiteX3" fmla="*/ 0 w 83615"/>
                  <a:gd name="connsiteY3" fmla="*/ 216646 h 220014"/>
                  <a:gd name="connsiteX4" fmla="*/ 445 w 83615"/>
                  <a:gd name="connsiteY4" fmla="*/ 0 h 220014"/>
                  <a:gd name="connsiteX0" fmla="*/ 168 w 83338"/>
                  <a:gd name="connsiteY0" fmla="*/ 0 h 215324"/>
                  <a:gd name="connsiteX1" fmla="*/ 83338 w 83338"/>
                  <a:gd name="connsiteY1" fmla="*/ 0 h 215324"/>
                  <a:gd name="connsiteX2" fmla="*/ 81560 w 83338"/>
                  <a:gd name="connsiteY2" fmla="*/ 213788 h 215324"/>
                  <a:gd name="connsiteX3" fmla="*/ 634 w 83338"/>
                  <a:gd name="connsiteY3" fmla="*/ 185404 h 215324"/>
                  <a:gd name="connsiteX4" fmla="*/ 168 w 83338"/>
                  <a:gd name="connsiteY4" fmla="*/ 0 h 215324"/>
                  <a:gd name="connsiteX0" fmla="*/ 202 w 83372"/>
                  <a:gd name="connsiteY0" fmla="*/ 0 h 225297"/>
                  <a:gd name="connsiteX1" fmla="*/ 83372 w 83372"/>
                  <a:gd name="connsiteY1" fmla="*/ 0 h 225297"/>
                  <a:gd name="connsiteX2" fmla="*/ 81594 w 83372"/>
                  <a:gd name="connsiteY2" fmla="*/ 213788 h 225297"/>
                  <a:gd name="connsiteX3" fmla="*/ 271 w 83372"/>
                  <a:gd name="connsiteY3" fmla="*/ 224038 h 225297"/>
                  <a:gd name="connsiteX4" fmla="*/ 202 w 83372"/>
                  <a:gd name="connsiteY4" fmla="*/ 0 h 225297"/>
                  <a:gd name="connsiteX0" fmla="*/ 90 w 83260"/>
                  <a:gd name="connsiteY0" fmla="*/ 0 h 219236"/>
                  <a:gd name="connsiteX1" fmla="*/ 83260 w 83260"/>
                  <a:gd name="connsiteY1" fmla="*/ 0 h 219236"/>
                  <a:gd name="connsiteX2" fmla="*/ 81482 w 83260"/>
                  <a:gd name="connsiteY2" fmla="*/ 213788 h 219236"/>
                  <a:gd name="connsiteX3" fmla="*/ 2609 w 83260"/>
                  <a:gd name="connsiteY3" fmla="*/ 214971 h 219236"/>
                  <a:gd name="connsiteX4" fmla="*/ 90 w 83260"/>
                  <a:gd name="connsiteY4" fmla="*/ 0 h 219236"/>
                  <a:gd name="connsiteX0" fmla="*/ 75 w 83245"/>
                  <a:gd name="connsiteY0" fmla="*/ 0 h 215263"/>
                  <a:gd name="connsiteX1" fmla="*/ 83245 w 83245"/>
                  <a:gd name="connsiteY1" fmla="*/ 0 h 215263"/>
                  <a:gd name="connsiteX2" fmla="*/ 81467 w 83245"/>
                  <a:gd name="connsiteY2" fmla="*/ 213788 h 215263"/>
                  <a:gd name="connsiteX3" fmla="*/ 3505 w 83245"/>
                  <a:gd name="connsiteY3" fmla="*/ 183729 h 215263"/>
                  <a:gd name="connsiteX4" fmla="*/ 75 w 83245"/>
                  <a:gd name="connsiteY4" fmla="*/ 0 h 215263"/>
                  <a:gd name="connsiteX0" fmla="*/ 35 w 83205"/>
                  <a:gd name="connsiteY0" fmla="*/ 0 h 217090"/>
                  <a:gd name="connsiteX1" fmla="*/ 83205 w 83205"/>
                  <a:gd name="connsiteY1" fmla="*/ 0 h 217090"/>
                  <a:gd name="connsiteX2" fmla="*/ 81427 w 83205"/>
                  <a:gd name="connsiteY2" fmla="*/ 213788 h 217090"/>
                  <a:gd name="connsiteX3" fmla="*/ 9707 w 83205"/>
                  <a:gd name="connsiteY3" fmla="*/ 207084 h 217090"/>
                  <a:gd name="connsiteX4" fmla="*/ 35 w 83205"/>
                  <a:gd name="connsiteY4" fmla="*/ 0 h 217090"/>
                  <a:gd name="connsiteX0" fmla="*/ 30 w 83200"/>
                  <a:gd name="connsiteY0" fmla="*/ 0 h 215554"/>
                  <a:gd name="connsiteX1" fmla="*/ 83200 w 83200"/>
                  <a:gd name="connsiteY1" fmla="*/ 0 h 215554"/>
                  <a:gd name="connsiteX2" fmla="*/ 81422 w 83200"/>
                  <a:gd name="connsiteY2" fmla="*/ 213788 h 215554"/>
                  <a:gd name="connsiteX3" fmla="*/ 11638 w 83200"/>
                  <a:gd name="connsiteY3" fmla="*/ 190624 h 215554"/>
                  <a:gd name="connsiteX4" fmla="*/ 30 w 83200"/>
                  <a:gd name="connsiteY4" fmla="*/ 0 h 215554"/>
                  <a:gd name="connsiteX0" fmla="*/ 62 w 83232"/>
                  <a:gd name="connsiteY0" fmla="*/ 0 h 216064"/>
                  <a:gd name="connsiteX1" fmla="*/ 83232 w 83232"/>
                  <a:gd name="connsiteY1" fmla="*/ 0 h 216064"/>
                  <a:gd name="connsiteX2" fmla="*/ 81454 w 83232"/>
                  <a:gd name="connsiteY2" fmla="*/ 213788 h 216064"/>
                  <a:gd name="connsiteX3" fmla="*/ 4518 w 83232"/>
                  <a:gd name="connsiteY3" fmla="*/ 198511 h 216064"/>
                  <a:gd name="connsiteX4" fmla="*/ 62 w 83232"/>
                  <a:gd name="connsiteY4" fmla="*/ 0 h 216064"/>
                  <a:gd name="connsiteX0" fmla="*/ 62 w 83232"/>
                  <a:gd name="connsiteY0" fmla="*/ 0 h 216064"/>
                  <a:gd name="connsiteX1" fmla="*/ 83232 w 83232"/>
                  <a:gd name="connsiteY1" fmla="*/ 0 h 216064"/>
                  <a:gd name="connsiteX2" fmla="*/ 81454 w 83232"/>
                  <a:gd name="connsiteY2" fmla="*/ 213788 h 216064"/>
                  <a:gd name="connsiteX3" fmla="*/ 4518 w 83232"/>
                  <a:gd name="connsiteY3" fmla="*/ 198511 h 216064"/>
                  <a:gd name="connsiteX4" fmla="*/ 62 w 83232"/>
                  <a:gd name="connsiteY4" fmla="*/ 0 h 216064"/>
                  <a:gd name="connsiteX0" fmla="*/ 62 w 85710"/>
                  <a:gd name="connsiteY0" fmla="*/ 0 h 210517"/>
                  <a:gd name="connsiteX1" fmla="*/ 83232 w 85710"/>
                  <a:gd name="connsiteY1" fmla="*/ 0 h 210517"/>
                  <a:gd name="connsiteX2" fmla="*/ 85644 w 85710"/>
                  <a:gd name="connsiteY2" fmla="*/ 207577 h 210517"/>
                  <a:gd name="connsiteX3" fmla="*/ 4518 w 85710"/>
                  <a:gd name="connsiteY3" fmla="*/ 198511 h 210517"/>
                  <a:gd name="connsiteX4" fmla="*/ 62 w 85710"/>
                  <a:gd name="connsiteY4" fmla="*/ 0 h 210517"/>
                  <a:gd name="connsiteX0" fmla="*/ 62 w 85710"/>
                  <a:gd name="connsiteY0" fmla="*/ 0 h 207577"/>
                  <a:gd name="connsiteX1" fmla="*/ 83232 w 85710"/>
                  <a:gd name="connsiteY1" fmla="*/ 0 h 207577"/>
                  <a:gd name="connsiteX2" fmla="*/ 85644 w 85710"/>
                  <a:gd name="connsiteY2" fmla="*/ 207577 h 207577"/>
                  <a:gd name="connsiteX3" fmla="*/ 4518 w 85710"/>
                  <a:gd name="connsiteY3" fmla="*/ 198511 h 207577"/>
                  <a:gd name="connsiteX4" fmla="*/ 62 w 85710"/>
                  <a:gd name="connsiteY4" fmla="*/ 0 h 207577"/>
                  <a:gd name="connsiteX0" fmla="*/ 62 w 85206"/>
                  <a:gd name="connsiteY0" fmla="*/ 0 h 200370"/>
                  <a:gd name="connsiteX1" fmla="*/ 83232 w 85206"/>
                  <a:gd name="connsiteY1" fmla="*/ 0 h 200370"/>
                  <a:gd name="connsiteX2" fmla="*/ 85130 w 85206"/>
                  <a:gd name="connsiteY2" fmla="*/ 200185 h 200370"/>
                  <a:gd name="connsiteX3" fmla="*/ 4518 w 85206"/>
                  <a:gd name="connsiteY3" fmla="*/ 198511 h 200370"/>
                  <a:gd name="connsiteX4" fmla="*/ 62 w 85206"/>
                  <a:gd name="connsiteY4" fmla="*/ 0 h 200370"/>
                  <a:gd name="connsiteX0" fmla="*/ 53 w 85197"/>
                  <a:gd name="connsiteY0" fmla="*/ 0 h 200185"/>
                  <a:gd name="connsiteX1" fmla="*/ 83223 w 85197"/>
                  <a:gd name="connsiteY1" fmla="*/ 0 h 200185"/>
                  <a:gd name="connsiteX2" fmla="*/ 85121 w 85197"/>
                  <a:gd name="connsiteY2" fmla="*/ 200185 h 200185"/>
                  <a:gd name="connsiteX3" fmla="*/ 5733 w 85197"/>
                  <a:gd name="connsiteY3" fmla="*/ 193977 h 200185"/>
                  <a:gd name="connsiteX4" fmla="*/ 53 w 85197"/>
                  <a:gd name="connsiteY4" fmla="*/ 0 h 200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97" h="200185">
                    <a:moveTo>
                      <a:pt x="53" y="0"/>
                    </a:moveTo>
                    <a:lnTo>
                      <a:pt x="83223" y="0"/>
                    </a:lnTo>
                    <a:cubicBezTo>
                      <a:pt x="82630" y="68805"/>
                      <a:pt x="85714" y="131380"/>
                      <a:pt x="85121" y="200185"/>
                    </a:cubicBezTo>
                    <a:cubicBezTo>
                      <a:pt x="35567" y="198982"/>
                      <a:pt x="32722" y="197719"/>
                      <a:pt x="5733" y="193977"/>
                    </a:cubicBezTo>
                    <a:cubicBezTo>
                      <a:pt x="6461" y="125992"/>
                      <a:pt x="-675" y="67985"/>
                      <a:pt x="53"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71" name="Rectangle 29">
                <a:extLst>
                  <a:ext uri="{FF2B5EF4-FFF2-40B4-BE49-F238E27FC236}">
                    <a16:creationId xmlns:a16="http://schemas.microsoft.com/office/drawing/2014/main" id="{16084690-76D0-9052-0B3F-CA2EDE0CD3D1}"/>
                  </a:ext>
                </a:extLst>
              </p:cNvPr>
              <p:cNvSpPr/>
              <p:nvPr/>
            </p:nvSpPr>
            <p:spPr>
              <a:xfrm rot="16200000">
                <a:off x="4307484" y="3530067"/>
                <a:ext cx="40781" cy="115518"/>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6444"/>
                  <a:gd name="connsiteX1" fmla="*/ 85353 w 85353"/>
                  <a:gd name="connsiteY1" fmla="*/ 0 h 216444"/>
                  <a:gd name="connsiteX2" fmla="*/ 83575 w 85353"/>
                  <a:gd name="connsiteY2" fmla="*/ 213788 h 216444"/>
                  <a:gd name="connsiteX3" fmla="*/ 0 w 85353"/>
                  <a:gd name="connsiteY3" fmla="*/ 213788 h 216444"/>
                  <a:gd name="connsiteX4" fmla="*/ 2183 w 85353"/>
                  <a:gd name="connsiteY4" fmla="*/ 0 h 216444"/>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07162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07162 h 213788"/>
                  <a:gd name="connsiteX3" fmla="*/ 0 w 85353"/>
                  <a:gd name="connsiteY3" fmla="*/ 213788 h 213788"/>
                  <a:gd name="connsiteX4" fmla="*/ 2183 w 85353"/>
                  <a:gd name="connsiteY4" fmla="*/ 0 h 213788"/>
                  <a:gd name="connsiteX0" fmla="*/ 5910 w 89080"/>
                  <a:gd name="connsiteY0" fmla="*/ 0 h 208396"/>
                  <a:gd name="connsiteX1" fmla="*/ 89080 w 89080"/>
                  <a:gd name="connsiteY1" fmla="*/ 0 h 208396"/>
                  <a:gd name="connsiteX2" fmla="*/ 87302 w 89080"/>
                  <a:gd name="connsiteY2" fmla="*/ 207162 h 208396"/>
                  <a:gd name="connsiteX3" fmla="*/ 0 w 89080"/>
                  <a:gd name="connsiteY3" fmla="*/ 207162 h 208396"/>
                  <a:gd name="connsiteX4" fmla="*/ 5910 w 89080"/>
                  <a:gd name="connsiteY4" fmla="*/ 0 h 208396"/>
                  <a:gd name="connsiteX0" fmla="*/ 57 w 83227"/>
                  <a:gd name="connsiteY0" fmla="*/ 0 h 208396"/>
                  <a:gd name="connsiteX1" fmla="*/ 83227 w 83227"/>
                  <a:gd name="connsiteY1" fmla="*/ 0 h 208396"/>
                  <a:gd name="connsiteX2" fmla="*/ 81449 w 83227"/>
                  <a:gd name="connsiteY2" fmla="*/ 207162 h 208396"/>
                  <a:gd name="connsiteX3" fmla="*/ 5328 w 83227"/>
                  <a:gd name="connsiteY3" fmla="*/ 207165 h 208396"/>
                  <a:gd name="connsiteX4" fmla="*/ 57 w 83227"/>
                  <a:gd name="connsiteY4" fmla="*/ 0 h 208396"/>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2183 w 85353"/>
                  <a:gd name="connsiteY0" fmla="*/ 0 h 207852"/>
                  <a:gd name="connsiteX1" fmla="*/ 85353 w 85353"/>
                  <a:gd name="connsiteY1" fmla="*/ 0 h 207852"/>
                  <a:gd name="connsiteX2" fmla="*/ 83575 w 85353"/>
                  <a:gd name="connsiteY2" fmla="*/ 207162 h 207852"/>
                  <a:gd name="connsiteX3" fmla="*/ 0 w 85353"/>
                  <a:gd name="connsiteY3" fmla="*/ 200539 h 207852"/>
                  <a:gd name="connsiteX4" fmla="*/ 2183 w 85353"/>
                  <a:gd name="connsiteY4" fmla="*/ 0 h 207852"/>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5132 w 88302"/>
                  <a:gd name="connsiteY0" fmla="*/ 0 h 217645"/>
                  <a:gd name="connsiteX1" fmla="*/ 88302 w 88302"/>
                  <a:gd name="connsiteY1" fmla="*/ 0 h 217645"/>
                  <a:gd name="connsiteX2" fmla="*/ 86524 w 88302"/>
                  <a:gd name="connsiteY2" fmla="*/ 207162 h 217645"/>
                  <a:gd name="connsiteX3" fmla="*/ 0 w 88302"/>
                  <a:gd name="connsiteY3" fmla="*/ 217645 h 217645"/>
                  <a:gd name="connsiteX4" fmla="*/ 5132 w 88302"/>
                  <a:gd name="connsiteY4" fmla="*/ 0 h 217645"/>
                  <a:gd name="connsiteX0" fmla="*/ 2184 w 85354"/>
                  <a:gd name="connsiteY0" fmla="*/ 0 h 217645"/>
                  <a:gd name="connsiteX1" fmla="*/ 85354 w 85354"/>
                  <a:gd name="connsiteY1" fmla="*/ 0 h 217645"/>
                  <a:gd name="connsiteX2" fmla="*/ 83576 w 85354"/>
                  <a:gd name="connsiteY2" fmla="*/ 207162 h 217645"/>
                  <a:gd name="connsiteX3" fmla="*/ 0 w 85354"/>
                  <a:gd name="connsiteY3" fmla="*/ 217645 h 217645"/>
                  <a:gd name="connsiteX4" fmla="*/ 2184 w 85354"/>
                  <a:gd name="connsiteY4" fmla="*/ 0 h 217645"/>
                  <a:gd name="connsiteX0" fmla="*/ 2184 w 85354"/>
                  <a:gd name="connsiteY0" fmla="*/ 0 h 209785"/>
                  <a:gd name="connsiteX1" fmla="*/ 85354 w 85354"/>
                  <a:gd name="connsiteY1" fmla="*/ 0 h 209785"/>
                  <a:gd name="connsiteX2" fmla="*/ 83576 w 85354"/>
                  <a:gd name="connsiteY2" fmla="*/ 207162 h 209785"/>
                  <a:gd name="connsiteX3" fmla="*/ 0 w 85354"/>
                  <a:gd name="connsiteY3" fmla="*/ 209785 h 209785"/>
                  <a:gd name="connsiteX4" fmla="*/ 2184 w 85354"/>
                  <a:gd name="connsiteY4" fmla="*/ 0 h 209785"/>
                  <a:gd name="connsiteX0" fmla="*/ 149 w 83319"/>
                  <a:gd name="connsiteY0" fmla="*/ 0 h 209785"/>
                  <a:gd name="connsiteX1" fmla="*/ 83319 w 83319"/>
                  <a:gd name="connsiteY1" fmla="*/ 0 h 209785"/>
                  <a:gd name="connsiteX2" fmla="*/ 81541 w 83319"/>
                  <a:gd name="connsiteY2" fmla="*/ 207162 h 209785"/>
                  <a:gd name="connsiteX3" fmla="*/ 913 w 83319"/>
                  <a:gd name="connsiteY3" fmla="*/ 209785 h 209785"/>
                  <a:gd name="connsiteX4" fmla="*/ 149 w 83319"/>
                  <a:gd name="connsiteY4" fmla="*/ 0 h 20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319" h="209785">
                    <a:moveTo>
                      <a:pt x="149" y="0"/>
                    </a:moveTo>
                    <a:lnTo>
                      <a:pt x="83319" y="0"/>
                    </a:lnTo>
                    <a:cubicBezTo>
                      <a:pt x="82726" y="68805"/>
                      <a:pt x="82134" y="138357"/>
                      <a:pt x="81541" y="207162"/>
                    </a:cubicBezTo>
                    <a:cubicBezTo>
                      <a:pt x="42405" y="210909"/>
                      <a:pt x="32094" y="207316"/>
                      <a:pt x="913" y="209785"/>
                    </a:cubicBezTo>
                    <a:cubicBezTo>
                      <a:pt x="1641" y="141800"/>
                      <a:pt x="-579" y="67985"/>
                      <a:pt x="149"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72" name="Freeform 257">
                <a:extLst>
                  <a:ext uri="{FF2B5EF4-FFF2-40B4-BE49-F238E27FC236}">
                    <a16:creationId xmlns:a16="http://schemas.microsoft.com/office/drawing/2014/main" id="{AAAD0090-C166-F885-F8B8-B568F8B9949C}"/>
                  </a:ext>
                </a:extLst>
              </p:cNvPr>
              <p:cNvSpPr/>
              <p:nvPr/>
            </p:nvSpPr>
            <p:spPr>
              <a:xfrm>
                <a:off x="4434194" y="3409213"/>
                <a:ext cx="370479" cy="535867"/>
              </a:xfrm>
              <a:custGeom>
                <a:avLst/>
                <a:gdLst>
                  <a:gd name="connsiteX0" fmla="*/ 501650 w 672804"/>
                  <a:gd name="connsiteY0" fmla="*/ 844602 h 973154"/>
                  <a:gd name="connsiteX1" fmla="*/ 170410 w 672804"/>
                  <a:gd name="connsiteY1" fmla="*/ 873581 h 973154"/>
                  <a:gd name="connsiteX2" fmla="*/ 172982 w 672804"/>
                  <a:gd name="connsiteY2" fmla="*/ 902978 h 973154"/>
                  <a:gd name="connsiteX3" fmla="*/ 504221 w 672804"/>
                  <a:gd name="connsiteY3" fmla="*/ 873998 h 973154"/>
                  <a:gd name="connsiteX4" fmla="*/ 506562 w 672804"/>
                  <a:gd name="connsiteY4" fmla="*/ 724156 h 973154"/>
                  <a:gd name="connsiteX5" fmla="*/ 175322 w 672804"/>
                  <a:gd name="connsiteY5" fmla="*/ 753135 h 973154"/>
                  <a:gd name="connsiteX6" fmla="*/ 177894 w 672804"/>
                  <a:gd name="connsiteY6" fmla="*/ 782532 h 973154"/>
                  <a:gd name="connsiteX7" fmla="*/ 509133 w 672804"/>
                  <a:gd name="connsiteY7" fmla="*/ 753552 h 973154"/>
                  <a:gd name="connsiteX8" fmla="*/ 336402 w 672804"/>
                  <a:gd name="connsiteY8" fmla="*/ 0 h 973154"/>
                  <a:gd name="connsiteX9" fmla="*/ 672804 w 672804"/>
                  <a:gd name="connsiteY9" fmla="*/ 336402 h 973154"/>
                  <a:gd name="connsiteX10" fmla="*/ 524488 w 672804"/>
                  <a:gd name="connsiteY10" fmla="*/ 615352 h 973154"/>
                  <a:gd name="connsiteX11" fmla="*/ 517305 w 672804"/>
                  <a:gd name="connsiteY11" fmla="*/ 619251 h 973154"/>
                  <a:gd name="connsiteX12" fmla="*/ 517305 w 672804"/>
                  <a:gd name="connsiteY12" fmla="*/ 657079 h 973154"/>
                  <a:gd name="connsiteX13" fmla="*/ 552958 w 672804"/>
                  <a:gd name="connsiteY13" fmla="*/ 654050 h 973154"/>
                  <a:gd name="connsiteX14" fmla="*/ 567281 w 672804"/>
                  <a:gd name="connsiteY14" fmla="*/ 793557 h 973154"/>
                  <a:gd name="connsiteX15" fmla="*/ 541958 w 672804"/>
                  <a:gd name="connsiteY15" fmla="*/ 936266 h 973154"/>
                  <a:gd name="connsiteX16" fmla="*/ 134500 w 672804"/>
                  <a:gd name="connsiteY16" fmla="*/ 973154 h 973154"/>
                  <a:gd name="connsiteX17" fmla="*/ 129003 w 672804"/>
                  <a:gd name="connsiteY17" fmla="*/ 830569 h 973154"/>
                  <a:gd name="connsiteX18" fmla="*/ 126136 w 672804"/>
                  <a:gd name="connsiteY18" fmla="*/ 690309 h 973154"/>
                  <a:gd name="connsiteX19" fmla="*/ 163673 w 672804"/>
                  <a:gd name="connsiteY19" fmla="*/ 687120 h 973154"/>
                  <a:gd name="connsiteX20" fmla="*/ 163673 w 672804"/>
                  <a:gd name="connsiteY20" fmla="*/ 623687 h 973154"/>
                  <a:gd name="connsiteX21" fmla="*/ 148316 w 672804"/>
                  <a:gd name="connsiteY21" fmla="*/ 615352 h 973154"/>
                  <a:gd name="connsiteX22" fmla="*/ 0 w 672804"/>
                  <a:gd name="connsiteY22" fmla="*/ 336402 h 973154"/>
                  <a:gd name="connsiteX23" fmla="*/ 336402 w 672804"/>
                  <a:gd name="connsiteY23" fmla="*/ 0 h 973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72804" h="973154">
                    <a:moveTo>
                      <a:pt x="501650" y="844602"/>
                    </a:moveTo>
                    <a:lnTo>
                      <a:pt x="170410" y="873581"/>
                    </a:lnTo>
                    <a:lnTo>
                      <a:pt x="172982" y="902978"/>
                    </a:lnTo>
                    <a:lnTo>
                      <a:pt x="504221" y="873998"/>
                    </a:lnTo>
                    <a:close/>
                    <a:moveTo>
                      <a:pt x="506562" y="724156"/>
                    </a:moveTo>
                    <a:lnTo>
                      <a:pt x="175322" y="753135"/>
                    </a:lnTo>
                    <a:lnTo>
                      <a:pt x="177894" y="782532"/>
                    </a:lnTo>
                    <a:lnTo>
                      <a:pt x="509133" y="753552"/>
                    </a:lnTo>
                    <a:close/>
                    <a:moveTo>
                      <a:pt x="336402" y="0"/>
                    </a:moveTo>
                    <a:cubicBezTo>
                      <a:pt x="522192" y="0"/>
                      <a:pt x="672804" y="150612"/>
                      <a:pt x="672804" y="336402"/>
                    </a:cubicBezTo>
                    <a:cubicBezTo>
                      <a:pt x="672804" y="452521"/>
                      <a:pt x="613971" y="554898"/>
                      <a:pt x="524488" y="615352"/>
                    </a:cubicBezTo>
                    <a:lnTo>
                      <a:pt x="517305" y="619251"/>
                    </a:lnTo>
                    <a:lnTo>
                      <a:pt x="517305" y="657079"/>
                    </a:lnTo>
                    <a:lnTo>
                      <a:pt x="552958" y="654050"/>
                    </a:lnTo>
                    <a:cubicBezTo>
                      <a:pt x="587228" y="683347"/>
                      <a:pt x="611665" y="754428"/>
                      <a:pt x="567281" y="793557"/>
                    </a:cubicBezTo>
                    <a:cubicBezTo>
                      <a:pt x="607999" y="843586"/>
                      <a:pt x="594645" y="925571"/>
                      <a:pt x="541958" y="936266"/>
                    </a:cubicBezTo>
                    <a:lnTo>
                      <a:pt x="134500" y="973154"/>
                    </a:lnTo>
                    <a:cubicBezTo>
                      <a:pt x="103990" y="937916"/>
                      <a:pt x="83314" y="863347"/>
                      <a:pt x="129003" y="830569"/>
                    </a:cubicBezTo>
                    <a:cubicBezTo>
                      <a:pt x="88719" y="788732"/>
                      <a:pt x="104972" y="729688"/>
                      <a:pt x="126136" y="690309"/>
                    </a:cubicBezTo>
                    <a:lnTo>
                      <a:pt x="163673" y="687120"/>
                    </a:lnTo>
                    <a:lnTo>
                      <a:pt x="163673" y="623687"/>
                    </a:lnTo>
                    <a:lnTo>
                      <a:pt x="148316" y="615352"/>
                    </a:lnTo>
                    <a:cubicBezTo>
                      <a:pt x="58833" y="554898"/>
                      <a:pt x="0" y="452521"/>
                      <a:pt x="0" y="336402"/>
                    </a:cubicBezTo>
                    <a:cubicBezTo>
                      <a:pt x="0" y="150612"/>
                      <a:pt x="150612" y="0"/>
                      <a:pt x="336402"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
            <p:nvSpPr>
              <p:cNvPr id="473" name="Rectangle 40">
                <a:extLst>
                  <a:ext uri="{FF2B5EF4-FFF2-40B4-BE49-F238E27FC236}">
                    <a16:creationId xmlns:a16="http://schemas.microsoft.com/office/drawing/2014/main" id="{FBC5EEB7-542B-186C-A5C9-E62CB596843B}"/>
                  </a:ext>
                </a:extLst>
              </p:cNvPr>
              <p:cNvSpPr/>
              <p:nvPr/>
            </p:nvSpPr>
            <p:spPr>
              <a:xfrm rot="21351274">
                <a:off x="4569059" y="3959511"/>
                <a:ext cx="110614" cy="52952"/>
              </a:xfrm>
              <a:custGeom>
                <a:avLst/>
                <a:gdLst>
                  <a:gd name="connsiteX0" fmla="*/ 0 w 200879"/>
                  <a:gd name="connsiteY0" fmla="*/ 0 h 96906"/>
                  <a:gd name="connsiteX1" fmla="*/ 200879 w 200879"/>
                  <a:gd name="connsiteY1" fmla="*/ 0 h 96906"/>
                  <a:gd name="connsiteX2" fmla="*/ 200879 w 200879"/>
                  <a:gd name="connsiteY2" fmla="*/ 96906 h 96906"/>
                  <a:gd name="connsiteX3" fmla="*/ 0 w 200879"/>
                  <a:gd name="connsiteY3" fmla="*/ 96906 h 96906"/>
                  <a:gd name="connsiteX4" fmla="*/ 0 w 200879"/>
                  <a:gd name="connsiteY4" fmla="*/ 0 h 96906"/>
                  <a:gd name="connsiteX0" fmla="*/ 0 w 200879"/>
                  <a:gd name="connsiteY0" fmla="*/ 0 h 100386"/>
                  <a:gd name="connsiteX1" fmla="*/ 200879 w 200879"/>
                  <a:gd name="connsiteY1" fmla="*/ 0 h 100386"/>
                  <a:gd name="connsiteX2" fmla="*/ 200879 w 200879"/>
                  <a:gd name="connsiteY2" fmla="*/ 96906 h 100386"/>
                  <a:gd name="connsiteX3" fmla="*/ 81815 w 200879"/>
                  <a:gd name="connsiteY3" fmla="*/ 100386 h 100386"/>
                  <a:gd name="connsiteX4" fmla="*/ 0 w 200879"/>
                  <a:gd name="connsiteY4" fmla="*/ 96906 h 100386"/>
                  <a:gd name="connsiteX5" fmla="*/ 0 w 200879"/>
                  <a:gd name="connsiteY5" fmla="*/ 0 h 100386"/>
                  <a:gd name="connsiteX0" fmla="*/ 0 w 200879"/>
                  <a:gd name="connsiteY0" fmla="*/ 0 h 100386"/>
                  <a:gd name="connsiteX1" fmla="*/ 200879 w 200879"/>
                  <a:gd name="connsiteY1" fmla="*/ 0 h 100386"/>
                  <a:gd name="connsiteX2" fmla="*/ 200879 w 200879"/>
                  <a:gd name="connsiteY2" fmla="*/ 96906 h 100386"/>
                  <a:gd name="connsiteX3" fmla="*/ 81815 w 200879"/>
                  <a:gd name="connsiteY3" fmla="*/ 100386 h 100386"/>
                  <a:gd name="connsiteX4" fmla="*/ 0 w 200879"/>
                  <a:gd name="connsiteY4" fmla="*/ 0 h 100386"/>
                  <a:gd name="connsiteX0" fmla="*/ 0 w 200879"/>
                  <a:gd name="connsiteY0" fmla="*/ 0 h 100386"/>
                  <a:gd name="connsiteX1" fmla="*/ 200879 w 200879"/>
                  <a:gd name="connsiteY1" fmla="*/ 0 h 100386"/>
                  <a:gd name="connsiteX2" fmla="*/ 81815 w 200879"/>
                  <a:gd name="connsiteY2" fmla="*/ 100386 h 100386"/>
                  <a:gd name="connsiteX3" fmla="*/ 0 w 200879"/>
                  <a:gd name="connsiteY3" fmla="*/ 0 h 100386"/>
                  <a:gd name="connsiteX0" fmla="*/ 0 w 200879"/>
                  <a:gd name="connsiteY0" fmla="*/ 0 h 93209"/>
                  <a:gd name="connsiteX1" fmla="*/ 200879 w 200879"/>
                  <a:gd name="connsiteY1" fmla="*/ 0 h 93209"/>
                  <a:gd name="connsiteX2" fmla="*/ 84800 w 200879"/>
                  <a:gd name="connsiteY2" fmla="*/ 93209 h 93209"/>
                  <a:gd name="connsiteX3" fmla="*/ 0 w 200879"/>
                  <a:gd name="connsiteY3" fmla="*/ 0 h 93209"/>
                  <a:gd name="connsiteX0" fmla="*/ 0 w 200879"/>
                  <a:gd name="connsiteY0" fmla="*/ 0 h 94796"/>
                  <a:gd name="connsiteX1" fmla="*/ 200879 w 200879"/>
                  <a:gd name="connsiteY1" fmla="*/ 0 h 94796"/>
                  <a:gd name="connsiteX2" fmla="*/ 84800 w 200879"/>
                  <a:gd name="connsiteY2" fmla="*/ 93209 h 94796"/>
                  <a:gd name="connsiteX3" fmla="*/ 0 w 200879"/>
                  <a:gd name="connsiteY3" fmla="*/ 0 h 94796"/>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3209"/>
                  <a:gd name="connsiteX1" fmla="*/ 200879 w 200879"/>
                  <a:gd name="connsiteY1" fmla="*/ 0 h 93209"/>
                  <a:gd name="connsiteX2" fmla="*/ 84800 w 200879"/>
                  <a:gd name="connsiteY2" fmla="*/ 93209 h 93209"/>
                  <a:gd name="connsiteX3" fmla="*/ 0 w 200879"/>
                  <a:gd name="connsiteY3" fmla="*/ 0 h 93209"/>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Lst>
                <a:ahLst/>
                <a:cxnLst>
                  <a:cxn ang="0">
                    <a:pos x="connsiteX0" y="connsiteY0"/>
                  </a:cxn>
                  <a:cxn ang="0">
                    <a:pos x="connsiteX1" y="connsiteY1"/>
                  </a:cxn>
                  <a:cxn ang="0">
                    <a:pos x="connsiteX2" y="connsiteY2"/>
                  </a:cxn>
                  <a:cxn ang="0">
                    <a:pos x="connsiteX3" y="connsiteY3"/>
                  </a:cxn>
                </a:cxnLst>
                <a:rect l="l" t="t" r="r" b="b"/>
                <a:pathLst>
                  <a:path w="200879" h="96162">
                    <a:moveTo>
                      <a:pt x="0" y="0"/>
                    </a:moveTo>
                    <a:lnTo>
                      <a:pt x="200879" y="0"/>
                    </a:lnTo>
                    <a:cubicBezTo>
                      <a:pt x="179311" y="66815"/>
                      <a:pt x="167585" y="99839"/>
                      <a:pt x="87074" y="95838"/>
                    </a:cubicBezTo>
                    <a:cubicBezTo>
                      <a:pt x="20789" y="79264"/>
                      <a:pt x="9684" y="49440"/>
                      <a:pt x="0"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grpSp>
      </p:grpSp>
      <p:sp>
        <p:nvSpPr>
          <p:cNvPr id="474" name="Rechteck 111">
            <a:extLst>
              <a:ext uri="{FF2B5EF4-FFF2-40B4-BE49-F238E27FC236}">
                <a16:creationId xmlns:a16="http://schemas.microsoft.com/office/drawing/2014/main" id="{6043B036-3234-113D-5D4F-654B1FC68F50}"/>
              </a:ext>
            </a:extLst>
          </p:cNvPr>
          <p:cNvSpPr>
            <a:spLocks/>
          </p:cNvSpPr>
          <p:nvPr/>
        </p:nvSpPr>
        <p:spPr>
          <a:xfrm rot="16200000">
            <a:off x="4161426" y="2554719"/>
            <a:ext cx="2358000" cy="153163"/>
          </a:xfrm>
          <a:prstGeom prst="rect">
            <a:avLst/>
          </a:prstGeom>
          <a:solidFill>
            <a:srgbClr val="8C2E02"/>
          </a:solidFill>
          <a:ln>
            <a:solidFill>
              <a:srgbClr val="8C2E0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FFFFFF"/>
                </a:solidFill>
                <a:effectLst/>
                <a:uLnTx/>
                <a:uFillTx/>
                <a:latin typeface="Arial"/>
                <a:ea typeface="+mn-ea"/>
                <a:cs typeface="+mn-cs"/>
              </a:rPr>
              <a:t>Microeconomic</a:t>
            </a:r>
          </a:p>
        </p:txBody>
      </p:sp>
      <p:sp>
        <p:nvSpPr>
          <p:cNvPr id="475" name="Rechteck 111">
            <a:extLst>
              <a:ext uri="{FF2B5EF4-FFF2-40B4-BE49-F238E27FC236}">
                <a16:creationId xmlns:a16="http://schemas.microsoft.com/office/drawing/2014/main" id="{B2212A4E-E554-6E64-DE0E-F3154D5201A9}"/>
              </a:ext>
            </a:extLst>
          </p:cNvPr>
          <p:cNvSpPr>
            <a:spLocks/>
          </p:cNvSpPr>
          <p:nvPr/>
        </p:nvSpPr>
        <p:spPr>
          <a:xfrm rot="16200000">
            <a:off x="4605943" y="4556145"/>
            <a:ext cx="1472400" cy="153163"/>
          </a:xfrm>
          <a:prstGeom prst="rect">
            <a:avLst/>
          </a:prstGeom>
          <a:solidFill>
            <a:srgbClr val="8C2E02"/>
          </a:solidFill>
          <a:ln>
            <a:solidFill>
              <a:srgbClr val="8C2E02"/>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a:ln>
                  <a:noFill/>
                </a:ln>
                <a:solidFill>
                  <a:srgbClr val="FFFFFF"/>
                </a:solidFill>
                <a:effectLst/>
                <a:uLnTx/>
                <a:uFillTx/>
                <a:latin typeface="Arial"/>
                <a:ea typeface="+mn-ea"/>
                <a:cs typeface="+mn-cs"/>
              </a:rPr>
              <a:t>Macroeconomic</a:t>
            </a:r>
          </a:p>
        </p:txBody>
      </p:sp>
      <p:sp>
        <p:nvSpPr>
          <p:cNvPr id="476" name="Rectangle 475">
            <a:extLst>
              <a:ext uri="{FF2B5EF4-FFF2-40B4-BE49-F238E27FC236}">
                <a16:creationId xmlns:a16="http://schemas.microsoft.com/office/drawing/2014/main" id="{57A50D56-F420-BFF1-7AA2-3E8E913A45C0}"/>
              </a:ext>
            </a:extLst>
          </p:cNvPr>
          <p:cNvSpPr/>
          <p:nvPr/>
        </p:nvSpPr>
        <p:spPr>
          <a:xfrm>
            <a:off x="635000" y="6067484"/>
            <a:ext cx="2220480" cy="415498"/>
          </a:xfrm>
          <a:prstGeom prst="rect">
            <a:avLst/>
          </a:prstGeom>
        </p:spPr>
        <p:txBody>
          <a:bodyPr wrap="none">
            <a:spAutoFit/>
          </a:bodyPr>
          <a:lstStyle/>
          <a:p>
            <a:pPr marL="0" marR="0" lvl="0" indent="0" algn="l" defTabSz="429814" rtl="0" eaLnBrk="1" fontAlgn="auto" latinLnBrk="0" hangingPunct="1">
              <a:lnSpc>
                <a:spcPct val="100000"/>
              </a:lnSpc>
              <a:spcBef>
                <a:spcPts val="0"/>
              </a:spcBef>
              <a:spcAft>
                <a:spcPts val="60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Source: TCFD, TNFD, COSO, KPMG Global</a:t>
            </a:r>
            <a:endParaRPr kumimoji="0" lang="en-GB" sz="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440778" rtl="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rgbClr val="000000"/>
              </a:solidFill>
              <a:effectLst/>
              <a:uLnTx/>
              <a:uFillTx/>
              <a:latin typeface="Arial"/>
              <a:ea typeface="+mn-ea"/>
              <a:cs typeface="+mn-cs"/>
            </a:endParaRPr>
          </a:p>
        </p:txBody>
      </p:sp>
      <p:sp>
        <p:nvSpPr>
          <p:cNvPr id="8" name="Rechteck 23">
            <a:extLst>
              <a:ext uri="{FF2B5EF4-FFF2-40B4-BE49-F238E27FC236}">
                <a16:creationId xmlns:a16="http://schemas.microsoft.com/office/drawing/2014/main" id="{12754D9E-6B66-D754-929F-E61F879E5410}"/>
              </a:ext>
            </a:extLst>
          </p:cNvPr>
          <p:cNvSpPr>
            <a:spLocks/>
          </p:cNvSpPr>
          <p:nvPr/>
        </p:nvSpPr>
        <p:spPr>
          <a:xfrm>
            <a:off x="9385989" y="3582913"/>
            <a:ext cx="2113943" cy="72375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a:ea typeface="+mn-ea"/>
                <a:cs typeface="+mn-cs"/>
              </a:rPr>
              <a:t>Financial Risk </a:t>
            </a:r>
          </a:p>
        </p:txBody>
      </p:sp>
      <p:sp>
        <p:nvSpPr>
          <p:cNvPr id="9" name="Rechteck 24">
            <a:extLst>
              <a:ext uri="{FF2B5EF4-FFF2-40B4-BE49-F238E27FC236}">
                <a16:creationId xmlns:a16="http://schemas.microsoft.com/office/drawing/2014/main" id="{EAAA16D7-FEF5-B177-449D-5FA601260EC5}"/>
              </a:ext>
            </a:extLst>
          </p:cNvPr>
          <p:cNvSpPr>
            <a:spLocks/>
          </p:cNvSpPr>
          <p:nvPr/>
        </p:nvSpPr>
        <p:spPr>
          <a:xfrm>
            <a:off x="9385990" y="2523152"/>
            <a:ext cx="2113943" cy="72375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a:ea typeface="+mn-ea"/>
                <a:cs typeface="+mn-cs"/>
              </a:rPr>
              <a:t>Operational Risk </a:t>
            </a:r>
          </a:p>
        </p:txBody>
      </p:sp>
      <p:sp>
        <p:nvSpPr>
          <p:cNvPr id="10" name="Rechteck 25">
            <a:extLst>
              <a:ext uri="{FF2B5EF4-FFF2-40B4-BE49-F238E27FC236}">
                <a16:creationId xmlns:a16="http://schemas.microsoft.com/office/drawing/2014/main" id="{63311EB0-A50B-ADB5-BB28-9DC4DF19CEA1}"/>
              </a:ext>
            </a:extLst>
          </p:cNvPr>
          <p:cNvSpPr>
            <a:spLocks/>
          </p:cNvSpPr>
          <p:nvPr/>
        </p:nvSpPr>
        <p:spPr>
          <a:xfrm>
            <a:off x="9380565" y="4642673"/>
            <a:ext cx="2113943" cy="72375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a:ea typeface="+mn-ea"/>
                <a:cs typeface="+mn-cs"/>
              </a:rPr>
              <a:t>Compliance Risk </a:t>
            </a:r>
          </a:p>
        </p:txBody>
      </p:sp>
      <p:sp>
        <p:nvSpPr>
          <p:cNvPr id="11" name="Rechteck 26">
            <a:extLst>
              <a:ext uri="{FF2B5EF4-FFF2-40B4-BE49-F238E27FC236}">
                <a16:creationId xmlns:a16="http://schemas.microsoft.com/office/drawing/2014/main" id="{1541912C-5A20-8D5A-10D5-44968261E50F}"/>
              </a:ext>
            </a:extLst>
          </p:cNvPr>
          <p:cNvSpPr>
            <a:spLocks/>
          </p:cNvSpPr>
          <p:nvPr/>
        </p:nvSpPr>
        <p:spPr>
          <a:xfrm>
            <a:off x="9385991" y="1463391"/>
            <a:ext cx="2113943" cy="72375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a:ea typeface="+mn-ea"/>
                <a:cs typeface="+mn-cs"/>
              </a:rPr>
              <a:t>Business &amp; Strategic Risk </a:t>
            </a:r>
          </a:p>
        </p:txBody>
      </p:sp>
      <p:sp>
        <p:nvSpPr>
          <p:cNvPr id="7" name="Rectangle 6">
            <a:extLst>
              <a:ext uri="{FF2B5EF4-FFF2-40B4-BE49-F238E27FC236}">
                <a16:creationId xmlns:a16="http://schemas.microsoft.com/office/drawing/2014/main" id="{387C6DE0-57CE-EC01-B297-478A94DA67F8}"/>
              </a:ext>
            </a:extLst>
          </p:cNvPr>
          <p:cNvSpPr/>
          <p:nvPr/>
        </p:nvSpPr>
        <p:spPr>
          <a:xfrm>
            <a:off x="748981" y="1778746"/>
            <a:ext cx="3927585" cy="813508"/>
          </a:xfrm>
          <a:prstGeom prst="rect">
            <a:avLst/>
          </a:prstGeom>
          <a:noFill/>
          <a:ln w="9525">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12" name="Rectangle 11">
            <a:extLst>
              <a:ext uri="{FF2B5EF4-FFF2-40B4-BE49-F238E27FC236}">
                <a16:creationId xmlns:a16="http://schemas.microsoft.com/office/drawing/2014/main" id="{54E5D5B4-50B3-AD01-C695-AD011B5D23B2}"/>
              </a:ext>
            </a:extLst>
          </p:cNvPr>
          <p:cNvSpPr/>
          <p:nvPr/>
        </p:nvSpPr>
        <p:spPr>
          <a:xfrm>
            <a:off x="2373606" y="1703481"/>
            <a:ext cx="617487" cy="128375"/>
          </a:xfrm>
          <a:prstGeom prst="rect">
            <a:avLst/>
          </a:prstGeom>
          <a:solidFill>
            <a:srgbClr val="016374"/>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a:ea typeface="+mn-ea"/>
                <a:cs typeface="+mn-cs"/>
              </a:rPr>
              <a:t>Climate</a:t>
            </a:r>
            <a:endParaRPr kumimoji="0" lang="en-SG" sz="1000" b="1" i="0" u="none" strike="noStrike" kern="1200" cap="none" spc="0" normalizeH="0" baseline="0" noProof="0" dirty="0" err="1">
              <a:ln>
                <a:noFill/>
              </a:ln>
              <a:solidFill>
                <a:srgbClr val="FFFFFF"/>
              </a:solidFill>
              <a:effectLst/>
              <a:uLnTx/>
              <a:uFillTx/>
              <a:latin typeface="Arial"/>
              <a:ea typeface="+mn-ea"/>
              <a:cs typeface="+mn-cs"/>
            </a:endParaRPr>
          </a:p>
        </p:txBody>
      </p:sp>
      <p:sp>
        <p:nvSpPr>
          <p:cNvPr id="27" name="Rectangle 26">
            <a:extLst>
              <a:ext uri="{FF2B5EF4-FFF2-40B4-BE49-F238E27FC236}">
                <a16:creationId xmlns:a16="http://schemas.microsoft.com/office/drawing/2014/main" id="{B9C3D1C5-75B2-D1CB-68CF-4173853EECA5}"/>
              </a:ext>
            </a:extLst>
          </p:cNvPr>
          <p:cNvSpPr/>
          <p:nvPr/>
        </p:nvSpPr>
        <p:spPr>
          <a:xfrm>
            <a:off x="753496" y="2739439"/>
            <a:ext cx="1911065" cy="872456"/>
          </a:xfrm>
          <a:prstGeom prst="rect">
            <a:avLst/>
          </a:prstGeom>
          <a:noFill/>
          <a:ln w="9525">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16BD4520-CE31-0144-F36A-AF43C1E85CE6}"/>
              </a:ext>
            </a:extLst>
          </p:cNvPr>
          <p:cNvSpPr/>
          <p:nvPr/>
        </p:nvSpPr>
        <p:spPr>
          <a:xfrm>
            <a:off x="2735539" y="2745392"/>
            <a:ext cx="1921695" cy="865909"/>
          </a:xfrm>
          <a:prstGeom prst="rect">
            <a:avLst/>
          </a:prstGeom>
          <a:noFill/>
          <a:ln w="9525">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G" sz="1500" b="0" i="0" u="none" strike="noStrike" kern="1200" cap="none" spc="0" normalizeH="0" baseline="0" noProof="0" dirty="0" err="1">
              <a:ln>
                <a:noFill/>
              </a:ln>
              <a:solidFill>
                <a:srgbClr val="FFFFFF"/>
              </a:solidFill>
              <a:effectLst/>
              <a:uLnTx/>
              <a:uFillTx/>
              <a:latin typeface="Arial"/>
              <a:ea typeface="+mn-ea"/>
              <a:cs typeface="+mn-cs"/>
            </a:endParaRPr>
          </a:p>
        </p:txBody>
      </p:sp>
      <p:sp>
        <p:nvSpPr>
          <p:cNvPr id="34" name="Rectangle 33">
            <a:extLst>
              <a:ext uri="{FF2B5EF4-FFF2-40B4-BE49-F238E27FC236}">
                <a16:creationId xmlns:a16="http://schemas.microsoft.com/office/drawing/2014/main" id="{B5C71869-25BC-A4C5-DA85-168D408C2C7E}"/>
              </a:ext>
            </a:extLst>
          </p:cNvPr>
          <p:cNvSpPr/>
          <p:nvPr/>
        </p:nvSpPr>
        <p:spPr>
          <a:xfrm>
            <a:off x="1417357" y="2692312"/>
            <a:ext cx="520129" cy="116354"/>
          </a:xfrm>
          <a:prstGeom prst="rect">
            <a:avLst/>
          </a:prstGeom>
          <a:solidFill>
            <a:srgbClr val="016374"/>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a:ea typeface="+mn-ea"/>
                <a:cs typeface="+mn-cs"/>
              </a:rPr>
              <a:t>Nature</a:t>
            </a:r>
            <a:endParaRPr kumimoji="0" lang="en-SG" sz="1000" b="1" i="0" u="none" strike="noStrike" kern="1200" cap="none" spc="0" normalizeH="0" baseline="0" noProof="0" dirty="0" err="1">
              <a:ln>
                <a:noFill/>
              </a:ln>
              <a:solidFill>
                <a:srgbClr val="FFFFFF"/>
              </a:solidFill>
              <a:effectLst/>
              <a:uLnTx/>
              <a:uFillTx/>
              <a:latin typeface="Arial"/>
              <a:ea typeface="+mn-ea"/>
              <a:cs typeface="+mn-cs"/>
            </a:endParaRPr>
          </a:p>
        </p:txBody>
      </p:sp>
      <p:grpSp>
        <p:nvGrpSpPr>
          <p:cNvPr id="496" name="Group 495">
            <a:extLst>
              <a:ext uri="{FF2B5EF4-FFF2-40B4-BE49-F238E27FC236}">
                <a16:creationId xmlns:a16="http://schemas.microsoft.com/office/drawing/2014/main" id="{BC0E4996-C641-B2DD-D08A-79197F9B5DF8}"/>
              </a:ext>
            </a:extLst>
          </p:cNvPr>
          <p:cNvGrpSpPr/>
          <p:nvPr/>
        </p:nvGrpSpPr>
        <p:grpSpPr>
          <a:xfrm>
            <a:off x="850828" y="2653160"/>
            <a:ext cx="1942042" cy="1085842"/>
            <a:chOff x="850828" y="2781723"/>
            <a:chExt cx="1942042" cy="1085842"/>
          </a:xfrm>
        </p:grpSpPr>
        <p:sp>
          <p:nvSpPr>
            <p:cNvPr id="481" name="Rechteck 67">
              <a:extLst>
                <a:ext uri="{FF2B5EF4-FFF2-40B4-BE49-F238E27FC236}">
                  <a16:creationId xmlns:a16="http://schemas.microsoft.com/office/drawing/2014/main" id="{3B69840E-E117-A2D1-701C-7BD0A8163330}"/>
                </a:ext>
              </a:extLst>
            </p:cNvPr>
            <p:cNvSpPr/>
            <p:nvPr/>
          </p:nvSpPr>
          <p:spPr>
            <a:xfrm>
              <a:off x="1095200" y="2781723"/>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Land</a:t>
              </a:r>
            </a:p>
          </p:txBody>
        </p:sp>
        <p:sp>
          <p:nvSpPr>
            <p:cNvPr id="482" name="Rechteck 67">
              <a:extLst>
                <a:ext uri="{FF2B5EF4-FFF2-40B4-BE49-F238E27FC236}">
                  <a16:creationId xmlns:a16="http://schemas.microsoft.com/office/drawing/2014/main" id="{72D780F9-F64B-4F19-DE3C-4CA20D2D73C5}"/>
                </a:ext>
              </a:extLst>
            </p:cNvPr>
            <p:cNvSpPr/>
            <p:nvPr/>
          </p:nvSpPr>
          <p:spPr>
            <a:xfrm>
              <a:off x="1067534" y="3146148"/>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Ocean</a:t>
              </a:r>
            </a:p>
          </p:txBody>
        </p:sp>
        <p:sp>
          <p:nvSpPr>
            <p:cNvPr id="483" name="Rechteck 67">
              <a:extLst>
                <a:ext uri="{FF2B5EF4-FFF2-40B4-BE49-F238E27FC236}">
                  <a16:creationId xmlns:a16="http://schemas.microsoft.com/office/drawing/2014/main" id="{F10842D5-A103-31F0-9C3A-5C40786A25C8}"/>
                </a:ext>
              </a:extLst>
            </p:cNvPr>
            <p:cNvSpPr/>
            <p:nvPr/>
          </p:nvSpPr>
          <p:spPr>
            <a:xfrm>
              <a:off x="1962866" y="2794285"/>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Water</a:t>
              </a:r>
            </a:p>
          </p:txBody>
        </p:sp>
        <p:sp>
          <p:nvSpPr>
            <p:cNvPr id="484" name="Rechteck 67">
              <a:extLst>
                <a:ext uri="{FF2B5EF4-FFF2-40B4-BE49-F238E27FC236}">
                  <a16:creationId xmlns:a16="http://schemas.microsoft.com/office/drawing/2014/main" id="{3F571E2B-47CE-752D-5A06-754B31DA7FEB}"/>
                </a:ext>
              </a:extLst>
            </p:cNvPr>
            <p:cNvSpPr/>
            <p:nvPr/>
          </p:nvSpPr>
          <p:spPr>
            <a:xfrm>
              <a:off x="1846183" y="3153644"/>
              <a:ext cx="830004"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Atmosphere</a:t>
              </a:r>
            </a:p>
          </p:txBody>
        </p:sp>
        <p:pic>
          <p:nvPicPr>
            <p:cNvPr id="486" name="Graphic 485" descr="Cloud with solid fill">
              <a:extLst>
                <a:ext uri="{FF2B5EF4-FFF2-40B4-BE49-F238E27FC236}">
                  <a16:creationId xmlns:a16="http://schemas.microsoft.com/office/drawing/2014/main" id="{12B28258-A523-CEDC-CF41-5AD81D45D0C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18150" y="3370022"/>
              <a:ext cx="242707" cy="242707"/>
            </a:xfrm>
            <a:prstGeom prst="rect">
              <a:avLst/>
            </a:prstGeom>
          </p:spPr>
        </p:pic>
        <p:pic>
          <p:nvPicPr>
            <p:cNvPr id="488" name="Graphic 487" descr="Water with solid fill">
              <a:extLst>
                <a:ext uri="{FF2B5EF4-FFF2-40B4-BE49-F238E27FC236}">
                  <a16:creationId xmlns:a16="http://schemas.microsoft.com/office/drawing/2014/main" id="{4A2DEAF2-B380-7278-5E7E-EF33D883DB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785994" y="3025994"/>
              <a:ext cx="226943" cy="226943"/>
            </a:xfrm>
            <a:prstGeom prst="rect">
              <a:avLst/>
            </a:prstGeom>
          </p:spPr>
        </p:pic>
        <p:pic>
          <p:nvPicPr>
            <p:cNvPr id="492" name="Graphic 491" descr="Plant with solid fill">
              <a:extLst>
                <a:ext uri="{FF2B5EF4-FFF2-40B4-BE49-F238E27FC236}">
                  <a16:creationId xmlns:a16="http://schemas.microsoft.com/office/drawing/2014/main" id="{0EE08F9F-F92E-04CB-F8F2-52C9ED07330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0731" y="3026581"/>
              <a:ext cx="211092" cy="211092"/>
            </a:xfrm>
            <a:prstGeom prst="rect">
              <a:avLst/>
            </a:prstGeom>
          </p:spPr>
        </p:pic>
        <p:pic>
          <p:nvPicPr>
            <p:cNvPr id="494" name="Graphic 493" descr="Wave with solid fill">
              <a:extLst>
                <a:ext uri="{FF2B5EF4-FFF2-40B4-BE49-F238E27FC236}">
                  <a16:creationId xmlns:a16="http://schemas.microsoft.com/office/drawing/2014/main" id="{4A661F85-EE40-6B87-6281-141A1F05D5F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50828" y="3357070"/>
              <a:ext cx="242182" cy="242182"/>
            </a:xfrm>
            <a:prstGeom prst="rect">
              <a:avLst/>
            </a:prstGeom>
          </p:spPr>
        </p:pic>
      </p:grpSp>
      <p:sp>
        <p:nvSpPr>
          <p:cNvPr id="497" name="Rectangle 496">
            <a:extLst>
              <a:ext uri="{FF2B5EF4-FFF2-40B4-BE49-F238E27FC236}">
                <a16:creationId xmlns:a16="http://schemas.microsoft.com/office/drawing/2014/main" id="{745F820B-A963-7A7A-BD13-93AE764AE1C3}"/>
              </a:ext>
            </a:extLst>
          </p:cNvPr>
          <p:cNvSpPr/>
          <p:nvPr/>
        </p:nvSpPr>
        <p:spPr>
          <a:xfrm>
            <a:off x="2942801" y="2696610"/>
            <a:ext cx="1493886" cy="116354"/>
          </a:xfrm>
          <a:prstGeom prst="rect">
            <a:avLst/>
          </a:prstGeom>
          <a:solidFill>
            <a:srgbClr val="016374"/>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a:ea typeface="+mn-ea"/>
                <a:cs typeface="+mn-cs"/>
              </a:rPr>
              <a:t>Pollution &amp; Resources</a:t>
            </a:r>
            <a:endParaRPr kumimoji="0" lang="en-SG" sz="1000" b="1" i="0" u="none" strike="noStrike" kern="1200" cap="none" spc="0" normalizeH="0" baseline="0" noProof="0" dirty="0" err="1">
              <a:ln>
                <a:noFill/>
              </a:ln>
              <a:solidFill>
                <a:srgbClr val="FFFFFF"/>
              </a:solidFill>
              <a:effectLst/>
              <a:uLnTx/>
              <a:uFillTx/>
              <a:latin typeface="Arial"/>
              <a:ea typeface="+mn-ea"/>
              <a:cs typeface="+mn-cs"/>
            </a:endParaRPr>
          </a:p>
        </p:txBody>
      </p:sp>
      <p:sp>
        <p:nvSpPr>
          <p:cNvPr id="500" name="Rechteck 67">
            <a:extLst>
              <a:ext uri="{FF2B5EF4-FFF2-40B4-BE49-F238E27FC236}">
                <a16:creationId xmlns:a16="http://schemas.microsoft.com/office/drawing/2014/main" id="{6E0D9DE4-2C20-C9AF-B10E-6562DFD5D3A7}"/>
              </a:ext>
            </a:extLst>
          </p:cNvPr>
          <p:cNvSpPr/>
          <p:nvPr/>
        </p:nvSpPr>
        <p:spPr>
          <a:xfrm>
            <a:off x="2977739" y="2688333"/>
            <a:ext cx="1757345"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Pollution and Contamination</a:t>
            </a:r>
          </a:p>
        </p:txBody>
      </p:sp>
      <p:sp>
        <p:nvSpPr>
          <p:cNvPr id="501" name="Rechteck 67">
            <a:extLst>
              <a:ext uri="{FF2B5EF4-FFF2-40B4-BE49-F238E27FC236}">
                <a16:creationId xmlns:a16="http://schemas.microsoft.com/office/drawing/2014/main" id="{C22D3990-9037-AB37-EACC-1240449E3736}"/>
              </a:ext>
            </a:extLst>
          </p:cNvPr>
          <p:cNvSpPr/>
          <p:nvPr/>
        </p:nvSpPr>
        <p:spPr>
          <a:xfrm>
            <a:off x="2993572" y="3030739"/>
            <a:ext cx="1757345" cy="713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2" indent="0" algn="l" defTabSz="914400" rtl="0" eaLnBrk="1" fontAlgn="auto" latinLnBrk="0" hangingPunct="1">
              <a:lnSpc>
                <a:spcPct val="100000"/>
              </a:lnSpc>
              <a:spcBef>
                <a:spcPts val="0"/>
              </a:spcBef>
              <a:spcAft>
                <a:spcPts val="60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sym typeface="Arial"/>
              </a:rPr>
              <a:t>Resource Efficiency</a:t>
            </a:r>
          </a:p>
        </p:txBody>
      </p:sp>
      <p:pic>
        <p:nvPicPr>
          <p:cNvPr id="503" name="Graphic 502" descr="Lightbulb with solid fill">
            <a:extLst>
              <a:ext uri="{FF2B5EF4-FFF2-40B4-BE49-F238E27FC236}">
                <a16:creationId xmlns:a16="http://schemas.microsoft.com/office/drawing/2014/main" id="{A2A6AA3E-3A62-A725-2DCF-BB865815D68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735539" y="2914553"/>
            <a:ext cx="282958" cy="282958"/>
          </a:xfrm>
          <a:prstGeom prst="rect">
            <a:avLst/>
          </a:prstGeom>
        </p:spPr>
      </p:pic>
      <p:pic>
        <p:nvPicPr>
          <p:cNvPr id="505" name="Graphic 504" descr="Recycle with solid fill">
            <a:extLst>
              <a:ext uri="{FF2B5EF4-FFF2-40B4-BE49-F238E27FC236}">
                <a16:creationId xmlns:a16="http://schemas.microsoft.com/office/drawing/2014/main" id="{05D65E73-D9F2-3F97-5805-58526682AA6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771195" y="3269841"/>
            <a:ext cx="225455" cy="225455"/>
          </a:xfrm>
          <a:prstGeom prst="rect">
            <a:avLst/>
          </a:prstGeom>
        </p:spPr>
      </p:pic>
      <p:sp>
        <p:nvSpPr>
          <p:cNvPr id="506" name="Rectangle 505">
            <a:extLst>
              <a:ext uri="{FF2B5EF4-FFF2-40B4-BE49-F238E27FC236}">
                <a16:creationId xmlns:a16="http://schemas.microsoft.com/office/drawing/2014/main" id="{1869325B-FAF9-7F6B-F47F-08D92760B0C0}"/>
              </a:ext>
            </a:extLst>
          </p:cNvPr>
          <p:cNvSpPr/>
          <p:nvPr/>
        </p:nvSpPr>
        <p:spPr>
          <a:xfrm>
            <a:off x="10494335" y="750952"/>
            <a:ext cx="1023273" cy="220597"/>
          </a:xfrm>
          <a:prstGeom prst="rect">
            <a:avLst/>
          </a:prstGeom>
          <a:solidFill>
            <a:srgbClr val="8C2E02"/>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FFFFFF"/>
                </a:solidFill>
                <a:effectLst/>
                <a:uLnTx/>
                <a:uFillTx/>
                <a:latin typeface="Arial"/>
                <a:ea typeface="+mn-ea"/>
                <a:cs typeface="+mn-cs"/>
              </a:rPr>
              <a:t>Non-Exhaustive</a:t>
            </a:r>
            <a:endParaRPr kumimoji="0" lang="en-SG" sz="1000" b="0" i="0" u="none" strike="noStrike" kern="1200" cap="none" spc="0" normalizeH="0" baseline="0" noProof="0" dirty="0" err="1">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757703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C90E7-7121-029D-315C-52C2E8733CF3}"/>
              </a:ext>
            </a:extLst>
          </p:cNvPr>
          <p:cNvSpPr>
            <a:spLocks noGrp="1"/>
          </p:cNvSpPr>
          <p:nvPr>
            <p:ph type="title"/>
          </p:nvPr>
        </p:nvSpPr>
        <p:spPr>
          <a:xfrm>
            <a:off x="634999" y="431800"/>
            <a:ext cx="10564813" cy="533400"/>
          </a:xfrm>
        </p:spPr>
        <p:txBody>
          <a:bodyPr anchor="ctr"/>
          <a:lstStyle/>
          <a:p>
            <a:r>
              <a:rPr lang="en-SG" sz="3200" b="1" dirty="0">
                <a:solidFill>
                  <a:srgbClr val="9E2A2B"/>
                </a:solidFill>
                <a:latin typeface="Calibri" panose="020F0502020204030204" pitchFamily="34" charset="0"/>
                <a:cs typeface="Calibri" panose="020F0502020204030204" pitchFamily="34" charset="0"/>
              </a:rPr>
              <a:t>Long-term strategy of ESG risk management</a:t>
            </a:r>
            <a:endParaRPr lang="en-GB" sz="3200" b="1" dirty="0">
              <a:solidFill>
                <a:srgbClr val="9E2A2B"/>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BED4046F-13A1-2DB3-C962-E3B662ACC472}"/>
              </a:ext>
            </a:extLst>
          </p:cNvPr>
          <p:cNvSpPr txBox="1"/>
          <p:nvPr/>
        </p:nvSpPr>
        <p:spPr>
          <a:xfrm>
            <a:off x="5514975" y="698500"/>
            <a:ext cx="914400" cy="914400"/>
          </a:xfrm>
          <a:prstGeom prst="rect">
            <a:avLst/>
          </a:prstGeom>
        </p:spPr>
        <p:txBody>
          <a:bodyPr vert="horz" wrap="none" lIns="0" tIns="0" rIns="0" bIns="0" rtlCol="0" anchor="t" anchorCtr="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SG" sz="1500" b="1" i="0" u="none" strike="noStrike" kern="1200" cap="none" spc="0" normalizeH="0" baseline="0" noProof="0">
              <a:ln>
                <a:noFill/>
              </a:ln>
              <a:solidFill>
                <a:srgbClr val="00338D"/>
              </a:solidFill>
              <a:effectLst/>
              <a:uLnTx/>
              <a:uFillTx/>
              <a:latin typeface="Arial"/>
              <a:ea typeface="+mn-ea"/>
              <a:cs typeface="+mn-cs"/>
            </a:endParaRPr>
          </a:p>
        </p:txBody>
      </p:sp>
      <p:sp>
        <p:nvSpPr>
          <p:cNvPr id="59" name="Arrow: Chevron 58">
            <a:extLst>
              <a:ext uri="{FF2B5EF4-FFF2-40B4-BE49-F238E27FC236}">
                <a16:creationId xmlns:a16="http://schemas.microsoft.com/office/drawing/2014/main" id="{73083F05-0289-77B5-16A0-2861DB20C1C9}"/>
              </a:ext>
            </a:extLst>
          </p:cNvPr>
          <p:cNvSpPr/>
          <p:nvPr/>
        </p:nvSpPr>
        <p:spPr>
          <a:xfrm rot="10427075">
            <a:off x="12325931" y="7730492"/>
            <a:ext cx="157018" cy="332100"/>
          </a:xfrm>
          <a:prstGeom prst="chevron">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grpSp>
        <p:nvGrpSpPr>
          <p:cNvPr id="98" name="Group 97">
            <a:extLst>
              <a:ext uri="{FF2B5EF4-FFF2-40B4-BE49-F238E27FC236}">
                <a16:creationId xmlns:a16="http://schemas.microsoft.com/office/drawing/2014/main" id="{27D7BA78-F033-B584-CB60-018402E61D07}"/>
              </a:ext>
            </a:extLst>
          </p:cNvPr>
          <p:cNvGrpSpPr/>
          <p:nvPr/>
        </p:nvGrpSpPr>
        <p:grpSpPr>
          <a:xfrm>
            <a:off x="710034" y="1879600"/>
            <a:ext cx="5289771" cy="1163881"/>
            <a:chOff x="819150" y="2666952"/>
            <a:chExt cx="5289771" cy="1163881"/>
          </a:xfrm>
        </p:grpSpPr>
        <p:sp>
          <p:nvSpPr>
            <p:cNvPr id="61" name="Oval 60">
              <a:extLst>
                <a:ext uri="{FF2B5EF4-FFF2-40B4-BE49-F238E27FC236}">
                  <a16:creationId xmlns:a16="http://schemas.microsoft.com/office/drawing/2014/main" id="{7C1C503D-BEED-091A-792A-B33CC2A881BC}"/>
                </a:ext>
              </a:extLst>
            </p:cNvPr>
            <p:cNvSpPr/>
            <p:nvPr/>
          </p:nvSpPr>
          <p:spPr>
            <a:xfrm>
              <a:off x="819150" y="2666952"/>
              <a:ext cx="447275" cy="447275"/>
            </a:xfrm>
            <a:prstGeom prst="ellipse">
              <a:avLst/>
            </a:prstGeom>
            <a:solidFill>
              <a:srgbClr val="01637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Arial" panose="020B0604020202020204" pitchFamily="34" charset="0"/>
                  <a:ea typeface="+mn-ea"/>
                  <a:cs typeface="+mn-cs"/>
                </a:rPr>
                <a:t>1</a:t>
              </a:r>
            </a:p>
          </p:txBody>
        </p:sp>
        <p:sp>
          <p:nvSpPr>
            <p:cNvPr id="64" name="TextBox 63">
              <a:extLst>
                <a:ext uri="{FF2B5EF4-FFF2-40B4-BE49-F238E27FC236}">
                  <a16:creationId xmlns:a16="http://schemas.microsoft.com/office/drawing/2014/main" id="{ADB685EB-F239-7A9B-FE43-4479397708C9}"/>
                </a:ext>
              </a:extLst>
            </p:cNvPr>
            <p:cNvSpPr txBox="1"/>
            <p:nvPr/>
          </p:nvSpPr>
          <p:spPr>
            <a:xfrm>
              <a:off x="1483801" y="2675260"/>
              <a:ext cx="4625120" cy="1155573"/>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srgbClr val="016374"/>
                  </a:solidFill>
                  <a:effectLst/>
                  <a:uLnTx/>
                  <a:uFillTx/>
                  <a:latin typeface="Arial"/>
                  <a:ea typeface="+mn-ea"/>
                  <a:cs typeface="+mn-cs"/>
                </a:rPr>
                <a:t>Define direction</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SG" sz="1050" b="0" i="0" u="none" strike="noStrike" kern="1200" cap="none" spc="0" normalizeH="0" baseline="0" noProof="0" dirty="0">
                  <a:ln>
                    <a:noFill/>
                  </a:ln>
                  <a:solidFill>
                    <a:srgbClr val="000000"/>
                  </a:solidFill>
                  <a:effectLst/>
                  <a:uLnTx/>
                  <a:uFillTx/>
                  <a:latin typeface="Arial"/>
                  <a:ea typeface="+mn-ea"/>
                  <a:cs typeface="+mn-cs"/>
                </a:rPr>
                <a:t>Good ESG risk management should be based on a resilient strategy. An organisation needs to be clear about its future positioning and identify the client segments and industries in which it wants to operate. The policy direction should be written down and implemented in appropriate governance frameworks for ESG risks.</a:t>
              </a:r>
              <a:endParaRPr kumimoji="0" lang="en-GB" sz="1050" b="0" i="0" u="none" strike="noStrike" kern="1200" cap="none" spc="0" normalizeH="0" baseline="0" noProof="0" dirty="0">
                <a:ln>
                  <a:noFill/>
                </a:ln>
                <a:solidFill>
                  <a:srgbClr val="000000"/>
                </a:solidFill>
                <a:effectLst/>
                <a:uLnTx/>
                <a:uFillTx/>
                <a:latin typeface="Arial"/>
                <a:ea typeface="+mn-ea"/>
                <a:cs typeface="+mn-cs"/>
              </a:endParaRPr>
            </a:p>
          </p:txBody>
        </p:sp>
      </p:grpSp>
      <p:grpSp>
        <p:nvGrpSpPr>
          <p:cNvPr id="96" name="Group 95">
            <a:extLst>
              <a:ext uri="{FF2B5EF4-FFF2-40B4-BE49-F238E27FC236}">
                <a16:creationId xmlns:a16="http://schemas.microsoft.com/office/drawing/2014/main" id="{6D0A7469-2013-424E-EC89-E77A72D0E660}"/>
              </a:ext>
            </a:extLst>
          </p:cNvPr>
          <p:cNvGrpSpPr/>
          <p:nvPr/>
        </p:nvGrpSpPr>
        <p:grpSpPr>
          <a:xfrm>
            <a:off x="707412" y="3225871"/>
            <a:ext cx="5292393" cy="969700"/>
            <a:chOff x="816528" y="4019744"/>
            <a:chExt cx="5292393" cy="969700"/>
          </a:xfrm>
        </p:grpSpPr>
        <p:sp>
          <p:nvSpPr>
            <p:cNvPr id="62" name="Oval 61">
              <a:extLst>
                <a:ext uri="{FF2B5EF4-FFF2-40B4-BE49-F238E27FC236}">
                  <a16:creationId xmlns:a16="http://schemas.microsoft.com/office/drawing/2014/main" id="{900FFA5C-B637-896B-5746-E72DE6B3F905}"/>
                </a:ext>
              </a:extLst>
            </p:cNvPr>
            <p:cNvSpPr/>
            <p:nvPr/>
          </p:nvSpPr>
          <p:spPr>
            <a:xfrm>
              <a:off x="816528" y="4036103"/>
              <a:ext cx="447275" cy="447275"/>
            </a:xfrm>
            <a:prstGeom prst="ellipse">
              <a:avLst/>
            </a:prstGeom>
            <a:solidFill>
              <a:srgbClr val="EE9B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Arial" panose="020B0604020202020204" pitchFamily="34" charset="0"/>
                  <a:ea typeface="+mn-ea"/>
                  <a:cs typeface="+mn-cs"/>
                </a:rPr>
                <a:t>2</a:t>
              </a:r>
            </a:p>
          </p:txBody>
        </p:sp>
        <p:sp>
          <p:nvSpPr>
            <p:cNvPr id="65" name="TextBox 64">
              <a:extLst>
                <a:ext uri="{FF2B5EF4-FFF2-40B4-BE49-F238E27FC236}">
                  <a16:creationId xmlns:a16="http://schemas.microsoft.com/office/drawing/2014/main" id="{961ED732-78B7-B4B3-9485-3F53B8850D59}"/>
                </a:ext>
              </a:extLst>
            </p:cNvPr>
            <p:cNvSpPr txBox="1"/>
            <p:nvPr/>
          </p:nvSpPr>
          <p:spPr>
            <a:xfrm>
              <a:off x="1483801" y="4019744"/>
              <a:ext cx="4625120" cy="969700"/>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srgbClr val="EE9B00"/>
                  </a:solidFill>
                  <a:effectLst/>
                  <a:uLnTx/>
                  <a:uFillTx/>
                  <a:latin typeface="Arial"/>
                  <a:ea typeface="+mn-ea"/>
                  <a:cs typeface="+mn-cs"/>
                </a:rPr>
                <a:t>Build structures</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SG" sz="1050" b="0" i="0" u="none" strike="noStrike" kern="1200" cap="none" spc="0" normalizeH="0" baseline="0" noProof="0" dirty="0">
                  <a:ln>
                    <a:noFill/>
                  </a:ln>
                  <a:solidFill>
                    <a:srgbClr val="000000"/>
                  </a:solidFill>
                  <a:effectLst/>
                  <a:uLnTx/>
                  <a:uFillTx/>
                  <a:latin typeface="Arial"/>
                  <a:ea typeface="+mn-ea"/>
                  <a:cs typeface="+mn-cs"/>
                </a:rPr>
                <a:t>Good risk management requires the right processes, methods, tools and other aids. Organisations therefore need to address the design of the process and method package for managing ESG risks at an early stage and act according to the need.</a:t>
              </a:r>
              <a:endParaRPr kumimoji="0" lang="en-GB" sz="1050" b="0" i="0" u="none" strike="noStrike" kern="1200" cap="none" spc="0" normalizeH="0" baseline="0" noProof="0" dirty="0">
                <a:ln>
                  <a:noFill/>
                </a:ln>
                <a:solidFill>
                  <a:srgbClr val="000000"/>
                </a:solidFill>
                <a:effectLst/>
                <a:uLnTx/>
                <a:uFillTx/>
                <a:latin typeface="Arial"/>
                <a:ea typeface="+mn-ea"/>
                <a:cs typeface="+mn-cs"/>
              </a:endParaRPr>
            </a:p>
          </p:txBody>
        </p:sp>
      </p:grpSp>
      <p:grpSp>
        <p:nvGrpSpPr>
          <p:cNvPr id="97" name="Group 96">
            <a:extLst>
              <a:ext uri="{FF2B5EF4-FFF2-40B4-BE49-F238E27FC236}">
                <a16:creationId xmlns:a16="http://schemas.microsoft.com/office/drawing/2014/main" id="{2BED29F3-140E-77F8-49D9-737984B3078E}"/>
              </a:ext>
            </a:extLst>
          </p:cNvPr>
          <p:cNvGrpSpPr/>
          <p:nvPr/>
        </p:nvGrpSpPr>
        <p:grpSpPr>
          <a:xfrm>
            <a:off x="707412" y="4377962"/>
            <a:ext cx="5292393" cy="885402"/>
            <a:chOff x="816528" y="5165314"/>
            <a:chExt cx="5292393" cy="885402"/>
          </a:xfrm>
        </p:grpSpPr>
        <p:sp>
          <p:nvSpPr>
            <p:cNvPr id="63" name="Oval 62">
              <a:extLst>
                <a:ext uri="{FF2B5EF4-FFF2-40B4-BE49-F238E27FC236}">
                  <a16:creationId xmlns:a16="http://schemas.microsoft.com/office/drawing/2014/main" id="{B670C666-939F-51EB-7124-840306FAEF4E}"/>
                </a:ext>
              </a:extLst>
            </p:cNvPr>
            <p:cNvSpPr/>
            <p:nvPr/>
          </p:nvSpPr>
          <p:spPr>
            <a:xfrm>
              <a:off x="816528" y="5206212"/>
              <a:ext cx="447275" cy="447275"/>
            </a:xfrm>
            <a:prstGeom prst="ellipse">
              <a:avLst/>
            </a:prstGeom>
            <a:solidFill>
              <a:srgbClr val="BB3E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Arial" panose="020B0604020202020204" pitchFamily="34" charset="0"/>
                  <a:ea typeface="+mn-ea"/>
                  <a:cs typeface="+mn-cs"/>
                </a:rPr>
                <a:t>3</a:t>
              </a:r>
            </a:p>
          </p:txBody>
        </p:sp>
        <p:sp>
          <p:nvSpPr>
            <p:cNvPr id="66" name="TextBox 65">
              <a:extLst>
                <a:ext uri="{FF2B5EF4-FFF2-40B4-BE49-F238E27FC236}">
                  <a16:creationId xmlns:a16="http://schemas.microsoft.com/office/drawing/2014/main" id="{48DD452D-8B20-C54B-E1A5-C306C8632E8D}"/>
                </a:ext>
              </a:extLst>
            </p:cNvPr>
            <p:cNvSpPr txBox="1"/>
            <p:nvPr/>
          </p:nvSpPr>
          <p:spPr>
            <a:xfrm>
              <a:off x="1483801" y="5165314"/>
              <a:ext cx="4625120" cy="88540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srgbClr val="BB3E03"/>
                  </a:solidFill>
                  <a:effectLst/>
                  <a:uLnTx/>
                  <a:uFillTx/>
                  <a:latin typeface="Arial"/>
                  <a:ea typeface="+mn-ea"/>
                  <a:cs typeface="+mn-cs"/>
                </a:rPr>
                <a:t>Design framework</a:t>
              </a:r>
            </a:p>
            <a:p>
              <a:pPr marL="0" marR="0" lvl="0" indent="0" algn="l" defTabSz="914400" rtl="0" eaLnBrk="1" fontAlgn="auto" latinLnBrk="0" hangingPunct="1">
                <a:lnSpc>
                  <a:spcPct val="100000"/>
                </a:lnSpc>
                <a:spcBef>
                  <a:spcPts val="0"/>
                </a:spcBef>
                <a:spcAft>
                  <a:spcPts val="300"/>
                </a:spcAft>
                <a:buClrTx/>
                <a:buSzTx/>
                <a:buFontTx/>
                <a:buNone/>
                <a:tabLst/>
                <a:defRPr/>
              </a:pPr>
              <a:r>
                <a:rPr kumimoji="0" lang="en-SG" sz="1050" b="0" i="0" u="none" strike="noStrike" kern="1200" cap="none" spc="0" normalizeH="0" baseline="0" noProof="0" dirty="0">
                  <a:ln>
                    <a:noFill/>
                  </a:ln>
                  <a:solidFill>
                    <a:srgbClr val="000000"/>
                  </a:solidFill>
                  <a:effectLst/>
                  <a:uLnTx/>
                  <a:uFillTx/>
                  <a:latin typeface="Arial"/>
                  <a:ea typeface="+mn-ea"/>
                  <a:cs typeface="+mn-cs"/>
                </a:rPr>
                <a:t>It must be ensured that ESG risk factors are fully understood and integrated into all decision-making processes. Building up and obtaining the necessary data is not an insignificant challenge, but it is indispensable in order to adequately manage ESG risk factors.</a:t>
              </a:r>
              <a:endParaRPr kumimoji="0" lang="en-GB" sz="1050" b="0" i="0" u="none" strike="noStrike" kern="1200" cap="none" spc="0" normalizeH="0" baseline="0" noProof="0" dirty="0">
                <a:ln>
                  <a:noFill/>
                </a:ln>
                <a:solidFill>
                  <a:srgbClr val="000000"/>
                </a:solidFill>
                <a:effectLst/>
                <a:uLnTx/>
                <a:uFillTx/>
                <a:latin typeface="Arial"/>
                <a:ea typeface="+mn-ea"/>
                <a:cs typeface="+mn-cs"/>
              </a:endParaRPr>
            </a:p>
          </p:txBody>
        </p:sp>
      </p:grpSp>
      <p:graphicFrame>
        <p:nvGraphicFramePr>
          <p:cNvPr id="78" name="Chart 77">
            <a:extLst>
              <a:ext uri="{FF2B5EF4-FFF2-40B4-BE49-F238E27FC236}">
                <a16:creationId xmlns:a16="http://schemas.microsoft.com/office/drawing/2014/main" id="{978A31EA-3578-4097-240C-B0EEBE79AE9E}"/>
              </a:ext>
            </a:extLst>
          </p:cNvPr>
          <p:cNvGraphicFramePr/>
          <p:nvPr/>
        </p:nvGraphicFramePr>
        <p:xfrm>
          <a:off x="6096000" y="1550529"/>
          <a:ext cx="5559700" cy="3612025"/>
        </p:xfrm>
        <a:graphic>
          <a:graphicData uri="http://schemas.openxmlformats.org/drawingml/2006/chart">
            <c:chart xmlns:c="http://schemas.openxmlformats.org/drawingml/2006/chart" xmlns:r="http://schemas.openxmlformats.org/officeDocument/2006/relationships" r:id="rId2"/>
          </a:graphicData>
        </a:graphic>
      </p:graphicFrame>
      <p:sp>
        <p:nvSpPr>
          <p:cNvPr id="44" name="Rectangle 43">
            <a:extLst>
              <a:ext uri="{FF2B5EF4-FFF2-40B4-BE49-F238E27FC236}">
                <a16:creationId xmlns:a16="http://schemas.microsoft.com/office/drawing/2014/main" id="{5BD14CCF-6224-73CB-8990-5DED746F4579}"/>
              </a:ext>
            </a:extLst>
          </p:cNvPr>
          <p:cNvSpPr/>
          <p:nvPr/>
        </p:nvSpPr>
        <p:spPr>
          <a:xfrm>
            <a:off x="7031920" y="5420709"/>
            <a:ext cx="4017443" cy="537031"/>
          </a:xfrm>
          <a:prstGeom prst="rect">
            <a:avLst/>
          </a:prstGeom>
          <a:solidFill>
            <a:srgbClr val="FFF3B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dirty="0">
              <a:ln>
                <a:noFill/>
              </a:ln>
              <a:solidFill>
                <a:srgbClr val="FFFFFF"/>
              </a:solidFill>
              <a:effectLst/>
              <a:uLnTx/>
              <a:uFillTx/>
              <a:latin typeface="Arial"/>
              <a:ea typeface="+mn-ea"/>
              <a:cs typeface="+mn-cs"/>
            </a:endParaRPr>
          </a:p>
        </p:txBody>
      </p:sp>
      <p:grpSp>
        <p:nvGrpSpPr>
          <p:cNvPr id="83" name="Group 82">
            <a:extLst>
              <a:ext uri="{FF2B5EF4-FFF2-40B4-BE49-F238E27FC236}">
                <a16:creationId xmlns:a16="http://schemas.microsoft.com/office/drawing/2014/main" id="{8B9230E1-FFB6-C896-A01F-9426B29582CD}"/>
              </a:ext>
            </a:extLst>
          </p:cNvPr>
          <p:cNvGrpSpPr/>
          <p:nvPr/>
        </p:nvGrpSpPr>
        <p:grpSpPr>
          <a:xfrm rot="21262224">
            <a:off x="7287125" y="2247588"/>
            <a:ext cx="518756" cy="299280"/>
            <a:chOff x="10628656" y="5514597"/>
            <a:chExt cx="428930" cy="253928"/>
          </a:xfrm>
        </p:grpSpPr>
        <p:sp>
          <p:nvSpPr>
            <p:cNvPr id="53" name="Arrow: Chevron 52">
              <a:extLst>
                <a:ext uri="{FF2B5EF4-FFF2-40B4-BE49-F238E27FC236}">
                  <a16:creationId xmlns:a16="http://schemas.microsoft.com/office/drawing/2014/main" id="{B15FE9B2-FD49-1E94-DA5F-01B1B2992D2E}"/>
                </a:ext>
              </a:extLst>
            </p:cNvPr>
            <p:cNvSpPr/>
            <p:nvPr/>
          </p:nvSpPr>
          <p:spPr>
            <a:xfrm rot="18780825">
              <a:off x="10716197" y="5523966"/>
              <a:ext cx="157018" cy="332100"/>
            </a:xfrm>
            <a:prstGeom prst="chevron">
              <a:avLst/>
            </a:prstGeom>
            <a:solidFill>
              <a:schemeClr val="bg1"/>
            </a:solidFill>
            <a:ln>
              <a:solidFill>
                <a:srgbClr val="016374"/>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sp>
          <p:nvSpPr>
            <p:cNvPr id="56" name="Arrow: Chevron 55">
              <a:extLst>
                <a:ext uri="{FF2B5EF4-FFF2-40B4-BE49-F238E27FC236}">
                  <a16:creationId xmlns:a16="http://schemas.microsoft.com/office/drawing/2014/main" id="{A9A1FC67-8668-5FBC-A408-D870B4295511}"/>
                </a:ext>
              </a:extLst>
            </p:cNvPr>
            <p:cNvSpPr/>
            <p:nvPr/>
          </p:nvSpPr>
          <p:spPr>
            <a:xfrm rot="18780825">
              <a:off x="10813027" y="5427056"/>
              <a:ext cx="157018" cy="332100"/>
            </a:xfrm>
            <a:prstGeom prst="chevron">
              <a:avLst/>
            </a:prstGeom>
            <a:solidFill>
              <a:schemeClr val="bg1"/>
            </a:solidFill>
            <a:ln>
              <a:solidFill>
                <a:srgbClr val="016374"/>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grpSp>
      <p:sp>
        <p:nvSpPr>
          <p:cNvPr id="67" name="TextBox 34">
            <a:extLst>
              <a:ext uri="{FF2B5EF4-FFF2-40B4-BE49-F238E27FC236}">
                <a16:creationId xmlns:a16="http://schemas.microsoft.com/office/drawing/2014/main" id="{9D7C6F04-64EA-E9C7-B1CD-AC4E3D7FAA0D}"/>
              </a:ext>
            </a:extLst>
          </p:cNvPr>
          <p:cNvSpPr txBox="1"/>
          <p:nvPr/>
        </p:nvSpPr>
        <p:spPr>
          <a:xfrm>
            <a:off x="7779713" y="5454107"/>
            <a:ext cx="2934329" cy="470235"/>
          </a:xfrm>
          <a:prstGeom prst="rect">
            <a:avLst/>
          </a:prstGeom>
          <a:noFill/>
        </p:spPr>
        <p:txBody>
          <a:bodyPr wrap="square" lIns="54610" tIns="54610" rIns="54610" bIns="54610" rtlCol="0" anchor="ctr">
            <a:no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1" i="0" u="none" strike="noStrike" kern="1200" cap="none" spc="0" normalizeH="0" baseline="0" noProof="0">
                <a:ln>
                  <a:noFill/>
                </a:ln>
                <a:solidFill>
                  <a:srgbClr val="000000"/>
                </a:solidFill>
                <a:effectLst/>
                <a:uLnTx/>
                <a:uFillTx/>
                <a:latin typeface="Arial"/>
                <a:ea typeface="+mn-ea"/>
                <a:cs typeface="+mn-cs"/>
              </a:rPr>
              <a:t>Enable new long-term growth</a:t>
            </a:r>
          </a:p>
        </p:txBody>
      </p:sp>
      <p:grpSp>
        <p:nvGrpSpPr>
          <p:cNvPr id="68" name="Grupo 473">
            <a:extLst>
              <a:ext uri="{FF2B5EF4-FFF2-40B4-BE49-F238E27FC236}">
                <a16:creationId xmlns:a16="http://schemas.microsoft.com/office/drawing/2014/main" id="{9E904F19-AA4F-BC64-1751-54324395F767}"/>
              </a:ext>
            </a:extLst>
          </p:cNvPr>
          <p:cNvGrpSpPr/>
          <p:nvPr/>
        </p:nvGrpSpPr>
        <p:grpSpPr>
          <a:xfrm>
            <a:off x="7326771" y="5482430"/>
            <a:ext cx="415595" cy="413589"/>
            <a:chOff x="2824163" y="2500313"/>
            <a:chExt cx="823913" cy="841375"/>
          </a:xfrm>
          <a:solidFill>
            <a:srgbClr val="8C2E02"/>
          </a:solidFill>
        </p:grpSpPr>
        <p:sp>
          <p:nvSpPr>
            <p:cNvPr id="69" name="Freeform 11">
              <a:extLst>
                <a:ext uri="{FF2B5EF4-FFF2-40B4-BE49-F238E27FC236}">
                  <a16:creationId xmlns:a16="http://schemas.microsoft.com/office/drawing/2014/main" id="{A5763125-DEC5-E5D9-BF0D-E87B7B319033}"/>
                </a:ext>
              </a:extLst>
            </p:cNvPr>
            <p:cNvSpPr>
              <a:spLocks/>
            </p:cNvSpPr>
            <p:nvPr/>
          </p:nvSpPr>
          <p:spPr bwMode="auto">
            <a:xfrm>
              <a:off x="3106738" y="2814638"/>
              <a:ext cx="225425" cy="230188"/>
            </a:xfrm>
            <a:custGeom>
              <a:avLst/>
              <a:gdLst>
                <a:gd name="T0" fmla="*/ 38 w 60"/>
                <a:gd name="T1" fmla="*/ 7 h 61"/>
                <a:gd name="T2" fmla="*/ 16 w 60"/>
                <a:gd name="T3" fmla="*/ 45 h 61"/>
                <a:gd name="T4" fmla="*/ 53 w 60"/>
                <a:gd name="T5" fmla="*/ 23 h 61"/>
                <a:gd name="T6" fmla="*/ 24 w 60"/>
                <a:gd name="T7" fmla="*/ 37 h 61"/>
                <a:gd name="T8" fmla="*/ 38 w 60"/>
                <a:gd name="T9" fmla="*/ 7 h 61"/>
              </a:gdLst>
              <a:ahLst/>
              <a:cxnLst>
                <a:cxn ang="0">
                  <a:pos x="T0" y="T1"/>
                </a:cxn>
                <a:cxn ang="0">
                  <a:pos x="T2" y="T3"/>
                </a:cxn>
                <a:cxn ang="0">
                  <a:pos x="T4" y="T5"/>
                </a:cxn>
                <a:cxn ang="0">
                  <a:pos x="T6" y="T7"/>
                </a:cxn>
                <a:cxn ang="0">
                  <a:pos x="T8" y="T9"/>
                </a:cxn>
              </a:cxnLst>
              <a:rect l="0" t="0" r="r" b="b"/>
              <a:pathLst>
                <a:path w="60" h="61">
                  <a:moveTo>
                    <a:pt x="38" y="7"/>
                  </a:moveTo>
                  <a:cubicBezTo>
                    <a:pt x="16" y="0"/>
                    <a:pt x="0" y="29"/>
                    <a:pt x="16" y="45"/>
                  </a:cubicBezTo>
                  <a:cubicBezTo>
                    <a:pt x="32" y="61"/>
                    <a:pt x="60" y="44"/>
                    <a:pt x="53" y="23"/>
                  </a:cubicBezTo>
                  <a:cubicBezTo>
                    <a:pt x="45" y="30"/>
                    <a:pt x="36" y="47"/>
                    <a:pt x="24" y="37"/>
                  </a:cubicBezTo>
                  <a:cubicBezTo>
                    <a:pt x="13" y="26"/>
                    <a:pt x="31" y="14"/>
                    <a:pt x="38"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70" name="Freeform 12">
              <a:extLst>
                <a:ext uri="{FF2B5EF4-FFF2-40B4-BE49-F238E27FC236}">
                  <a16:creationId xmlns:a16="http://schemas.microsoft.com/office/drawing/2014/main" id="{A36BE4D9-3F3E-35EA-5F3A-DEC8095D331B}"/>
                </a:ext>
              </a:extLst>
            </p:cNvPr>
            <p:cNvSpPr>
              <a:spLocks/>
            </p:cNvSpPr>
            <p:nvPr/>
          </p:nvSpPr>
          <p:spPr bwMode="auto">
            <a:xfrm>
              <a:off x="2978151" y="2659063"/>
              <a:ext cx="493713" cy="509588"/>
            </a:xfrm>
            <a:custGeom>
              <a:avLst/>
              <a:gdLst>
                <a:gd name="T0" fmla="*/ 101 w 131"/>
                <a:gd name="T1" fmla="*/ 18 h 135"/>
                <a:gd name="T2" fmla="*/ 101 w 131"/>
                <a:gd name="T3" fmla="*/ 18 h 135"/>
                <a:gd name="T4" fmla="*/ 101 w 131"/>
                <a:gd name="T5" fmla="*/ 14 h 135"/>
                <a:gd name="T6" fmla="*/ 29 w 131"/>
                <a:gd name="T7" fmla="*/ 15 h 135"/>
                <a:gd name="T8" fmla="*/ 8 w 131"/>
                <a:gd name="T9" fmla="*/ 38 h 135"/>
                <a:gd name="T10" fmla="*/ 2 w 131"/>
                <a:gd name="T11" fmla="*/ 56 h 135"/>
                <a:gd name="T12" fmla="*/ 3 w 131"/>
                <a:gd name="T13" fmla="*/ 88 h 135"/>
                <a:gd name="T14" fmla="*/ 15 w 131"/>
                <a:gd name="T15" fmla="*/ 111 h 135"/>
                <a:gd name="T16" fmla="*/ 52 w 131"/>
                <a:gd name="T17" fmla="*/ 134 h 135"/>
                <a:gd name="T18" fmla="*/ 79 w 131"/>
                <a:gd name="T19" fmla="*/ 134 h 135"/>
                <a:gd name="T20" fmla="*/ 112 w 131"/>
                <a:gd name="T21" fmla="*/ 116 h 135"/>
                <a:gd name="T22" fmla="*/ 123 w 131"/>
                <a:gd name="T23" fmla="*/ 100 h 135"/>
                <a:gd name="T24" fmla="*/ 128 w 131"/>
                <a:gd name="T25" fmla="*/ 88 h 135"/>
                <a:gd name="T26" fmla="*/ 131 w 131"/>
                <a:gd name="T27" fmla="*/ 76 h 135"/>
                <a:gd name="T28" fmla="*/ 121 w 131"/>
                <a:gd name="T29" fmla="*/ 35 h 135"/>
                <a:gd name="T30" fmla="*/ 116 w 131"/>
                <a:gd name="T31" fmla="*/ 35 h 135"/>
                <a:gd name="T32" fmla="*/ 104 w 131"/>
                <a:gd name="T33" fmla="*/ 47 h 135"/>
                <a:gd name="T34" fmla="*/ 108 w 131"/>
                <a:gd name="T35" fmla="*/ 87 h 135"/>
                <a:gd name="T36" fmla="*/ 33 w 131"/>
                <a:gd name="T37" fmla="*/ 101 h 135"/>
                <a:gd name="T38" fmla="*/ 27 w 131"/>
                <a:gd name="T39" fmla="*/ 44 h 135"/>
                <a:gd name="T40" fmla="*/ 40 w 131"/>
                <a:gd name="T41" fmla="*/ 31 h 135"/>
                <a:gd name="T42" fmla="*/ 56 w 131"/>
                <a:gd name="T43" fmla="*/ 24 h 135"/>
                <a:gd name="T44" fmla="*/ 89 w 131"/>
                <a:gd name="T45" fmla="*/ 30 h 135"/>
                <a:gd name="T46" fmla="*/ 101 w 131"/>
                <a:gd name="T47" fmla="*/ 18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1" h="135">
                  <a:moveTo>
                    <a:pt x="101" y="18"/>
                  </a:moveTo>
                  <a:cubicBezTo>
                    <a:pt x="101" y="18"/>
                    <a:pt x="101" y="18"/>
                    <a:pt x="101" y="18"/>
                  </a:cubicBezTo>
                  <a:cubicBezTo>
                    <a:pt x="101" y="14"/>
                    <a:pt x="101" y="14"/>
                    <a:pt x="101" y="14"/>
                  </a:cubicBezTo>
                  <a:cubicBezTo>
                    <a:pt x="78" y="0"/>
                    <a:pt x="52" y="1"/>
                    <a:pt x="29" y="15"/>
                  </a:cubicBezTo>
                  <a:cubicBezTo>
                    <a:pt x="21" y="21"/>
                    <a:pt x="13" y="29"/>
                    <a:pt x="8" y="38"/>
                  </a:cubicBezTo>
                  <a:cubicBezTo>
                    <a:pt x="5" y="43"/>
                    <a:pt x="3" y="51"/>
                    <a:pt x="2" y="56"/>
                  </a:cubicBezTo>
                  <a:cubicBezTo>
                    <a:pt x="0" y="66"/>
                    <a:pt x="0" y="78"/>
                    <a:pt x="3" y="88"/>
                  </a:cubicBezTo>
                  <a:cubicBezTo>
                    <a:pt x="5" y="96"/>
                    <a:pt x="10" y="105"/>
                    <a:pt x="15" y="111"/>
                  </a:cubicBezTo>
                  <a:cubicBezTo>
                    <a:pt x="24" y="123"/>
                    <a:pt x="38" y="130"/>
                    <a:pt x="52" y="134"/>
                  </a:cubicBezTo>
                  <a:cubicBezTo>
                    <a:pt x="60" y="135"/>
                    <a:pt x="70" y="135"/>
                    <a:pt x="79" y="134"/>
                  </a:cubicBezTo>
                  <a:cubicBezTo>
                    <a:pt x="91" y="131"/>
                    <a:pt x="103" y="124"/>
                    <a:pt x="112" y="116"/>
                  </a:cubicBezTo>
                  <a:cubicBezTo>
                    <a:pt x="116" y="112"/>
                    <a:pt x="120" y="105"/>
                    <a:pt x="123" y="100"/>
                  </a:cubicBezTo>
                  <a:cubicBezTo>
                    <a:pt x="124" y="97"/>
                    <a:pt x="127" y="91"/>
                    <a:pt x="128" y="88"/>
                  </a:cubicBezTo>
                  <a:cubicBezTo>
                    <a:pt x="128" y="85"/>
                    <a:pt x="130" y="79"/>
                    <a:pt x="131" y="76"/>
                  </a:cubicBezTo>
                  <a:cubicBezTo>
                    <a:pt x="131" y="62"/>
                    <a:pt x="129" y="46"/>
                    <a:pt x="121" y="35"/>
                  </a:cubicBezTo>
                  <a:cubicBezTo>
                    <a:pt x="120" y="35"/>
                    <a:pt x="117" y="35"/>
                    <a:pt x="116" y="35"/>
                  </a:cubicBezTo>
                  <a:cubicBezTo>
                    <a:pt x="104" y="47"/>
                    <a:pt x="104" y="47"/>
                    <a:pt x="104" y="47"/>
                  </a:cubicBezTo>
                  <a:cubicBezTo>
                    <a:pt x="113" y="58"/>
                    <a:pt x="112" y="74"/>
                    <a:pt x="108" y="87"/>
                  </a:cubicBezTo>
                  <a:cubicBezTo>
                    <a:pt x="95" y="116"/>
                    <a:pt x="56" y="125"/>
                    <a:pt x="33" y="101"/>
                  </a:cubicBezTo>
                  <a:cubicBezTo>
                    <a:pt x="17" y="88"/>
                    <a:pt x="16" y="61"/>
                    <a:pt x="27" y="44"/>
                  </a:cubicBezTo>
                  <a:cubicBezTo>
                    <a:pt x="30" y="40"/>
                    <a:pt x="37" y="34"/>
                    <a:pt x="40" y="31"/>
                  </a:cubicBezTo>
                  <a:cubicBezTo>
                    <a:pt x="44" y="29"/>
                    <a:pt x="52" y="26"/>
                    <a:pt x="56" y="24"/>
                  </a:cubicBezTo>
                  <a:cubicBezTo>
                    <a:pt x="67" y="23"/>
                    <a:pt x="80" y="25"/>
                    <a:pt x="89" y="30"/>
                  </a:cubicBezTo>
                  <a:lnTo>
                    <a:pt x="101"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71" name="Freeform 13">
              <a:extLst>
                <a:ext uri="{FF2B5EF4-FFF2-40B4-BE49-F238E27FC236}">
                  <a16:creationId xmlns:a16="http://schemas.microsoft.com/office/drawing/2014/main" id="{4291CAB9-80AB-AC28-12D7-EFDBB1E1244A}"/>
                </a:ext>
              </a:extLst>
            </p:cNvPr>
            <p:cNvSpPr>
              <a:spLocks/>
            </p:cNvSpPr>
            <p:nvPr/>
          </p:nvSpPr>
          <p:spPr bwMode="auto">
            <a:xfrm>
              <a:off x="2824163" y="2505075"/>
              <a:ext cx="823913" cy="836613"/>
            </a:xfrm>
            <a:custGeom>
              <a:avLst/>
              <a:gdLst>
                <a:gd name="T0" fmla="*/ 186 w 219"/>
                <a:gd name="T1" fmla="*/ 69 h 222"/>
                <a:gd name="T2" fmla="*/ 186 w 219"/>
                <a:gd name="T3" fmla="*/ 69 h 222"/>
                <a:gd name="T4" fmla="*/ 183 w 219"/>
                <a:gd name="T5" fmla="*/ 71 h 222"/>
                <a:gd name="T6" fmla="*/ 192 w 219"/>
                <a:gd name="T7" fmla="*/ 128 h 222"/>
                <a:gd name="T8" fmla="*/ 174 w 219"/>
                <a:gd name="T9" fmla="*/ 166 h 222"/>
                <a:gd name="T10" fmla="*/ 124 w 219"/>
                <a:gd name="T11" fmla="*/ 195 h 222"/>
                <a:gd name="T12" fmla="*/ 81 w 219"/>
                <a:gd name="T13" fmla="*/ 193 h 222"/>
                <a:gd name="T14" fmla="*/ 52 w 219"/>
                <a:gd name="T15" fmla="*/ 177 h 222"/>
                <a:gd name="T16" fmla="*/ 23 w 219"/>
                <a:gd name="T17" fmla="*/ 93 h 222"/>
                <a:gd name="T18" fmla="*/ 146 w 219"/>
                <a:gd name="T19" fmla="*/ 34 h 222"/>
                <a:gd name="T20" fmla="*/ 161 w 219"/>
                <a:gd name="T21" fmla="*/ 20 h 222"/>
                <a:gd name="T22" fmla="*/ 65 w 219"/>
                <a:gd name="T23" fmla="*/ 13 h 222"/>
                <a:gd name="T24" fmla="*/ 32 w 219"/>
                <a:gd name="T25" fmla="*/ 36 h 222"/>
                <a:gd name="T26" fmla="*/ 3 w 219"/>
                <a:gd name="T27" fmla="*/ 90 h 222"/>
                <a:gd name="T28" fmla="*/ 5 w 219"/>
                <a:gd name="T29" fmla="*/ 142 h 222"/>
                <a:gd name="T30" fmla="*/ 32 w 219"/>
                <a:gd name="T31" fmla="*/ 185 h 222"/>
                <a:gd name="T32" fmla="*/ 128 w 219"/>
                <a:gd name="T33" fmla="*/ 214 h 222"/>
                <a:gd name="T34" fmla="*/ 166 w 219"/>
                <a:gd name="T35" fmla="*/ 199 h 222"/>
                <a:gd name="T36" fmla="*/ 194 w 219"/>
                <a:gd name="T37" fmla="*/ 170 h 222"/>
                <a:gd name="T38" fmla="*/ 198 w 219"/>
                <a:gd name="T39" fmla="*/ 57 h 222"/>
                <a:gd name="T40" fmla="*/ 186 w 219"/>
                <a:gd name="T41" fmla="*/ 69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9" h="222">
                  <a:moveTo>
                    <a:pt x="186" y="69"/>
                  </a:moveTo>
                  <a:cubicBezTo>
                    <a:pt x="186" y="69"/>
                    <a:pt x="186" y="69"/>
                    <a:pt x="186" y="69"/>
                  </a:cubicBezTo>
                  <a:cubicBezTo>
                    <a:pt x="183" y="71"/>
                    <a:pt x="183" y="71"/>
                    <a:pt x="183" y="71"/>
                  </a:cubicBezTo>
                  <a:cubicBezTo>
                    <a:pt x="193" y="88"/>
                    <a:pt x="195" y="109"/>
                    <a:pt x="192" y="128"/>
                  </a:cubicBezTo>
                  <a:cubicBezTo>
                    <a:pt x="189" y="141"/>
                    <a:pt x="181" y="154"/>
                    <a:pt x="174" y="166"/>
                  </a:cubicBezTo>
                  <a:cubicBezTo>
                    <a:pt x="161" y="180"/>
                    <a:pt x="143" y="191"/>
                    <a:pt x="124" y="195"/>
                  </a:cubicBezTo>
                  <a:cubicBezTo>
                    <a:pt x="110" y="197"/>
                    <a:pt x="95" y="198"/>
                    <a:pt x="81" y="193"/>
                  </a:cubicBezTo>
                  <a:cubicBezTo>
                    <a:pt x="71" y="190"/>
                    <a:pt x="61" y="183"/>
                    <a:pt x="52" y="177"/>
                  </a:cubicBezTo>
                  <a:cubicBezTo>
                    <a:pt x="28" y="157"/>
                    <a:pt x="15" y="124"/>
                    <a:pt x="23" y="93"/>
                  </a:cubicBezTo>
                  <a:cubicBezTo>
                    <a:pt x="34" y="37"/>
                    <a:pt x="96" y="8"/>
                    <a:pt x="146" y="34"/>
                  </a:cubicBezTo>
                  <a:cubicBezTo>
                    <a:pt x="148" y="32"/>
                    <a:pt x="159" y="21"/>
                    <a:pt x="161" y="20"/>
                  </a:cubicBezTo>
                  <a:cubicBezTo>
                    <a:pt x="132" y="3"/>
                    <a:pt x="96" y="0"/>
                    <a:pt x="65" y="13"/>
                  </a:cubicBezTo>
                  <a:cubicBezTo>
                    <a:pt x="54" y="19"/>
                    <a:pt x="41" y="26"/>
                    <a:pt x="32" y="36"/>
                  </a:cubicBezTo>
                  <a:cubicBezTo>
                    <a:pt x="18" y="50"/>
                    <a:pt x="7" y="70"/>
                    <a:pt x="3" y="90"/>
                  </a:cubicBezTo>
                  <a:cubicBezTo>
                    <a:pt x="0" y="106"/>
                    <a:pt x="1" y="126"/>
                    <a:pt x="5" y="142"/>
                  </a:cubicBezTo>
                  <a:cubicBezTo>
                    <a:pt x="11" y="158"/>
                    <a:pt x="20" y="174"/>
                    <a:pt x="32" y="185"/>
                  </a:cubicBezTo>
                  <a:cubicBezTo>
                    <a:pt x="56" y="211"/>
                    <a:pt x="94" y="222"/>
                    <a:pt x="128" y="214"/>
                  </a:cubicBezTo>
                  <a:cubicBezTo>
                    <a:pt x="141" y="211"/>
                    <a:pt x="155" y="206"/>
                    <a:pt x="166" y="199"/>
                  </a:cubicBezTo>
                  <a:cubicBezTo>
                    <a:pt x="175" y="190"/>
                    <a:pt x="188" y="181"/>
                    <a:pt x="194" y="170"/>
                  </a:cubicBezTo>
                  <a:cubicBezTo>
                    <a:pt x="218" y="138"/>
                    <a:pt x="219" y="90"/>
                    <a:pt x="198" y="57"/>
                  </a:cubicBezTo>
                  <a:lnTo>
                    <a:pt x="186" y="6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72" name="Freeform 14">
              <a:extLst>
                <a:ext uri="{FF2B5EF4-FFF2-40B4-BE49-F238E27FC236}">
                  <a16:creationId xmlns:a16="http://schemas.microsoft.com/office/drawing/2014/main" id="{B757053E-DF55-E38A-E31D-BFD26E9235B9}"/>
                </a:ext>
              </a:extLst>
            </p:cNvPr>
            <p:cNvSpPr>
              <a:spLocks/>
            </p:cNvSpPr>
            <p:nvPr/>
          </p:nvSpPr>
          <p:spPr bwMode="auto">
            <a:xfrm>
              <a:off x="3203576" y="2500313"/>
              <a:ext cx="444500" cy="441325"/>
            </a:xfrm>
            <a:custGeom>
              <a:avLst/>
              <a:gdLst>
                <a:gd name="T0" fmla="*/ 102 w 118"/>
                <a:gd name="T1" fmla="*/ 15 h 117"/>
                <a:gd name="T2" fmla="*/ 102 w 118"/>
                <a:gd name="T3" fmla="*/ 15 h 117"/>
                <a:gd name="T4" fmla="*/ 98 w 118"/>
                <a:gd name="T5" fmla="*/ 9 h 117"/>
                <a:gd name="T6" fmla="*/ 96 w 118"/>
                <a:gd name="T7" fmla="*/ 0 h 117"/>
                <a:gd name="T8" fmla="*/ 94 w 118"/>
                <a:gd name="T9" fmla="*/ 0 h 117"/>
                <a:gd name="T10" fmla="*/ 92 w 118"/>
                <a:gd name="T11" fmla="*/ 1 h 117"/>
                <a:gd name="T12" fmla="*/ 54 w 118"/>
                <a:gd name="T13" fmla="*/ 39 h 117"/>
                <a:gd name="T14" fmla="*/ 50 w 118"/>
                <a:gd name="T15" fmla="*/ 49 h 117"/>
                <a:gd name="T16" fmla="*/ 50 w 118"/>
                <a:gd name="T17" fmla="*/ 59 h 117"/>
                <a:gd name="T18" fmla="*/ 2 w 118"/>
                <a:gd name="T19" fmla="*/ 108 h 117"/>
                <a:gd name="T20" fmla="*/ 0 w 118"/>
                <a:gd name="T21" fmla="*/ 112 h 117"/>
                <a:gd name="T22" fmla="*/ 3 w 118"/>
                <a:gd name="T23" fmla="*/ 117 h 117"/>
                <a:gd name="T24" fmla="*/ 8 w 118"/>
                <a:gd name="T25" fmla="*/ 117 h 117"/>
                <a:gd name="T26" fmla="*/ 9 w 118"/>
                <a:gd name="T27" fmla="*/ 115 h 117"/>
                <a:gd name="T28" fmla="*/ 57 w 118"/>
                <a:gd name="T29" fmla="*/ 67 h 117"/>
                <a:gd name="T30" fmla="*/ 75 w 118"/>
                <a:gd name="T31" fmla="*/ 65 h 117"/>
                <a:gd name="T32" fmla="*/ 118 w 118"/>
                <a:gd name="T33" fmla="*/ 23 h 117"/>
                <a:gd name="T34" fmla="*/ 118 w 118"/>
                <a:gd name="T35" fmla="*/ 22 h 117"/>
                <a:gd name="T36" fmla="*/ 104 w 118"/>
                <a:gd name="T37" fmla="*/ 18 h 117"/>
                <a:gd name="T38" fmla="*/ 102 w 118"/>
                <a:gd name="T39" fmla="*/ 15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117">
                  <a:moveTo>
                    <a:pt x="102" y="15"/>
                  </a:moveTo>
                  <a:cubicBezTo>
                    <a:pt x="102" y="15"/>
                    <a:pt x="102" y="15"/>
                    <a:pt x="102" y="15"/>
                  </a:cubicBezTo>
                  <a:cubicBezTo>
                    <a:pt x="101" y="14"/>
                    <a:pt x="99" y="11"/>
                    <a:pt x="98" y="9"/>
                  </a:cubicBezTo>
                  <a:cubicBezTo>
                    <a:pt x="98" y="7"/>
                    <a:pt x="98" y="1"/>
                    <a:pt x="96" y="0"/>
                  </a:cubicBezTo>
                  <a:cubicBezTo>
                    <a:pt x="94" y="0"/>
                    <a:pt x="94" y="0"/>
                    <a:pt x="94" y="0"/>
                  </a:cubicBezTo>
                  <a:cubicBezTo>
                    <a:pt x="92" y="1"/>
                    <a:pt x="92" y="1"/>
                    <a:pt x="92" y="1"/>
                  </a:cubicBezTo>
                  <a:cubicBezTo>
                    <a:pt x="54" y="39"/>
                    <a:pt x="54" y="39"/>
                    <a:pt x="54" y="39"/>
                  </a:cubicBezTo>
                  <a:cubicBezTo>
                    <a:pt x="53" y="41"/>
                    <a:pt x="51" y="46"/>
                    <a:pt x="50" y="49"/>
                  </a:cubicBezTo>
                  <a:cubicBezTo>
                    <a:pt x="50" y="51"/>
                    <a:pt x="50" y="56"/>
                    <a:pt x="50" y="59"/>
                  </a:cubicBezTo>
                  <a:cubicBezTo>
                    <a:pt x="2" y="108"/>
                    <a:pt x="2" y="108"/>
                    <a:pt x="2" y="108"/>
                  </a:cubicBezTo>
                  <a:cubicBezTo>
                    <a:pt x="1" y="109"/>
                    <a:pt x="0" y="111"/>
                    <a:pt x="0" y="112"/>
                  </a:cubicBezTo>
                  <a:cubicBezTo>
                    <a:pt x="1" y="114"/>
                    <a:pt x="2" y="116"/>
                    <a:pt x="3" y="117"/>
                  </a:cubicBezTo>
                  <a:cubicBezTo>
                    <a:pt x="4" y="117"/>
                    <a:pt x="7" y="117"/>
                    <a:pt x="8" y="117"/>
                  </a:cubicBezTo>
                  <a:cubicBezTo>
                    <a:pt x="9" y="115"/>
                    <a:pt x="9" y="115"/>
                    <a:pt x="9" y="115"/>
                  </a:cubicBezTo>
                  <a:cubicBezTo>
                    <a:pt x="57" y="67"/>
                    <a:pt x="57" y="67"/>
                    <a:pt x="57" y="67"/>
                  </a:cubicBezTo>
                  <a:cubicBezTo>
                    <a:pt x="63" y="68"/>
                    <a:pt x="70" y="67"/>
                    <a:pt x="75" y="65"/>
                  </a:cubicBezTo>
                  <a:cubicBezTo>
                    <a:pt x="77" y="65"/>
                    <a:pt x="116" y="24"/>
                    <a:pt x="118" y="23"/>
                  </a:cubicBezTo>
                  <a:cubicBezTo>
                    <a:pt x="118" y="22"/>
                    <a:pt x="118" y="22"/>
                    <a:pt x="118" y="22"/>
                  </a:cubicBezTo>
                  <a:cubicBezTo>
                    <a:pt x="114" y="20"/>
                    <a:pt x="108" y="19"/>
                    <a:pt x="104" y="18"/>
                  </a:cubicBezTo>
                  <a:lnTo>
                    <a:pt x="10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79" name="TextBox 78">
            <a:extLst>
              <a:ext uri="{FF2B5EF4-FFF2-40B4-BE49-F238E27FC236}">
                <a16:creationId xmlns:a16="http://schemas.microsoft.com/office/drawing/2014/main" id="{3F4BE65F-0397-C524-385E-E362E5CBAA1B}"/>
              </a:ext>
            </a:extLst>
          </p:cNvPr>
          <p:cNvSpPr txBox="1"/>
          <p:nvPr/>
        </p:nvSpPr>
        <p:spPr>
          <a:xfrm rot="18483741">
            <a:off x="6781078" y="2533081"/>
            <a:ext cx="2227375" cy="338343"/>
          </a:xfrm>
          <a:prstGeom prst="rect">
            <a:avLst/>
          </a:prstGeom>
          <a:noFill/>
        </p:spPr>
        <p:txBody>
          <a:bodyPr wrap="squar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Define direction</a:t>
            </a:r>
          </a:p>
        </p:txBody>
      </p:sp>
      <p:sp>
        <p:nvSpPr>
          <p:cNvPr id="81" name="TextBox 80">
            <a:extLst>
              <a:ext uri="{FF2B5EF4-FFF2-40B4-BE49-F238E27FC236}">
                <a16:creationId xmlns:a16="http://schemas.microsoft.com/office/drawing/2014/main" id="{E3BD6530-C473-3FEF-E2B4-692E0EA7E3D7}"/>
              </a:ext>
            </a:extLst>
          </p:cNvPr>
          <p:cNvSpPr txBox="1"/>
          <p:nvPr/>
        </p:nvSpPr>
        <p:spPr>
          <a:xfrm rot="3263899">
            <a:off x="8654426" y="2533079"/>
            <a:ext cx="2539477" cy="338343"/>
          </a:xfrm>
          <a:prstGeom prst="rect">
            <a:avLst/>
          </a:prstGeom>
          <a:noFill/>
        </p:spPr>
        <p:txBody>
          <a:bodyPr wrap="squar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Build structure</a:t>
            </a:r>
          </a:p>
        </p:txBody>
      </p:sp>
      <p:sp>
        <p:nvSpPr>
          <p:cNvPr id="82" name="TextBox 81">
            <a:extLst>
              <a:ext uri="{FF2B5EF4-FFF2-40B4-BE49-F238E27FC236}">
                <a16:creationId xmlns:a16="http://schemas.microsoft.com/office/drawing/2014/main" id="{97D2F5D1-AE4F-7738-0AD2-9E3A4DE353F1}"/>
              </a:ext>
            </a:extLst>
          </p:cNvPr>
          <p:cNvSpPr txBox="1"/>
          <p:nvPr/>
        </p:nvSpPr>
        <p:spPr>
          <a:xfrm>
            <a:off x="7735414" y="4331730"/>
            <a:ext cx="2317725" cy="329722"/>
          </a:xfrm>
          <a:prstGeom prst="rect">
            <a:avLst/>
          </a:prstGeom>
          <a:noFill/>
        </p:spPr>
        <p:txBody>
          <a:bodyPr wrap="squar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FFFFFF"/>
                </a:solidFill>
                <a:effectLst/>
                <a:uLnTx/>
                <a:uFillTx/>
                <a:latin typeface="Arial"/>
                <a:ea typeface="+mn-ea"/>
                <a:cs typeface="+mn-cs"/>
              </a:rPr>
              <a:t>Design framework</a:t>
            </a:r>
          </a:p>
        </p:txBody>
      </p:sp>
      <p:grpSp>
        <p:nvGrpSpPr>
          <p:cNvPr id="84" name="Group 83">
            <a:extLst>
              <a:ext uri="{FF2B5EF4-FFF2-40B4-BE49-F238E27FC236}">
                <a16:creationId xmlns:a16="http://schemas.microsoft.com/office/drawing/2014/main" id="{EDB8CDC3-2784-BD95-B20E-36AD345DDEAE}"/>
              </a:ext>
            </a:extLst>
          </p:cNvPr>
          <p:cNvGrpSpPr/>
          <p:nvPr/>
        </p:nvGrpSpPr>
        <p:grpSpPr>
          <a:xfrm rot="6859219">
            <a:off x="10047119" y="2373592"/>
            <a:ext cx="505538" cy="307105"/>
            <a:chOff x="10628656" y="5514597"/>
            <a:chExt cx="428930" cy="253928"/>
          </a:xfrm>
        </p:grpSpPr>
        <p:sp>
          <p:nvSpPr>
            <p:cNvPr id="85" name="Arrow: Chevron 84">
              <a:extLst>
                <a:ext uri="{FF2B5EF4-FFF2-40B4-BE49-F238E27FC236}">
                  <a16:creationId xmlns:a16="http://schemas.microsoft.com/office/drawing/2014/main" id="{85AA58DD-D5FD-CFF8-7798-6A3C9BEABE2D}"/>
                </a:ext>
              </a:extLst>
            </p:cNvPr>
            <p:cNvSpPr/>
            <p:nvPr/>
          </p:nvSpPr>
          <p:spPr>
            <a:xfrm rot="18780825">
              <a:off x="10716197" y="5523966"/>
              <a:ext cx="157018" cy="332100"/>
            </a:xfrm>
            <a:prstGeom prst="chevron">
              <a:avLst/>
            </a:prstGeom>
            <a:solidFill>
              <a:schemeClr val="bg1"/>
            </a:solidFill>
            <a:ln>
              <a:solidFill>
                <a:srgbClr val="EE9B00"/>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sp>
          <p:nvSpPr>
            <p:cNvPr id="86" name="Arrow: Chevron 85">
              <a:extLst>
                <a:ext uri="{FF2B5EF4-FFF2-40B4-BE49-F238E27FC236}">
                  <a16:creationId xmlns:a16="http://schemas.microsoft.com/office/drawing/2014/main" id="{403C0BCF-36FD-F9AF-EE1C-EE8F169A3FA4}"/>
                </a:ext>
              </a:extLst>
            </p:cNvPr>
            <p:cNvSpPr/>
            <p:nvPr/>
          </p:nvSpPr>
          <p:spPr>
            <a:xfrm rot="18780825">
              <a:off x="10813027" y="5427056"/>
              <a:ext cx="157018" cy="332100"/>
            </a:xfrm>
            <a:prstGeom prst="chevron">
              <a:avLst/>
            </a:prstGeom>
            <a:solidFill>
              <a:schemeClr val="bg1"/>
            </a:solidFill>
            <a:ln>
              <a:solidFill>
                <a:srgbClr val="EE9B00"/>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grpSp>
      <p:grpSp>
        <p:nvGrpSpPr>
          <p:cNvPr id="87" name="Group 86">
            <a:extLst>
              <a:ext uri="{FF2B5EF4-FFF2-40B4-BE49-F238E27FC236}">
                <a16:creationId xmlns:a16="http://schemas.microsoft.com/office/drawing/2014/main" id="{99E94A45-18ED-1254-6B23-FC1DCFF49F5A}"/>
              </a:ext>
            </a:extLst>
          </p:cNvPr>
          <p:cNvGrpSpPr/>
          <p:nvPr/>
        </p:nvGrpSpPr>
        <p:grpSpPr>
          <a:xfrm rot="13574097">
            <a:off x="8714511" y="4808070"/>
            <a:ext cx="505538" cy="307105"/>
            <a:chOff x="10628656" y="5514597"/>
            <a:chExt cx="428930" cy="253928"/>
          </a:xfrm>
        </p:grpSpPr>
        <p:sp>
          <p:nvSpPr>
            <p:cNvPr id="88" name="Arrow: Chevron 87">
              <a:extLst>
                <a:ext uri="{FF2B5EF4-FFF2-40B4-BE49-F238E27FC236}">
                  <a16:creationId xmlns:a16="http://schemas.microsoft.com/office/drawing/2014/main" id="{F20AC4AB-FF10-D34E-669E-281CC5E1E1CB}"/>
                </a:ext>
              </a:extLst>
            </p:cNvPr>
            <p:cNvSpPr/>
            <p:nvPr/>
          </p:nvSpPr>
          <p:spPr>
            <a:xfrm rot="18780825">
              <a:off x="10716197" y="5523966"/>
              <a:ext cx="157018" cy="332100"/>
            </a:xfrm>
            <a:prstGeom prst="chevron">
              <a:avLst/>
            </a:prstGeom>
            <a:solidFill>
              <a:schemeClr val="bg1"/>
            </a:solidFill>
            <a:ln>
              <a:solidFill>
                <a:srgbClr val="BB3E03"/>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sp>
          <p:nvSpPr>
            <p:cNvPr id="89" name="Arrow: Chevron 88">
              <a:extLst>
                <a:ext uri="{FF2B5EF4-FFF2-40B4-BE49-F238E27FC236}">
                  <a16:creationId xmlns:a16="http://schemas.microsoft.com/office/drawing/2014/main" id="{6D991EBA-DA3F-71C1-B71F-458A43411F7A}"/>
                </a:ext>
              </a:extLst>
            </p:cNvPr>
            <p:cNvSpPr/>
            <p:nvPr/>
          </p:nvSpPr>
          <p:spPr>
            <a:xfrm rot="18780825">
              <a:off x="10813027" y="5427056"/>
              <a:ext cx="157018" cy="332100"/>
            </a:xfrm>
            <a:prstGeom prst="chevron">
              <a:avLst/>
            </a:prstGeom>
            <a:solidFill>
              <a:schemeClr val="bg1"/>
            </a:solidFill>
            <a:ln>
              <a:solidFill>
                <a:srgbClr val="BB3E03"/>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500" b="0" i="0" u="none" strike="noStrike" kern="1200" cap="none" spc="0" normalizeH="0" baseline="0" noProof="0" err="1">
                <a:ln>
                  <a:noFill/>
                </a:ln>
                <a:solidFill>
                  <a:srgbClr val="FFFFFF"/>
                </a:solidFill>
                <a:effectLst/>
                <a:uLnTx/>
                <a:uFillTx/>
                <a:latin typeface="Arial"/>
                <a:ea typeface="+mn-ea"/>
                <a:cs typeface="+mn-cs"/>
              </a:endParaRPr>
            </a:p>
          </p:txBody>
        </p:sp>
      </p:grpSp>
      <p:sp>
        <p:nvSpPr>
          <p:cNvPr id="90" name="TextBox 89">
            <a:extLst>
              <a:ext uri="{FF2B5EF4-FFF2-40B4-BE49-F238E27FC236}">
                <a16:creationId xmlns:a16="http://schemas.microsoft.com/office/drawing/2014/main" id="{E889DBBF-8A91-A99C-77F5-A0D5E8E7C3B2}"/>
              </a:ext>
            </a:extLst>
          </p:cNvPr>
          <p:cNvSpPr txBox="1"/>
          <p:nvPr/>
        </p:nvSpPr>
        <p:spPr>
          <a:xfrm>
            <a:off x="7733043" y="3176790"/>
            <a:ext cx="2285613" cy="310919"/>
          </a:xfrm>
          <a:prstGeom prst="rect">
            <a:avLst/>
          </a:prstGeom>
          <a:noFill/>
        </p:spPr>
        <p:txBody>
          <a:bodyPr wrap="square">
            <a:spAutoFit/>
          </a:body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Arial"/>
                <a:ea typeface="+mn-ea"/>
                <a:cs typeface="+mn-cs"/>
              </a:rPr>
              <a:t>Governance</a:t>
            </a:r>
          </a:p>
        </p:txBody>
      </p:sp>
      <p:sp>
        <p:nvSpPr>
          <p:cNvPr id="95" name="TextBox 94">
            <a:extLst>
              <a:ext uri="{FF2B5EF4-FFF2-40B4-BE49-F238E27FC236}">
                <a16:creationId xmlns:a16="http://schemas.microsoft.com/office/drawing/2014/main" id="{8FEDA6FB-9AA9-BF2E-2B16-661C16982C53}"/>
              </a:ext>
            </a:extLst>
          </p:cNvPr>
          <p:cNvSpPr txBox="1"/>
          <p:nvPr/>
        </p:nvSpPr>
        <p:spPr>
          <a:xfrm>
            <a:off x="635000" y="965420"/>
            <a:ext cx="11020700" cy="461665"/>
          </a:xfrm>
          <a:prstGeom prst="rect">
            <a:avLst/>
          </a:prstGeom>
          <a:noFill/>
        </p:spPr>
        <p:txBody>
          <a:bodyPr wrap="square">
            <a:spAutoFit/>
          </a:bodyPr>
          <a:lstStyle/>
          <a:p>
            <a:pPr marL="0" marR="0" lvl="0" indent="0" algn="l" defTabSz="429814" rtl="0" eaLnBrk="1" fontAlgn="auto" latinLnBrk="0" hangingPunct="1">
              <a:lnSpc>
                <a:spcPct val="100000"/>
              </a:lnSpc>
              <a:spcBef>
                <a:spcPts val="0"/>
              </a:spcBef>
              <a:spcAft>
                <a:spcPts val="0"/>
              </a:spcAft>
              <a:buClrTx/>
              <a:buSzTx/>
              <a:buFontTx/>
              <a:buNone/>
              <a:tabLst/>
              <a:defRPr/>
            </a:pPr>
            <a:r>
              <a:rPr kumimoji="0" lang="en-SG" sz="1200" b="0" i="0" u="none" strike="noStrike" kern="0" cap="none" spc="0" normalizeH="0" baseline="0" noProof="0" dirty="0">
                <a:ln>
                  <a:noFill/>
                </a:ln>
                <a:solidFill>
                  <a:srgbClr val="000000"/>
                </a:solidFill>
                <a:effectLst/>
                <a:uLnTx/>
                <a:uFillTx/>
                <a:latin typeface="Univers for KPMG" panose="020B0603020202020204" pitchFamily="34" charset="0"/>
                <a:ea typeface="+mn-ea"/>
                <a:cs typeface="Arial" panose="020B0604020202020204" pitchFamily="34" charset="0"/>
              </a:rPr>
              <a:t>ESG risks affect organisations’ strategy in all fronts – a holistic approach is needed. Once organisations have defined their ambition, built the structures and design their framework.</a:t>
            </a:r>
            <a:endParaRPr kumimoji="0" lang="en-US" sz="1200" b="0" i="0" u="none" strike="noStrike" kern="0" cap="none" spc="0" normalizeH="0" baseline="0" noProof="0" dirty="0">
              <a:ln>
                <a:noFill/>
              </a:ln>
              <a:solidFill>
                <a:srgbClr val="000000"/>
              </a:solidFill>
              <a:effectLst/>
              <a:uLnTx/>
              <a:uFillTx/>
              <a:latin typeface="Univers for KPMG" panose="020B0603020202020204" pitchFamily="34" charset="0"/>
              <a:ea typeface="+mn-ea"/>
              <a:cs typeface="Arial" panose="020B0604020202020204" pitchFamily="34" charset="0"/>
            </a:endParaRPr>
          </a:p>
        </p:txBody>
      </p:sp>
      <p:sp>
        <p:nvSpPr>
          <p:cNvPr id="99" name="Rectangle 98">
            <a:extLst>
              <a:ext uri="{FF2B5EF4-FFF2-40B4-BE49-F238E27FC236}">
                <a16:creationId xmlns:a16="http://schemas.microsoft.com/office/drawing/2014/main" id="{5546510F-6E98-5ABC-5CA5-C91D165DE748}"/>
              </a:ext>
            </a:extLst>
          </p:cNvPr>
          <p:cNvSpPr/>
          <p:nvPr/>
        </p:nvSpPr>
        <p:spPr>
          <a:xfrm>
            <a:off x="634999" y="6318478"/>
            <a:ext cx="1192314" cy="215444"/>
          </a:xfrm>
          <a:prstGeom prst="rect">
            <a:avLst/>
          </a:prstGeom>
        </p:spPr>
        <p:txBody>
          <a:bodyPr wrap="none">
            <a:spAutoFit/>
          </a:bodyPr>
          <a:lstStyle/>
          <a:p>
            <a:pPr marL="0" marR="0" lvl="0" indent="0" algn="l" defTabSz="429814" rtl="0" eaLnBrk="1" fontAlgn="auto" latinLnBrk="0" hangingPunct="1">
              <a:lnSpc>
                <a:spcPct val="100000"/>
              </a:lnSpc>
              <a:spcBef>
                <a:spcPts val="0"/>
              </a:spcBef>
              <a:spcAft>
                <a:spcPts val="60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Source: </a:t>
            </a:r>
            <a:r>
              <a:rPr kumimoji="0" lang="en-SG" sz="800" b="0" i="0" u="none" strike="noStrike" kern="1200" cap="none" spc="-5" normalizeH="0" baseline="0" noProof="0" dirty="0">
                <a:ln>
                  <a:noFill/>
                </a:ln>
                <a:solidFill>
                  <a:prstClr val="black"/>
                </a:solidFill>
                <a:effectLst/>
                <a:uLnTx/>
                <a:uFillTx/>
                <a:latin typeface="Arial"/>
                <a:ea typeface="+mn-ea"/>
                <a:cs typeface="Arial"/>
              </a:rPr>
              <a:t>KPMG Global</a:t>
            </a:r>
            <a:endParaRPr kumimoji="0" lang="en-US" sz="8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832951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bject 4"/>
          <p:cNvSpPr txBox="1"/>
          <p:nvPr/>
        </p:nvSpPr>
        <p:spPr>
          <a:xfrm>
            <a:off x="669362" y="303239"/>
            <a:ext cx="8389620" cy="505267"/>
          </a:xfrm>
          <a:prstGeom prst="rect">
            <a:avLst/>
          </a:prstGeom>
        </p:spPr>
        <p:txBody>
          <a:bodyPr wrap="square" lIns="0" tIns="0" rIns="0" bIns="0" anchor="ctr">
            <a:spAutoFit/>
          </a:bodyPr>
          <a:lstStyle>
            <a:defPPr>
              <a:defRPr lang="en-US"/>
            </a:defPPr>
            <a:lvl1pPr>
              <a:defRPr sz="3200" b="1" i="0" kern="0">
                <a:solidFill>
                  <a:srgbClr val="9E2A2B"/>
                </a:solidFill>
                <a:latin typeface="Calibri" panose="020F0502020204030204" pitchFamily="34" charset="0"/>
                <a:ea typeface="+mj-ea"/>
                <a:cs typeface="Calibri" panose="020F0502020204030204" pitchFamily="34" charset="0"/>
              </a:defRPr>
            </a:lvl1pPr>
          </a:lstStyle>
          <a:p>
            <a:r>
              <a:rPr lang="en-SG" dirty="0"/>
              <a:t>Summary of ESG Risk Management Cycle</a:t>
            </a:r>
            <a:endParaRPr dirty="0"/>
          </a:p>
        </p:txBody>
      </p:sp>
      <p:sp>
        <p:nvSpPr>
          <p:cNvPr id="94" name="object 5"/>
          <p:cNvSpPr txBox="1"/>
          <p:nvPr/>
        </p:nvSpPr>
        <p:spPr>
          <a:xfrm>
            <a:off x="669362" y="1051124"/>
            <a:ext cx="10975975" cy="391160"/>
          </a:xfrm>
          <a:prstGeom prst="rect">
            <a:avLst/>
          </a:prstGeom>
        </p:spPr>
        <p:txBody>
          <a:bodyPr vert="horz" wrap="square" lIns="0" tIns="12700" rIns="0" bIns="0" rtlCol="0">
            <a:spAutoFit/>
          </a:bodyPr>
          <a:lstStyle/>
          <a:p>
            <a:pPr marL="12700" marR="5080">
              <a:lnSpc>
                <a:spcPct val="100000"/>
              </a:lnSpc>
              <a:spcBef>
                <a:spcPts val="100"/>
              </a:spcBef>
            </a:pPr>
            <a:r>
              <a:rPr sz="1200" dirty="0">
                <a:latin typeface="Arial"/>
                <a:cs typeface="Arial"/>
              </a:rPr>
              <a:t>ESG risks </a:t>
            </a:r>
            <a:r>
              <a:rPr sz="1200" spc="-5" dirty="0">
                <a:latin typeface="Arial"/>
                <a:cs typeface="Arial"/>
              </a:rPr>
              <a:t>affect organisations’ </a:t>
            </a:r>
            <a:r>
              <a:rPr sz="1200" dirty="0">
                <a:latin typeface="Arial"/>
                <a:cs typeface="Arial"/>
              </a:rPr>
              <a:t>strategy </a:t>
            </a:r>
            <a:r>
              <a:rPr sz="1200" spc="-5" dirty="0">
                <a:latin typeface="Arial"/>
                <a:cs typeface="Arial"/>
              </a:rPr>
              <a:t>in all </a:t>
            </a:r>
            <a:r>
              <a:rPr sz="1200" dirty="0">
                <a:latin typeface="Arial"/>
                <a:cs typeface="Arial"/>
              </a:rPr>
              <a:t>fronts – a </a:t>
            </a:r>
            <a:r>
              <a:rPr sz="1200" spc="-5" dirty="0">
                <a:latin typeface="Arial"/>
                <a:cs typeface="Arial"/>
              </a:rPr>
              <a:t>holistic approach is needed. </a:t>
            </a:r>
            <a:r>
              <a:rPr sz="1200" dirty="0">
                <a:latin typeface="Arial"/>
                <a:cs typeface="Arial"/>
              </a:rPr>
              <a:t>Once </a:t>
            </a:r>
            <a:r>
              <a:rPr sz="1200" spc="-5" dirty="0">
                <a:latin typeface="Arial"/>
                <a:cs typeface="Arial"/>
              </a:rPr>
              <a:t>organisations have defined </a:t>
            </a:r>
            <a:r>
              <a:rPr sz="1200" dirty="0">
                <a:latin typeface="Arial"/>
                <a:cs typeface="Arial"/>
              </a:rPr>
              <a:t>their </a:t>
            </a:r>
            <a:r>
              <a:rPr sz="1200" spc="-20" dirty="0">
                <a:latin typeface="Arial"/>
                <a:cs typeface="Arial"/>
              </a:rPr>
              <a:t>ambition, </a:t>
            </a:r>
            <a:r>
              <a:rPr sz="1200" spc="-5" dirty="0">
                <a:latin typeface="Arial"/>
                <a:cs typeface="Arial"/>
              </a:rPr>
              <a:t>built </a:t>
            </a:r>
            <a:r>
              <a:rPr sz="1200" dirty="0">
                <a:latin typeface="Arial"/>
                <a:cs typeface="Arial"/>
              </a:rPr>
              <a:t>the structures </a:t>
            </a:r>
            <a:r>
              <a:rPr sz="1200" spc="-5" dirty="0">
                <a:latin typeface="Arial"/>
                <a:cs typeface="Arial"/>
              </a:rPr>
              <a:t>and design  </a:t>
            </a:r>
            <a:r>
              <a:rPr sz="1200" dirty="0">
                <a:latin typeface="Arial"/>
                <a:cs typeface="Arial"/>
              </a:rPr>
              <a:t>their framework, </a:t>
            </a:r>
            <a:r>
              <a:rPr sz="1200" spc="-5" dirty="0">
                <a:latin typeface="Arial"/>
                <a:cs typeface="Arial"/>
              </a:rPr>
              <a:t>it is important </a:t>
            </a:r>
            <a:r>
              <a:rPr sz="1200" dirty="0">
                <a:latin typeface="Arial"/>
                <a:cs typeface="Arial"/>
              </a:rPr>
              <a:t>to </a:t>
            </a:r>
            <a:r>
              <a:rPr sz="1200" spc="-5" dirty="0">
                <a:latin typeface="Arial"/>
                <a:cs typeface="Arial"/>
              </a:rPr>
              <a:t>implement </a:t>
            </a:r>
            <a:r>
              <a:rPr sz="1200" dirty="0">
                <a:latin typeface="Arial"/>
                <a:cs typeface="Arial"/>
              </a:rPr>
              <a:t>the ESG </a:t>
            </a:r>
            <a:r>
              <a:rPr sz="1200" spc="-5" dirty="0">
                <a:latin typeface="Arial"/>
                <a:cs typeface="Arial"/>
              </a:rPr>
              <a:t>Risks</a:t>
            </a:r>
            <a:r>
              <a:rPr sz="1200" spc="-10" dirty="0">
                <a:latin typeface="Arial"/>
                <a:cs typeface="Arial"/>
              </a:rPr>
              <a:t> </a:t>
            </a:r>
            <a:r>
              <a:rPr sz="1200" dirty="0">
                <a:latin typeface="Arial"/>
                <a:cs typeface="Arial"/>
              </a:rPr>
              <a:t>framework.</a:t>
            </a:r>
          </a:p>
        </p:txBody>
      </p:sp>
      <p:sp>
        <p:nvSpPr>
          <p:cNvPr id="100" name="object 6"/>
          <p:cNvSpPr txBox="1"/>
          <p:nvPr/>
        </p:nvSpPr>
        <p:spPr>
          <a:xfrm>
            <a:off x="1724148" y="4045272"/>
            <a:ext cx="1978025" cy="1215076"/>
          </a:xfrm>
          <a:prstGeom prst="rect">
            <a:avLst/>
          </a:prstGeom>
        </p:spPr>
        <p:txBody>
          <a:bodyPr vert="horz" wrap="square" lIns="0" tIns="106045" rIns="0" bIns="0" rtlCol="0">
            <a:spAutoFit/>
          </a:bodyPr>
          <a:lstStyle/>
          <a:p>
            <a:pPr marL="12700">
              <a:lnSpc>
                <a:spcPct val="100000"/>
              </a:lnSpc>
              <a:spcBef>
                <a:spcPts val="835"/>
              </a:spcBef>
            </a:pPr>
            <a:r>
              <a:rPr sz="1200" b="1" spc="-5" dirty="0">
                <a:solidFill>
                  <a:srgbClr val="0A9396"/>
                </a:solidFill>
                <a:latin typeface="Arial"/>
                <a:cs typeface="Arial"/>
              </a:rPr>
              <a:t>Monitoring and</a:t>
            </a:r>
            <a:r>
              <a:rPr sz="1200" b="1" spc="15" dirty="0">
                <a:solidFill>
                  <a:srgbClr val="0A9396"/>
                </a:solidFill>
                <a:latin typeface="Arial"/>
                <a:cs typeface="Arial"/>
              </a:rPr>
              <a:t> </a:t>
            </a:r>
            <a:r>
              <a:rPr sz="1200" b="1" spc="-5" dirty="0">
                <a:solidFill>
                  <a:srgbClr val="0A9396"/>
                </a:solidFill>
                <a:latin typeface="Arial"/>
                <a:cs typeface="Arial"/>
              </a:rPr>
              <a:t>Reporting</a:t>
            </a:r>
            <a:endParaRPr sz="1200" dirty="0">
              <a:solidFill>
                <a:srgbClr val="0A9396"/>
              </a:solidFill>
              <a:latin typeface="Arial"/>
              <a:cs typeface="Arial"/>
            </a:endParaRPr>
          </a:p>
          <a:p>
            <a:pPr marL="12700" marR="5080">
              <a:lnSpc>
                <a:spcPct val="100000"/>
              </a:lnSpc>
              <a:spcBef>
                <a:spcPts val="610"/>
              </a:spcBef>
            </a:pPr>
            <a:r>
              <a:rPr lang="en-SG" sz="1000" spc="-10" dirty="0">
                <a:latin typeface="Arial"/>
                <a:cs typeface="Arial"/>
              </a:rPr>
              <a:t>Identification of indicators related to ESG risks</a:t>
            </a:r>
          </a:p>
          <a:p>
            <a:pPr marL="12700" marR="5080">
              <a:lnSpc>
                <a:spcPct val="100000"/>
              </a:lnSpc>
              <a:spcBef>
                <a:spcPts val="610"/>
              </a:spcBef>
            </a:pPr>
            <a:r>
              <a:rPr lang="en-SG" sz="1000" spc="-10" dirty="0">
                <a:latin typeface="Arial"/>
                <a:cs typeface="Arial"/>
              </a:rPr>
              <a:t>Reporting on ESG risks (disclosure of risks, regulatory requirements etc.)</a:t>
            </a:r>
          </a:p>
        </p:txBody>
      </p:sp>
      <p:sp>
        <p:nvSpPr>
          <p:cNvPr id="101" name="object 7"/>
          <p:cNvSpPr txBox="1"/>
          <p:nvPr/>
        </p:nvSpPr>
        <p:spPr>
          <a:xfrm>
            <a:off x="1724021" y="1878222"/>
            <a:ext cx="2134235" cy="1445909"/>
          </a:xfrm>
          <a:prstGeom prst="rect">
            <a:avLst/>
          </a:prstGeom>
        </p:spPr>
        <p:txBody>
          <a:bodyPr vert="horz" wrap="square" lIns="0" tIns="106045" rIns="0" bIns="0" rtlCol="0">
            <a:spAutoFit/>
          </a:bodyPr>
          <a:lstStyle/>
          <a:p>
            <a:pPr marL="12700">
              <a:lnSpc>
                <a:spcPct val="100000"/>
              </a:lnSpc>
              <a:spcBef>
                <a:spcPts val="835"/>
              </a:spcBef>
            </a:pPr>
            <a:r>
              <a:rPr lang="en-US" sz="1200" b="1" spc="-5" dirty="0">
                <a:solidFill>
                  <a:srgbClr val="8C2E02"/>
                </a:solidFill>
                <a:latin typeface="Arial"/>
                <a:cs typeface="Arial"/>
              </a:rPr>
              <a:t>Risk Identification</a:t>
            </a:r>
            <a:endParaRPr sz="1200" dirty="0">
              <a:solidFill>
                <a:srgbClr val="8C2E02"/>
              </a:solidFill>
              <a:latin typeface="Arial"/>
              <a:cs typeface="Arial"/>
            </a:endParaRPr>
          </a:p>
          <a:p>
            <a:pPr marL="12700" marR="5080">
              <a:lnSpc>
                <a:spcPct val="100000"/>
              </a:lnSpc>
              <a:spcBef>
                <a:spcPts val="610"/>
              </a:spcBef>
            </a:pPr>
            <a:r>
              <a:rPr lang="en-SG" sz="1000" spc="-10" dirty="0">
                <a:latin typeface="Arial"/>
                <a:cs typeface="Arial"/>
              </a:rPr>
              <a:t>Understanding of organisation exposure towards ESG risk drivers</a:t>
            </a:r>
          </a:p>
          <a:p>
            <a:pPr marL="12700" marR="5080">
              <a:lnSpc>
                <a:spcPct val="100000"/>
              </a:lnSpc>
              <a:spcBef>
                <a:spcPts val="610"/>
              </a:spcBef>
            </a:pPr>
            <a:r>
              <a:rPr lang="en-SG" sz="1000" spc="-10" dirty="0">
                <a:latin typeface="Arial"/>
                <a:cs typeface="Arial"/>
              </a:rPr>
              <a:t>Integration of ESG risks into the existing risk landscape</a:t>
            </a:r>
          </a:p>
          <a:p>
            <a:pPr marL="12700" marR="5080">
              <a:lnSpc>
                <a:spcPct val="100000"/>
              </a:lnSpc>
              <a:spcBef>
                <a:spcPts val="610"/>
              </a:spcBef>
            </a:pPr>
            <a:r>
              <a:rPr lang="en-SG" sz="1000" spc="-10" dirty="0">
                <a:latin typeface="Arial"/>
                <a:cs typeface="Arial"/>
              </a:rPr>
              <a:t>Assessment of ESG risks materiality within the risk inventory process</a:t>
            </a:r>
          </a:p>
        </p:txBody>
      </p:sp>
      <p:sp>
        <p:nvSpPr>
          <p:cNvPr id="102" name="object 8"/>
          <p:cNvSpPr txBox="1"/>
          <p:nvPr/>
        </p:nvSpPr>
        <p:spPr>
          <a:xfrm>
            <a:off x="8357648" y="4138835"/>
            <a:ext cx="2185035" cy="966931"/>
          </a:xfrm>
          <a:prstGeom prst="rect">
            <a:avLst/>
          </a:prstGeom>
        </p:spPr>
        <p:txBody>
          <a:bodyPr vert="horz" wrap="square" lIns="0" tIns="12700" rIns="0" bIns="0" rtlCol="0">
            <a:spAutoFit/>
          </a:bodyPr>
          <a:lstStyle/>
          <a:p>
            <a:pPr marL="12700" marR="69215">
              <a:lnSpc>
                <a:spcPct val="100000"/>
              </a:lnSpc>
              <a:spcBef>
                <a:spcPts val="100"/>
              </a:spcBef>
            </a:pPr>
            <a:r>
              <a:rPr lang="en-US" sz="1200" b="1" spc="-5" dirty="0">
                <a:solidFill>
                  <a:srgbClr val="BB3E03"/>
                </a:solidFill>
                <a:latin typeface="Arial"/>
                <a:cs typeface="Arial"/>
              </a:rPr>
              <a:t>Mitigation &amp; Management</a:t>
            </a:r>
            <a:endParaRPr sz="1200" dirty="0">
              <a:solidFill>
                <a:srgbClr val="BB3E03"/>
              </a:solidFill>
              <a:latin typeface="Arial"/>
              <a:cs typeface="Arial"/>
            </a:endParaRPr>
          </a:p>
          <a:p>
            <a:pPr marL="12700" marR="5080">
              <a:lnSpc>
                <a:spcPct val="100000"/>
              </a:lnSpc>
              <a:spcBef>
                <a:spcPts val="605"/>
              </a:spcBef>
            </a:pPr>
            <a:r>
              <a:rPr lang="en-SG" sz="1000" spc="-10" dirty="0">
                <a:latin typeface="Arial"/>
                <a:cs typeface="Arial"/>
              </a:rPr>
              <a:t>Development of risk mitigation and preventive measures</a:t>
            </a:r>
          </a:p>
          <a:p>
            <a:pPr marL="12700" marR="5080">
              <a:lnSpc>
                <a:spcPct val="100000"/>
              </a:lnSpc>
              <a:spcBef>
                <a:spcPts val="605"/>
              </a:spcBef>
            </a:pPr>
            <a:r>
              <a:rPr lang="en-SG" sz="1000" spc="-10" dirty="0">
                <a:latin typeface="Arial"/>
                <a:cs typeface="Arial"/>
              </a:rPr>
              <a:t>Development of risk strategy and management of ESG risks </a:t>
            </a:r>
          </a:p>
        </p:txBody>
      </p:sp>
      <p:sp>
        <p:nvSpPr>
          <p:cNvPr id="103" name="object 9"/>
          <p:cNvSpPr txBox="1"/>
          <p:nvPr/>
        </p:nvSpPr>
        <p:spPr>
          <a:xfrm>
            <a:off x="8357648" y="1878222"/>
            <a:ext cx="2179320" cy="1215076"/>
          </a:xfrm>
          <a:prstGeom prst="rect">
            <a:avLst/>
          </a:prstGeom>
        </p:spPr>
        <p:txBody>
          <a:bodyPr vert="horz" wrap="square" lIns="0" tIns="106045" rIns="0" bIns="0" rtlCol="0">
            <a:spAutoFit/>
          </a:bodyPr>
          <a:lstStyle/>
          <a:p>
            <a:pPr marL="12700">
              <a:lnSpc>
                <a:spcPct val="100000"/>
              </a:lnSpc>
              <a:spcBef>
                <a:spcPts val="835"/>
              </a:spcBef>
            </a:pPr>
            <a:r>
              <a:rPr lang="en-US" sz="1200" b="1" dirty="0">
                <a:solidFill>
                  <a:srgbClr val="016374"/>
                </a:solidFill>
                <a:latin typeface="Arial"/>
                <a:cs typeface="Arial"/>
              </a:rPr>
              <a:t>Assessment &amp; </a:t>
            </a:r>
            <a:r>
              <a:rPr lang="en-US" sz="1200" b="1" dirty="0" err="1">
                <a:solidFill>
                  <a:srgbClr val="016374"/>
                </a:solidFill>
                <a:latin typeface="Arial"/>
                <a:cs typeface="Arial"/>
              </a:rPr>
              <a:t>Prioritisation</a:t>
            </a:r>
            <a:endParaRPr sz="1200" dirty="0">
              <a:solidFill>
                <a:srgbClr val="016374"/>
              </a:solidFill>
              <a:latin typeface="Arial"/>
              <a:cs typeface="Arial"/>
            </a:endParaRPr>
          </a:p>
          <a:p>
            <a:pPr marL="12700" marR="5080" indent="-635">
              <a:lnSpc>
                <a:spcPct val="100000"/>
              </a:lnSpc>
              <a:spcBef>
                <a:spcPts val="610"/>
              </a:spcBef>
            </a:pPr>
            <a:r>
              <a:rPr lang="en-SG" sz="1000" spc="-5" dirty="0">
                <a:latin typeface="Arial"/>
                <a:cs typeface="Arial"/>
              </a:rPr>
              <a:t>Consider the impact of ESG risks on organisation operations, and prioritize material risks</a:t>
            </a:r>
          </a:p>
          <a:p>
            <a:pPr marL="12700" marR="5080" indent="-635">
              <a:lnSpc>
                <a:spcPct val="100000"/>
              </a:lnSpc>
              <a:spcBef>
                <a:spcPts val="610"/>
              </a:spcBef>
            </a:pPr>
            <a:r>
              <a:rPr lang="en-SG" sz="1000" spc="-5" dirty="0">
                <a:latin typeface="Arial"/>
                <a:cs typeface="Arial"/>
              </a:rPr>
              <a:t>Perform ESG-risk assessments, such as climate risk scenario analysis</a:t>
            </a:r>
          </a:p>
        </p:txBody>
      </p:sp>
      <p:sp>
        <p:nvSpPr>
          <p:cNvPr id="112" name="object 19"/>
          <p:cNvSpPr/>
          <p:nvPr/>
        </p:nvSpPr>
        <p:spPr>
          <a:xfrm>
            <a:off x="10669525" y="2287523"/>
            <a:ext cx="302260" cy="302260"/>
          </a:xfrm>
          <a:custGeom>
            <a:avLst/>
            <a:gdLst/>
            <a:ahLst/>
            <a:cxnLst/>
            <a:rect l="l" t="t" r="r" b="b"/>
            <a:pathLst>
              <a:path w="302259" h="302260">
                <a:moveTo>
                  <a:pt x="150875" y="0"/>
                </a:moveTo>
                <a:lnTo>
                  <a:pt x="103675" y="7813"/>
                </a:lnTo>
                <a:lnTo>
                  <a:pt x="62320" y="29476"/>
                </a:lnTo>
                <a:lnTo>
                  <a:pt x="29476" y="62320"/>
                </a:lnTo>
                <a:lnTo>
                  <a:pt x="7813" y="103675"/>
                </a:lnTo>
                <a:lnTo>
                  <a:pt x="0" y="150875"/>
                </a:lnTo>
                <a:lnTo>
                  <a:pt x="7813" y="199090"/>
                </a:lnTo>
                <a:lnTo>
                  <a:pt x="29476" y="240573"/>
                </a:lnTo>
                <a:lnTo>
                  <a:pt x="62320" y="273036"/>
                </a:lnTo>
                <a:lnTo>
                  <a:pt x="103675" y="294191"/>
                </a:lnTo>
                <a:lnTo>
                  <a:pt x="150875" y="301752"/>
                </a:lnTo>
                <a:lnTo>
                  <a:pt x="198076" y="294191"/>
                </a:lnTo>
                <a:lnTo>
                  <a:pt x="239431" y="273036"/>
                </a:lnTo>
                <a:lnTo>
                  <a:pt x="245187" y="267347"/>
                </a:lnTo>
                <a:lnTo>
                  <a:pt x="150875" y="267347"/>
                </a:lnTo>
                <a:lnTo>
                  <a:pt x="106292" y="258082"/>
                </a:lnTo>
                <a:lnTo>
                  <a:pt x="70145" y="232933"/>
                </a:lnTo>
                <a:lnTo>
                  <a:pt x="45909" y="195874"/>
                </a:lnTo>
                <a:lnTo>
                  <a:pt x="37058" y="150875"/>
                </a:lnTo>
                <a:lnTo>
                  <a:pt x="45909" y="106292"/>
                </a:lnTo>
                <a:lnTo>
                  <a:pt x="70145" y="70145"/>
                </a:lnTo>
                <a:lnTo>
                  <a:pt x="106292" y="45909"/>
                </a:lnTo>
                <a:lnTo>
                  <a:pt x="150875" y="37058"/>
                </a:lnTo>
                <a:lnTo>
                  <a:pt x="247013" y="37058"/>
                </a:lnTo>
                <a:lnTo>
                  <a:pt x="239431" y="29476"/>
                </a:lnTo>
                <a:lnTo>
                  <a:pt x="198076" y="7813"/>
                </a:lnTo>
                <a:lnTo>
                  <a:pt x="150875" y="0"/>
                </a:lnTo>
                <a:close/>
              </a:path>
              <a:path w="302259" h="302260">
                <a:moveTo>
                  <a:pt x="247013" y="37058"/>
                </a:moveTo>
                <a:lnTo>
                  <a:pt x="150875" y="37058"/>
                </a:lnTo>
                <a:lnTo>
                  <a:pt x="195459" y="45909"/>
                </a:lnTo>
                <a:lnTo>
                  <a:pt x="231606" y="70145"/>
                </a:lnTo>
                <a:lnTo>
                  <a:pt x="255842" y="106292"/>
                </a:lnTo>
                <a:lnTo>
                  <a:pt x="264693" y="150875"/>
                </a:lnTo>
                <a:lnTo>
                  <a:pt x="255842" y="195874"/>
                </a:lnTo>
                <a:lnTo>
                  <a:pt x="231606" y="232933"/>
                </a:lnTo>
                <a:lnTo>
                  <a:pt x="195459" y="258082"/>
                </a:lnTo>
                <a:lnTo>
                  <a:pt x="150875" y="267347"/>
                </a:lnTo>
                <a:lnTo>
                  <a:pt x="245187" y="267347"/>
                </a:lnTo>
                <a:lnTo>
                  <a:pt x="272275" y="240573"/>
                </a:lnTo>
                <a:lnTo>
                  <a:pt x="293938" y="199090"/>
                </a:lnTo>
                <a:lnTo>
                  <a:pt x="301751" y="150875"/>
                </a:lnTo>
                <a:lnTo>
                  <a:pt x="293938" y="103675"/>
                </a:lnTo>
                <a:lnTo>
                  <a:pt x="272275" y="62320"/>
                </a:lnTo>
                <a:lnTo>
                  <a:pt x="247013" y="37058"/>
                </a:lnTo>
                <a:close/>
              </a:path>
            </a:pathLst>
          </a:custGeom>
          <a:solidFill>
            <a:schemeClr val="tx1"/>
          </a:solidFill>
        </p:spPr>
        <p:txBody>
          <a:bodyPr wrap="square" lIns="0" tIns="0" rIns="0" bIns="0" rtlCol="0"/>
          <a:lstStyle/>
          <a:p>
            <a:endParaRPr/>
          </a:p>
        </p:txBody>
      </p:sp>
      <p:sp>
        <p:nvSpPr>
          <p:cNvPr id="113" name="object 20"/>
          <p:cNvSpPr/>
          <p:nvPr/>
        </p:nvSpPr>
        <p:spPr>
          <a:xfrm>
            <a:off x="10727437" y="2346955"/>
            <a:ext cx="184403" cy="184403"/>
          </a:xfrm>
          <a:prstGeom prst="rect">
            <a:avLst/>
          </a:prstGeom>
          <a:blipFill>
            <a:blip r:embed="rId2" cstate="print"/>
            <a:stretch>
              <a:fillRect/>
            </a:stretch>
          </a:blipFill>
        </p:spPr>
        <p:txBody>
          <a:bodyPr wrap="square" lIns="0" tIns="0" rIns="0" bIns="0" rtlCol="0"/>
          <a:lstStyle/>
          <a:p>
            <a:endParaRPr/>
          </a:p>
        </p:txBody>
      </p:sp>
      <p:sp>
        <p:nvSpPr>
          <p:cNvPr id="114" name="object 21"/>
          <p:cNvSpPr/>
          <p:nvPr/>
        </p:nvSpPr>
        <p:spPr>
          <a:xfrm>
            <a:off x="10703045" y="2135117"/>
            <a:ext cx="233172" cy="173736"/>
          </a:xfrm>
          <a:prstGeom prst="rect">
            <a:avLst/>
          </a:prstGeom>
          <a:blipFill>
            <a:blip r:embed="rId3" cstate="print"/>
            <a:stretch>
              <a:fillRect/>
            </a:stretch>
          </a:blipFill>
        </p:spPr>
        <p:txBody>
          <a:bodyPr wrap="square" lIns="0" tIns="0" rIns="0" bIns="0" rtlCol="0"/>
          <a:lstStyle/>
          <a:p>
            <a:endParaRPr/>
          </a:p>
        </p:txBody>
      </p:sp>
      <p:sp>
        <p:nvSpPr>
          <p:cNvPr id="115" name="object 22"/>
          <p:cNvSpPr/>
          <p:nvPr/>
        </p:nvSpPr>
        <p:spPr>
          <a:xfrm>
            <a:off x="10835640" y="2029967"/>
            <a:ext cx="309880" cy="553720"/>
          </a:xfrm>
          <a:custGeom>
            <a:avLst/>
            <a:gdLst/>
            <a:ahLst/>
            <a:cxnLst/>
            <a:rect l="l" t="t" r="r" b="b"/>
            <a:pathLst>
              <a:path w="309879" h="553719">
                <a:moveTo>
                  <a:pt x="272351" y="0"/>
                </a:moveTo>
                <a:lnTo>
                  <a:pt x="39662" y="0"/>
                </a:lnTo>
                <a:lnTo>
                  <a:pt x="24538" y="3169"/>
                </a:lnTo>
                <a:lnTo>
                  <a:pt x="11896" y="11525"/>
                </a:lnTo>
                <a:lnTo>
                  <a:pt x="3221" y="23338"/>
                </a:lnTo>
                <a:lnTo>
                  <a:pt x="0" y="36880"/>
                </a:lnTo>
                <a:lnTo>
                  <a:pt x="0" y="79032"/>
                </a:lnTo>
                <a:lnTo>
                  <a:pt x="22802" y="84466"/>
                </a:lnTo>
                <a:lnTo>
                  <a:pt x="43624" y="92862"/>
                </a:lnTo>
                <a:lnTo>
                  <a:pt x="62464" y="104220"/>
                </a:lnTo>
                <a:lnTo>
                  <a:pt x="79324" y="118541"/>
                </a:lnTo>
                <a:lnTo>
                  <a:pt x="259130" y="118541"/>
                </a:lnTo>
                <a:lnTo>
                  <a:pt x="264414" y="123812"/>
                </a:lnTo>
                <a:lnTo>
                  <a:pt x="264414" y="139623"/>
                </a:lnTo>
                <a:lnTo>
                  <a:pt x="259130" y="144894"/>
                </a:lnTo>
                <a:lnTo>
                  <a:pt x="100482" y="144894"/>
                </a:lnTo>
                <a:lnTo>
                  <a:pt x="105932" y="153203"/>
                </a:lnTo>
                <a:lnTo>
                  <a:pt x="110394" y="162009"/>
                </a:lnTo>
                <a:lnTo>
                  <a:pt x="113866" y="170817"/>
                </a:lnTo>
                <a:lnTo>
                  <a:pt x="116344" y="179133"/>
                </a:lnTo>
                <a:lnTo>
                  <a:pt x="259130" y="179133"/>
                </a:lnTo>
                <a:lnTo>
                  <a:pt x="264414" y="184404"/>
                </a:lnTo>
                <a:lnTo>
                  <a:pt x="264414" y="200215"/>
                </a:lnTo>
                <a:lnTo>
                  <a:pt x="259130" y="205473"/>
                </a:lnTo>
                <a:lnTo>
                  <a:pt x="124282" y="205473"/>
                </a:lnTo>
                <a:lnTo>
                  <a:pt x="124282" y="308216"/>
                </a:lnTo>
                <a:lnTo>
                  <a:pt x="138572" y="329782"/>
                </a:lnTo>
                <a:lnTo>
                  <a:pt x="149394" y="354314"/>
                </a:lnTo>
                <a:lnTo>
                  <a:pt x="156252" y="380821"/>
                </a:lnTo>
                <a:lnTo>
                  <a:pt x="158648" y="408317"/>
                </a:lnTo>
                <a:lnTo>
                  <a:pt x="152988" y="452074"/>
                </a:lnTo>
                <a:lnTo>
                  <a:pt x="137166" y="491632"/>
                </a:lnTo>
                <a:lnTo>
                  <a:pt x="112914" y="525757"/>
                </a:lnTo>
                <a:lnTo>
                  <a:pt x="81965" y="553212"/>
                </a:lnTo>
                <a:lnTo>
                  <a:pt x="272351" y="553212"/>
                </a:lnTo>
                <a:lnTo>
                  <a:pt x="285942" y="550412"/>
                </a:lnTo>
                <a:lnTo>
                  <a:pt x="297800" y="542672"/>
                </a:lnTo>
                <a:lnTo>
                  <a:pt x="306189" y="530982"/>
                </a:lnTo>
                <a:lnTo>
                  <a:pt x="309372" y="516331"/>
                </a:lnTo>
                <a:lnTo>
                  <a:pt x="177165" y="516331"/>
                </a:lnTo>
                <a:lnTo>
                  <a:pt x="171869" y="511060"/>
                </a:lnTo>
                <a:lnTo>
                  <a:pt x="171869" y="384619"/>
                </a:lnTo>
                <a:lnTo>
                  <a:pt x="177165" y="379349"/>
                </a:lnTo>
                <a:lnTo>
                  <a:pt x="309372" y="379348"/>
                </a:lnTo>
                <a:lnTo>
                  <a:pt x="309372" y="313486"/>
                </a:lnTo>
                <a:lnTo>
                  <a:pt x="219468" y="313486"/>
                </a:lnTo>
                <a:lnTo>
                  <a:pt x="212112" y="311675"/>
                </a:lnTo>
                <a:lnTo>
                  <a:pt x="206243" y="306900"/>
                </a:lnTo>
                <a:lnTo>
                  <a:pt x="202357" y="300151"/>
                </a:lnTo>
                <a:lnTo>
                  <a:pt x="200952" y="292417"/>
                </a:lnTo>
                <a:lnTo>
                  <a:pt x="202357" y="285089"/>
                </a:lnTo>
                <a:lnTo>
                  <a:pt x="206243" y="279244"/>
                </a:lnTo>
                <a:lnTo>
                  <a:pt x="212112" y="275376"/>
                </a:lnTo>
                <a:lnTo>
                  <a:pt x="219468" y="273977"/>
                </a:lnTo>
                <a:lnTo>
                  <a:pt x="309372" y="273977"/>
                </a:lnTo>
                <a:lnTo>
                  <a:pt x="309372" y="84302"/>
                </a:lnTo>
                <a:lnTo>
                  <a:pt x="39662" y="84302"/>
                </a:lnTo>
                <a:lnTo>
                  <a:pt x="31724" y="79032"/>
                </a:lnTo>
                <a:lnTo>
                  <a:pt x="31724" y="63220"/>
                </a:lnTo>
                <a:lnTo>
                  <a:pt x="39662" y="57950"/>
                </a:lnTo>
                <a:lnTo>
                  <a:pt x="309372" y="57950"/>
                </a:lnTo>
                <a:lnTo>
                  <a:pt x="309372" y="36880"/>
                </a:lnTo>
                <a:lnTo>
                  <a:pt x="306189" y="23338"/>
                </a:lnTo>
                <a:lnTo>
                  <a:pt x="297800" y="11525"/>
                </a:lnTo>
                <a:lnTo>
                  <a:pt x="285942" y="3169"/>
                </a:lnTo>
                <a:lnTo>
                  <a:pt x="272351" y="0"/>
                </a:lnTo>
                <a:close/>
              </a:path>
              <a:path w="309879" h="553719">
                <a:moveTo>
                  <a:pt x="240626" y="379349"/>
                </a:moveTo>
                <a:lnTo>
                  <a:pt x="193027" y="379349"/>
                </a:lnTo>
                <a:lnTo>
                  <a:pt x="198310" y="384619"/>
                </a:lnTo>
                <a:lnTo>
                  <a:pt x="198310" y="511060"/>
                </a:lnTo>
                <a:lnTo>
                  <a:pt x="193027" y="516331"/>
                </a:lnTo>
                <a:lnTo>
                  <a:pt x="240626" y="516331"/>
                </a:lnTo>
                <a:lnTo>
                  <a:pt x="235331" y="511060"/>
                </a:lnTo>
                <a:lnTo>
                  <a:pt x="235331" y="384619"/>
                </a:lnTo>
                <a:lnTo>
                  <a:pt x="240626" y="379349"/>
                </a:lnTo>
                <a:close/>
              </a:path>
              <a:path w="309879" h="553719">
                <a:moveTo>
                  <a:pt x="309372" y="379348"/>
                </a:moveTo>
                <a:lnTo>
                  <a:pt x="256489" y="379349"/>
                </a:lnTo>
                <a:lnTo>
                  <a:pt x="261772" y="384619"/>
                </a:lnTo>
                <a:lnTo>
                  <a:pt x="261772" y="511060"/>
                </a:lnTo>
                <a:lnTo>
                  <a:pt x="256489" y="516331"/>
                </a:lnTo>
                <a:lnTo>
                  <a:pt x="309372" y="516331"/>
                </a:lnTo>
                <a:lnTo>
                  <a:pt x="309372" y="379348"/>
                </a:lnTo>
                <a:close/>
              </a:path>
              <a:path w="309879" h="553719">
                <a:moveTo>
                  <a:pt x="309372" y="273977"/>
                </a:moveTo>
                <a:lnTo>
                  <a:pt x="219468" y="273977"/>
                </a:lnTo>
                <a:lnTo>
                  <a:pt x="227237" y="275376"/>
                </a:lnTo>
                <a:lnTo>
                  <a:pt x="234014" y="279244"/>
                </a:lnTo>
                <a:lnTo>
                  <a:pt x="238808" y="285089"/>
                </a:lnTo>
                <a:lnTo>
                  <a:pt x="240626" y="292417"/>
                </a:lnTo>
                <a:lnTo>
                  <a:pt x="238808" y="300151"/>
                </a:lnTo>
                <a:lnTo>
                  <a:pt x="234014" y="306900"/>
                </a:lnTo>
                <a:lnTo>
                  <a:pt x="227237" y="311675"/>
                </a:lnTo>
                <a:lnTo>
                  <a:pt x="219468" y="313486"/>
                </a:lnTo>
                <a:lnTo>
                  <a:pt x="309372" y="313486"/>
                </a:lnTo>
                <a:lnTo>
                  <a:pt x="309372" y="273977"/>
                </a:lnTo>
                <a:close/>
              </a:path>
              <a:path w="309879" h="553719">
                <a:moveTo>
                  <a:pt x="309372" y="57950"/>
                </a:moveTo>
                <a:lnTo>
                  <a:pt x="259130" y="57950"/>
                </a:lnTo>
                <a:lnTo>
                  <a:pt x="264414" y="63220"/>
                </a:lnTo>
                <a:lnTo>
                  <a:pt x="264414" y="79032"/>
                </a:lnTo>
                <a:lnTo>
                  <a:pt x="259130" y="84302"/>
                </a:lnTo>
                <a:lnTo>
                  <a:pt x="309372" y="84302"/>
                </a:lnTo>
                <a:lnTo>
                  <a:pt x="309372" y="57950"/>
                </a:lnTo>
                <a:close/>
              </a:path>
            </a:pathLst>
          </a:custGeom>
          <a:solidFill>
            <a:schemeClr val="tx1"/>
          </a:solidFill>
        </p:spPr>
        <p:txBody>
          <a:bodyPr wrap="square" lIns="0" tIns="0" rIns="0" bIns="0" rtlCol="0"/>
          <a:lstStyle/>
          <a:p>
            <a:endParaRPr/>
          </a:p>
        </p:txBody>
      </p:sp>
      <p:sp>
        <p:nvSpPr>
          <p:cNvPr id="116" name="object 23"/>
          <p:cNvSpPr/>
          <p:nvPr/>
        </p:nvSpPr>
        <p:spPr>
          <a:xfrm>
            <a:off x="10835638" y="2200650"/>
            <a:ext cx="40005" cy="73660"/>
          </a:xfrm>
          <a:custGeom>
            <a:avLst/>
            <a:gdLst/>
            <a:ahLst/>
            <a:cxnLst/>
            <a:rect l="l" t="t" r="r" b="b"/>
            <a:pathLst>
              <a:path w="40004" h="73660">
                <a:moveTo>
                  <a:pt x="0" y="0"/>
                </a:moveTo>
                <a:lnTo>
                  <a:pt x="0" y="65316"/>
                </a:lnTo>
                <a:lnTo>
                  <a:pt x="9906" y="65806"/>
                </a:lnTo>
                <a:lnTo>
                  <a:pt x="19812" y="67276"/>
                </a:lnTo>
                <a:lnTo>
                  <a:pt x="29718" y="69725"/>
                </a:lnTo>
                <a:lnTo>
                  <a:pt x="39624" y="73151"/>
                </a:lnTo>
                <a:lnTo>
                  <a:pt x="39624" y="49644"/>
                </a:lnTo>
                <a:lnTo>
                  <a:pt x="36776" y="32705"/>
                </a:lnTo>
                <a:lnTo>
                  <a:pt x="28727" y="17968"/>
                </a:lnTo>
                <a:lnTo>
                  <a:pt x="16221" y="6658"/>
                </a:lnTo>
                <a:lnTo>
                  <a:pt x="0" y="0"/>
                </a:lnTo>
                <a:close/>
              </a:path>
            </a:pathLst>
          </a:custGeom>
          <a:solidFill>
            <a:schemeClr val="tx1"/>
          </a:solidFill>
        </p:spPr>
        <p:txBody>
          <a:bodyPr wrap="square" lIns="0" tIns="0" rIns="0" bIns="0" rtlCol="0"/>
          <a:lstStyle/>
          <a:p>
            <a:endParaRPr/>
          </a:p>
        </p:txBody>
      </p:sp>
      <p:sp>
        <p:nvSpPr>
          <p:cNvPr id="117" name="object 24"/>
          <p:cNvSpPr/>
          <p:nvPr/>
        </p:nvSpPr>
        <p:spPr>
          <a:xfrm>
            <a:off x="10841735" y="4379214"/>
            <a:ext cx="117475" cy="0"/>
          </a:xfrm>
          <a:custGeom>
            <a:avLst/>
            <a:gdLst/>
            <a:ahLst/>
            <a:cxnLst/>
            <a:rect l="l" t="t" r="r" b="b"/>
            <a:pathLst>
              <a:path w="117475">
                <a:moveTo>
                  <a:pt x="0" y="0"/>
                </a:moveTo>
                <a:lnTo>
                  <a:pt x="117348" y="0"/>
                </a:lnTo>
              </a:path>
            </a:pathLst>
          </a:custGeom>
          <a:ln w="10668">
            <a:solidFill>
              <a:schemeClr val="tx1"/>
            </a:solidFill>
          </a:ln>
        </p:spPr>
        <p:txBody>
          <a:bodyPr wrap="square" lIns="0" tIns="0" rIns="0" bIns="0" rtlCol="0"/>
          <a:lstStyle/>
          <a:p>
            <a:endParaRPr/>
          </a:p>
        </p:txBody>
      </p:sp>
      <p:sp>
        <p:nvSpPr>
          <p:cNvPr id="118" name="object 25"/>
          <p:cNvSpPr/>
          <p:nvPr/>
        </p:nvSpPr>
        <p:spPr>
          <a:xfrm>
            <a:off x="10709141" y="4137657"/>
            <a:ext cx="523240" cy="591820"/>
          </a:xfrm>
          <a:custGeom>
            <a:avLst/>
            <a:gdLst/>
            <a:ahLst/>
            <a:cxnLst/>
            <a:rect l="l" t="t" r="r" b="b"/>
            <a:pathLst>
              <a:path w="523240" h="591820">
                <a:moveTo>
                  <a:pt x="431380" y="44348"/>
                </a:moveTo>
                <a:lnTo>
                  <a:pt x="11747" y="44348"/>
                </a:lnTo>
                <a:lnTo>
                  <a:pt x="5880" y="47307"/>
                </a:lnTo>
                <a:lnTo>
                  <a:pt x="0" y="53225"/>
                </a:lnTo>
                <a:lnTo>
                  <a:pt x="0" y="582447"/>
                </a:lnTo>
                <a:lnTo>
                  <a:pt x="5880" y="588352"/>
                </a:lnTo>
                <a:lnTo>
                  <a:pt x="11747" y="591311"/>
                </a:lnTo>
                <a:lnTo>
                  <a:pt x="431380" y="591311"/>
                </a:lnTo>
                <a:lnTo>
                  <a:pt x="437248" y="585406"/>
                </a:lnTo>
                <a:lnTo>
                  <a:pt x="437248" y="561746"/>
                </a:lnTo>
                <a:lnTo>
                  <a:pt x="38150" y="561746"/>
                </a:lnTo>
                <a:lnTo>
                  <a:pt x="29349" y="552881"/>
                </a:lnTo>
                <a:lnTo>
                  <a:pt x="29349" y="82791"/>
                </a:lnTo>
                <a:lnTo>
                  <a:pt x="38150" y="73913"/>
                </a:lnTo>
                <a:lnTo>
                  <a:pt x="437248" y="73913"/>
                </a:lnTo>
                <a:lnTo>
                  <a:pt x="437248" y="50266"/>
                </a:lnTo>
                <a:lnTo>
                  <a:pt x="431380" y="44348"/>
                </a:lnTo>
                <a:close/>
              </a:path>
              <a:path w="523240" h="591820">
                <a:moveTo>
                  <a:pt x="363981" y="457107"/>
                </a:moveTo>
                <a:lnTo>
                  <a:pt x="330126" y="461058"/>
                </a:lnTo>
                <a:lnTo>
                  <a:pt x="311485" y="475936"/>
                </a:lnTo>
                <a:lnTo>
                  <a:pt x="304396" y="507560"/>
                </a:lnTo>
                <a:lnTo>
                  <a:pt x="305193" y="561746"/>
                </a:lnTo>
                <a:lnTo>
                  <a:pt x="319862" y="561746"/>
                </a:lnTo>
                <a:lnTo>
                  <a:pt x="319862" y="487832"/>
                </a:lnTo>
                <a:lnTo>
                  <a:pt x="325742" y="478967"/>
                </a:lnTo>
                <a:lnTo>
                  <a:pt x="331609" y="473049"/>
                </a:lnTo>
                <a:lnTo>
                  <a:pt x="437248" y="473049"/>
                </a:lnTo>
                <a:lnTo>
                  <a:pt x="437248" y="458266"/>
                </a:lnTo>
                <a:lnTo>
                  <a:pt x="416712" y="458266"/>
                </a:lnTo>
                <a:lnTo>
                  <a:pt x="363981" y="457107"/>
                </a:lnTo>
                <a:close/>
              </a:path>
              <a:path w="523240" h="591820">
                <a:moveTo>
                  <a:pt x="437248" y="473049"/>
                </a:moveTo>
                <a:lnTo>
                  <a:pt x="413765" y="473049"/>
                </a:lnTo>
                <a:lnTo>
                  <a:pt x="319862" y="561746"/>
                </a:lnTo>
                <a:lnTo>
                  <a:pt x="437248" y="561746"/>
                </a:lnTo>
                <a:lnTo>
                  <a:pt x="437248" y="473049"/>
                </a:lnTo>
                <a:close/>
              </a:path>
              <a:path w="523240" h="591820">
                <a:moveTo>
                  <a:pt x="437248" y="73913"/>
                </a:moveTo>
                <a:lnTo>
                  <a:pt x="404964" y="73913"/>
                </a:lnTo>
                <a:lnTo>
                  <a:pt x="410832" y="76873"/>
                </a:lnTo>
                <a:lnTo>
                  <a:pt x="416712" y="88696"/>
                </a:lnTo>
                <a:lnTo>
                  <a:pt x="377093" y="95544"/>
                </a:lnTo>
                <a:lnTo>
                  <a:pt x="324268" y="137338"/>
                </a:lnTo>
                <a:lnTo>
                  <a:pt x="306661" y="199572"/>
                </a:lnTo>
                <a:lnTo>
                  <a:pt x="311062" y="231959"/>
                </a:lnTo>
                <a:lnTo>
                  <a:pt x="324268" y="261796"/>
                </a:lnTo>
                <a:lnTo>
                  <a:pt x="346279" y="286525"/>
                </a:lnTo>
                <a:lnTo>
                  <a:pt x="377093" y="303590"/>
                </a:lnTo>
                <a:lnTo>
                  <a:pt x="416712" y="310438"/>
                </a:lnTo>
                <a:lnTo>
                  <a:pt x="416712" y="458266"/>
                </a:lnTo>
                <a:lnTo>
                  <a:pt x="437248" y="458266"/>
                </a:lnTo>
                <a:lnTo>
                  <a:pt x="437248" y="307479"/>
                </a:lnTo>
                <a:lnTo>
                  <a:pt x="474798" y="293843"/>
                </a:lnTo>
                <a:lnTo>
                  <a:pt x="488674" y="280873"/>
                </a:lnTo>
                <a:lnTo>
                  <a:pt x="404964" y="280873"/>
                </a:lnTo>
                <a:lnTo>
                  <a:pt x="346278" y="221741"/>
                </a:lnTo>
                <a:lnTo>
                  <a:pt x="366814" y="201053"/>
                </a:lnTo>
                <a:lnTo>
                  <a:pt x="421844" y="201053"/>
                </a:lnTo>
                <a:lnTo>
                  <a:pt x="429914" y="185894"/>
                </a:lnTo>
                <a:lnTo>
                  <a:pt x="444496" y="157945"/>
                </a:lnTo>
                <a:lnTo>
                  <a:pt x="460730" y="133045"/>
                </a:lnTo>
                <a:lnTo>
                  <a:pt x="502937" y="133045"/>
                </a:lnTo>
                <a:lnTo>
                  <a:pt x="501620" y="130370"/>
                </a:lnTo>
                <a:lnTo>
                  <a:pt x="474798" y="105296"/>
                </a:lnTo>
                <a:lnTo>
                  <a:pt x="437248" y="91655"/>
                </a:lnTo>
                <a:lnTo>
                  <a:pt x="437248" y="73913"/>
                </a:lnTo>
                <a:close/>
              </a:path>
              <a:path w="523240" h="591820">
                <a:moveTo>
                  <a:pt x="502937" y="133045"/>
                </a:moveTo>
                <a:lnTo>
                  <a:pt x="460730" y="133045"/>
                </a:lnTo>
                <a:lnTo>
                  <a:pt x="487133" y="147827"/>
                </a:lnTo>
                <a:lnTo>
                  <a:pt x="437248" y="224701"/>
                </a:lnTo>
                <a:lnTo>
                  <a:pt x="430966" y="237219"/>
                </a:lnTo>
                <a:lnTo>
                  <a:pt x="422206" y="253896"/>
                </a:lnTo>
                <a:lnTo>
                  <a:pt x="412897" y="270019"/>
                </a:lnTo>
                <a:lnTo>
                  <a:pt x="404964" y="280873"/>
                </a:lnTo>
                <a:lnTo>
                  <a:pt x="488674" y="280873"/>
                </a:lnTo>
                <a:lnTo>
                  <a:pt x="501620" y="268772"/>
                </a:lnTo>
                <a:lnTo>
                  <a:pt x="517713" y="236078"/>
                </a:lnTo>
                <a:lnTo>
                  <a:pt x="523077" y="199567"/>
                </a:lnTo>
                <a:lnTo>
                  <a:pt x="517713" y="163065"/>
                </a:lnTo>
                <a:lnTo>
                  <a:pt x="502937" y="133045"/>
                </a:lnTo>
                <a:close/>
              </a:path>
              <a:path w="523240" h="591820">
                <a:moveTo>
                  <a:pt x="421844" y="201053"/>
                </a:moveTo>
                <a:lnTo>
                  <a:pt x="366814" y="201053"/>
                </a:lnTo>
                <a:lnTo>
                  <a:pt x="399097" y="236524"/>
                </a:lnTo>
                <a:lnTo>
                  <a:pt x="415332" y="213289"/>
                </a:lnTo>
                <a:lnTo>
                  <a:pt x="421844" y="201053"/>
                </a:lnTo>
                <a:close/>
              </a:path>
              <a:path w="523240" h="591820">
                <a:moveTo>
                  <a:pt x="290525" y="73913"/>
                </a:moveTo>
                <a:lnTo>
                  <a:pt x="143802" y="73913"/>
                </a:lnTo>
                <a:lnTo>
                  <a:pt x="146735" y="79832"/>
                </a:lnTo>
                <a:lnTo>
                  <a:pt x="155536" y="88696"/>
                </a:lnTo>
                <a:lnTo>
                  <a:pt x="284657" y="88696"/>
                </a:lnTo>
                <a:lnTo>
                  <a:pt x="290525" y="82791"/>
                </a:lnTo>
                <a:lnTo>
                  <a:pt x="290525" y="73913"/>
                </a:lnTo>
                <a:close/>
              </a:path>
              <a:path w="523240" h="591820">
                <a:moveTo>
                  <a:pt x="199555" y="14782"/>
                </a:moveTo>
                <a:lnTo>
                  <a:pt x="155536" y="14782"/>
                </a:lnTo>
                <a:lnTo>
                  <a:pt x="146735" y="23660"/>
                </a:lnTo>
                <a:lnTo>
                  <a:pt x="143802" y="29565"/>
                </a:lnTo>
                <a:lnTo>
                  <a:pt x="143802" y="44348"/>
                </a:lnTo>
                <a:lnTo>
                  <a:pt x="290525" y="44348"/>
                </a:lnTo>
                <a:lnTo>
                  <a:pt x="290525" y="29565"/>
                </a:lnTo>
                <a:lnTo>
                  <a:pt x="190753" y="29565"/>
                </a:lnTo>
                <a:lnTo>
                  <a:pt x="196621" y="17741"/>
                </a:lnTo>
                <a:lnTo>
                  <a:pt x="199555" y="14782"/>
                </a:lnTo>
                <a:close/>
              </a:path>
              <a:path w="523240" h="591820">
                <a:moveTo>
                  <a:pt x="284657" y="14782"/>
                </a:moveTo>
                <a:lnTo>
                  <a:pt x="240639" y="14782"/>
                </a:lnTo>
                <a:lnTo>
                  <a:pt x="243573" y="17741"/>
                </a:lnTo>
                <a:lnTo>
                  <a:pt x="246506" y="23660"/>
                </a:lnTo>
                <a:lnTo>
                  <a:pt x="246506" y="29565"/>
                </a:lnTo>
                <a:lnTo>
                  <a:pt x="290525" y="29565"/>
                </a:lnTo>
                <a:lnTo>
                  <a:pt x="290525" y="20700"/>
                </a:lnTo>
                <a:lnTo>
                  <a:pt x="284657" y="14782"/>
                </a:lnTo>
                <a:close/>
              </a:path>
              <a:path w="523240" h="591820">
                <a:moveTo>
                  <a:pt x="255308" y="0"/>
                </a:moveTo>
                <a:lnTo>
                  <a:pt x="184873" y="0"/>
                </a:lnTo>
                <a:lnTo>
                  <a:pt x="181940" y="5918"/>
                </a:lnTo>
                <a:lnTo>
                  <a:pt x="176072" y="8877"/>
                </a:lnTo>
                <a:lnTo>
                  <a:pt x="173139" y="14782"/>
                </a:lnTo>
                <a:lnTo>
                  <a:pt x="264109" y="14782"/>
                </a:lnTo>
                <a:lnTo>
                  <a:pt x="264109" y="8877"/>
                </a:lnTo>
                <a:lnTo>
                  <a:pt x="261175" y="5918"/>
                </a:lnTo>
                <a:lnTo>
                  <a:pt x="255308" y="2959"/>
                </a:lnTo>
                <a:lnTo>
                  <a:pt x="255308" y="0"/>
                </a:lnTo>
                <a:close/>
              </a:path>
            </a:pathLst>
          </a:custGeom>
          <a:solidFill>
            <a:schemeClr val="tx1"/>
          </a:solidFill>
          <a:ln>
            <a:solidFill>
              <a:schemeClr val="tx1"/>
            </a:solidFill>
          </a:ln>
        </p:spPr>
        <p:txBody>
          <a:bodyPr wrap="square" lIns="0" tIns="0" rIns="0" bIns="0" rtlCol="0"/>
          <a:lstStyle/>
          <a:p>
            <a:endParaRPr/>
          </a:p>
        </p:txBody>
      </p:sp>
      <p:sp>
        <p:nvSpPr>
          <p:cNvPr id="119" name="object 26"/>
          <p:cNvSpPr/>
          <p:nvPr/>
        </p:nvSpPr>
        <p:spPr>
          <a:xfrm>
            <a:off x="10764011" y="4270247"/>
            <a:ext cx="59690" cy="59690"/>
          </a:xfrm>
          <a:custGeom>
            <a:avLst/>
            <a:gdLst/>
            <a:ahLst/>
            <a:cxnLst/>
            <a:rect l="l" t="t" r="r" b="b"/>
            <a:pathLst>
              <a:path w="59690" h="59689">
                <a:moveTo>
                  <a:pt x="53492" y="0"/>
                </a:moveTo>
                <a:lnTo>
                  <a:pt x="8915" y="0"/>
                </a:lnTo>
                <a:lnTo>
                  <a:pt x="0" y="8915"/>
                </a:lnTo>
                <a:lnTo>
                  <a:pt x="0" y="53492"/>
                </a:lnTo>
                <a:lnTo>
                  <a:pt x="8915" y="59435"/>
                </a:lnTo>
                <a:lnTo>
                  <a:pt x="53492" y="59435"/>
                </a:lnTo>
                <a:lnTo>
                  <a:pt x="59435" y="53492"/>
                </a:lnTo>
                <a:lnTo>
                  <a:pt x="59435" y="8915"/>
                </a:lnTo>
                <a:lnTo>
                  <a:pt x="53492" y="0"/>
                </a:lnTo>
                <a:close/>
              </a:path>
            </a:pathLst>
          </a:custGeom>
          <a:solidFill>
            <a:schemeClr val="tx1"/>
          </a:solidFill>
        </p:spPr>
        <p:txBody>
          <a:bodyPr wrap="square" lIns="0" tIns="0" rIns="0" bIns="0" rtlCol="0"/>
          <a:lstStyle/>
          <a:p>
            <a:endParaRPr/>
          </a:p>
        </p:txBody>
      </p:sp>
      <p:sp>
        <p:nvSpPr>
          <p:cNvPr id="120" name="object 27"/>
          <p:cNvSpPr/>
          <p:nvPr/>
        </p:nvSpPr>
        <p:spPr>
          <a:xfrm>
            <a:off x="10764011" y="4376928"/>
            <a:ext cx="59690" cy="59690"/>
          </a:xfrm>
          <a:custGeom>
            <a:avLst/>
            <a:gdLst/>
            <a:ahLst/>
            <a:cxnLst/>
            <a:rect l="l" t="t" r="r" b="b"/>
            <a:pathLst>
              <a:path w="59690" h="59689">
                <a:moveTo>
                  <a:pt x="53492" y="0"/>
                </a:moveTo>
                <a:lnTo>
                  <a:pt x="8915" y="0"/>
                </a:lnTo>
                <a:lnTo>
                  <a:pt x="0" y="5943"/>
                </a:lnTo>
                <a:lnTo>
                  <a:pt x="0" y="53492"/>
                </a:lnTo>
                <a:lnTo>
                  <a:pt x="8915" y="59436"/>
                </a:lnTo>
                <a:lnTo>
                  <a:pt x="53492" y="59436"/>
                </a:lnTo>
                <a:lnTo>
                  <a:pt x="59435" y="53492"/>
                </a:lnTo>
                <a:lnTo>
                  <a:pt x="59435" y="5943"/>
                </a:lnTo>
                <a:lnTo>
                  <a:pt x="53492" y="0"/>
                </a:lnTo>
                <a:close/>
              </a:path>
            </a:pathLst>
          </a:custGeom>
          <a:solidFill>
            <a:schemeClr val="tx1"/>
          </a:solidFill>
        </p:spPr>
        <p:txBody>
          <a:bodyPr wrap="square" lIns="0" tIns="0" rIns="0" bIns="0" rtlCol="0"/>
          <a:lstStyle/>
          <a:p>
            <a:endParaRPr/>
          </a:p>
        </p:txBody>
      </p:sp>
      <p:sp>
        <p:nvSpPr>
          <p:cNvPr id="121" name="object 28"/>
          <p:cNvSpPr/>
          <p:nvPr/>
        </p:nvSpPr>
        <p:spPr>
          <a:xfrm>
            <a:off x="10764011" y="4483608"/>
            <a:ext cx="59690" cy="59690"/>
          </a:xfrm>
          <a:custGeom>
            <a:avLst/>
            <a:gdLst/>
            <a:ahLst/>
            <a:cxnLst/>
            <a:rect l="l" t="t" r="r" b="b"/>
            <a:pathLst>
              <a:path w="59690" h="59689">
                <a:moveTo>
                  <a:pt x="53492" y="0"/>
                </a:moveTo>
                <a:lnTo>
                  <a:pt x="8915" y="0"/>
                </a:lnTo>
                <a:lnTo>
                  <a:pt x="0" y="5943"/>
                </a:lnTo>
                <a:lnTo>
                  <a:pt x="0" y="53492"/>
                </a:lnTo>
                <a:lnTo>
                  <a:pt x="8915" y="59436"/>
                </a:lnTo>
                <a:lnTo>
                  <a:pt x="53492" y="59436"/>
                </a:lnTo>
                <a:lnTo>
                  <a:pt x="59435" y="53492"/>
                </a:lnTo>
                <a:lnTo>
                  <a:pt x="59435" y="5943"/>
                </a:lnTo>
                <a:lnTo>
                  <a:pt x="53492" y="0"/>
                </a:lnTo>
                <a:close/>
              </a:path>
            </a:pathLst>
          </a:custGeom>
          <a:solidFill>
            <a:schemeClr val="tx1"/>
          </a:solidFill>
        </p:spPr>
        <p:txBody>
          <a:bodyPr wrap="square" lIns="0" tIns="0" rIns="0" bIns="0" rtlCol="0"/>
          <a:lstStyle/>
          <a:p>
            <a:endParaRPr/>
          </a:p>
        </p:txBody>
      </p:sp>
      <p:sp>
        <p:nvSpPr>
          <p:cNvPr id="122" name="object 29"/>
          <p:cNvSpPr/>
          <p:nvPr/>
        </p:nvSpPr>
        <p:spPr>
          <a:xfrm>
            <a:off x="10764011" y="4590288"/>
            <a:ext cx="59690" cy="58419"/>
          </a:xfrm>
          <a:custGeom>
            <a:avLst/>
            <a:gdLst/>
            <a:ahLst/>
            <a:cxnLst/>
            <a:rect l="l" t="t" r="r" b="b"/>
            <a:pathLst>
              <a:path w="59690" h="58420">
                <a:moveTo>
                  <a:pt x="53492" y="0"/>
                </a:moveTo>
                <a:lnTo>
                  <a:pt x="8915" y="0"/>
                </a:lnTo>
                <a:lnTo>
                  <a:pt x="0" y="5791"/>
                </a:lnTo>
                <a:lnTo>
                  <a:pt x="0" y="52120"/>
                </a:lnTo>
                <a:lnTo>
                  <a:pt x="8915" y="57912"/>
                </a:lnTo>
                <a:lnTo>
                  <a:pt x="53492" y="57912"/>
                </a:lnTo>
                <a:lnTo>
                  <a:pt x="59435" y="52120"/>
                </a:lnTo>
                <a:lnTo>
                  <a:pt x="59435" y="5791"/>
                </a:lnTo>
                <a:lnTo>
                  <a:pt x="53492" y="0"/>
                </a:lnTo>
                <a:close/>
              </a:path>
            </a:pathLst>
          </a:custGeom>
          <a:solidFill>
            <a:schemeClr val="tx1"/>
          </a:solidFill>
        </p:spPr>
        <p:txBody>
          <a:bodyPr wrap="square" lIns="0" tIns="0" rIns="0" bIns="0" rtlCol="0"/>
          <a:lstStyle/>
          <a:p>
            <a:endParaRPr/>
          </a:p>
        </p:txBody>
      </p:sp>
      <p:sp>
        <p:nvSpPr>
          <p:cNvPr id="123" name="object 30"/>
          <p:cNvSpPr/>
          <p:nvPr/>
        </p:nvSpPr>
        <p:spPr>
          <a:xfrm>
            <a:off x="10841735" y="4276344"/>
            <a:ext cx="127000" cy="0"/>
          </a:xfrm>
          <a:custGeom>
            <a:avLst/>
            <a:gdLst/>
            <a:ahLst/>
            <a:cxnLst/>
            <a:rect l="l" t="t" r="r" b="b"/>
            <a:pathLst>
              <a:path w="127000">
                <a:moveTo>
                  <a:pt x="0" y="0"/>
                </a:moveTo>
                <a:lnTo>
                  <a:pt x="126492" y="0"/>
                </a:lnTo>
              </a:path>
            </a:pathLst>
          </a:custGeom>
          <a:ln w="12192">
            <a:solidFill>
              <a:schemeClr val="tx1"/>
            </a:solidFill>
          </a:ln>
        </p:spPr>
        <p:txBody>
          <a:bodyPr wrap="square" lIns="0" tIns="0" rIns="0" bIns="0" rtlCol="0"/>
          <a:lstStyle/>
          <a:p>
            <a:endParaRPr/>
          </a:p>
        </p:txBody>
      </p:sp>
      <p:sp>
        <p:nvSpPr>
          <p:cNvPr id="124" name="object 31"/>
          <p:cNvSpPr/>
          <p:nvPr/>
        </p:nvSpPr>
        <p:spPr>
          <a:xfrm>
            <a:off x="10841735" y="4327404"/>
            <a:ext cx="127000" cy="0"/>
          </a:xfrm>
          <a:custGeom>
            <a:avLst/>
            <a:gdLst/>
            <a:ahLst/>
            <a:cxnLst/>
            <a:rect l="l" t="t" r="r" b="b"/>
            <a:pathLst>
              <a:path w="127000">
                <a:moveTo>
                  <a:pt x="0" y="0"/>
                </a:moveTo>
                <a:lnTo>
                  <a:pt x="126492" y="0"/>
                </a:lnTo>
              </a:path>
            </a:pathLst>
          </a:custGeom>
          <a:ln w="7607">
            <a:solidFill>
              <a:schemeClr val="tx1"/>
            </a:solidFill>
          </a:ln>
        </p:spPr>
        <p:txBody>
          <a:bodyPr wrap="square" lIns="0" tIns="0" rIns="0" bIns="0" rtlCol="0"/>
          <a:lstStyle/>
          <a:p>
            <a:endParaRPr/>
          </a:p>
        </p:txBody>
      </p:sp>
      <p:sp>
        <p:nvSpPr>
          <p:cNvPr id="125" name="object 32"/>
          <p:cNvSpPr/>
          <p:nvPr/>
        </p:nvSpPr>
        <p:spPr>
          <a:xfrm>
            <a:off x="10841735" y="4430274"/>
            <a:ext cx="117475" cy="0"/>
          </a:xfrm>
          <a:custGeom>
            <a:avLst/>
            <a:gdLst/>
            <a:ahLst/>
            <a:cxnLst/>
            <a:rect l="l" t="t" r="r" b="b"/>
            <a:pathLst>
              <a:path w="117475">
                <a:moveTo>
                  <a:pt x="0" y="0"/>
                </a:moveTo>
                <a:lnTo>
                  <a:pt x="117348" y="0"/>
                </a:lnTo>
              </a:path>
            </a:pathLst>
          </a:custGeom>
          <a:ln w="12179">
            <a:solidFill>
              <a:schemeClr val="tx1"/>
            </a:solidFill>
          </a:ln>
        </p:spPr>
        <p:txBody>
          <a:bodyPr wrap="square" lIns="0" tIns="0" rIns="0" bIns="0" rtlCol="0"/>
          <a:lstStyle/>
          <a:p>
            <a:endParaRPr/>
          </a:p>
        </p:txBody>
      </p:sp>
      <p:sp>
        <p:nvSpPr>
          <p:cNvPr id="126" name="object 33"/>
          <p:cNvSpPr/>
          <p:nvPr/>
        </p:nvSpPr>
        <p:spPr>
          <a:xfrm>
            <a:off x="10841735" y="4483608"/>
            <a:ext cx="213360" cy="0"/>
          </a:xfrm>
          <a:custGeom>
            <a:avLst/>
            <a:gdLst/>
            <a:ahLst/>
            <a:cxnLst/>
            <a:rect l="l" t="t" r="r" b="b"/>
            <a:pathLst>
              <a:path w="213359">
                <a:moveTo>
                  <a:pt x="0" y="0"/>
                </a:moveTo>
                <a:lnTo>
                  <a:pt x="213359" y="0"/>
                </a:lnTo>
              </a:path>
            </a:pathLst>
          </a:custGeom>
          <a:ln w="12192">
            <a:solidFill>
              <a:schemeClr val="tx1"/>
            </a:solidFill>
          </a:ln>
        </p:spPr>
        <p:txBody>
          <a:bodyPr wrap="square" lIns="0" tIns="0" rIns="0" bIns="0" rtlCol="0"/>
          <a:lstStyle/>
          <a:p>
            <a:endParaRPr/>
          </a:p>
        </p:txBody>
      </p:sp>
      <p:sp>
        <p:nvSpPr>
          <p:cNvPr id="127" name="object 34"/>
          <p:cNvSpPr/>
          <p:nvPr/>
        </p:nvSpPr>
        <p:spPr>
          <a:xfrm>
            <a:off x="10841735" y="4586478"/>
            <a:ext cx="213360" cy="0"/>
          </a:xfrm>
          <a:custGeom>
            <a:avLst/>
            <a:gdLst/>
            <a:ahLst/>
            <a:cxnLst/>
            <a:rect l="l" t="t" r="r" b="b"/>
            <a:pathLst>
              <a:path w="213359">
                <a:moveTo>
                  <a:pt x="0" y="0"/>
                </a:moveTo>
                <a:lnTo>
                  <a:pt x="213359" y="0"/>
                </a:lnTo>
              </a:path>
            </a:pathLst>
          </a:custGeom>
          <a:ln w="10668">
            <a:solidFill>
              <a:schemeClr val="tx1"/>
            </a:solidFill>
          </a:ln>
        </p:spPr>
        <p:txBody>
          <a:bodyPr wrap="square" lIns="0" tIns="0" rIns="0" bIns="0" rtlCol="0"/>
          <a:lstStyle/>
          <a:p>
            <a:endParaRPr/>
          </a:p>
        </p:txBody>
      </p:sp>
      <p:sp>
        <p:nvSpPr>
          <p:cNvPr id="128" name="object 35"/>
          <p:cNvSpPr/>
          <p:nvPr/>
        </p:nvSpPr>
        <p:spPr>
          <a:xfrm>
            <a:off x="10841735" y="4533131"/>
            <a:ext cx="117475" cy="0"/>
          </a:xfrm>
          <a:custGeom>
            <a:avLst/>
            <a:gdLst/>
            <a:ahLst/>
            <a:cxnLst/>
            <a:rect l="l" t="t" r="r" b="b"/>
            <a:pathLst>
              <a:path w="117475">
                <a:moveTo>
                  <a:pt x="0" y="0"/>
                </a:moveTo>
                <a:lnTo>
                  <a:pt x="117348" y="0"/>
                </a:lnTo>
              </a:path>
            </a:pathLst>
          </a:custGeom>
          <a:ln w="10680">
            <a:solidFill>
              <a:schemeClr val="tx1"/>
            </a:solidFill>
          </a:ln>
        </p:spPr>
        <p:txBody>
          <a:bodyPr wrap="square" lIns="0" tIns="0" rIns="0" bIns="0" rtlCol="0"/>
          <a:lstStyle/>
          <a:p>
            <a:endParaRPr/>
          </a:p>
        </p:txBody>
      </p:sp>
      <p:sp>
        <p:nvSpPr>
          <p:cNvPr id="129" name="object 36"/>
          <p:cNvSpPr/>
          <p:nvPr/>
        </p:nvSpPr>
        <p:spPr>
          <a:xfrm>
            <a:off x="10832592" y="4636770"/>
            <a:ext cx="117475" cy="0"/>
          </a:xfrm>
          <a:custGeom>
            <a:avLst/>
            <a:gdLst/>
            <a:ahLst/>
            <a:cxnLst/>
            <a:rect l="l" t="t" r="r" b="b"/>
            <a:pathLst>
              <a:path w="117475">
                <a:moveTo>
                  <a:pt x="0" y="0"/>
                </a:moveTo>
                <a:lnTo>
                  <a:pt x="117348" y="0"/>
                </a:lnTo>
              </a:path>
            </a:pathLst>
          </a:custGeom>
          <a:ln w="13716">
            <a:solidFill>
              <a:schemeClr val="tx1"/>
            </a:solidFill>
          </a:ln>
        </p:spPr>
        <p:txBody>
          <a:bodyPr wrap="square" lIns="0" tIns="0" rIns="0" bIns="0" rtlCol="0"/>
          <a:lstStyle/>
          <a:p>
            <a:endParaRPr/>
          </a:p>
        </p:txBody>
      </p:sp>
      <p:sp>
        <p:nvSpPr>
          <p:cNvPr id="134" name="object 41"/>
          <p:cNvSpPr txBox="1"/>
          <p:nvPr/>
        </p:nvSpPr>
        <p:spPr>
          <a:xfrm>
            <a:off x="952588" y="6215020"/>
            <a:ext cx="1339850" cy="175260"/>
          </a:xfrm>
          <a:prstGeom prst="rect">
            <a:avLst/>
          </a:prstGeom>
        </p:spPr>
        <p:txBody>
          <a:bodyPr vert="horz" wrap="square" lIns="0" tIns="635" rIns="0" bIns="0" rtlCol="0">
            <a:spAutoFit/>
          </a:bodyPr>
          <a:lstStyle/>
          <a:p>
            <a:pPr marL="12700">
              <a:lnSpc>
                <a:spcPct val="100000"/>
              </a:lnSpc>
              <a:spcBef>
                <a:spcPts val="5"/>
              </a:spcBef>
            </a:pPr>
            <a:r>
              <a:rPr sz="1050" dirty="0">
                <a:latin typeface="Arial"/>
                <a:cs typeface="Arial"/>
              </a:rPr>
              <a:t>Source: KPMG</a:t>
            </a:r>
            <a:r>
              <a:rPr sz="1050" spc="-100" dirty="0">
                <a:latin typeface="Arial"/>
                <a:cs typeface="Arial"/>
              </a:rPr>
              <a:t> </a:t>
            </a:r>
            <a:r>
              <a:rPr sz="1050" dirty="0">
                <a:latin typeface="Arial"/>
                <a:cs typeface="Arial"/>
              </a:rPr>
              <a:t>Global</a:t>
            </a:r>
            <a:endParaRPr sz="1050">
              <a:latin typeface="Arial"/>
              <a:cs typeface="Arial"/>
            </a:endParaRPr>
          </a:p>
        </p:txBody>
      </p:sp>
      <p:grpSp>
        <p:nvGrpSpPr>
          <p:cNvPr id="135" name="Group 134">
            <a:extLst>
              <a:ext uri="{FF2B5EF4-FFF2-40B4-BE49-F238E27FC236}">
                <a16:creationId xmlns:a16="http://schemas.microsoft.com/office/drawing/2014/main" id="{E1EAC8F7-27D9-727C-D08F-3BF1C4016212}"/>
              </a:ext>
            </a:extLst>
          </p:cNvPr>
          <p:cNvGrpSpPr/>
          <p:nvPr/>
        </p:nvGrpSpPr>
        <p:grpSpPr>
          <a:xfrm>
            <a:off x="4153011" y="1769027"/>
            <a:ext cx="3892699" cy="3887788"/>
            <a:chOff x="3827023" y="1827365"/>
            <a:chExt cx="4418183" cy="4412609"/>
          </a:xfrm>
        </p:grpSpPr>
        <p:grpSp>
          <p:nvGrpSpPr>
            <p:cNvPr id="136" name="Group 4">
              <a:extLst>
                <a:ext uri="{FF2B5EF4-FFF2-40B4-BE49-F238E27FC236}">
                  <a16:creationId xmlns:a16="http://schemas.microsoft.com/office/drawing/2014/main" id="{2156D72E-996B-4C0A-2DA4-E8619B9DA26D}"/>
                </a:ext>
              </a:extLst>
            </p:cNvPr>
            <p:cNvGrpSpPr>
              <a:grpSpLocks noChangeAspect="1"/>
            </p:cNvGrpSpPr>
            <p:nvPr/>
          </p:nvGrpSpPr>
          <p:grpSpPr bwMode="auto">
            <a:xfrm>
              <a:off x="3827023" y="1827365"/>
              <a:ext cx="4418183" cy="4412609"/>
              <a:chOff x="2352" y="804"/>
              <a:chExt cx="3170" cy="3166"/>
            </a:xfrm>
          </p:grpSpPr>
          <p:sp>
            <p:nvSpPr>
              <p:cNvPr id="141" name="Freeform 53">
                <a:extLst>
                  <a:ext uri="{FF2B5EF4-FFF2-40B4-BE49-F238E27FC236}">
                    <a16:creationId xmlns:a16="http://schemas.microsoft.com/office/drawing/2014/main" id="{26FA8FEE-AA93-07AB-AB13-C98CD5E4C558}"/>
                  </a:ext>
                </a:extLst>
              </p:cNvPr>
              <p:cNvSpPr>
                <a:spLocks/>
              </p:cNvSpPr>
              <p:nvPr/>
            </p:nvSpPr>
            <p:spPr bwMode="auto">
              <a:xfrm>
                <a:off x="2584" y="2385"/>
                <a:ext cx="1353" cy="1353"/>
              </a:xfrm>
              <a:custGeom>
                <a:avLst/>
                <a:gdLst>
                  <a:gd name="T0" fmla="*/ 327 w 327"/>
                  <a:gd name="T1" fmla="*/ 327 h 327"/>
                  <a:gd name="T2" fmla="*/ 327 w 327"/>
                  <a:gd name="T3" fmla="*/ 216 h 327"/>
                  <a:gd name="T4" fmla="*/ 110 w 327"/>
                  <a:gd name="T5" fmla="*/ 0 h 327"/>
                  <a:gd name="T6" fmla="*/ 0 w 327"/>
                  <a:gd name="T7" fmla="*/ 0 h 327"/>
                  <a:gd name="T8" fmla="*/ 327 w 327"/>
                  <a:gd name="T9" fmla="*/ 327 h 327"/>
                </a:gdLst>
                <a:ahLst/>
                <a:cxnLst>
                  <a:cxn ang="0">
                    <a:pos x="T0" y="T1"/>
                  </a:cxn>
                  <a:cxn ang="0">
                    <a:pos x="T2" y="T3"/>
                  </a:cxn>
                  <a:cxn ang="0">
                    <a:pos x="T4" y="T5"/>
                  </a:cxn>
                  <a:cxn ang="0">
                    <a:pos x="T6" y="T7"/>
                  </a:cxn>
                  <a:cxn ang="0">
                    <a:pos x="T8" y="T9"/>
                  </a:cxn>
                </a:cxnLst>
                <a:rect l="0" t="0" r="r" b="b"/>
                <a:pathLst>
                  <a:path w="327" h="327">
                    <a:moveTo>
                      <a:pt x="327" y="327"/>
                    </a:moveTo>
                    <a:cubicBezTo>
                      <a:pt x="327" y="216"/>
                      <a:pt x="327" y="216"/>
                      <a:pt x="327" y="216"/>
                    </a:cubicBezTo>
                    <a:cubicBezTo>
                      <a:pt x="208" y="216"/>
                      <a:pt x="110" y="119"/>
                      <a:pt x="110" y="0"/>
                    </a:cubicBezTo>
                    <a:cubicBezTo>
                      <a:pt x="0" y="0"/>
                      <a:pt x="0" y="0"/>
                      <a:pt x="0" y="0"/>
                    </a:cubicBezTo>
                    <a:cubicBezTo>
                      <a:pt x="0" y="180"/>
                      <a:pt x="147" y="327"/>
                      <a:pt x="327" y="327"/>
                    </a:cubicBezTo>
                  </a:path>
                </a:pathLst>
              </a:custGeom>
              <a:solidFill>
                <a:srgbClr val="0A93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2" name="Freeform 54">
                <a:extLst>
                  <a:ext uri="{FF2B5EF4-FFF2-40B4-BE49-F238E27FC236}">
                    <a16:creationId xmlns:a16="http://schemas.microsoft.com/office/drawing/2014/main" id="{DE1A9A4F-49FC-D1C5-FAA5-3CBEB5F1A195}"/>
                  </a:ext>
                </a:extLst>
              </p:cNvPr>
              <p:cNvSpPr>
                <a:spLocks/>
              </p:cNvSpPr>
              <p:nvPr/>
            </p:nvSpPr>
            <p:spPr bwMode="auto">
              <a:xfrm>
                <a:off x="2584" y="1040"/>
                <a:ext cx="1287" cy="1353"/>
              </a:xfrm>
              <a:custGeom>
                <a:avLst/>
                <a:gdLst>
                  <a:gd name="T0" fmla="*/ 0 w 327"/>
                  <a:gd name="T1" fmla="*/ 327 h 327"/>
                  <a:gd name="T2" fmla="*/ 110 w 327"/>
                  <a:gd name="T3" fmla="*/ 327 h 327"/>
                  <a:gd name="T4" fmla="*/ 327 w 327"/>
                  <a:gd name="T5" fmla="*/ 110 h 327"/>
                  <a:gd name="T6" fmla="*/ 327 w 327"/>
                  <a:gd name="T7" fmla="*/ 0 h 327"/>
                  <a:gd name="T8" fmla="*/ 0 w 327"/>
                  <a:gd name="T9" fmla="*/ 327 h 327"/>
                </a:gdLst>
                <a:ahLst/>
                <a:cxnLst>
                  <a:cxn ang="0">
                    <a:pos x="T0" y="T1"/>
                  </a:cxn>
                  <a:cxn ang="0">
                    <a:pos x="T2" y="T3"/>
                  </a:cxn>
                  <a:cxn ang="0">
                    <a:pos x="T4" y="T5"/>
                  </a:cxn>
                  <a:cxn ang="0">
                    <a:pos x="T6" y="T7"/>
                  </a:cxn>
                  <a:cxn ang="0">
                    <a:pos x="T8" y="T9"/>
                  </a:cxn>
                </a:cxnLst>
                <a:rect l="0" t="0" r="r" b="b"/>
                <a:pathLst>
                  <a:path w="327" h="327">
                    <a:moveTo>
                      <a:pt x="0" y="327"/>
                    </a:moveTo>
                    <a:cubicBezTo>
                      <a:pt x="110" y="327"/>
                      <a:pt x="110" y="327"/>
                      <a:pt x="110" y="327"/>
                    </a:cubicBezTo>
                    <a:cubicBezTo>
                      <a:pt x="110" y="207"/>
                      <a:pt x="208" y="110"/>
                      <a:pt x="327" y="110"/>
                    </a:cubicBezTo>
                    <a:cubicBezTo>
                      <a:pt x="327" y="0"/>
                      <a:pt x="327" y="0"/>
                      <a:pt x="327" y="0"/>
                    </a:cubicBezTo>
                    <a:cubicBezTo>
                      <a:pt x="147" y="0"/>
                      <a:pt x="0" y="146"/>
                      <a:pt x="0" y="327"/>
                    </a:cubicBezTo>
                  </a:path>
                </a:pathLst>
              </a:custGeom>
              <a:solidFill>
                <a:srgbClr val="8C2E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dirty="0">
                  <a:cs typeface="Arial" panose="020B0604020202020204" pitchFamily="34" charset="0"/>
                </a:endParaRPr>
              </a:p>
            </p:txBody>
          </p:sp>
          <p:sp>
            <p:nvSpPr>
              <p:cNvPr id="143" name="Freeform 56">
                <a:extLst>
                  <a:ext uri="{FF2B5EF4-FFF2-40B4-BE49-F238E27FC236}">
                    <a16:creationId xmlns:a16="http://schemas.microsoft.com/office/drawing/2014/main" id="{9DDC7396-9234-76BE-0B6A-CF20BF59323E}"/>
                  </a:ext>
                </a:extLst>
              </p:cNvPr>
              <p:cNvSpPr>
                <a:spLocks/>
              </p:cNvSpPr>
              <p:nvPr/>
            </p:nvSpPr>
            <p:spPr bwMode="auto">
              <a:xfrm>
                <a:off x="3499" y="3047"/>
                <a:ext cx="500" cy="923"/>
              </a:xfrm>
              <a:custGeom>
                <a:avLst/>
                <a:gdLst>
                  <a:gd name="T0" fmla="*/ 0 w 500"/>
                  <a:gd name="T1" fmla="*/ 464 h 923"/>
                  <a:gd name="T2" fmla="*/ 500 w 500"/>
                  <a:gd name="T3" fmla="*/ 923 h 923"/>
                  <a:gd name="T4" fmla="*/ 500 w 500"/>
                  <a:gd name="T5" fmla="*/ 464 h 923"/>
                  <a:gd name="T6" fmla="*/ 500 w 500"/>
                  <a:gd name="T7" fmla="*/ 0 h 923"/>
                  <a:gd name="T8" fmla="*/ 0 w 500"/>
                  <a:gd name="T9" fmla="*/ 464 h 923"/>
                </a:gdLst>
                <a:ahLst/>
                <a:cxnLst>
                  <a:cxn ang="0">
                    <a:pos x="T0" y="T1"/>
                  </a:cxn>
                  <a:cxn ang="0">
                    <a:pos x="T2" y="T3"/>
                  </a:cxn>
                  <a:cxn ang="0">
                    <a:pos x="T4" y="T5"/>
                  </a:cxn>
                  <a:cxn ang="0">
                    <a:pos x="T6" y="T7"/>
                  </a:cxn>
                  <a:cxn ang="0">
                    <a:pos x="T8" y="T9"/>
                  </a:cxn>
                </a:cxnLst>
                <a:rect l="0" t="0" r="r" b="b"/>
                <a:pathLst>
                  <a:path w="500" h="923">
                    <a:moveTo>
                      <a:pt x="0" y="464"/>
                    </a:moveTo>
                    <a:lnTo>
                      <a:pt x="500" y="923"/>
                    </a:lnTo>
                    <a:lnTo>
                      <a:pt x="500" y="464"/>
                    </a:lnTo>
                    <a:lnTo>
                      <a:pt x="500" y="0"/>
                    </a:lnTo>
                    <a:lnTo>
                      <a:pt x="0" y="464"/>
                    </a:lnTo>
                    <a:close/>
                  </a:path>
                </a:pathLst>
              </a:custGeom>
              <a:solidFill>
                <a:srgbClr val="BB3E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4" name="Freeform 57">
                <a:extLst>
                  <a:ext uri="{FF2B5EF4-FFF2-40B4-BE49-F238E27FC236}">
                    <a16:creationId xmlns:a16="http://schemas.microsoft.com/office/drawing/2014/main" id="{FECC8407-D9B0-3898-209B-7E42D1513870}"/>
                  </a:ext>
                </a:extLst>
              </p:cNvPr>
              <p:cNvSpPr>
                <a:spLocks/>
              </p:cNvSpPr>
              <p:nvPr/>
            </p:nvSpPr>
            <p:spPr bwMode="auto">
              <a:xfrm>
                <a:off x="3499" y="3047"/>
                <a:ext cx="500" cy="923"/>
              </a:xfrm>
              <a:custGeom>
                <a:avLst/>
                <a:gdLst>
                  <a:gd name="T0" fmla="*/ 0 w 500"/>
                  <a:gd name="T1" fmla="*/ 464 h 923"/>
                  <a:gd name="T2" fmla="*/ 500 w 500"/>
                  <a:gd name="T3" fmla="*/ 923 h 923"/>
                  <a:gd name="T4" fmla="*/ 500 w 500"/>
                  <a:gd name="T5" fmla="*/ 464 h 923"/>
                  <a:gd name="T6" fmla="*/ 500 w 500"/>
                  <a:gd name="T7" fmla="*/ 0 h 923"/>
                  <a:gd name="T8" fmla="*/ 0 w 500"/>
                  <a:gd name="T9" fmla="*/ 464 h 923"/>
                </a:gdLst>
                <a:ahLst/>
                <a:cxnLst>
                  <a:cxn ang="0">
                    <a:pos x="T0" y="T1"/>
                  </a:cxn>
                  <a:cxn ang="0">
                    <a:pos x="T2" y="T3"/>
                  </a:cxn>
                  <a:cxn ang="0">
                    <a:pos x="T4" y="T5"/>
                  </a:cxn>
                  <a:cxn ang="0">
                    <a:pos x="T6" y="T7"/>
                  </a:cxn>
                  <a:cxn ang="0">
                    <a:pos x="T8" y="T9"/>
                  </a:cxn>
                </a:cxnLst>
                <a:rect l="0" t="0" r="r" b="b"/>
                <a:pathLst>
                  <a:path w="500" h="923">
                    <a:moveTo>
                      <a:pt x="0" y="464"/>
                    </a:moveTo>
                    <a:lnTo>
                      <a:pt x="500" y="923"/>
                    </a:lnTo>
                    <a:lnTo>
                      <a:pt x="500" y="464"/>
                    </a:lnTo>
                    <a:lnTo>
                      <a:pt x="500" y="0"/>
                    </a:lnTo>
                    <a:lnTo>
                      <a:pt x="0" y="4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5" name="Freeform 58">
                <a:extLst>
                  <a:ext uri="{FF2B5EF4-FFF2-40B4-BE49-F238E27FC236}">
                    <a16:creationId xmlns:a16="http://schemas.microsoft.com/office/drawing/2014/main" id="{DE2F8CD0-A7A1-CE00-2122-867B20236947}"/>
                  </a:ext>
                </a:extLst>
              </p:cNvPr>
              <p:cNvSpPr>
                <a:spLocks/>
              </p:cNvSpPr>
              <p:nvPr/>
            </p:nvSpPr>
            <p:spPr bwMode="auto">
              <a:xfrm>
                <a:off x="3999" y="2547"/>
                <a:ext cx="1267" cy="1179"/>
              </a:xfrm>
              <a:custGeom>
                <a:avLst/>
                <a:gdLst>
                  <a:gd name="T0" fmla="*/ 196 w 306"/>
                  <a:gd name="T1" fmla="*/ 0 h 285"/>
                  <a:gd name="T2" fmla="*/ 0 w 306"/>
                  <a:gd name="T3" fmla="*/ 175 h 285"/>
                  <a:gd name="T4" fmla="*/ 0 w 306"/>
                  <a:gd name="T5" fmla="*/ 231 h 285"/>
                  <a:gd name="T6" fmla="*/ 0 w 306"/>
                  <a:gd name="T7" fmla="*/ 285 h 285"/>
                  <a:gd name="T8" fmla="*/ 306 w 306"/>
                  <a:gd name="T9" fmla="*/ 9 h 285"/>
                  <a:gd name="T10" fmla="*/ 255 w 306"/>
                  <a:gd name="T11" fmla="*/ 65 h 285"/>
                  <a:gd name="T12" fmla="*/ 196 w 306"/>
                  <a:gd name="T13" fmla="*/ 0 h 285"/>
                </a:gdLst>
                <a:ahLst/>
                <a:cxnLst>
                  <a:cxn ang="0">
                    <a:pos x="T0" y="T1"/>
                  </a:cxn>
                  <a:cxn ang="0">
                    <a:pos x="T2" y="T3"/>
                  </a:cxn>
                  <a:cxn ang="0">
                    <a:pos x="T4" y="T5"/>
                  </a:cxn>
                  <a:cxn ang="0">
                    <a:pos x="T6" y="T7"/>
                  </a:cxn>
                  <a:cxn ang="0">
                    <a:pos x="T8" y="T9"/>
                  </a:cxn>
                  <a:cxn ang="0">
                    <a:pos x="T10" y="T11"/>
                  </a:cxn>
                  <a:cxn ang="0">
                    <a:pos x="T12" y="T13"/>
                  </a:cxn>
                </a:cxnLst>
                <a:rect l="0" t="0" r="r" b="b"/>
                <a:pathLst>
                  <a:path w="306" h="285">
                    <a:moveTo>
                      <a:pt x="196" y="0"/>
                    </a:moveTo>
                    <a:cubicBezTo>
                      <a:pt x="177" y="95"/>
                      <a:pt x="98" y="167"/>
                      <a:pt x="0" y="175"/>
                    </a:cubicBezTo>
                    <a:cubicBezTo>
                      <a:pt x="0" y="231"/>
                      <a:pt x="0" y="231"/>
                      <a:pt x="0" y="231"/>
                    </a:cubicBezTo>
                    <a:cubicBezTo>
                      <a:pt x="0" y="285"/>
                      <a:pt x="0" y="285"/>
                      <a:pt x="0" y="285"/>
                    </a:cubicBezTo>
                    <a:cubicBezTo>
                      <a:pt x="156" y="277"/>
                      <a:pt x="283" y="160"/>
                      <a:pt x="306" y="9"/>
                    </a:cubicBezTo>
                    <a:cubicBezTo>
                      <a:pt x="255" y="65"/>
                      <a:pt x="255" y="65"/>
                      <a:pt x="255" y="65"/>
                    </a:cubicBezTo>
                    <a:cubicBezTo>
                      <a:pt x="196" y="0"/>
                      <a:pt x="196" y="0"/>
                      <a:pt x="196" y="0"/>
                    </a:cubicBezTo>
                  </a:path>
                </a:pathLst>
              </a:custGeom>
              <a:solidFill>
                <a:srgbClr val="BB3E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6" name="Freeform 59">
                <a:extLst>
                  <a:ext uri="{FF2B5EF4-FFF2-40B4-BE49-F238E27FC236}">
                    <a16:creationId xmlns:a16="http://schemas.microsoft.com/office/drawing/2014/main" id="{15704C10-4EF1-C1F5-5081-7B595768359D}"/>
                  </a:ext>
                </a:extLst>
              </p:cNvPr>
              <p:cNvSpPr>
                <a:spLocks/>
              </p:cNvSpPr>
              <p:nvPr/>
            </p:nvSpPr>
            <p:spPr bwMode="auto">
              <a:xfrm>
                <a:off x="4599" y="2321"/>
                <a:ext cx="923" cy="501"/>
              </a:xfrm>
              <a:custGeom>
                <a:avLst/>
                <a:gdLst>
                  <a:gd name="T0" fmla="*/ 460 w 923"/>
                  <a:gd name="T1" fmla="*/ 501 h 501"/>
                  <a:gd name="T2" fmla="*/ 923 w 923"/>
                  <a:gd name="T3" fmla="*/ 0 h 501"/>
                  <a:gd name="T4" fmla="*/ 460 w 923"/>
                  <a:gd name="T5" fmla="*/ 0 h 501"/>
                  <a:gd name="T6" fmla="*/ 0 w 923"/>
                  <a:gd name="T7" fmla="*/ 0 h 501"/>
                  <a:gd name="T8" fmla="*/ 460 w 923"/>
                  <a:gd name="T9" fmla="*/ 501 h 501"/>
                </a:gdLst>
                <a:ahLst/>
                <a:cxnLst>
                  <a:cxn ang="0">
                    <a:pos x="T0" y="T1"/>
                  </a:cxn>
                  <a:cxn ang="0">
                    <a:pos x="T2" y="T3"/>
                  </a:cxn>
                  <a:cxn ang="0">
                    <a:pos x="T4" y="T5"/>
                  </a:cxn>
                  <a:cxn ang="0">
                    <a:pos x="T6" y="T7"/>
                  </a:cxn>
                  <a:cxn ang="0">
                    <a:pos x="T8" y="T9"/>
                  </a:cxn>
                </a:cxnLst>
                <a:rect l="0" t="0" r="r" b="b"/>
                <a:pathLst>
                  <a:path w="923" h="501">
                    <a:moveTo>
                      <a:pt x="460" y="501"/>
                    </a:moveTo>
                    <a:lnTo>
                      <a:pt x="923" y="0"/>
                    </a:lnTo>
                    <a:lnTo>
                      <a:pt x="460" y="0"/>
                    </a:lnTo>
                    <a:lnTo>
                      <a:pt x="0" y="0"/>
                    </a:lnTo>
                    <a:lnTo>
                      <a:pt x="460" y="501"/>
                    </a:lnTo>
                    <a:close/>
                  </a:path>
                </a:pathLst>
              </a:custGeom>
              <a:solidFill>
                <a:srgbClr val="0163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7" name="Freeform 60">
                <a:extLst>
                  <a:ext uri="{FF2B5EF4-FFF2-40B4-BE49-F238E27FC236}">
                    <a16:creationId xmlns:a16="http://schemas.microsoft.com/office/drawing/2014/main" id="{5C95AA10-53A9-286B-D9CB-A44DA98F8D8B}"/>
                  </a:ext>
                </a:extLst>
              </p:cNvPr>
              <p:cNvSpPr>
                <a:spLocks/>
              </p:cNvSpPr>
              <p:nvPr/>
            </p:nvSpPr>
            <p:spPr bwMode="auto">
              <a:xfrm>
                <a:off x="4595" y="2323"/>
                <a:ext cx="923" cy="501"/>
              </a:xfrm>
              <a:custGeom>
                <a:avLst/>
                <a:gdLst>
                  <a:gd name="T0" fmla="*/ 460 w 923"/>
                  <a:gd name="T1" fmla="*/ 501 h 501"/>
                  <a:gd name="T2" fmla="*/ 923 w 923"/>
                  <a:gd name="T3" fmla="*/ 0 h 501"/>
                  <a:gd name="T4" fmla="*/ 460 w 923"/>
                  <a:gd name="T5" fmla="*/ 0 h 501"/>
                  <a:gd name="T6" fmla="*/ 0 w 923"/>
                  <a:gd name="T7" fmla="*/ 0 h 501"/>
                  <a:gd name="T8" fmla="*/ 460 w 923"/>
                  <a:gd name="T9" fmla="*/ 501 h 501"/>
                </a:gdLst>
                <a:ahLst/>
                <a:cxnLst>
                  <a:cxn ang="0">
                    <a:pos x="T0" y="T1"/>
                  </a:cxn>
                  <a:cxn ang="0">
                    <a:pos x="T2" y="T3"/>
                  </a:cxn>
                  <a:cxn ang="0">
                    <a:pos x="T4" y="T5"/>
                  </a:cxn>
                  <a:cxn ang="0">
                    <a:pos x="T6" y="T7"/>
                  </a:cxn>
                  <a:cxn ang="0">
                    <a:pos x="T8" y="T9"/>
                  </a:cxn>
                </a:cxnLst>
                <a:rect l="0" t="0" r="r" b="b"/>
                <a:pathLst>
                  <a:path w="923" h="501">
                    <a:moveTo>
                      <a:pt x="460" y="501"/>
                    </a:moveTo>
                    <a:lnTo>
                      <a:pt x="923" y="0"/>
                    </a:lnTo>
                    <a:lnTo>
                      <a:pt x="460" y="0"/>
                    </a:lnTo>
                    <a:lnTo>
                      <a:pt x="0" y="0"/>
                    </a:lnTo>
                    <a:lnTo>
                      <a:pt x="460" y="50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8" name="Freeform 61">
                <a:extLst>
                  <a:ext uri="{FF2B5EF4-FFF2-40B4-BE49-F238E27FC236}">
                    <a16:creationId xmlns:a16="http://schemas.microsoft.com/office/drawing/2014/main" id="{157A853B-3E37-062B-EE4B-D2F92F2B129B}"/>
                  </a:ext>
                </a:extLst>
              </p:cNvPr>
              <p:cNvSpPr>
                <a:spLocks/>
              </p:cNvSpPr>
              <p:nvPr/>
            </p:nvSpPr>
            <p:spPr bwMode="auto">
              <a:xfrm>
                <a:off x="4103" y="1057"/>
                <a:ext cx="1179" cy="1266"/>
              </a:xfrm>
              <a:custGeom>
                <a:avLst/>
                <a:gdLst>
                  <a:gd name="T0" fmla="*/ 8 w 285"/>
                  <a:gd name="T1" fmla="*/ 0 h 306"/>
                  <a:gd name="T2" fmla="*/ 64 w 285"/>
                  <a:gd name="T3" fmla="*/ 51 h 306"/>
                  <a:gd name="T4" fmla="*/ 0 w 285"/>
                  <a:gd name="T5" fmla="*/ 110 h 306"/>
                  <a:gd name="T6" fmla="*/ 174 w 285"/>
                  <a:gd name="T7" fmla="*/ 306 h 306"/>
                  <a:gd name="T8" fmla="*/ 230 w 285"/>
                  <a:gd name="T9" fmla="*/ 306 h 306"/>
                  <a:gd name="T10" fmla="*/ 285 w 285"/>
                  <a:gd name="T11" fmla="*/ 306 h 306"/>
                  <a:gd name="T12" fmla="*/ 8 w 285"/>
                  <a:gd name="T13" fmla="*/ 0 h 306"/>
                </a:gdLst>
                <a:ahLst/>
                <a:cxnLst>
                  <a:cxn ang="0">
                    <a:pos x="T0" y="T1"/>
                  </a:cxn>
                  <a:cxn ang="0">
                    <a:pos x="T2" y="T3"/>
                  </a:cxn>
                  <a:cxn ang="0">
                    <a:pos x="T4" y="T5"/>
                  </a:cxn>
                  <a:cxn ang="0">
                    <a:pos x="T6" y="T7"/>
                  </a:cxn>
                  <a:cxn ang="0">
                    <a:pos x="T8" y="T9"/>
                  </a:cxn>
                  <a:cxn ang="0">
                    <a:pos x="T10" y="T11"/>
                  </a:cxn>
                  <a:cxn ang="0">
                    <a:pos x="T12" y="T13"/>
                  </a:cxn>
                </a:cxnLst>
                <a:rect l="0" t="0" r="r" b="b"/>
                <a:pathLst>
                  <a:path w="285" h="306">
                    <a:moveTo>
                      <a:pt x="8" y="0"/>
                    </a:moveTo>
                    <a:cubicBezTo>
                      <a:pt x="64" y="51"/>
                      <a:pt x="64" y="51"/>
                      <a:pt x="64" y="51"/>
                    </a:cubicBezTo>
                    <a:cubicBezTo>
                      <a:pt x="0" y="110"/>
                      <a:pt x="0" y="110"/>
                      <a:pt x="0" y="110"/>
                    </a:cubicBezTo>
                    <a:cubicBezTo>
                      <a:pt x="94" y="128"/>
                      <a:pt x="166" y="208"/>
                      <a:pt x="174" y="306"/>
                    </a:cubicBezTo>
                    <a:cubicBezTo>
                      <a:pt x="230" y="306"/>
                      <a:pt x="230" y="306"/>
                      <a:pt x="230" y="306"/>
                    </a:cubicBezTo>
                    <a:cubicBezTo>
                      <a:pt x="285" y="306"/>
                      <a:pt x="285" y="306"/>
                      <a:pt x="285" y="306"/>
                    </a:cubicBezTo>
                    <a:cubicBezTo>
                      <a:pt x="277" y="150"/>
                      <a:pt x="160" y="23"/>
                      <a:pt x="8" y="0"/>
                    </a:cubicBezTo>
                  </a:path>
                </a:pathLst>
              </a:custGeom>
              <a:solidFill>
                <a:srgbClr val="0163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49" name="Freeform 62">
                <a:extLst>
                  <a:ext uri="{FF2B5EF4-FFF2-40B4-BE49-F238E27FC236}">
                    <a16:creationId xmlns:a16="http://schemas.microsoft.com/office/drawing/2014/main" id="{9435FEDE-8855-A502-1F05-FA75E7D7EEE9}"/>
                  </a:ext>
                </a:extLst>
              </p:cNvPr>
              <p:cNvSpPr>
                <a:spLocks/>
              </p:cNvSpPr>
              <p:nvPr/>
            </p:nvSpPr>
            <p:spPr bwMode="auto">
              <a:xfrm>
                <a:off x="2352" y="1955"/>
                <a:ext cx="923" cy="500"/>
              </a:xfrm>
              <a:custGeom>
                <a:avLst/>
                <a:gdLst>
                  <a:gd name="T0" fmla="*/ 460 w 923"/>
                  <a:gd name="T1" fmla="*/ 0 h 500"/>
                  <a:gd name="T2" fmla="*/ 0 w 923"/>
                  <a:gd name="T3" fmla="*/ 500 h 500"/>
                  <a:gd name="T4" fmla="*/ 460 w 923"/>
                  <a:gd name="T5" fmla="*/ 500 h 500"/>
                  <a:gd name="T6" fmla="*/ 923 w 923"/>
                  <a:gd name="T7" fmla="*/ 500 h 500"/>
                  <a:gd name="T8" fmla="*/ 460 w 923"/>
                  <a:gd name="T9" fmla="*/ 0 h 500"/>
                </a:gdLst>
                <a:ahLst/>
                <a:cxnLst>
                  <a:cxn ang="0">
                    <a:pos x="T0" y="T1"/>
                  </a:cxn>
                  <a:cxn ang="0">
                    <a:pos x="T2" y="T3"/>
                  </a:cxn>
                  <a:cxn ang="0">
                    <a:pos x="T4" y="T5"/>
                  </a:cxn>
                  <a:cxn ang="0">
                    <a:pos x="T6" y="T7"/>
                  </a:cxn>
                  <a:cxn ang="0">
                    <a:pos x="T8" y="T9"/>
                  </a:cxn>
                </a:cxnLst>
                <a:rect l="0" t="0" r="r" b="b"/>
                <a:pathLst>
                  <a:path w="923" h="500">
                    <a:moveTo>
                      <a:pt x="460" y="0"/>
                    </a:moveTo>
                    <a:lnTo>
                      <a:pt x="0" y="500"/>
                    </a:lnTo>
                    <a:lnTo>
                      <a:pt x="460" y="500"/>
                    </a:lnTo>
                    <a:lnTo>
                      <a:pt x="923" y="500"/>
                    </a:lnTo>
                    <a:lnTo>
                      <a:pt x="460" y="0"/>
                    </a:lnTo>
                    <a:close/>
                  </a:path>
                </a:pathLst>
              </a:custGeom>
              <a:solidFill>
                <a:srgbClr val="0A93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50" name="Freeform 63">
                <a:extLst>
                  <a:ext uri="{FF2B5EF4-FFF2-40B4-BE49-F238E27FC236}">
                    <a16:creationId xmlns:a16="http://schemas.microsoft.com/office/drawing/2014/main" id="{C9503E21-8385-AA9E-BBEB-41B223464BCA}"/>
                  </a:ext>
                </a:extLst>
              </p:cNvPr>
              <p:cNvSpPr>
                <a:spLocks/>
              </p:cNvSpPr>
              <p:nvPr/>
            </p:nvSpPr>
            <p:spPr bwMode="auto">
              <a:xfrm>
                <a:off x="2352" y="1955"/>
                <a:ext cx="923" cy="500"/>
              </a:xfrm>
              <a:custGeom>
                <a:avLst/>
                <a:gdLst>
                  <a:gd name="T0" fmla="*/ 460 w 923"/>
                  <a:gd name="T1" fmla="*/ 0 h 500"/>
                  <a:gd name="T2" fmla="*/ 0 w 923"/>
                  <a:gd name="T3" fmla="*/ 500 h 500"/>
                  <a:gd name="T4" fmla="*/ 460 w 923"/>
                  <a:gd name="T5" fmla="*/ 500 h 500"/>
                  <a:gd name="T6" fmla="*/ 923 w 923"/>
                  <a:gd name="T7" fmla="*/ 500 h 500"/>
                  <a:gd name="T8" fmla="*/ 460 w 923"/>
                  <a:gd name="T9" fmla="*/ 0 h 500"/>
                </a:gdLst>
                <a:ahLst/>
                <a:cxnLst>
                  <a:cxn ang="0">
                    <a:pos x="T0" y="T1"/>
                  </a:cxn>
                  <a:cxn ang="0">
                    <a:pos x="T2" y="T3"/>
                  </a:cxn>
                  <a:cxn ang="0">
                    <a:pos x="T4" y="T5"/>
                  </a:cxn>
                  <a:cxn ang="0">
                    <a:pos x="T6" y="T7"/>
                  </a:cxn>
                  <a:cxn ang="0">
                    <a:pos x="T8" y="T9"/>
                  </a:cxn>
                </a:cxnLst>
                <a:rect l="0" t="0" r="r" b="b"/>
                <a:pathLst>
                  <a:path w="923" h="500">
                    <a:moveTo>
                      <a:pt x="460" y="0"/>
                    </a:moveTo>
                    <a:lnTo>
                      <a:pt x="0" y="500"/>
                    </a:lnTo>
                    <a:lnTo>
                      <a:pt x="460" y="500"/>
                    </a:lnTo>
                    <a:lnTo>
                      <a:pt x="923" y="500"/>
                    </a:lnTo>
                    <a:lnTo>
                      <a:pt x="46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51" name="Freeform 64">
                <a:extLst>
                  <a:ext uri="{FF2B5EF4-FFF2-40B4-BE49-F238E27FC236}">
                    <a16:creationId xmlns:a16="http://schemas.microsoft.com/office/drawing/2014/main" id="{C55A00DB-1972-29CD-64B9-9227BBD667D2}"/>
                  </a:ext>
                </a:extLst>
              </p:cNvPr>
              <p:cNvSpPr>
                <a:spLocks/>
              </p:cNvSpPr>
              <p:nvPr/>
            </p:nvSpPr>
            <p:spPr bwMode="auto">
              <a:xfrm>
                <a:off x="3867" y="804"/>
                <a:ext cx="501" cy="923"/>
              </a:xfrm>
              <a:custGeom>
                <a:avLst/>
                <a:gdLst>
                  <a:gd name="T0" fmla="*/ 501 w 501"/>
                  <a:gd name="T1" fmla="*/ 464 h 923"/>
                  <a:gd name="T2" fmla="*/ 0 w 501"/>
                  <a:gd name="T3" fmla="*/ 0 h 923"/>
                  <a:gd name="T4" fmla="*/ 0 w 501"/>
                  <a:gd name="T5" fmla="*/ 464 h 923"/>
                  <a:gd name="T6" fmla="*/ 0 w 501"/>
                  <a:gd name="T7" fmla="*/ 923 h 923"/>
                  <a:gd name="T8" fmla="*/ 501 w 501"/>
                  <a:gd name="T9" fmla="*/ 464 h 923"/>
                </a:gdLst>
                <a:ahLst/>
                <a:cxnLst>
                  <a:cxn ang="0">
                    <a:pos x="T0" y="T1"/>
                  </a:cxn>
                  <a:cxn ang="0">
                    <a:pos x="T2" y="T3"/>
                  </a:cxn>
                  <a:cxn ang="0">
                    <a:pos x="T4" y="T5"/>
                  </a:cxn>
                  <a:cxn ang="0">
                    <a:pos x="T6" y="T7"/>
                  </a:cxn>
                  <a:cxn ang="0">
                    <a:pos x="T8" y="T9"/>
                  </a:cxn>
                </a:cxnLst>
                <a:rect l="0" t="0" r="r" b="b"/>
                <a:pathLst>
                  <a:path w="501" h="923">
                    <a:moveTo>
                      <a:pt x="501" y="464"/>
                    </a:moveTo>
                    <a:lnTo>
                      <a:pt x="0" y="0"/>
                    </a:lnTo>
                    <a:lnTo>
                      <a:pt x="0" y="464"/>
                    </a:lnTo>
                    <a:lnTo>
                      <a:pt x="0" y="923"/>
                    </a:lnTo>
                    <a:lnTo>
                      <a:pt x="501" y="464"/>
                    </a:lnTo>
                    <a:close/>
                  </a:path>
                </a:pathLst>
              </a:custGeom>
              <a:solidFill>
                <a:srgbClr val="8C2E0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52" name="Freeform 65">
                <a:extLst>
                  <a:ext uri="{FF2B5EF4-FFF2-40B4-BE49-F238E27FC236}">
                    <a16:creationId xmlns:a16="http://schemas.microsoft.com/office/drawing/2014/main" id="{14A5C63E-D1A6-4598-D8FB-29BA66F6C2A3}"/>
                  </a:ext>
                </a:extLst>
              </p:cNvPr>
              <p:cNvSpPr>
                <a:spLocks/>
              </p:cNvSpPr>
              <p:nvPr/>
            </p:nvSpPr>
            <p:spPr bwMode="auto">
              <a:xfrm>
                <a:off x="3867" y="804"/>
                <a:ext cx="501" cy="923"/>
              </a:xfrm>
              <a:custGeom>
                <a:avLst/>
                <a:gdLst>
                  <a:gd name="T0" fmla="*/ 501 w 501"/>
                  <a:gd name="T1" fmla="*/ 464 h 923"/>
                  <a:gd name="T2" fmla="*/ 0 w 501"/>
                  <a:gd name="T3" fmla="*/ 0 h 923"/>
                  <a:gd name="T4" fmla="*/ 0 w 501"/>
                  <a:gd name="T5" fmla="*/ 464 h 923"/>
                  <a:gd name="T6" fmla="*/ 0 w 501"/>
                  <a:gd name="T7" fmla="*/ 923 h 923"/>
                  <a:gd name="T8" fmla="*/ 501 w 501"/>
                  <a:gd name="T9" fmla="*/ 464 h 923"/>
                </a:gdLst>
                <a:ahLst/>
                <a:cxnLst>
                  <a:cxn ang="0">
                    <a:pos x="T0" y="T1"/>
                  </a:cxn>
                  <a:cxn ang="0">
                    <a:pos x="T2" y="T3"/>
                  </a:cxn>
                  <a:cxn ang="0">
                    <a:pos x="T4" y="T5"/>
                  </a:cxn>
                  <a:cxn ang="0">
                    <a:pos x="T6" y="T7"/>
                  </a:cxn>
                  <a:cxn ang="0">
                    <a:pos x="T8" y="T9"/>
                  </a:cxn>
                </a:cxnLst>
                <a:rect l="0" t="0" r="r" b="b"/>
                <a:pathLst>
                  <a:path w="501" h="923">
                    <a:moveTo>
                      <a:pt x="501" y="464"/>
                    </a:moveTo>
                    <a:lnTo>
                      <a:pt x="0" y="0"/>
                    </a:lnTo>
                    <a:lnTo>
                      <a:pt x="0" y="464"/>
                    </a:lnTo>
                    <a:lnTo>
                      <a:pt x="0" y="923"/>
                    </a:lnTo>
                    <a:lnTo>
                      <a:pt x="501" y="4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53" name="Freeform 66">
                <a:extLst>
                  <a:ext uri="{FF2B5EF4-FFF2-40B4-BE49-F238E27FC236}">
                    <a16:creationId xmlns:a16="http://schemas.microsoft.com/office/drawing/2014/main" id="{5B0C5DD0-D0A3-BA74-B0BA-8ECB11904868}"/>
                  </a:ext>
                </a:extLst>
              </p:cNvPr>
              <p:cNvSpPr>
                <a:spLocks/>
              </p:cNvSpPr>
              <p:nvPr/>
            </p:nvSpPr>
            <p:spPr bwMode="auto">
              <a:xfrm>
                <a:off x="2352" y="1955"/>
                <a:ext cx="923" cy="500"/>
              </a:xfrm>
              <a:custGeom>
                <a:avLst/>
                <a:gdLst>
                  <a:gd name="T0" fmla="*/ 460 w 923"/>
                  <a:gd name="T1" fmla="*/ 0 h 500"/>
                  <a:gd name="T2" fmla="*/ 0 w 923"/>
                  <a:gd name="T3" fmla="*/ 500 h 500"/>
                  <a:gd name="T4" fmla="*/ 460 w 923"/>
                  <a:gd name="T5" fmla="*/ 500 h 500"/>
                  <a:gd name="T6" fmla="*/ 923 w 923"/>
                  <a:gd name="T7" fmla="*/ 500 h 500"/>
                  <a:gd name="T8" fmla="*/ 460 w 923"/>
                  <a:gd name="T9" fmla="*/ 0 h 500"/>
                </a:gdLst>
                <a:ahLst/>
                <a:cxnLst>
                  <a:cxn ang="0">
                    <a:pos x="T0" y="T1"/>
                  </a:cxn>
                  <a:cxn ang="0">
                    <a:pos x="T2" y="T3"/>
                  </a:cxn>
                  <a:cxn ang="0">
                    <a:pos x="T4" y="T5"/>
                  </a:cxn>
                  <a:cxn ang="0">
                    <a:pos x="T6" y="T7"/>
                  </a:cxn>
                  <a:cxn ang="0">
                    <a:pos x="T8" y="T9"/>
                  </a:cxn>
                </a:cxnLst>
                <a:rect l="0" t="0" r="r" b="b"/>
                <a:pathLst>
                  <a:path w="923" h="500">
                    <a:moveTo>
                      <a:pt x="460" y="0"/>
                    </a:moveTo>
                    <a:lnTo>
                      <a:pt x="0" y="500"/>
                    </a:lnTo>
                    <a:lnTo>
                      <a:pt x="460" y="500"/>
                    </a:lnTo>
                    <a:lnTo>
                      <a:pt x="923" y="500"/>
                    </a:lnTo>
                    <a:lnTo>
                      <a:pt x="46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sp>
            <p:nvSpPr>
              <p:cNvPr id="154" name="Freeform 67">
                <a:extLst>
                  <a:ext uri="{FF2B5EF4-FFF2-40B4-BE49-F238E27FC236}">
                    <a16:creationId xmlns:a16="http://schemas.microsoft.com/office/drawing/2014/main" id="{9AF65715-4CBD-A47B-E5B1-3A1E89A0DB49}"/>
                  </a:ext>
                </a:extLst>
              </p:cNvPr>
              <p:cNvSpPr>
                <a:spLocks/>
              </p:cNvSpPr>
              <p:nvPr/>
            </p:nvSpPr>
            <p:spPr bwMode="auto">
              <a:xfrm>
                <a:off x="3867" y="804"/>
                <a:ext cx="501" cy="923"/>
              </a:xfrm>
              <a:custGeom>
                <a:avLst/>
                <a:gdLst>
                  <a:gd name="T0" fmla="*/ 0 w 501"/>
                  <a:gd name="T1" fmla="*/ 0 h 923"/>
                  <a:gd name="T2" fmla="*/ 0 w 501"/>
                  <a:gd name="T3" fmla="*/ 464 h 923"/>
                  <a:gd name="T4" fmla="*/ 0 w 501"/>
                  <a:gd name="T5" fmla="*/ 923 h 923"/>
                  <a:gd name="T6" fmla="*/ 501 w 501"/>
                  <a:gd name="T7" fmla="*/ 464 h 923"/>
                  <a:gd name="T8" fmla="*/ 0 w 501"/>
                  <a:gd name="T9" fmla="*/ 0 h 923"/>
                </a:gdLst>
                <a:ahLst/>
                <a:cxnLst>
                  <a:cxn ang="0">
                    <a:pos x="T0" y="T1"/>
                  </a:cxn>
                  <a:cxn ang="0">
                    <a:pos x="T2" y="T3"/>
                  </a:cxn>
                  <a:cxn ang="0">
                    <a:pos x="T4" y="T5"/>
                  </a:cxn>
                  <a:cxn ang="0">
                    <a:pos x="T6" y="T7"/>
                  </a:cxn>
                  <a:cxn ang="0">
                    <a:pos x="T8" y="T9"/>
                  </a:cxn>
                </a:cxnLst>
                <a:rect l="0" t="0" r="r" b="b"/>
                <a:pathLst>
                  <a:path w="501" h="923">
                    <a:moveTo>
                      <a:pt x="0" y="0"/>
                    </a:moveTo>
                    <a:lnTo>
                      <a:pt x="0" y="464"/>
                    </a:lnTo>
                    <a:lnTo>
                      <a:pt x="0" y="923"/>
                    </a:lnTo>
                    <a:lnTo>
                      <a:pt x="501" y="464"/>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de-DE" sz="1400" b="1">
                  <a:cs typeface="Arial" panose="020B0604020202020204" pitchFamily="34" charset="0"/>
                </a:endParaRPr>
              </a:p>
            </p:txBody>
          </p:sp>
        </p:grpSp>
        <p:sp>
          <p:nvSpPr>
            <p:cNvPr id="137" name="Rectangle 31">
              <a:extLst>
                <a:ext uri="{FF2B5EF4-FFF2-40B4-BE49-F238E27FC236}">
                  <a16:creationId xmlns:a16="http://schemas.microsoft.com/office/drawing/2014/main" id="{F9CD2729-C164-FDFC-989F-1B11C548A330}"/>
                </a:ext>
              </a:extLst>
            </p:cNvPr>
            <p:cNvSpPr/>
            <p:nvPr/>
          </p:nvSpPr>
          <p:spPr>
            <a:xfrm rot="3540536">
              <a:off x="5947501" y="3030273"/>
              <a:ext cx="2054587" cy="1013847"/>
            </a:xfrm>
            <a:prstGeom prst="rect">
              <a:avLst/>
            </a:prstGeom>
            <a:noFill/>
          </p:spPr>
          <p:txBody>
            <a:bodyPr spcFirstLastPara="1" wrap="none" lIns="0" tIns="0" rIns="0" bIns="0" numCol="1">
              <a:prstTxWarp prst="textArchUp">
                <a:avLst>
                  <a:gd name="adj" fmla="val 12958580"/>
                </a:avLst>
              </a:prstTxWarp>
              <a:spAutoFit/>
            </a:bodyPr>
            <a:lstStyle/>
            <a:p>
              <a:pPr algn="ctr"/>
              <a:r>
                <a:rPr lang="de-DE" sz="1400" b="1" dirty="0">
                  <a:ln w="0"/>
                  <a:solidFill>
                    <a:schemeClr val="bg1"/>
                  </a:solidFill>
                  <a:cs typeface="Arial" panose="020B0604020202020204" pitchFamily="34" charset="0"/>
                </a:rPr>
                <a:t>Assessment</a:t>
              </a:r>
            </a:p>
          </p:txBody>
        </p:sp>
        <p:sp>
          <p:nvSpPr>
            <p:cNvPr id="138" name="Rectangle 32">
              <a:extLst>
                <a:ext uri="{FF2B5EF4-FFF2-40B4-BE49-F238E27FC236}">
                  <a16:creationId xmlns:a16="http://schemas.microsoft.com/office/drawing/2014/main" id="{9EE158C5-B09C-3B5A-CE25-87C295AEBC85}"/>
                </a:ext>
              </a:extLst>
            </p:cNvPr>
            <p:cNvSpPr/>
            <p:nvPr/>
          </p:nvSpPr>
          <p:spPr>
            <a:xfrm rot="19266055">
              <a:off x="4342151" y="2753503"/>
              <a:ext cx="2092456" cy="1013847"/>
            </a:xfrm>
            <a:prstGeom prst="rect">
              <a:avLst/>
            </a:prstGeom>
            <a:noFill/>
          </p:spPr>
          <p:txBody>
            <a:bodyPr spcFirstLastPara="1" wrap="none" lIns="0" tIns="0" rIns="0" bIns="0" numCol="1">
              <a:prstTxWarp prst="textArchUp">
                <a:avLst>
                  <a:gd name="adj" fmla="val 12478990"/>
                </a:avLst>
              </a:prstTxWarp>
              <a:spAutoFit/>
            </a:bodyPr>
            <a:lstStyle/>
            <a:p>
              <a:pPr algn="ctr"/>
              <a:r>
                <a:rPr lang="en-GB" sz="1400" b="1" dirty="0">
                  <a:ln w="0"/>
                  <a:solidFill>
                    <a:schemeClr val="bg1"/>
                  </a:solidFill>
                  <a:cs typeface="Arial" panose="020B0604020202020204" pitchFamily="34" charset="0"/>
                </a:rPr>
                <a:t>Identification</a:t>
              </a:r>
            </a:p>
          </p:txBody>
        </p:sp>
        <p:sp>
          <p:nvSpPr>
            <p:cNvPr id="139" name="Rectangle 33">
              <a:extLst>
                <a:ext uri="{FF2B5EF4-FFF2-40B4-BE49-F238E27FC236}">
                  <a16:creationId xmlns:a16="http://schemas.microsoft.com/office/drawing/2014/main" id="{5400A425-81C4-FB99-7622-5260B0A47A66}"/>
                </a:ext>
              </a:extLst>
            </p:cNvPr>
            <p:cNvSpPr/>
            <p:nvPr/>
          </p:nvSpPr>
          <p:spPr>
            <a:xfrm rot="14231688" flipH="1" flipV="1">
              <a:off x="4363347" y="4241101"/>
              <a:ext cx="1560435" cy="783264"/>
            </a:xfrm>
            <a:prstGeom prst="rect">
              <a:avLst/>
            </a:prstGeom>
            <a:noFill/>
          </p:spPr>
          <p:txBody>
            <a:bodyPr spcFirstLastPara="1" wrap="none" lIns="0" tIns="0" rIns="0" bIns="0" numCol="1">
              <a:prstTxWarp prst="textArchDown">
                <a:avLst/>
              </a:prstTxWarp>
              <a:spAutoFit/>
            </a:bodyPr>
            <a:lstStyle/>
            <a:p>
              <a:pPr algn="ctr"/>
              <a:r>
                <a:rPr lang="de-DE" sz="1400" b="1" dirty="0">
                  <a:ln w="0"/>
                  <a:solidFill>
                    <a:schemeClr val="bg1"/>
                  </a:solidFill>
                  <a:cs typeface="Arial" panose="020B0604020202020204" pitchFamily="34" charset="0"/>
                </a:rPr>
                <a:t>Monitoring </a:t>
              </a:r>
            </a:p>
            <a:p>
              <a:pPr algn="ctr"/>
              <a:r>
                <a:rPr lang="de-DE" sz="1400" b="1" dirty="0">
                  <a:ln w="0"/>
                  <a:solidFill>
                    <a:schemeClr val="bg1"/>
                  </a:solidFill>
                  <a:cs typeface="Arial" panose="020B0604020202020204" pitchFamily="34" charset="0"/>
                </a:rPr>
                <a:t>&amp; Reporting</a:t>
              </a:r>
            </a:p>
          </p:txBody>
        </p:sp>
        <p:sp>
          <p:nvSpPr>
            <p:cNvPr id="140" name="Rectangle 34">
              <a:extLst>
                <a:ext uri="{FF2B5EF4-FFF2-40B4-BE49-F238E27FC236}">
                  <a16:creationId xmlns:a16="http://schemas.microsoft.com/office/drawing/2014/main" id="{B2AF241A-7704-B8A2-EDB2-4DB6C9AD66A0}"/>
                </a:ext>
              </a:extLst>
            </p:cNvPr>
            <p:cNvSpPr/>
            <p:nvPr/>
          </p:nvSpPr>
          <p:spPr>
            <a:xfrm rot="8567239" flipH="1" flipV="1">
              <a:off x="5949809" y="4695110"/>
              <a:ext cx="1546822" cy="686518"/>
            </a:xfrm>
            <a:prstGeom prst="rect">
              <a:avLst/>
            </a:prstGeom>
            <a:noFill/>
          </p:spPr>
          <p:txBody>
            <a:bodyPr spcFirstLastPara="1" wrap="none" lIns="0" tIns="0" rIns="0" bIns="0" numCol="1">
              <a:prstTxWarp prst="textArchDown">
                <a:avLst/>
              </a:prstTxWarp>
              <a:spAutoFit/>
            </a:bodyPr>
            <a:lstStyle/>
            <a:p>
              <a:pPr algn="ctr"/>
              <a:r>
                <a:rPr lang="de-DE" sz="1400" b="1" dirty="0">
                  <a:ln w="0"/>
                  <a:solidFill>
                    <a:schemeClr val="bg1"/>
                  </a:solidFill>
                  <a:cs typeface="Arial" panose="020B0604020202020204" pitchFamily="34" charset="0"/>
                </a:rPr>
                <a:t>Mitigation</a:t>
              </a:r>
            </a:p>
          </p:txBody>
        </p:sp>
      </p:grpSp>
      <p:pic>
        <p:nvPicPr>
          <p:cNvPr id="157" name="Picture 156">
            <a:extLst>
              <a:ext uri="{FF2B5EF4-FFF2-40B4-BE49-F238E27FC236}">
                <a16:creationId xmlns:a16="http://schemas.microsoft.com/office/drawing/2014/main" id="{CFC60410-8A91-A6A4-EF18-8D4F658F899E}"/>
              </a:ext>
            </a:extLst>
          </p:cNvPr>
          <p:cNvPicPr>
            <a:picLocks noChangeAspect="1"/>
          </p:cNvPicPr>
          <p:nvPr/>
        </p:nvPicPr>
        <p:blipFill>
          <a:blip r:embed="rId4">
            <a:duotone>
              <a:prstClr val="black"/>
              <a:srgbClr val="0A9396">
                <a:tint val="45000"/>
                <a:satMod val="400000"/>
              </a:srgbClr>
            </a:duotone>
          </a:blip>
          <a:stretch>
            <a:fillRect/>
          </a:stretch>
        </p:blipFill>
        <p:spPr>
          <a:xfrm>
            <a:off x="937781" y="4143737"/>
            <a:ext cx="627942" cy="573074"/>
          </a:xfrm>
          <a:prstGeom prst="rect">
            <a:avLst/>
          </a:prstGeom>
        </p:spPr>
      </p:pic>
      <p:grpSp>
        <p:nvGrpSpPr>
          <p:cNvPr id="166" name="Group 165">
            <a:extLst>
              <a:ext uri="{FF2B5EF4-FFF2-40B4-BE49-F238E27FC236}">
                <a16:creationId xmlns:a16="http://schemas.microsoft.com/office/drawing/2014/main" id="{60E64B84-07DB-CD6D-E78C-B890AE884F09}"/>
              </a:ext>
            </a:extLst>
          </p:cNvPr>
          <p:cNvGrpSpPr/>
          <p:nvPr/>
        </p:nvGrpSpPr>
        <p:grpSpPr>
          <a:xfrm>
            <a:off x="957068" y="1946148"/>
            <a:ext cx="571504" cy="515112"/>
            <a:chOff x="957068" y="1946148"/>
            <a:chExt cx="571504" cy="515112"/>
          </a:xfrm>
          <a:solidFill>
            <a:schemeClr val="tx1"/>
          </a:solidFill>
        </p:grpSpPr>
        <p:sp>
          <p:nvSpPr>
            <p:cNvPr id="158" name="object 11"/>
            <p:cNvSpPr/>
            <p:nvPr/>
          </p:nvSpPr>
          <p:spPr>
            <a:xfrm>
              <a:off x="957068" y="1946148"/>
              <a:ext cx="571500" cy="195580"/>
            </a:xfrm>
            <a:custGeom>
              <a:avLst/>
              <a:gdLst/>
              <a:ahLst/>
              <a:cxnLst/>
              <a:rect l="l" t="t" r="r" b="b"/>
              <a:pathLst>
                <a:path w="571500" h="195580">
                  <a:moveTo>
                    <a:pt x="286524" y="0"/>
                  </a:moveTo>
                  <a:lnTo>
                    <a:pt x="0" y="173570"/>
                  </a:lnTo>
                  <a:lnTo>
                    <a:pt x="0" y="195072"/>
                  </a:lnTo>
                  <a:lnTo>
                    <a:pt x="571499" y="195072"/>
                  </a:lnTo>
                  <a:lnTo>
                    <a:pt x="571499" y="173570"/>
                  </a:lnTo>
                  <a:lnTo>
                    <a:pt x="286524" y="0"/>
                  </a:lnTo>
                  <a:close/>
                </a:path>
              </a:pathLst>
            </a:custGeom>
            <a:grpFill/>
            <a:ln>
              <a:solidFill>
                <a:schemeClr val="tx1"/>
              </a:solidFill>
            </a:ln>
          </p:spPr>
          <p:txBody>
            <a:bodyPr wrap="square" lIns="0" tIns="0" rIns="0" bIns="0" rtlCol="0"/>
            <a:lstStyle/>
            <a:p>
              <a:endParaRPr/>
            </a:p>
          </p:txBody>
        </p:sp>
        <p:sp>
          <p:nvSpPr>
            <p:cNvPr id="159" name="object 12"/>
            <p:cNvSpPr/>
            <p:nvPr/>
          </p:nvSpPr>
          <p:spPr>
            <a:xfrm>
              <a:off x="1030224" y="2155698"/>
              <a:ext cx="426720" cy="0"/>
            </a:xfrm>
            <a:custGeom>
              <a:avLst/>
              <a:gdLst/>
              <a:ahLst/>
              <a:cxnLst/>
              <a:rect l="l" t="t" r="r" b="b"/>
              <a:pathLst>
                <a:path w="426719">
                  <a:moveTo>
                    <a:pt x="0" y="0"/>
                  </a:moveTo>
                  <a:lnTo>
                    <a:pt x="426719" y="0"/>
                  </a:lnTo>
                </a:path>
              </a:pathLst>
            </a:custGeom>
            <a:grpFill/>
            <a:ln w="28955">
              <a:solidFill>
                <a:schemeClr val="tx1"/>
              </a:solidFill>
            </a:ln>
          </p:spPr>
          <p:txBody>
            <a:bodyPr wrap="square" lIns="0" tIns="0" rIns="0" bIns="0" rtlCol="0"/>
            <a:lstStyle/>
            <a:p>
              <a:endParaRPr/>
            </a:p>
          </p:txBody>
        </p:sp>
        <p:sp>
          <p:nvSpPr>
            <p:cNvPr id="160" name="object 13"/>
            <p:cNvSpPr/>
            <p:nvPr/>
          </p:nvSpPr>
          <p:spPr>
            <a:xfrm>
              <a:off x="1059941" y="2203704"/>
              <a:ext cx="0" cy="190500"/>
            </a:xfrm>
            <a:custGeom>
              <a:avLst/>
              <a:gdLst/>
              <a:ahLst/>
              <a:cxnLst/>
              <a:rect l="l" t="t" r="r" b="b"/>
              <a:pathLst>
                <a:path h="190500">
                  <a:moveTo>
                    <a:pt x="0" y="0"/>
                  </a:moveTo>
                  <a:lnTo>
                    <a:pt x="0" y="190500"/>
                  </a:lnTo>
                </a:path>
              </a:pathLst>
            </a:custGeom>
            <a:grpFill/>
            <a:ln w="59436">
              <a:solidFill>
                <a:schemeClr val="tx1"/>
              </a:solidFill>
            </a:ln>
          </p:spPr>
          <p:txBody>
            <a:bodyPr wrap="square" lIns="0" tIns="0" rIns="0" bIns="0" rtlCol="0"/>
            <a:lstStyle/>
            <a:p>
              <a:endParaRPr/>
            </a:p>
          </p:txBody>
        </p:sp>
        <p:sp>
          <p:nvSpPr>
            <p:cNvPr id="161" name="object 14"/>
            <p:cNvSpPr/>
            <p:nvPr/>
          </p:nvSpPr>
          <p:spPr>
            <a:xfrm>
              <a:off x="1183386" y="2203704"/>
              <a:ext cx="0" cy="190500"/>
            </a:xfrm>
            <a:custGeom>
              <a:avLst/>
              <a:gdLst/>
              <a:ahLst/>
              <a:cxnLst/>
              <a:rect l="l" t="t" r="r" b="b"/>
              <a:pathLst>
                <a:path h="190500">
                  <a:moveTo>
                    <a:pt x="0" y="0"/>
                  </a:moveTo>
                  <a:lnTo>
                    <a:pt x="0" y="190500"/>
                  </a:lnTo>
                </a:path>
              </a:pathLst>
            </a:custGeom>
            <a:grpFill/>
            <a:ln w="62484">
              <a:solidFill>
                <a:schemeClr val="tx1"/>
              </a:solidFill>
            </a:ln>
          </p:spPr>
          <p:txBody>
            <a:bodyPr wrap="square" lIns="0" tIns="0" rIns="0" bIns="0" rtlCol="0"/>
            <a:lstStyle/>
            <a:p>
              <a:endParaRPr/>
            </a:p>
          </p:txBody>
        </p:sp>
        <p:sp>
          <p:nvSpPr>
            <p:cNvPr id="162" name="object 15"/>
            <p:cNvSpPr/>
            <p:nvPr/>
          </p:nvSpPr>
          <p:spPr>
            <a:xfrm>
              <a:off x="1304544" y="2203704"/>
              <a:ext cx="0" cy="190500"/>
            </a:xfrm>
            <a:custGeom>
              <a:avLst/>
              <a:gdLst/>
              <a:ahLst/>
              <a:cxnLst/>
              <a:rect l="l" t="t" r="r" b="b"/>
              <a:pathLst>
                <a:path h="190500">
                  <a:moveTo>
                    <a:pt x="0" y="0"/>
                  </a:moveTo>
                  <a:lnTo>
                    <a:pt x="0" y="190500"/>
                  </a:lnTo>
                </a:path>
              </a:pathLst>
            </a:custGeom>
            <a:grpFill/>
            <a:ln w="57912">
              <a:solidFill>
                <a:schemeClr val="tx1"/>
              </a:solidFill>
            </a:ln>
          </p:spPr>
          <p:txBody>
            <a:bodyPr wrap="square" lIns="0" tIns="0" rIns="0" bIns="0" rtlCol="0"/>
            <a:lstStyle/>
            <a:p>
              <a:endParaRPr/>
            </a:p>
          </p:txBody>
        </p:sp>
        <p:sp>
          <p:nvSpPr>
            <p:cNvPr id="163" name="object 16"/>
            <p:cNvSpPr/>
            <p:nvPr/>
          </p:nvSpPr>
          <p:spPr>
            <a:xfrm>
              <a:off x="1426463" y="2203704"/>
              <a:ext cx="0" cy="190500"/>
            </a:xfrm>
            <a:custGeom>
              <a:avLst/>
              <a:gdLst/>
              <a:ahLst/>
              <a:cxnLst/>
              <a:rect l="l" t="t" r="r" b="b"/>
              <a:pathLst>
                <a:path h="190500">
                  <a:moveTo>
                    <a:pt x="0" y="0"/>
                  </a:moveTo>
                  <a:lnTo>
                    <a:pt x="0" y="190500"/>
                  </a:lnTo>
                </a:path>
              </a:pathLst>
            </a:custGeom>
            <a:grpFill/>
            <a:ln w="60959">
              <a:solidFill>
                <a:schemeClr val="tx1"/>
              </a:solidFill>
            </a:ln>
          </p:spPr>
          <p:txBody>
            <a:bodyPr wrap="square" lIns="0" tIns="0" rIns="0" bIns="0" rtlCol="0"/>
            <a:lstStyle/>
            <a:p>
              <a:endParaRPr/>
            </a:p>
          </p:txBody>
        </p:sp>
        <p:sp>
          <p:nvSpPr>
            <p:cNvPr id="164" name="object 17"/>
            <p:cNvSpPr/>
            <p:nvPr/>
          </p:nvSpPr>
          <p:spPr>
            <a:xfrm>
              <a:off x="1030224" y="2420873"/>
              <a:ext cx="426720" cy="0"/>
            </a:xfrm>
            <a:custGeom>
              <a:avLst/>
              <a:gdLst/>
              <a:ahLst/>
              <a:cxnLst/>
              <a:rect l="l" t="t" r="r" b="b"/>
              <a:pathLst>
                <a:path w="426719">
                  <a:moveTo>
                    <a:pt x="0" y="0"/>
                  </a:moveTo>
                  <a:lnTo>
                    <a:pt x="426719" y="0"/>
                  </a:lnTo>
                </a:path>
              </a:pathLst>
            </a:custGeom>
            <a:grpFill/>
            <a:ln w="28955">
              <a:solidFill>
                <a:schemeClr val="tx1"/>
              </a:solidFill>
            </a:ln>
          </p:spPr>
          <p:txBody>
            <a:bodyPr wrap="square" lIns="0" tIns="0" rIns="0" bIns="0" rtlCol="0"/>
            <a:lstStyle/>
            <a:p>
              <a:endParaRPr/>
            </a:p>
          </p:txBody>
        </p:sp>
        <p:sp>
          <p:nvSpPr>
            <p:cNvPr id="165" name="object 18"/>
            <p:cNvSpPr/>
            <p:nvPr/>
          </p:nvSpPr>
          <p:spPr>
            <a:xfrm>
              <a:off x="957072" y="2461260"/>
              <a:ext cx="571500" cy="0"/>
            </a:xfrm>
            <a:custGeom>
              <a:avLst/>
              <a:gdLst/>
              <a:ahLst/>
              <a:cxnLst/>
              <a:rect l="l" t="t" r="r" b="b"/>
              <a:pathLst>
                <a:path w="571500">
                  <a:moveTo>
                    <a:pt x="0" y="0"/>
                  </a:moveTo>
                  <a:lnTo>
                    <a:pt x="571500" y="0"/>
                  </a:lnTo>
                </a:path>
              </a:pathLst>
            </a:custGeom>
            <a:grpFill/>
            <a:ln w="51815">
              <a:solidFill>
                <a:schemeClr val="tx1"/>
              </a:solidFill>
            </a:ln>
          </p:spPr>
          <p:txBody>
            <a:bodyPr wrap="square" lIns="0" tIns="0" rIns="0" bIns="0" rtlCol="0"/>
            <a:lstStyle/>
            <a:p>
              <a:endParaRPr/>
            </a:p>
          </p:txBody>
        </p:sp>
      </p:grpSp>
    </p:spTree>
    <p:extLst>
      <p:ext uri="{BB962C8B-B14F-4D97-AF65-F5344CB8AC3E}">
        <p14:creationId xmlns:p14="http://schemas.microsoft.com/office/powerpoint/2010/main" val="3676552364"/>
      </p:ext>
    </p:extLst>
  </p:cSld>
  <p:clrMapOvr>
    <a:masterClrMapping/>
  </p:clrMapOvr>
</p:sld>
</file>

<file path=ppt/theme/theme1.xml><?xml version="1.0" encoding="utf-8"?>
<a:theme xmlns:a="http://schemas.openxmlformats.org/drawingml/2006/main" name="1_KPMG Widescreen [16:9] Feb 2022">
  <a:themeElements>
    <a:clrScheme name="KPMG_MAR">
      <a:dk1>
        <a:srgbClr val="000000"/>
      </a:dk1>
      <a:lt1>
        <a:srgbClr val="FFFFFF"/>
      </a:lt1>
      <a:dk2>
        <a:srgbClr val="00338D"/>
      </a:dk2>
      <a:lt2>
        <a:srgbClr val="E5E5E5"/>
      </a:lt2>
      <a:accent1>
        <a:srgbClr val="1E49E2"/>
      </a:accent1>
      <a:accent2>
        <a:srgbClr val="00338D"/>
      </a:accent2>
      <a:accent3>
        <a:srgbClr val="0C233C"/>
      </a:accent3>
      <a:accent4>
        <a:srgbClr val="00B8F5"/>
      </a:accent4>
      <a:accent5>
        <a:srgbClr val="7213EA"/>
      </a:accent5>
      <a:accent6>
        <a:srgbClr val="FD349C"/>
      </a:accent6>
      <a:hlink>
        <a:srgbClr val="00B8F5"/>
      </a:hlink>
      <a:folHlink>
        <a:srgbClr val="098E7E"/>
      </a:folHlink>
    </a:clrScheme>
    <a:fontScheme name="Custom 49">
      <a:majorFont>
        <a:latin typeface="KPMG Bold"/>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54610" tIns="54610" rIns="54610" bIns="54610" rtlCol="0" anchor="ctr"/>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0" tIns="0" rIns="0" bIns="0" rtlCol="0" anchor="t" anchorCtr="0">
        <a:noAutofit/>
      </a:bodyPr>
      <a:lstStyle>
        <a:defPPr algn="l">
          <a:spcAft>
            <a:spcPts val="600"/>
          </a:spcAft>
          <a:defRPr sz="1500" b="1" dirty="0" smtClean="0">
            <a:solidFill>
              <a:schemeClr val="tx2"/>
            </a:solidFill>
          </a:defRPr>
        </a:defPPr>
      </a:lstStyle>
    </a:txDef>
  </a:objectDefaults>
  <a:extraClrSchemeLst/>
  <a:custClrLst>
    <a:custClr name="KPMG Blue">
      <a:srgbClr val="00338D"/>
    </a:custClr>
    <a:custClr name="Medium Blue">
      <a:srgbClr val="005EB8"/>
    </a:custClr>
    <a:custClr name="Light Blue">
      <a:srgbClr val="0091DA"/>
    </a:custClr>
    <a:custClr name="Violet">
      <a:srgbClr val="483698"/>
    </a:custClr>
    <a:custClr name="Purple">
      <a:srgbClr val="470A68"/>
    </a:custClr>
    <a:custClr name="Light Purple">
      <a:srgbClr val="6D2077"/>
    </a:custClr>
    <a:custClr name="Green">
      <a:srgbClr val="00A3A1"/>
    </a:custClr>
    <a:custClr name="Dark Green">
      <a:srgbClr val="009A44"/>
    </a:custClr>
    <a:custClr name="Light Green">
      <a:srgbClr val="43B02A"/>
    </a:custClr>
    <a:custClr name="Yellow">
      <a:srgbClr val="EAAA00"/>
    </a:custClr>
    <a:custClr name="Orange">
      <a:srgbClr val="F68D2E"/>
    </a:custClr>
    <a:custClr name="Red ">
      <a:srgbClr val="BC204B"/>
    </a:custClr>
    <a:custClr name="Pink">
      <a:srgbClr val="C6007E"/>
    </a:custClr>
    <a:custClr name="Dark Brown">
      <a:srgbClr val="753F19"/>
    </a:custClr>
    <a:custClr name="Light Brown">
      <a:srgbClr val="9B642E"/>
    </a:custClr>
    <a:custClr name="Olive">
      <a:srgbClr val="9D9375"/>
    </a:custClr>
    <a:custClr name="Beige">
      <a:srgbClr val="E3BC9F"/>
    </a:custClr>
    <a:custClr name="Light Pink">
      <a:srgbClr val="E36877"/>
    </a:custClr>
  </a:custClrLst>
  <a:extLst>
    <a:ext uri="{05A4C25C-085E-4340-85A3-A5531E510DB2}">
      <thm15:themeFamily xmlns:thm15="http://schemas.microsoft.com/office/thememl/2012/main" name="Presentation2" id="{6F9D073B-8B7E-4CCD-B454-11736666544F}" vid="{CB0E54E2-5236-4DAF-8398-713F6E87C9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6e4b95-e7ee-483f-9d9d-ff334df39150">
      <Terms xmlns="http://schemas.microsoft.com/office/infopath/2007/PartnerControls"/>
    </lcf76f155ced4ddcb4097134ff3c332f>
    <TaxCatchAll xmlns="cb9299f1-9437-475a-aa9d-66c158e479d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1EE940CC97EF64A8B3ADFB7D8292A34" ma:contentTypeVersion="15" ma:contentTypeDescription="Create a new document." ma:contentTypeScope="" ma:versionID="c2255c3f1471fa027f494efaeceb4953">
  <xsd:schema xmlns:xsd="http://www.w3.org/2001/XMLSchema" xmlns:xs="http://www.w3.org/2001/XMLSchema" xmlns:p="http://schemas.microsoft.com/office/2006/metadata/properties" xmlns:ns2="6f6e4b95-e7ee-483f-9d9d-ff334df39150" xmlns:ns3="cb9299f1-9437-475a-aa9d-66c158e479da" targetNamespace="http://schemas.microsoft.com/office/2006/metadata/properties" ma:root="true" ma:fieldsID="33f7d13a176bb6bc1363806b9f938c49" ns2:_="" ns3:_="">
    <xsd:import namespace="6f6e4b95-e7ee-483f-9d9d-ff334df39150"/>
    <xsd:import namespace="cb9299f1-9437-475a-aa9d-66c158e479d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6e4b95-e7ee-483f-9d9d-ff334df391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8883d318-f35c-4577-94aa-4c8e836d27a7"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b9299f1-9437-475a-aa9d-66c158e479d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7f28fd36-4c7f-4ed0-8988-f9e9aea722f8}" ma:internalName="TaxCatchAll" ma:showField="CatchAllData" ma:web="cb9299f1-9437-475a-aa9d-66c158e479da">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0628E3-C83E-4C3E-A5AC-F9476CCDFC9D}">
  <ds:schemaRefs>
    <ds:schemaRef ds:uri="http://schemas.microsoft.com/office/2006/metadata/properties"/>
    <ds:schemaRef ds:uri="http://schemas.microsoft.com/office/infopath/2007/PartnerControls"/>
    <ds:schemaRef ds:uri="6f6e4b95-e7ee-483f-9d9d-ff334df39150"/>
    <ds:schemaRef ds:uri="cb9299f1-9437-475a-aa9d-66c158e479da"/>
  </ds:schemaRefs>
</ds:datastoreItem>
</file>

<file path=customXml/itemProps2.xml><?xml version="1.0" encoding="utf-8"?>
<ds:datastoreItem xmlns:ds="http://schemas.openxmlformats.org/officeDocument/2006/customXml" ds:itemID="{3B8F411C-ACE0-4D17-A9E6-F1BDEDF8E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6e4b95-e7ee-483f-9d9d-ff334df39150"/>
    <ds:schemaRef ds:uri="cb9299f1-9437-475a-aa9d-66c158e479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3E1999-52FE-411B-B189-133F45C404FB}">
  <ds:schemaRefs>
    <ds:schemaRef ds:uri="http://schemas.microsoft.com/sharepoint/v3/contenttype/forms"/>
  </ds:schemaRefs>
</ds:datastoreItem>
</file>

<file path=docMetadata/LabelInfo.xml><?xml version="1.0" encoding="utf-8"?>
<clbl:labelList xmlns:clbl="http://schemas.microsoft.com/office/2020/mipLabelMetadata">
  <clbl:label id="{4ed8881d-4062-46d6-b0ca-1cc939420954}" enabled="1" method="Privileged" siteId="{deff24bb-2089-4400-8c8e-f71e680378b2}" removed="0"/>
</clbl:labelList>
</file>

<file path=docProps/app.xml><?xml version="1.0" encoding="utf-8"?>
<Properties xmlns="http://schemas.openxmlformats.org/officeDocument/2006/extended-properties" xmlns:vt="http://schemas.openxmlformats.org/officeDocument/2006/docPropsVTypes">
  <Template/>
  <TotalTime>172</TotalTime>
  <Words>927</Words>
  <Application>Microsoft Office PowerPoint</Application>
  <PresentationFormat>Widescreen</PresentationFormat>
  <Paragraphs>126</Paragraphs>
  <Slides>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Aptos</vt:lpstr>
      <vt:lpstr>Arial</vt:lpstr>
      <vt:lpstr>Calibri</vt:lpstr>
      <vt:lpstr>Impact</vt:lpstr>
      <vt:lpstr>KPMG Bold</vt:lpstr>
      <vt:lpstr>Univers for KPMG</vt:lpstr>
      <vt:lpstr>Univers for KPMG Light</vt:lpstr>
      <vt:lpstr>1_KPMG Widescreen [16:9] Feb 2022</vt:lpstr>
      <vt:lpstr>PowerPoint Presentation</vt:lpstr>
      <vt:lpstr>Agenda for today’s masterclass…</vt:lpstr>
      <vt:lpstr>Definition of ESG-related risks</vt:lpstr>
      <vt:lpstr>ESG-related risks and its impact to organisations </vt:lpstr>
      <vt:lpstr>Long-term strategy of ESG risk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65EP ESG Roadmap:  ESG Integration and Responsible Investing</dc:title>
  <dc:creator>Chang, Zenia (SG/Advisory)</dc:creator>
  <cp:lastModifiedBy>Apipongcharoen, Thitachai (SG/Advisory)</cp:lastModifiedBy>
  <cp:revision>3</cp:revision>
  <dcterms:created xsi:type="dcterms:W3CDTF">2024-09-23T08:23:07Z</dcterms:created>
  <dcterms:modified xsi:type="dcterms:W3CDTF">2024-11-15T15:13:10Z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2024-09-19T00:00:00Z</vt:filetime>
  </property>
  <property fmtid="{D5CDD505-2E9C-101B-9397-08002B2CF9AE}" pid="3" name="Creator">
    <vt:lpwstr>Acrobat PDFMaker 20 for PowerPoint</vt:lpwstr>
  </property>
  <property fmtid="{D5CDD505-2E9C-101B-9397-08002B2CF9AE}" pid="4" name="LastSaved">
    <vt:filetime>2024-09-23T00:00:00Z</vt:filetime>
  </property>
  <property fmtid="{D5CDD505-2E9C-101B-9397-08002B2CF9AE}" pid="5" name="ContentTypeId">
    <vt:lpwstr>0x01010021EE940CC97EF64A8B3ADFB7D8292A34</vt:lpwstr>
  </property>
  <property fmtid="{D5CDD505-2E9C-101B-9397-08002B2CF9AE}" pid="6" name="MediaServiceImageTags">
    <vt:lpwstr/>
  </property>
</Properties>
</file>