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147471778" r:id="rId5"/>
    <p:sldId id="287" r:id="rId6"/>
    <p:sldId id="2147483633" r:id="rId7"/>
    <p:sldId id="2147483634" r:id="rId8"/>
    <p:sldId id="2147483637" r:id="rId9"/>
    <p:sldId id="2147483635" r:id="rId10"/>
    <p:sldId id="214748363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7" d="100"/>
          <a:sy n="57" d="100"/>
        </p:scale>
        <p:origin x="10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5BE375-36F6-4082-A6F2-6BFAFE58EE65}" type="datetimeFigureOut">
              <a:rPr lang="en-SG" smtClean="0"/>
              <a:t>17/10/2024</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8C2024-98C0-4B1B-B52C-6AE27B4BFF58}" type="slidenum">
              <a:rPr lang="en-SG" smtClean="0"/>
              <a:t>‹#›</a:t>
            </a:fld>
            <a:endParaRPr lang="en-SG"/>
          </a:p>
        </p:txBody>
      </p:sp>
    </p:spTree>
    <p:extLst>
      <p:ext uri="{BB962C8B-B14F-4D97-AF65-F5344CB8AC3E}">
        <p14:creationId xmlns:p14="http://schemas.microsoft.com/office/powerpoint/2010/main" val="2072428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2BEAF-DB70-4532-93EA-A80CA51818E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03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F611F-E5E2-4C76-30D8-732994D0E7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58E945DB-E5A7-B208-03B7-7DB6091F67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85A4FF86-59D6-2BE4-E2CE-52788AD2275B}"/>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7D5D5E67-F27C-98E7-06A0-010E30ED6B4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9797AC0-E235-1859-E218-F38FB5D68513}"/>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1396461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B43D-2EA1-BFD7-8492-A531B7811CE8}"/>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D9BDDFE8-836E-0AB9-0EDA-3F9D029937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4378F72-12E0-E6DC-38E7-D88271EC75D6}"/>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2122C0BD-617F-9335-8C26-B912FEC59F6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91594B9-5CC1-F1A9-BA7A-A4ABF8781FF1}"/>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427144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9D68F7-6A51-6A4F-158F-6347F00F72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A8F75F07-0BD7-8B0D-1D7C-95591DA04E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81D8C4B-0936-7D40-CF9D-9C87AA1FEEC7}"/>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627E8622-2747-EF21-15A6-F81D62D4D9C0}"/>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CE4D098-66C1-491A-0CBC-A36590DF596D}"/>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2980860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3_DIVIDER 1">
    <p:bg>
      <p:bgPr>
        <a:solidFill>
          <a:srgbClr val="9E2A2B"/>
        </a:solidFill>
        <a:effectLst/>
      </p:bgPr>
    </p:bg>
    <p:spTree>
      <p:nvGrpSpPr>
        <p:cNvPr id="1" name=""/>
        <p:cNvGrpSpPr/>
        <p:nvPr/>
      </p:nvGrpSpPr>
      <p:grpSpPr>
        <a:xfrm>
          <a:off x="0" y="0"/>
          <a:ext cx="0" cy="0"/>
          <a:chOff x="0" y="0"/>
          <a:chExt cx="0" cy="0"/>
        </a:xfrm>
      </p:grpSpPr>
      <p:sp>
        <p:nvSpPr>
          <p:cNvPr id="21" name="Shape 8">
            <a:extLst>
              <a:ext uri="{FF2B5EF4-FFF2-40B4-BE49-F238E27FC236}">
                <a16:creationId xmlns:a16="http://schemas.microsoft.com/office/drawing/2014/main" id="{D0689438-EDC3-428F-AB14-4791E1F80A1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cxnSp>
        <p:nvCxnSpPr>
          <p:cNvPr id="26" name="Straight Connector 25">
            <a:extLst>
              <a:ext uri="{FF2B5EF4-FFF2-40B4-BE49-F238E27FC236}">
                <a16:creationId xmlns:a16="http://schemas.microsoft.com/office/drawing/2014/main" id="{A3CCFEB3-A0E6-490B-9CC7-1941D6F614A9}"/>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AAD1F0D-D7CC-F9B1-D972-D8AC9408367B}"/>
              </a:ext>
            </a:extLst>
          </p:cNvPr>
          <p:cNvSpPr/>
          <p:nvPr userDrawn="1"/>
        </p:nvSpPr>
        <p:spPr>
          <a:xfrm>
            <a:off x="18810513" y="5283200"/>
            <a:ext cx="842743" cy="848521"/>
          </a:xfrm>
          <a:prstGeom prst="rect">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Tree>
    <p:extLst>
      <p:ext uri="{BB962C8B-B14F-4D97-AF65-F5344CB8AC3E}">
        <p14:creationId xmlns:p14="http://schemas.microsoft.com/office/powerpoint/2010/main" val="3954484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72403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NE TEXT BOXES">
    <p:spTree>
      <p:nvGrpSpPr>
        <p:cNvPr id="1" name=""/>
        <p:cNvGrpSpPr/>
        <p:nvPr/>
      </p:nvGrpSpPr>
      <p:grpSpPr>
        <a:xfrm>
          <a:off x="0" y="0"/>
          <a:ext cx="0" cy="0"/>
          <a:chOff x="0" y="0"/>
          <a:chExt cx="0" cy="0"/>
        </a:xfrm>
      </p:grpSpPr>
      <p:sp>
        <p:nvSpPr>
          <p:cNvPr id="2" name="Title 1"/>
          <p:cNvSpPr>
            <a:spLocks noGrp="1"/>
          </p:cNvSpPr>
          <p:nvPr>
            <p:ph type="title"/>
          </p:nvPr>
        </p:nvSpPr>
        <p:spPr>
          <a:xfrm>
            <a:off x="682063" y="451575"/>
            <a:ext cx="10800000" cy="726350"/>
          </a:xfrm>
        </p:spPr>
        <p:txBody>
          <a:bodyPr/>
          <a:lstStyle/>
          <a:p>
            <a:r>
              <a:rPr lang="en-US"/>
              <a:t>Click to edit Master title style</a:t>
            </a:r>
            <a:endParaRPr lang="en-GB"/>
          </a:p>
        </p:txBody>
      </p:sp>
      <p:sp>
        <p:nvSpPr>
          <p:cNvPr id="7" name="Text Placeholder 4"/>
          <p:cNvSpPr>
            <a:spLocks noGrp="1"/>
          </p:cNvSpPr>
          <p:nvPr>
            <p:ph type="body" sz="quarter" idx="11" hasCustomPrompt="1"/>
          </p:nvPr>
        </p:nvSpPr>
        <p:spPr>
          <a:xfrm>
            <a:off x="682063" y="180000"/>
            <a:ext cx="10800000" cy="252000"/>
          </a:xfrm>
        </p:spPr>
        <p:txBody>
          <a:bodyPr vert="horz" lIns="36000" tIns="36000" rIns="36000" bIns="36000" rtlCol="0" anchor="b" anchorCtr="0">
            <a:noAutofit/>
          </a:bodyPr>
          <a:lstStyle>
            <a:lvl1pPr>
              <a:spcAft>
                <a:spcPts val="0"/>
              </a:spcAft>
              <a:defRPr lang="en-US" sz="1200" b="0" dirty="0" smtClean="0">
                <a:solidFill>
                  <a:schemeClr val="bg1">
                    <a:lumMod val="65000"/>
                  </a:schemeClr>
                </a:solidFill>
              </a:defRPr>
            </a:lvl1pPr>
            <a:lvl2pPr>
              <a:defRPr sz="1200">
                <a:solidFill>
                  <a:schemeClr val="bg1">
                    <a:lumMod val="65000"/>
                  </a:schemeClr>
                </a:solidFill>
              </a:defRPr>
            </a:lvl2pPr>
            <a:lvl3pPr marL="0" indent="0">
              <a:buNone/>
              <a:defRPr sz="1200">
                <a:solidFill>
                  <a:schemeClr val="bg1">
                    <a:lumMod val="65000"/>
                  </a:schemeClr>
                </a:solidFill>
              </a:defRPr>
            </a:lvl3pPr>
            <a:lvl4pPr marL="0" indent="0">
              <a:buNone/>
              <a:defRPr sz="1200">
                <a:solidFill>
                  <a:schemeClr val="bg1">
                    <a:lumMod val="65000"/>
                  </a:schemeClr>
                </a:solidFill>
              </a:defRPr>
            </a:lvl4pPr>
          </a:lstStyle>
          <a:p>
            <a:pPr lvl="0">
              <a:spcAft>
                <a:spcPts val="0"/>
              </a:spcAft>
            </a:pPr>
            <a:r>
              <a:rPr lang="en-US"/>
              <a:t>Super title here – ignore when not needed</a:t>
            </a:r>
          </a:p>
        </p:txBody>
      </p:sp>
      <p:sp>
        <p:nvSpPr>
          <p:cNvPr id="8" name="Text Placeholder 7"/>
          <p:cNvSpPr>
            <a:spLocks noGrp="1"/>
          </p:cNvSpPr>
          <p:nvPr>
            <p:ph type="body" sz="quarter" idx="12"/>
          </p:nvPr>
        </p:nvSpPr>
        <p:spPr>
          <a:xfrm>
            <a:off x="682063" y="1438277"/>
            <a:ext cx="10800000" cy="47275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553395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54FB-3D16-6FCA-358A-F5C927BF1EB1}"/>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394882AA-529A-4AFF-7079-9DF2C8B0E1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824952D9-85C4-1F57-2D8C-EB048AAF2274}"/>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E07756E5-91B4-C71D-3B23-F53263143CF3}"/>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FD5EF2DF-5001-EC0D-65F4-3318E6FDD3F4}"/>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60717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9A4E-C286-2FFC-88A0-DED5CC5C67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ED4146E2-707A-0B5E-4340-9F854E3186D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98B9B5-DA25-9C1B-5910-0B53D9441176}"/>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6A256795-0FB0-CC48-B2E6-D90748C66EC2}"/>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BBAE1FD6-D622-818D-8459-B2A534A48B28}"/>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218609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F3E2-98C9-2144-8CEE-F26E047F6C29}"/>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BE50E23B-AFBB-FC7F-1D13-2ADD3FE409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D84DABD2-3281-8338-8F2C-FE99896E2C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BD1A5FBA-7A3B-41A2-84C6-63144421EC61}"/>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6" name="Footer Placeholder 5">
            <a:extLst>
              <a:ext uri="{FF2B5EF4-FFF2-40B4-BE49-F238E27FC236}">
                <a16:creationId xmlns:a16="http://schemas.microsoft.com/office/drawing/2014/main" id="{51560497-AE0C-D168-6275-BBDF3247DC44}"/>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BD96C01A-BD48-C41A-451B-EA4AFB8FDF14}"/>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388342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7C728-A8AB-C23E-6A1D-09C2C7E4F45E}"/>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A99D5577-A131-ABA2-39FC-9F939300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C220CB-D06B-ACE6-98FD-8320B9A698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215015B2-25E3-338B-A681-2E4CBA685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1CB01-D479-92A2-097E-ED3CFB310D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93FDE157-F155-1882-CC64-00003B12A880}"/>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8" name="Footer Placeholder 7">
            <a:extLst>
              <a:ext uri="{FF2B5EF4-FFF2-40B4-BE49-F238E27FC236}">
                <a16:creationId xmlns:a16="http://schemas.microsoft.com/office/drawing/2014/main" id="{6457B2F7-A3C7-0AFD-1514-7554DD001C33}"/>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7E165E70-CBB0-8E99-9820-D439CB0AB0B3}"/>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412957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F9943-7A31-B702-0127-7FD66CF17E48}"/>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3D8223DC-C6B0-98B5-580F-04F577E96BD3}"/>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4" name="Footer Placeholder 3">
            <a:extLst>
              <a:ext uri="{FF2B5EF4-FFF2-40B4-BE49-F238E27FC236}">
                <a16:creationId xmlns:a16="http://schemas.microsoft.com/office/drawing/2014/main" id="{CDDBEA44-A1B1-D9D7-71B6-C2525EF5DCC7}"/>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5532C0FE-DC9A-EB2B-9E8C-CAF679789784}"/>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1168543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719C97-B875-7A6F-723A-111471C117B3}"/>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3" name="Footer Placeholder 2">
            <a:extLst>
              <a:ext uri="{FF2B5EF4-FFF2-40B4-BE49-F238E27FC236}">
                <a16:creationId xmlns:a16="http://schemas.microsoft.com/office/drawing/2014/main" id="{8069937F-64A6-DDBA-E721-3D459DF03F94}"/>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7675540F-737F-4D87-2482-09F05C1FEAE2}"/>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312134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F629-AA59-2A77-F44F-C697C7AAE1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E6543B3A-F40D-BA1C-E5DB-1BC4A59CA5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C508F7E2-A68A-E9AE-1DA5-45012E9E0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B42D7C-79A5-C9BB-A744-1E19893F59E0}"/>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6" name="Footer Placeholder 5">
            <a:extLst>
              <a:ext uri="{FF2B5EF4-FFF2-40B4-BE49-F238E27FC236}">
                <a16:creationId xmlns:a16="http://schemas.microsoft.com/office/drawing/2014/main" id="{358DC244-42FE-8F80-34A7-A4C44E8E6D33}"/>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34A9627F-D5EC-8A66-7816-5B6EBBBAB777}"/>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3388208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B907-7028-9011-D5C4-AA0576D303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33FA505D-0D37-AB6C-92B0-0BCB1EEA19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A6574AB4-DE98-C385-AE1A-042AC4AD3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617165-A6CB-60ED-6F63-B7BCE515C3E9}"/>
              </a:ext>
            </a:extLst>
          </p:cNvPr>
          <p:cNvSpPr>
            <a:spLocks noGrp="1"/>
          </p:cNvSpPr>
          <p:nvPr>
            <p:ph type="dt" sz="half" idx="10"/>
          </p:nvPr>
        </p:nvSpPr>
        <p:spPr/>
        <p:txBody>
          <a:bodyPr/>
          <a:lstStyle/>
          <a:p>
            <a:fld id="{614653A7-324D-4419-8766-CFFABAADF6EE}" type="datetimeFigureOut">
              <a:rPr lang="en-SG" smtClean="0"/>
              <a:t>17/10/2024</a:t>
            </a:fld>
            <a:endParaRPr lang="en-SG"/>
          </a:p>
        </p:txBody>
      </p:sp>
      <p:sp>
        <p:nvSpPr>
          <p:cNvPr id="6" name="Footer Placeholder 5">
            <a:extLst>
              <a:ext uri="{FF2B5EF4-FFF2-40B4-BE49-F238E27FC236}">
                <a16:creationId xmlns:a16="http://schemas.microsoft.com/office/drawing/2014/main" id="{5FB756E2-A65E-4F55-40AA-5159BA4EDAE7}"/>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CB05F325-50FE-B840-ED78-A04002ABBD7E}"/>
              </a:ext>
            </a:extLst>
          </p:cNvPr>
          <p:cNvSpPr>
            <a:spLocks noGrp="1"/>
          </p:cNvSpPr>
          <p:nvPr>
            <p:ph type="sldNum" sz="quarter" idx="12"/>
          </p:nvPr>
        </p:nvSpPr>
        <p:spPr/>
        <p:txBody>
          <a:bodyPr/>
          <a:lstStyle/>
          <a:p>
            <a:fld id="{EDDB9BBB-CBB9-4264-A8FB-C1FF957CFDDB}" type="slidenum">
              <a:rPr lang="en-SG" smtClean="0"/>
              <a:t>‹#›</a:t>
            </a:fld>
            <a:endParaRPr lang="en-SG"/>
          </a:p>
        </p:txBody>
      </p:sp>
    </p:spTree>
    <p:extLst>
      <p:ext uri="{BB962C8B-B14F-4D97-AF65-F5344CB8AC3E}">
        <p14:creationId xmlns:p14="http://schemas.microsoft.com/office/powerpoint/2010/main" val="30569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866F05-800D-181F-53A4-A356EACD0F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CFDDAF58-3291-8A4E-AC14-6B0FDF6CD7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3ACA777-6175-028B-33EA-97AB27CF3F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4653A7-324D-4419-8766-CFFABAADF6EE}" type="datetimeFigureOut">
              <a:rPr lang="en-SG" smtClean="0"/>
              <a:t>17/10/2024</a:t>
            </a:fld>
            <a:endParaRPr lang="en-SG"/>
          </a:p>
        </p:txBody>
      </p:sp>
      <p:sp>
        <p:nvSpPr>
          <p:cNvPr id="5" name="Footer Placeholder 4">
            <a:extLst>
              <a:ext uri="{FF2B5EF4-FFF2-40B4-BE49-F238E27FC236}">
                <a16:creationId xmlns:a16="http://schemas.microsoft.com/office/drawing/2014/main" id="{1FD4F291-7BD7-55DC-60CA-6A0292898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SG"/>
          </a:p>
        </p:txBody>
      </p:sp>
      <p:sp>
        <p:nvSpPr>
          <p:cNvPr id="6" name="Slide Number Placeholder 5">
            <a:extLst>
              <a:ext uri="{FF2B5EF4-FFF2-40B4-BE49-F238E27FC236}">
                <a16:creationId xmlns:a16="http://schemas.microsoft.com/office/drawing/2014/main" id="{37FF381C-4780-4270-7C69-C8F8C98798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DB9BBB-CBB9-4264-A8FB-C1FF957CFDDB}" type="slidenum">
              <a:rPr lang="en-SG" smtClean="0"/>
              <a:t>‹#›</a:t>
            </a:fld>
            <a:endParaRPr lang="en-SG"/>
          </a:p>
        </p:txBody>
      </p:sp>
    </p:spTree>
    <p:extLst>
      <p:ext uri="{BB962C8B-B14F-4D97-AF65-F5344CB8AC3E}">
        <p14:creationId xmlns:p14="http://schemas.microsoft.com/office/powerpoint/2010/main" val="209878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hyperlink" Target="https://sseinitiative.org/sites/sseinitiative/files/documents/20161212_es-disclosure-guideline-english.pdf" TargetMode="External"/><Relationship Id="rId13"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hyperlink" Target="https://setsustainability.com/download/gcv9x7or2u1fnil" TargetMode="External"/><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15.png"/><Relationship Id="rId16" Type="http://schemas.openxmlformats.org/officeDocument/2006/relationships/image" Target="../media/image23.png"/><Relationship Id="rId1" Type="http://schemas.openxmlformats.org/officeDocument/2006/relationships/slideLayout" Target="../slideLayouts/slideLayout14.xml"/><Relationship Id="rId6" Type="http://schemas.openxmlformats.org/officeDocument/2006/relationships/hyperlink" Target="https://www.sgxgroup.com/media-centre/20240228-climate-reporting-help-companies-ride-green-transition" TargetMode="External"/><Relationship Id="rId11" Type="http://schemas.openxmlformats.org/officeDocument/2006/relationships/hyperlink" Target="https://assets.kpmg.com/content/dam/kpmg/xx/pdf/2022/09/future-of-commercial-banking-web.pdf" TargetMode="External"/><Relationship Id="rId5" Type="http://schemas.openxmlformats.org/officeDocument/2006/relationships/image" Target="../media/image18.png"/><Relationship Id="rId15" Type="http://schemas.openxmlformats.org/officeDocument/2006/relationships/image" Target="../media/image22.svg"/><Relationship Id="rId10" Type="http://schemas.openxmlformats.org/officeDocument/2006/relationships/hyperlink" Target="https://en-rules.hkex.com.hk/rulebook/appendix-c2-environmental-social-and-governance-reporting-guide-0" TargetMode="External"/><Relationship Id="rId4" Type="http://schemas.openxmlformats.org/officeDocument/2006/relationships/image" Target="../media/image17.png"/><Relationship Id="rId9" Type="http://schemas.openxmlformats.org/officeDocument/2006/relationships/hyperlink" Target="https://english.sse.com.cn/news/newsrelease/c/c_20240412_10753174.shtml" TargetMode="External"/><Relationship Id="rId14"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hyperlink" Target="https://assets.kpmg.com/content/dam/kpmg/xx/pdf/2023/02/aspac-ssr-2022-report.pdf" TargetMode="External"/><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svg"/><Relationship Id="rId2" Type="http://schemas.openxmlformats.org/officeDocument/2006/relationships/image" Target="../media/image25.png"/><Relationship Id="rId1" Type="http://schemas.openxmlformats.org/officeDocument/2006/relationships/slideLayout" Target="../slideLayouts/slideLayout14.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png"/><Relationship Id="rId9" Type="http://schemas.openxmlformats.org/officeDocument/2006/relationships/image" Target="../media/image32.png"/></Relationships>
</file>

<file path=ppt/slides/_rels/slide6.xml.rels><?xml version="1.0" encoding="UTF-8" standalone="yes"?>
<Relationships xmlns="http://schemas.openxmlformats.org/package/2006/relationships"><Relationship Id="rId3" Type="http://schemas.openxmlformats.org/officeDocument/2006/relationships/hyperlink" Target="https://www.globalreporting.org/standards/global-sustainability-standards-board/" TargetMode="External"/><Relationship Id="rId2" Type="http://schemas.openxmlformats.org/officeDocument/2006/relationships/hyperlink" Target="https://www.ifrs.org/content/ifrs/home/groups/international-sustainability-standards-board.html" TargetMode="External"/><Relationship Id="rId1" Type="http://schemas.openxmlformats.org/officeDocument/2006/relationships/slideLayout" Target="../slideLayouts/slideLayout14.xml"/><Relationship Id="rId4" Type="http://schemas.openxmlformats.org/officeDocument/2006/relationships/image" Target="../media/image36.png"/></Relationships>
</file>

<file path=ppt/slides/_rels/slide7.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B5461F-5A99-A709-9124-E4FF5767F206}"/>
              </a:ext>
            </a:extLst>
          </p:cNvPr>
          <p:cNvSpPr/>
          <p:nvPr/>
        </p:nvSpPr>
        <p:spPr>
          <a:xfrm>
            <a:off x="0" y="1354237"/>
            <a:ext cx="12192000" cy="5503761"/>
          </a:xfrm>
          <a:prstGeom prst="rect">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15" name="Subtitle 1">
            <a:extLst>
              <a:ext uri="{FF2B5EF4-FFF2-40B4-BE49-F238E27FC236}">
                <a16:creationId xmlns:a16="http://schemas.microsoft.com/office/drawing/2014/main" id="{25494E3E-744E-521C-34BE-7F36AC3699C6}"/>
              </a:ext>
            </a:extLst>
          </p:cNvPr>
          <p:cNvSpPr txBox="1">
            <a:spLocks/>
          </p:cNvSpPr>
          <p:nvPr/>
        </p:nvSpPr>
        <p:spPr bwMode="auto">
          <a:xfrm>
            <a:off x="93345" y="2134009"/>
            <a:ext cx="12098655" cy="3857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ISCA-</a:t>
            </a:r>
            <a:r>
              <a:rPr kumimoji="0" lang="en-US" sz="3200" b="0" i="0" u="none" strike="noStrike" kern="1200" cap="none" spc="0" normalizeH="0" baseline="0" noProof="0" dirty="0" err="1">
                <a:ln>
                  <a:noFill/>
                </a:ln>
                <a:solidFill>
                  <a:sysClr val="window" lastClr="FFFFFF"/>
                </a:solidFill>
                <a:effectLst/>
                <a:uLnTx/>
                <a:uFillTx/>
                <a:latin typeface="Calibri"/>
                <a:ea typeface="+mn-ea"/>
                <a:cs typeface="+mn-cs"/>
              </a:rPr>
              <a:t>LawSoc’s</a:t>
            </a: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 Sustainability Apex </a:t>
            </a:r>
            <a:r>
              <a:rPr kumimoji="0" lang="en-US" sz="3200" b="0" i="0" u="none" strike="noStrike" kern="1200" cap="none" spc="0" normalizeH="0" baseline="0" noProof="0" dirty="0" err="1">
                <a:ln>
                  <a:noFill/>
                </a:ln>
                <a:solidFill>
                  <a:sysClr val="window" lastClr="FFFFFF"/>
                </a:solidFill>
                <a:effectLst/>
                <a:uLnTx/>
                <a:uFillTx/>
                <a:latin typeface="Calibri"/>
                <a:ea typeface="+mn-ea"/>
                <a:cs typeface="+mn-cs"/>
              </a:rPr>
              <a:t>Programme</a:t>
            </a: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 (SAP)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ysClr val="window" lastClr="FFFFFF"/>
                </a:solidFill>
                <a:effectLst/>
                <a:uLnTx/>
                <a:uFillTx/>
                <a:latin typeface="Calibri"/>
                <a:ea typeface="+mn-ea"/>
                <a:cs typeface="+mn-cs"/>
              </a:rPr>
              <a:t>Masterclass 1: ESG Reporting and Regulation Standards</a:t>
            </a:r>
            <a:br>
              <a:rPr kumimoji="0" lang="en-GB" sz="5400" b="1" i="0" u="none" strike="noStrike" kern="1200" cap="none" spc="0" normalizeH="0" baseline="0" noProof="0" dirty="0">
                <a:ln>
                  <a:noFill/>
                </a:ln>
                <a:solidFill>
                  <a:sysClr val="window" lastClr="FFFFFF"/>
                </a:solidFill>
                <a:effectLst/>
                <a:uLnTx/>
                <a:uFillTx/>
                <a:latin typeface="Calibri"/>
                <a:ea typeface="+mn-ea"/>
                <a:cs typeface="+mn-cs"/>
              </a:rPr>
            </a:br>
            <a:endParaRPr kumimoji="0" lang="en-GB" sz="2000" b="1" i="0" u="none" strike="noStrike" kern="1200" cap="none" spc="0" normalizeH="0" baseline="0" noProof="0" dirty="0">
              <a:ln>
                <a:noFill/>
              </a:ln>
              <a:solidFill>
                <a:sysClr val="window" lastClr="FFFFFF"/>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ysClr val="window" lastClr="FFFFFF"/>
                </a:solidFill>
                <a:effectLst/>
                <a:uLnTx/>
                <a:uFillTx/>
                <a:latin typeface="Calibri"/>
                <a:ea typeface="+mn-ea"/>
                <a:cs typeface="+mn-cs"/>
              </a:rPr>
              <a:t>Overview – Summary Deck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ysClr val="window" lastClr="FFFFFF"/>
                </a:solidFill>
                <a:effectLst/>
                <a:uLnTx/>
                <a:uFillTx/>
                <a:latin typeface="Calibri"/>
                <a:ea typeface="+mn-ea"/>
                <a:cs typeface="+mn-cs"/>
              </a:rPr>
              <a:t>September 2024</a:t>
            </a:r>
          </a:p>
        </p:txBody>
      </p:sp>
      <p:sp>
        <p:nvSpPr>
          <p:cNvPr id="4" name="Rectangle 3">
            <a:extLst>
              <a:ext uri="{FF2B5EF4-FFF2-40B4-BE49-F238E27FC236}">
                <a16:creationId xmlns:a16="http://schemas.microsoft.com/office/drawing/2014/main" id="{25B3DC20-883B-ABFB-DAF4-C6934E294C75}"/>
              </a:ext>
            </a:extLst>
          </p:cNvPr>
          <p:cNvSpPr/>
          <p:nvPr/>
        </p:nvSpPr>
        <p:spPr>
          <a:xfrm>
            <a:off x="0"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err="1">
              <a:ln>
                <a:noFill/>
              </a:ln>
              <a:solidFill>
                <a:srgbClr val="FFFFFF"/>
              </a:solidFill>
              <a:effectLst/>
              <a:uLnTx/>
              <a:uFillTx/>
              <a:latin typeface="Arial"/>
              <a:ea typeface="+mn-ea"/>
              <a:cs typeface="+mn-cs"/>
            </a:endParaRPr>
          </a:p>
        </p:txBody>
      </p:sp>
      <p:pic>
        <p:nvPicPr>
          <p:cNvPr id="3" name="Picture 2">
            <a:extLst>
              <a:ext uri="{FF2B5EF4-FFF2-40B4-BE49-F238E27FC236}">
                <a16:creationId xmlns:a16="http://schemas.microsoft.com/office/drawing/2014/main" id="{C00E8A87-4B1E-641A-99F6-8C18CFC78E42}"/>
              </a:ext>
            </a:extLst>
          </p:cNvPr>
          <p:cNvPicPr>
            <a:picLocks noChangeAspect="1"/>
          </p:cNvPicPr>
          <p:nvPr/>
        </p:nvPicPr>
        <p:blipFill>
          <a:blip r:embed="rId3"/>
          <a:stretch>
            <a:fillRect/>
          </a:stretch>
        </p:blipFill>
        <p:spPr>
          <a:xfrm>
            <a:off x="7070972" y="86773"/>
            <a:ext cx="5010150" cy="1104900"/>
          </a:xfrm>
          <a:prstGeom prst="rect">
            <a:avLst/>
          </a:prstGeom>
        </p:spPr>
      </p:pic>
    </p:spTree>
    <p:extLst>
      <p:ext uri="{BB962C8B-B14F-4D97-AF65-F5344CB8AC3E}">
        <p14:creationId xmlns:p14="http://schemas.microsoft.com/office/powerpoint/2010/main" val="23756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3">
            <a:extLst>
              <a:ext uri="{FF2B5EF4-FFF2-40B4-BE49-F238E27FC236}">
                <a16:creationId xmlns:a16="http://schemas.microsoft.com/office/drawing/2014/main" id="{C41D2B0A-560A-665A-AFB1-6109F1F753A9}"/>
              </a:ext>
            </a:extLst>
          </p:cNvPr>
          <p:cNvSpPr>
            <a:spLocks noGrp="1"/>
          </p:cNvSpPr>
          <p:nvPr>
            <p:ph type="title"/>
          </p:nvPr>
        </p:nvSpPr>
        <p:spPr>
          <a:xfrm>
            <a:off x="635000" y="431800"/>
            <a:ext cx="8440586" cy="533400"/>
          </a:xfrm>
        </p:spPr>
        <p:txBody>
          <a:bodyPr anchor="ctr"/>
          <a:lstStyle/>
          <a:p>
            <a:r>
              <a:rPr lang="en-GB" sz="3200" b="1">
                <a:solidFill>
                  <a:srgbClr val="8C2E02"/>
                </a:solidFill>
                <a:latin typeface="Calibri" panose="020F0502020204030204" pitchFamily="34" charset="0"/>
                <a:cs typeface="Calibri" panose="020F0502020204030204" pitchFamily="34" charset="0"/>
              </a:rPr>
              <a:t>Agenda for today’s masterclass…</a:t>
            </a:r>
          </a:p>
        </p:txBody>
      </p:sp>
      <p:graphicFrame>
        <p:nvGraphicFramePr>
          <p:cNvPr id="45" name="Table 44">
            <a:extLst>
              <a:ext uri="{FF2B5EF4-FFF2-40B4-BE49-F238E27FC236}">
                <a16:creationId xmlns:a16="http://schemas.microsoft.com/office/drawing/2014/main" id="{3F220615-E3AF-CDE6-BCF2-BB53461A121D}"/>
              </a:ext>
            </a:extLst>
          </p:cNvPr>
          <p:cNvGraphicFramePr>
            <a:graphicFrameLocks noGrp="1"/>
          </p:cNvGraphicFramePr>
          <p:nvPr/>
        </p:nvGraphicFramePr>
        <p:xfrm>
          <a:off x="668055" y="5691902"/>
          <a:ext cx="3360561" cy="548640"/>
        </p:xfrm>
        <a:graphic>
          <a:graphicData uri="http://schemas.openxmlformats.org/drawingml/2006/table">
            <a:tbl>
              <a:tblPr bandRow="1">
                <a:tableStyleId>{5C22544A-7EE6-4342-B048-85BDC9FD1C3A}</a:tableStyleId>
              </a:tblPr>
              <a:tblGrid>
                <a:gridCol w="360632">
                  <a:extLst>
                    <a:ext uri="{9D8B030D-6E8A-4147-A177-3AD203B41FA5}">
                      <a16:colId xmlns:a16="http://schemas.microsoft.com/office/drawing/2014/main" val="3326977781"/>
                    </a:ext>
                  </a:extLst>
                </a:gridCol>
                <a:gridCol w="2999929">
                  <a:extLst>
                    <a:ext uri="{9D8B030D-6E8A-4147-A177-3AD203B41FA5}">
                      <a16:colId xmlns:a16="http://schemas.microsoft.com/office/drawing/2014/main" val="2192110519"/>
                    </a:ext>
                  </a:extLst>
                </a:gridCol>
              </a:tblGrid>
              <a:tr h="252479">
                <a:tc>
                  <a:txBody>
                    <a:bodyPr/>
                    <a:lstStyle/>
                    <a:p>
                      <a:r>
                        <a:rPr lang="en-US" sz="1200" b="1">
                          <a:solidFill>
                            <a:schemeClr val="tx1"/>
                          </a:solidFill>
                        </a:rPr>
                        <a:t>1.1</a:t>
                      </a:r>
                      <a:endParaRPr lang="en-SG" sz="1200" b="1">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chemeClr val="tx1"/>
                          </a:solidFill>
                        </a:rPr>
                        <a:t>The Importance of ESG</a:t>
                      </a:r>
                      <a:br>
                        <a:rPr lang="en-US" sz="1200" b="1" dirty="0">
                          <a:solidFill>
                            <a:schemeClr val="tx1"/>
                          </a:solidFill>
                        </a:rPr>
                      </a:br>
                      <a:r>
                        <a:rPr lang="en-US" sz="1200" b="1" dirty="0">
                          <a:solidFill>
                            <a:schemeClr val="tx1"/>
                          </a:solidFill>
                        </a:rPr>
                        <a:t>Reporting</a:t>
                      </a:r>
                      <a:endParaRPr lang="en-SG" sz="600" b="1" dirty="0">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8889341"/>
                  </a:ext>
                </a:extLst>
              </a:tr>
              <a:tr h="168320">
                <a:tc>
                  <a:txBody>
                    <a:bodyPr/>
                    <a:lstStyle/>
                    <a:p>
                      <a:r>
                        <a:rPr lang="en-US" sz="1200" b="1">
                          <a:solidFill>
                            <a:schemeClr val="tx1"/>
                          </a:solidFill>
                        </a:rPr>
                        <a:t>1.2</a:t>
                      </a:r>
                      <a:endParaRPr lang="en-SG" sz="1200" b="1">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chemeClr val="tx1"/>
                          </a:solidFill>
                        </a:rPr>
                        <a:t>Key ESG Frameworks and Standards</a:t>
                      </a:r>
                      <a:endParaRPr lang="en-SG" sz="1200" b="1" dirty="0">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9571270"/>
                  </a:ext>
                </a:extLst>
              </a:tr>
            </a:tbl>
          </a:graphicData>
        </a:graphic>
      </p:graphicFrame>
      <p:graphicFrame>
        <p:nvGraphicFramePr>
          <p:cNvPr id="50" name="Table 49">
            <a:extLst>
              <a:ext uri="{FF2B5EF4-FFF2-40B4-BE49-F238E27FC236}">
                <a16:creationId xmlns:a16="http://schemas.microsoft.com/office/drawing/2014/main" id="{6341D425-5B62-A2A0-35D2-F3C493C20EB1}"/>
              </a:ext>
            </a:extLst>
          </p:cNvPr>
          <p:cNvGraphicFramePr>
            <a:graphicFrameLocks noGrp="1"/>
          </p:cNvGraphicFramePr>
          <p:nvPr/>
        </p:nvGraphicFramePr>
        <p:xfrm>
          <a:off x="4227733" y="5691902"/>
          <a:ext cx="3452410" cy="731520"/>
        </p:xfrm>
        <a:graphic>
          <a:graphicData uri="http://schemas.openxmlformats.org/drawingml/2006/table">
            <a:tbl>
              <a:tblPr bandRow="1">
                <a:tableStyleId>{5C22544A-7EE6-4342-B048-85BDC9FD1C3A}</a:tableStyleId>
              </a:tblPr>
              <a:tblGrid>
                <a:gridCol w="432723">
                  <a:extLst>
                    <a:ext uri="{9D8B030D-6E8A-4147-A177-3AD203B41FA5}">
                      <a16:colId xmlns:a16="http://schemas.microsoft.com/office/drawing/2014/main" val="3326977781"/>
                    </a:ext>
                  </a:extLst>
                </a:gridCol>
                <a:gridCol w="3019687">
                  <a:extLst>
                    <a:ext uri="{9D8B030D-6E8A-4147-A177-3AD203B41FA5}">
                      <a16:colId xmlns:a16="http://schemas.microsoft.com/office/drawing/2014/main" val="2192110519"/>
                    </a:ext>
                  </a:extLst>
                </a:gridCol>
              </a:tblGrid>
              <a:tr h="177800">
                <a:tc>
                  <a:txBody>
                    <a:bodyPr/>
                    <a:lstStyle/>
                    <a:p>
                      <a:r>
                        <a:rPr lang="en-US" sz="1200" b="1">
                          <a:solidFill>
                            <a:schemeClr val="tx1"/>
                          </a:solidFill>
                        </a:rPr>
                        <a:t>2.1</a:t>
                      </a:r>
                      <a:endParaRPr lang="en-SG" sz="1200" b="1">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chemeClr val="tx1"/>
                          </a:solidFill>
                        </a:rPr>
                        <a:t>Introduction to ISSB Standards</a:t>
                      </a:r>
                      <a:endParaRPr lang="en-US" sz="600" b="1" dirty="0">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8889341"/>
                  </a:ext>
                </a:extLst>
              </a:tr>
              <a:tr h="177800">
                <a:tc>
                  <a:txBody>
                    <a:bodyPr/>
                    <a:lstStyle/>
                    <a:p>
                      <a:r>
                        <a:rPr lang="en-US" sz="1200" b="1">
                          <a:solidFill>
                            <a:schemeClr val="tx1"/>
                          </a:solidFill>
                        </a:rPr>
                        <a:t>2.2</a:t>
                      </a:r>
                      <a:endParaRPr lang="en-SG" sz="1200" b="1">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chemeClr val="tx1"/>
                          </a:solidFill>
                        </a:rPr>
                        <a:t>ISSB Disclosure Requirements</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9571270"/>
                  </a:ext>
                </a:extLst>
              </a:tr>
              <a:tr h="177800">
                <a:tc>
                  <a:txBody>
                    <a:bodyPr/>
                    <a:lstStyle/>
                    <a:p>
                      <a:r>
                        <a:rPr lang="en-US" sz="1200" b="1">
                          <a:solidFill>
                            <a:schemeClr val="tx1"/>
                          </a:solidFill>
                        </a:rPr>
                        <a:t>2.3</a:t>
                      </a:r>
                      <a:endParaRPr lang="en-SG" sz="1200" b="1">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dirty="0">
                          <a:solidFill>
                            <a:schemeClr val="tx1"/>
                          </a:solidFill>
                        </a:rPr>
                        <a:t>Practical Application of ISSB</a:t>
                      </a:r>
                      <a:br>
                        <a:rPr lang="en-US" sz="1200" b="1" dirty="0">
                          <a:solidFill>
                            <a:schemeClr val="tx1"/>
                          </a:solidFill>
                        </a:rPr>
                      </a:br>
                      <a:r>
                        <a:rPr lang="en-US" sz="1200" b="1" dirty="0">
                          <a:solidFill>
                            <a:schemeClr val="tx1"/>
                          </a:solidFill>
                        </a:rPr>
                        <a:t>Standards</a:t>
                      </a:r>
                      <a:endParaRPr lang="en-SG" sz="1200" b="1" dirty="0">
                        <a:solidFill>
                          <a:schemeClr val="tx1"/>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7286622"/>
                  </a:ext>
                </a:extLst>
              </a:tr>
            </a:tbl>
          </a:graphicData>
        </a:graphic>
      </p:graphicFrame>
      <p:pic>
        <p:nvPicPr>
          <p:cNvPr id="30" name="Picture 29">
            <a:extLst>
              <a:ext uri="{FF2B5EF4-FFF2-40B4-BE49-F238E27FC236}">
                <a16:creationId xmlns:a16="http://schemas.microsoft.com/office/drawing/2014/main" id="{D37A87A9-2A6F-E526-2AF1-2306252AA6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227733" y="1088351"/>
            <a:ext cx="3348825" cy="2988638"/>
          </a:xfrm>
          <a:prstGeom prst="rect">
            <a:avLst/>
          </a:prstGeom>
        </p:spPr>
      </p:pic>
      <p:sp>
        <p:nvSpPr>
          <p:cNvPr id="16" name="TextBox 15">
            <a:extLst>
              <a:ext uri="{FF2B5EF4-FFF2-40B4-BE49-F238E27FC236}">
                <a16:creationId xmlns:a16="http://schemas.microsoft.com/office/drawing/2014/main" id="{64B33158-F2FC-12C9-44DB-6E8841611ACA}"/>
              </a:ext>
            </a:extLst>
          </p:cNvPr>
          <p:cNvSpPr txBox="1"/>
          <p:nvPr/>
        </p:nvSpPr>
        <p:spPr>
          <a:xfrm>
            <a:off x="4229925" y="1088352"/>
            <a:ext cx="3335523" cy="3002814"/>
          </a:xfrm>
          <a:prstGeom prst="rect">
            <a:avLst/>
          </a:prstGeom>
          <a:noFill/>
          <a:ln w="50800">
            <a:solidFill>
              <a:schemeClr val="tx1"/>
            </a:solidFill>
            <a:miter lim="800000"/>
          </a:ln>
        </p:spPr>
        <p:txBody>
          <a:bodyPr wrap="square" lIns="180000" tIns="180000" rIns="180000" bIns="180000" rtlCol="0">
            <a:noAutofit/>
          </a:bodyPr>
          <a:lstStyle/>
          <a:p>
            <a:pPr marL="0" marR="0" lvl="0" indent="0" algn="l" defTabSz="914400" rtl="0" eaLnBrk="1" fontAlgn="auto" latinLnBrk="0" hangingPunct="1">
              <a:lnSpc>
                <a:spcPct val="7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00338D"/>
              </a:solidFill>
              <a:effectLst/>
              <a:uLnTx/>
              <a:uFillTx/>
              <a:latin typeface="Arial"/>
              <a:ea typeface="+mn-ea"/>
              <a:cs typeface="+mn-cs"/>
            </a:endParaRPr>
          </a:p>
        </p:txBody>
      </p:sp>
      <p:pic>
        <p:nvPicPr>
          <p:cNvPr id="17" name="Picture 16">
            <a:extLst>
              <a:ext uri="{FF2B5EF4-FFF2-40B4-BE49-F238E27FC236}">
                <a16:creationId xmlns:a16="http://schemas.microsoft.com/office/drawing/2014/main" id="{067A4450-80BF-69A6-4A63-8D293EE8FBB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93245" y="1100960"/>
            <a:ext cx="3320200" cy="2988638"/>
          </a:xfrm>
          <a:prstGeom prst="rect">
            <a:avLst/>
          </a:prstGeom>
        </p:spPr>
      </p:pic>
      <p:sp>
        <p:nvSpPr>
          <p:cNvPr id="18" name="TextBox 17">
            <a:extLst>
              <a:ext uri="{FF2B5EF4-FFF2-40B4-BE49-F238E27FC236}">
                <a16:creationId xmlns:a16="http://schemas.microsoft.com/office/drawing/2014/main" id="{0578E738-A211-E25E-768B-699C582F3986}"/>
              </a:ext>
            </a:extLst>
          </p:cNvPr>
          <p:cNvSpPr txBox="1"/>
          <p:nvPr/>
        </p:nvSpPr>
        <p:spPr>
          <a:xfrm>
            <a:off x="682135" y="1112611"/>
            <a:ext cx="3335523" cy="3002814"/>
          </a:xfrm>
          <a:prstGeom prst="rect">
            <a:avLst/>
          </a:prstGeom>
          <a:noFill/>
          <a:ln w="50800">
            <a:solidFill>
              <a:schemeClr val="tx1"/>
            </a:solidFill>
            <a:miter lim="800000"/>
          </a:ln>
        </p:spPr>
        <p:txBody>
          <a:bodyPr wrap="square" lIns="180000" tIns="180000" rIns="180000" bIns="180000" rtlCol="0">
            <a:noAutofit/>
          </a:bodyPr>
          <a:lstStyle/>
          <a:p>
            <a:pPr marL="0" marR="0" lvl="0" indent="0" algn="l" defTabSz="914400" rtl="0" eaLnBrk="1" fontAlgn="auto" latinLnBrk="0" hangingPunct="1">
              <a:lnSpc>
                <a:spcPct val="70000"/>
              </a:lnSpc>
              <a:spcBef>
                <a:spcPts val="0"/>
              </a:spcBef>
              <a:spcAft>
                <a:spcPts val="0"/>
              </a:spcAft>
              <a:buClrTx/>
              <a:buSzTx/>
              <a:buFontTx/>
              <a:buNone/>
              <a:tabLst/>
              <a:defRPr/>
            </a:pPr>
            <a:endParaRPr kumimoji="0" lang="en-GB" sz="1600" b="0" i="0" u="none" strike="noStrike" kern="1200" cap="none" spc="0" normalizeH="0" baseline="0" noProof="0" dirty="0">
              <a:ln>
                <a:noFill/>
              </a:ln>
              <a:solidFill>
                <a:srgbClr val="00338D"/>
              </a:solidFill>
              <a:effectLst/>
              <a:uLnTx/>
              <a:uFillTx/>
              <a:latin typeface="Arial"/>
              <a:ea typeface="+mn-ea"/>
              <a:cs typeface="+mn-cs"/>
            </a:endParaRPr>
          </a:p>
        </p:txBody>
      </p:sp>
      <p:sp>
        <p:nvSpPr>
          <p:cNvPr id="20" name="TextBox 19">
            <a:extLst>
              <a:ext uri="{FF2B5EF4-FFF2-40B4-BE49-F238E27FC236}">
                <a16:creationId xmlns:a16="http://schemas.microsoft.com/office/drawing/2014/main" id="{C96D7E91-37F9-D6D6-7412-08FE04CD3E33}"/>
              </a:ext>
            </a:extLst>
          </p:cNvPr>
          <p:cNvSpPr txBox="1"/>
          <p:nvPr/>
        </p:nvSpPr>
        <p:spPr>
          <a:xfrm>
            <a:off x="3250198" y="3237639"/>
            <a:ext cx="755578" cy="861774"/>
          </a:xfrm>
          <a:prstGeom prst="rect">
            <a:avLst/>
          </a:prstGeom>
          <a:noFill/>
        </p:spPr>
        <p:txBody>
          <a:bodyPr wrap="square" lIns="0" tIns="0" rIns="0" bIns="0" rtlCol="0">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GB" sz="8000" b="0" i="0" u="none" strike="noStrike" kern="1200" cap="none" spc="0" normalizeH="0" baseline="0" noProof="0" dirty="0">
                <a:ln>
                  <a:noFill/>
                </a:ln>
                <a:solidFill>
                  <a:srgbClr val="FFFFFF"/>
                </a:solidFill>
                <a:effectLst/>
                <a:uLnTx/>
                <a:uFillTx/>
                <a:latin typeface="KPMG Bold"/>
                <a:ea typeface="+mn-ea"/>
                <a:cs typeface="+mn-cs"/>
              </a:rPr>
              <a:t>01</a:t>
            </a:r>
          </a:p>
        </p:txBody>
      </p:sp>
      <p:sp>
        <p:nvSpPr>
          <p:cNvPr id="21" name="TextBox 20">
            <a:extLst>
              <a:ext uri="{FF2B5EF4-FFF2-40B4-BE49-F238E27FC236}">
                <a16:creationId xmlns:a16="http://schemas.microsoft.com/office/drawing/2014/main" id="{8EF83E1B-ED7A-6C3E-0B35-73FD3FCC50D6}"/>
              </a:ext>
            </a:extLst>
          </p:cNvPr>
          <p:cNvSpPr txBox="1"/>
          <p:nvPr/>
        </p:nvSpPr>
        <p:spPr>
          <a:xfrm>
            <a:off x="664620" y="4141251"/>
            <a:ext cx="3348825" cy="1460080"/>
          </a:xfrm>
          <a:prstGeom prst="rect">
            <a:avLst/>
          </a:prstGeom>
          <a:noFill/>
        </p:spPr>
        <p:txBody>
          <a:bodyPr wrap="square" lIns="0" tIns="0" rIns="0" bIns="0" rtlCol="0">
            <a:spAutoFit/>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kumimoji="0" lang="en-SG" sz="1400" b="1" i="0" u="none" strike="noStrike" kern="1200" cap="none" spc="0" normalizeH="0" baseline="0" noProof="0" dirty="0">
                <a:ln>
                  <a:noFill/>
                </a:ln>
                <a:solidFill>
                  <a:srgbClr val="00338D"/>
                </a:solidFill>
                <a:effectLst/>
                <a:uLnTx/>
                <a:uFillTx/>
                <a:latin typeface="Arial"/>
                <a:ea typeface="+mn-ea"/>
                <a:cs typeface="+mn-cs"/>
              </a:rPr>
              <a:t>Introduction to ESG Reporting and Standards</a:t>
            </a:r>
          </a:p>
          <a:p>
            <a:pPr marL="0" marR="0" lvl="0" indent="0" algn="l" defTabSz="914400" rtl="0" eaLnBrk="1" fontAlgn="auto" latinLnBrk="0" hangingPunct="1">
              <a:lnSpc>
                <a:spcPct val="120000"/>
              </a:lnSpc>
              <a:spcBef>
                <a:spcPts val="0"/>
              </a:spcBef>
              <a:spcAft>
                <a:spcPts val="600"/>
              </a:spcAft>
              <a:buClrTx/>
              <a:buSzTx/>
              <a:buFontTx/>
              <a:buNone/>
              <a:tabLst/>
              <a:defRPr/>
            </a:pPr>
            <a:r>
              <a:rPr lang="en-SG" sz="1200" dirty="0">
                <a:solidFill>
                  <a:srgbClr val="000000"/>
                </a:solidFill>
                <a:latin typeface="Arial"/>
              </a:rPr>
              <a:t>Highlighting the value of ESG to businesses, and the role of ESG reporting in driving transparency and accountability, followed by deep dive into the selected ESG frameworks and standards.</a:t>
            </a:r>
          </a:p>
        </p:txBody>
      </p:sp>
      <p:sp>
        <p:nvSpPr>
          <p:cNvPr id="22" name="TextBox 21">
            <a:extLst>
              <a:ext uri="{FF2B5EF4-FFF2-40B4-BE49-F238E27FC236}">
                <a16:creationId xmlns:a16="http://schemas.microsoft.com/office/drawing/2014/main" id="{0BA6BBD3-F2F9-2179-C0E3-4269560F2F17}"/>
              </a:ext>
            </a:extLst>
          </p:cNvPr>
          <p:cNvSpPr txBox="1"/>
          <p:nvPr/>
        </p:nvSpPr>
        <p:spPr>
          <a:xfrm>
            <a:off x="6677335" y="3237639"/>
            <a:ext cx="859921" cy="861774"/>
          </a:xfrm>
          <a:prstGeom prst="rect">
            <a:avLst/>
          </a:prstGeom>
          <a:noFill/>
        </p:spPr>
        <p:txBody>
          <a:bodyPr wrap="square" lIns="0" tIns="0" rIns="0" bIns="0" rtlCol="0">
            <a:spAutoFit/>
          </a:bodyPr>
          <a:lstStyle/>
          <a:p>
            <a:pPr marL="0" marR="0" lvl="0" indent="0" algn="l" defTabSz="914400" rtl="0" eaLnBrk="1" fontAlgn="auto" latinLnBrk="0" hangingPunct="1">
              <a:lnSpc>
                <a:spcPct val="70000"/>
              </a:lnSpc>
              <a:spcBef>
                <a:spcPts val="0"/>
              </a:spcBef>
              <a:spcAft>
                <a:spcPts val="0"/>
              </a:spcAft>
              <a:buClrTx/>
              <a:buSzTx/>
              <a:buFontTx/>
              <a:buNone/>
              <a:tabLst/>
              <a:defRPr/>
            </a:pPr>
            <a:r>
              <a:rPr kumimoji="0" lang="en-GB" sz="8000" b="0" i="0" u="none" strike="noStrike" kern="1200" cap="none" spc="0" normalizeH="0" baseline="0" noProof="0" dirty="0">
                <a:ln>
                  <a:noFill/>
                </a:ln>
                <a:solidFill>
                  <a:schemeClr val="bg1"/>
                </a:solidFill>
                <a:effectLst/>
                <a:uLnTx/>
                <a:uFillTx/>
                <a:latin typeface="KPMG Bold"/>
                <a:ea typeface="+mn-ea"/>
                <a:cs typeface="+mn-cs"/>
              </a:rPr>
              <a:t>02</a:t>
            </a:r>
          </a:p>
        </p:txBody>
      </p:sp>
      <p:sp>
        <p:nvSpPr>
          <p:cNvPr id="23" name="TextBox 22">
            <a:extLst>
              <a:ext uri="{FF2B5EF4-FFF2-40B4-BE49-F238E27FC236}">
                <a16:creationId xmlns:a16="http://schemas.microsoft.com/office/drawing/2014/main" id="{A99D2EE5-0FC4-253A-A808-34AEF35A9717}"/>
              </a:ext>
            </a:extLst>
          </p:cNvPr>
          <p:cNvSpPr txBox="1"/>
          <p:nvPr/>
        </p:nvSpPr>
        <p:spPr>
          <a:xfrm>
            <a:off x="4227733" y="4141251"/>
            <a:ext cx="3348825" cy="1423147"/>
          </a:xfrm>
          <a:prstGeom prst="rect">
            <a:avLst/>
          </a:prstGeom>
          <a:noFill/>
        </p:spPr>
        <p:txBody>
          <a:bodyPr wrap="square" lIns="0" tIns="0" rIns="0" bIns="0" rtlCol="0">
            <a:spAutoFit/>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kumimoji="0" lang="en-SG" sz="1400" b="1" i="0" u="none" strike="noStrike" kern="1200" cap="none" spc="0" normalizeH="0" baseline="0" noProof="0" dirty="0">
                <a:ln>
                  <a:noFill/>
                </a:ln>
                <a:solidFill>
                  <a:srgbClr val="00338D"/>
                </a:solidFill>
                <a:effectLst/>
                <a:uLnTx/>
                <a:uFillTx/>
                <a:latin typeface="Arial"/>
                <a:ea typeface="+mn-ea"/>
                <a:cs typeface="+mn-cs"/>
              </a:rPr>
              <a:t>In-depth Exploration of ISSB Standards</a:t>
            </a:r>
          </a:p>
          <a:p>
            <a:pPr marL="0" marR="0" lvl="0" indent="0" algn="l" defTabSz="914400" rtl="0" eaLnBrk="1" fontAlgn="auto" latinLnBrk="0" hangingPunct="1">
              <a:lnSpc>
                <a:spcPct val="120000"/>
              </a:lnSpc>
              <a:spcBef>
                <a:spcPts val="0"/>
              </a:spcBef>
              <a:spcAft>
                <a:spcPts val="600"/>
              </a:spcAft>
              <a:buClrTx/>
              <a:buSzTx/>
              <a:buFontTx/>
              <a:buNone/>
              <a:tabLst/>
              <a:defRPr/>
            </a:pPr>
            <a:r>
              <a:rPr lang="en-SG" sz="1200" dirty="0">
                <a:solidFill>
                  <a:srgbClr val="000000"/>
                </a:solidFill>
                <a:latin typeface="Arial"/>
              </a:rPr>
              <a:t>Explore the role of ISSB in the global sustainability reporting landscape, as we discuss IFRS S1 and S2 disclosure requirements, and the potential challenges in implementing the standards. </a:t>
            </a:r>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err="1">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404553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DADEA67-F412-4A21-A31E-CB382334B8F5}"/>
              </a:ext>
            </a:extLst>
          </p:cNvPr>
          <p:cNvSpPr>
            <a:spLocks noGrp="1"/>
          </p:cNvSpPr>
          <p:nvPr>
            <p:ph type="title"/>
          </p:nvPr>
        </p:nvSpPr>
        <p:spPr>
          <a:xfrm>
            <a:off x="682063" y="451575"/>
            <a:ext cx="10800000" cy="479036"/>
          </a:xfrm>
        </p:spPr>
        <p:txBody>
          <a:bodyPr>
            <a:normAutofit fontScale="90000"/>
          </a:bodyPr>
          <a:lstStyle/>
          <a:p>
            <a:r>
              <a:rPr kumimoji="0" lang="en-SG" sz="3200" b="1" i="0" u="none" strike="noStrike" kern="1200" cap="none" spc="0" normalizeH="0" baseline="0" noProof="0" dirty="0">
                <a:ln>
                  <a:noFill/>
                </a:ln>
                <a:solidFill>
                  <a:srgbClr val="9E2A2B"/>
                </a:solidFill>
                <a:effectLst/>
                <a:uLnTx/>
                <a:uFillTx/>
                <a:latin typeface="Calibri" panose="020F0502020204030204" pitchFamily="34" charset="0"/>
                <a:ea typeface="+mj-ea"/>
                <a:cs typeface="Calibri" panose="020F0502020204030204" pitchFamily="34" charset="0"/>
              </a:rPr>
              <a:t>Sustainability Calls for Companies to Act Now</a:t>
            </a:r>
            <a:endParaRPr lang="de-DE" sz="3600" dirty="0"/>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2" name="object 227">
            <a:extLst>
              <a:ext uri="{FF2B5EF4-FFF2-40B4-BE49-F238E27FC236}">
                <a16:creationId xmlns:a16="http://schemas.microsoft.com/office/drawing/2014/main" id="{21ABA6F1-B4E4-B142-41CF-42CB0003AE49}"/>
              </a:ext>
            </a:extLst>
          </p:cNvPr>
          <p:cNvSpPr txBox="1"/>
          <p:nvPr/>
        </p:nvSpPr>
        <p:spPr>
          <a:xfrm>
            <a:off x="672284" y="1122569"/>
            <a:ext cx="3175406" cy="625060"/>
          </a:xfrm>
          <a:prstGeom prst="rect">
            <a:avLst/>
          </a:prstGeom>
        </p:spPr>
        <p:txBody>
          <a:bodyPr vert="horz" wrap="square" lIns="0" tIns="9415" rIns="0" bIns="0" rtlCol="0">
            <a:spAutoFit/>
          </a:bodyPr>
          <a:lstStyle/>
          <a:p>
            <a:pPr marL="9415" defTabSz="734355">
              <a:spcBef>
                <a:spcPts val="74"/>
              </a:spcBef>
            </a:pPr>
            <a:r>
              <a:rPr sz="4000" b="1" spc="-4">
                <a:solidFill>
                  <a:srgbClr val="BB3E03"/>
                </a:solidFill>
                <a:latin typeface="+mj-lt"/>
                <a:cs typeface="Arial"/>
              </a:rPr>
              <a:t>Drivers </a:t>
            </a:r>
            <a:r>
              <a:rPr sz="4000" b="1">
                <a:solidFill>
                  <a:srgbClr val="BB3E03"/>
                </a:solidFill>
                <a:latin typeface="+mj-lt"/>
                <a:cs typeface="Arial"/>
              </a:rPr>
              <a:t>of</a:t>
            </a:r>
            <a:r>
              <a:rPr sz="4000" b="1" spc="-48">
                <a:solidFill>
                  <a:srgbClr val="BB3E03"/>
                </a:solidFill>
                <a:latin typeface="+mj-lt"/>
                <a:cs typeface="Arial"/>
              </a:rPr>
              <a:t> </a:t>
            </a:r>
            <a:r>
              <a:rPr sz="4000" b="1">
                <a:solidFill>
                  <a:srgbClr val="BB3E03"/>
                </a:solidFill>
                <a:latin typeface="+mj-lt"/>
                <a:cs typeface="Arial"/>
              </a:rPr>
              <a:t>change</a:t>
            </a:r>
            <a:r>
              <a:rPr lang="en-US" sz="4000" b="1">
                <a:solidFill>
                  <a:srgbClr val="BB3E03"/>
                </a:solidFill>
                <a:latin typeface="+mj-lt"/>
                <a:cs typeface="Arial"/>
              </a:rPr>
              <a:t>:</a:t>
            </a:r>
            <a:endParaRPr sz="4000">
              <a:solidFill>
                <a:srgbClr val="BB3E03"/>
              </a:solidFill>
              <a:latin typeface="+mj-lt"/>
              <a:cs typeface="Arial"/>
            </a:endParaRPr>
          </a:p>
        </p:txBody>
      </p:sp>
      <p:sp>
        <p:nvSpPr>
          <p:cNvPr id="4" name="object 21">
            <a:extLst>
              <a:ext uri="{FF2B5EF4-FFF2-40B4-BE49-F238E27FC236}">
                <a16:creationId xmlns:a16="http://schemas.microsoft.com/office/drawing/2014/main" id="{21C84A50-D9FE-AA5A-84D8-99693C3A5B58}"/>
              </a:ext>
            </a:extLst>
          </p:cNvPr>
          <p:cNvSpPr/>
          <p:nvPr/>
        </p:nvSpPr>
        <p:spPr>
          <a:xfrm>
            <a:off x="4579229" y="2876806"/>
            <a:ext cx="2360808" cy="2360808"/>
          </a:xfrm>
          <a:custGeom>
            <a:avLst/>
            <a:gdLst/>
            <a:ahLst/>
            <a:cxnLst/>
            <a:rect l="l" t="t" r="r" b="b"/>
            <a:pathLst>
              <a:path w="2557779" h="2557779">
                <a:moveTo>
                  <a:pt x="0" y="1278635"/>
                </a:moveTo>
                <a:lnTo>
                  <a:pt x="881" y="1230700"/>
                </a:lnTo>
                <a:lnTo>
                  <a:pt x="3507" y="1183209"/>
                </a:lnTo>
                <a:lnTo>
                  <a:pt x="7844" y="1136195"/>
                </a:lnTo>
                <a:lnTo>
                  <a:pt x="13863" y="1089688"/>
                </a:lnTo>
                <a:lnTo>
                  <a:pt x="21533" y="1043719"/>
                </a:lnTo>
                <a:lnTo>
                  <a:pt x="30822" y="998319"/>
                </a:lnTo>
                <a:lnTo>
                  <a:pt x="41700" y="953518"/>
                </a:lnTo>
                <a:lnTo>
                  <a:pt x="54136" y="909349"/>
                </a:lnTo>
                <a:lnTo>
                  <a:pt x="68098" y="865841"/>
                </a:lnTo>
                <a:lnTo>
                  <a:pt x="83557" y="823025"/>
                </a:lnTo>
                <a:lnTo>
                  <a:pt x="100481" y="780933"/>
                </a:lnTo>
                <a:lnTo>
                  <a:pt x="118839" y="739595"/>
                </a:lnTo>
                <a:lnTo>
                  <a:pt x="138601" y="699042"/>
                </a:lnTo>
                <a:lnTo>
                  <a:pt x="159734" y="659306"/>
                </a:lnTo>
                <a:lnTo>
                  <a:pt x="182210" y="620416"/>
                </a:lnTo>
                <a:lnTo>
                  <a:pt x="205996" y="582405"/>
                </a:lnTo>
                <a:lnTo>
                  <a:pt x="231061" y="545302"/>
                </a:lnTo>
                <a:lnTo>
                  <a:pt x="257376" y="509139"/>
                </a:lnTo>
                <a:lnTo>
                  <a:pt x="284908" y="473947"/>
                </a:lnTo>
                <a:lnTo>
                  <a:pt x="313627" y="439757"/>
                </a:lnTo>
                <a:lnTo>
                  <a:pt x="343503" y="406598"/>
                </a:lnTo>
                <a:lnTo>
                  <a:pt x="374503" y="374503"/>
                </a:lnTo>
                <a:lnTo>
                  <a:pt x="406598" y="343503"/>
                </a:lnTo>
                <a:lnTo>
                  <a:pt x="439757" y="313627"/>
                </a:lnTo>
                <a:lnTo>
                  <a:pt x="473947" y="284908"/>
                </a:lnTo>
                <a:lnTo>
                  <a:pt x="509139" y="257376"/>
                </a:lnTo>
                <a:lnTo>
                  <a:pt x="545302" y="231061"/>
                </a:lnTo>
                <a:lnTo>
                  <a:pt x="582405" y="205996"/>
                </a:lnTo>
                <a:lnTo>
                  <a:pt x="620416" y="182210"/>
                </a:lnTo>
                <a:lnTo>
                  <a:pt x="659306" y="159734"/>
                </a:lnTo>
                <a:lnTo>
                  <a:pt x="699042" y="138601"/>
                </a:lnTo>
                <a:lnTo>
                  <a:pt x="739595" y="118839"/>
                </a:lnTo>
                <a:lnTo>
                  <a:pt x="780933" y="100481"/>
                </a:lnTo>
                <a:lnTo>
                  <a:pt x="823025" y="83557"/>
                </a:lnTo>
                <a:lnTo>
                  <a:pt x="865841" y="68098"/>
                </a:lnTo>
                <a:lnTo>
                  <a:pt x="909349" y="54136"/>
                </a:lnTo>
                <a:lnTo>
                  <a:pt x="953518" y="41700"/>
                </a:lnTo>
                <a:lnTo>
                  <a:pt x="998319" y="30822"/>
                </a:lnTo>
                <a:lnTo>
                  <a:pt x="1043719" y="21533"/>
                </a:lnTo>
                <a:lnTo>
                  <a:pt x="1089688" y="13863"/>
                </a:lnTo>
                <a:lnTo>
                  <a:pt x="1136195" y="7844"/>
                </a:lnTo>
                <a:lnTo>
                  <a:pt x="1183209" y="3507"/>
                </a:lnTo>
                <a:lnTo>
                  <a:pt x="1230700" y="881"/>
                </a:lnTo>
                <a:lnTo>
                  <a:pt x="1278636" y="0"/>
                </a:lnTo>
                <a:lnTo>
                  <a:pt x="1326571" y="881"/>
                </a:lnTo>
                <a:lnTo>
                  <a:pt x="1374062" y="3507"/>
                </a:lnTo>
                <a:lnTo>
                  <a:pt x="1421076" y="7844"/>
                </a:lnTo>
                <a:lnTo>
                  <a:pt x="1467583" y="13863"/>
                </a:lnTo>
                <a:lnTo>
                  <a:pt x="1513552" y="21533"/>
                </a:lnTo>
                <a:lnTo>
                  <a:pt x="1558952" y="30822"/>
                </a:lnTo>
                <a:lnTo>
                  <a:pt x="1603753" y="41700"/>
                </a:lnTo>
                <a:lnTo>
                  <a:pt x="1647922" y="54136"/>
                </a:lnTo>
                <a:lnTo>
                  <a:pt x="1691430" y="68098"/>
                </a:lnTo>
                <a:lnTo>
                  <a:pt x="1734246" y="83557"/>
                </a:lnTo>
                <a:lnTo>
                  <a:pt x="1776338" y="100481"/>
                </a:lnTo>
                <a:lnTo>
                  <a:pt x="1817676" y="118839"/>
                </a:lnTo>
                <a:lnTo>
                  <a:pt x="1858229" y="138601"/>
                </a:lnTo>
                <a:lnTo>
                  <a:pt x="1897965" y="159734"/>
                </a:lnTo>
                <a:lnTo>
                  <a:pt x="1936855" y="182210"/>
                </a:lnTo>
                <a:lnTo>
                  <a:pt x="1974866" y="205996"/>
                </a:lnTo>
                <a:lnTo>
                  <a:pt x="2011969" y="231061"/>
                </a:lnTo>
                <a:lnTo>
                  <a:pt x="2048132" y="257376"/>
                </a:lnTo>
                <a:lnTo>
                  <a:pt x="2083324" y="284908"/>
                </a:lnTo>
                <a:lnTo>
                  <a:pt x="2117514" y="313627"/>
                </a:lnTo>
                <a:lnTo>
                  <a:pt x="2150673" y="343503"/>
                </a:lnTo>
                <a:lnTo>
                  <a:pt x="2182768" y="374503"/>
                </a:lnTo>
                <a:lnTo>
                  <a:pt x="2213768" y="406598"/>
                </a:lnTo>
                <a:lnTo>
                  <a:pt x="2243644" y="439757"/>
                </a:lnTo>
                <a:lnTo>
                  <a:pt x="2272363" y="473947"/>
                </a:lnTo>
                <a:lnTo>
                  <a:pt x="2299895" y="509139"/>
                </a:lnTo>
                <a:lnTo>
                  <a:pt x="2326210" y="545302"/>
                </a:lnTo>
                <a:lnTo>
                  <a:pt x="2351275" y="582405"/>
                </a:lnTo>
                <a:lnTo>
                  <a:pt x="2375061" y="620416"/>
                </a:lnTo>
                <a:lnTo>
                  <a:pt x="2397537" y="659306"/>
                </a:lnTo>
                <a:lnTo>
                  <a:pt x="2418670" y="699042"/>
                </a:lnTo>
                <a:lnTo>
                  <a:pt x="2438432" y="739595"/>
                </a:lnTo>
                <a:lnTo>
                  <a:pt x="2456790" y="780933"/>
                </a:lnTo>
                <a:lnTo>
                  <a:pt x="2473714" y="823025"/>
                </a:lnTo>
                <a:lnTo>
                  <a:pt x="2489173" y="865841"/>
                </a:lnTo>
                <a:lnTo>
                  <a:pt x="2503135" y="909349"/>
                </a:lnTo>
                <a:lnTo>
                  <a:pt x="2515571" y="953518"/>
                </a:lnTo>
                <a:lnTo>
                  <a:pt x="2526449" y="998319"/>
                </a:lnTo>
                <a:lnTo>
                  <a:pt x="2535738" y="1043719"/>
                </a:lnTo>
                <a:lnTo>
                  <a:pt x="2543408" y="1089688"/>
                </a:lnTo>
                <a:lnTo>
                  <a:pt x="2549427" y="1136195"/>
                </a:lnTo>
                <a:lnTo>
                  <a:pt x="2553764" y="1183209"/>
                </a:lnTo>
                <a:lnTo>
                  <a:pt x="2556390" y="1230700"/>
                </a:lnTo>
                <a:lnTo>
                  <a:pt x="2557272" y="1278635"/>
                </a:lnTo>
                <a:lnTo>
                  <a:pt x="2556390" y="1326571"/>
                </a:lnTo>
                <a:lnTo>
                  <a:pt x="2553764" y="1374062"/>
                </a:lnTo>
                <a:lnTo>
                  <a:pt x="2549427" y="1421076"/>
                </a:lnTo>
                <a:lnTo>
                  <a:pt x="2543408" y="1467583"/>
                </a:lnTo>
                <a:lnTo>
                  <a:pt x="2535738" y="1513552"/>
                </a:lnTo>
                <a:lnTo>
                  <a:pt x="2526449" y="1558952"/>
                </a:lnTo>
                <a:lnTo>
                  <a:pt x="2515571" y="1603753"/>
                </a:lnTo>
                <a:lnTo>
                  <a:pt x="2503135" y="1647922"/>
                </a:lnTo>
                <a:lnTo>
                  <a:pt x="2489173" y="1691430"/>
                </a:lnTo>
                <a:lnTo>
                  <a:pt x="2473714" y="1734246"/>
                </a:lnTo>
                <a:lnTo>
                  <a:pt x="2456790" y="1776338"/>
                </a:lnTo>
                <a:lnTo>
                  <a:pt x="2438432" y="1817676"/>
                </a:lnTo>
                <a:lnTo>
                  <a:pt x="2418670" y="1858229"/>
                </a:lnTo>
                <a:lnTo>
                  <a:pt x="2397537" y="1897965"/>
                </a:lnTo>
                <a:lnTo>
                  <a:pt x="2375061" y="1936855"/>
                </a:lnTo>
                <a:lnTo>
                  <a:pt x="2351275" y="1974866"/>
                </a:lnTo>
                <a:lnTo>
                  <a:pt x="2326210" y="2011969"/>
                </a:lnTo>
                <a:lnTo>
                  <a:pt x="2299895" y="2048132"/>
                </a:lnTo>
                <a:lnTo>
                  <a:pt x="2272363" y="2083324"/>
                </a:lnTo>
                <a:lnTo>
                  <a:pt x="2243644" y="2117514"/>
                </a:lnTo>
                <a:lnTo>
                  <a:pt x="2213768" y="2150673"/>
                </a:lnTo>
                <a:lnTo>
                  <a:pt x="2182768" y="2182768"/>
                </a:lnTo>
                <a:lnTo>
                  <a:pt x="2150673" y="2213768"/>
                </a:lnTo>
                <a:lnTo>
                  <a:pt x="2117514" y="2243644"/>
                </a:lnTo>
                <a:lnTo>
                  <a:pt x="2083324" y="2272363"/>
                </a:lnTo>
                <a:lnTo>
                  <a:pt x="2048132" y="2299895"/>
                </a:lnTo>
                <a:lnTo>
                  <a:pt x="2011969" y="2326210"/>
                </a:lnTo>
                <a:lnTo>
                  <a:pt x="1974866" y="2351275"/>
                </a:lnTo>
                <a:lnTo>
                  <a:pt x="1936855" y="2375061"/>
                </a:lnTo>
                <a:lnTo>
                  <a:pt x="1897965" y="2397537"/>
                </a:lnTo>
                <a:lnTo>
                  <a:pt x="1858229" y="2418670"/>
                </a:lnTo>
                <a:lnTo>
                  <a:pt x="1817676" y="2438432"/>
                </a:lnTo>
                <a:lnTo>
                  <a:pt x="1776338" y="2456790"/>
                </a:lnTo>
                <a:lnTo>
                  <a:pt x="1734246" y="2473714"/>
                </a:lnTo>
                <a:lnTo>
                  <a:pt x="1691430" y="2489173"/>
                </a:lnTo>
                <a:lnTo>
                  <a:pt x="1647922" y="2503135"/>
                </a:lnTo>
                <a:lnTo>
                  <a:pt x="1603753" y="2515571"/>
                </a:lnTo>
                <a:lnTo>
                  <a:pt x="1558952" y="2526449"/>
                </a:lnTo>
                <a:lnTo>
                  <a:pt x="1513552" y="2535738"/>
                </a:lnTo>
                <a:lnTo>
                  <a:pt x="1467583" y="2543408"/>
                </a:lnTo>
                <a:lnTo>
                  <a:pt x="1421076" y="2549427"/>
                </a:lnTo>
                <a:lnTo>
                  <a:pt x="1374062" y="2553764"/>
                </a:lnTo>
                <a:lnTo>
                  <a:pt x="1326571" y="2556390"/>
                </a:lnTo>
                <a:lnTo>
                  <a:pt x="1278636" y="2557272"/>
                </a:lnTo>
                <a:lnTo>
                  <a:pt x="1230700" y="2556390"/>
                </a:lnTo>
                <a:lnTo>
                  <a:pt x="1183209" y="2553764"/>
                </a:lnTo>
                <a:lnTo>
                  <a:pt x="1136195" y="2549427"/>
                </a:lnTo>
                <a:lnTo>
                  <a:pt x="1089688" y="2543408"/>
                </a:lnTo>
                <a:lnTo>
                  <a:pt x="1043719" y="2535738"/>
                </a:lnTo>
                <a:lnTo>
                  <a:pt x="998319" y="2526449"/>
                </a:lnTo>
                <a:lnTo>
                  <a:pt x="953518" y="2515571"/>
                </a:lnTo>
                <a:lnTo>
                  <a:pt x="909349" y="2503135"/>
                </a:lnTo>
                <a:lnTo>
                  <a:pt x="865841" y="2489173"/>
                </a:lnTo>
                <a:lnTo>
                  <a:pt x="823025" y="2473714"/>
                </a:lnTo>
                <a:lnTo>
                  <a:pt x="780933" y="2456790"/>
                </a:lnTo>
                <a:lnTo>
                  <a:pt x="739595" y="2438432"/>
                </a:lnTo>
                <a:lnTo>
                  <a:pt x="699042" y="2418670"/>
                </a:lnTo>
                <a:lnTo>
                  <a:pt x="659306" y="2397537"/>
                </a:lnTo>
                <a:lnTo>
                  <a:pt x="620416" y="2375061"/>
                </a:lnTo>
                <a:lnTo>
                  <a:pt x="582405" y="2351275"/>
                </a:lnTo>
                <a:lnTo>
                  <a:pt x="545302" y="2326210"/>
                </a:lnTo>
                <a:lnTo>
                  <a:pt x="509139" y="2299895"/>
                </a:lnTo>
                <a:lnTo>
                  <a:pt x="473947" y="2272363"/>
                </a:lnTo>
                <a:lnTo>
                  <a:pt x="439757" y="2243644"/>
                </a:lnTo>
                <a:lnTo>
                  <a:pt x="406598" y="2213768"/>
                </a:lnTo>
                <a:lnTo>
                  <a:pt x="374503" y="2182768"/>
                </a:lnTo>
                <a:lnTo>
                  <a:pt x="343503" y="2150673"/>
                </a:lnTo>
                <a:lnTo>
                  <a:pt x="313627" y="2117514"/>
                </a:lnTo>
                <a:lnTo>
                  <a:pt x="284908" y="2083324"/>
                </a:lnTo>
                <a:lnTo>
                  <a:pt x="257376" y="2048132"/>
                </a:lnTo>
                <a:lnTo>
                  <a:pt x="231061" y="2011969"/>
                </a:lnTo>
                <a:lnTo>
                  <a:pt x="205996" y="1974866"/>
                </a:lnTo>
                <a:lnTo>
                  <a:pt x="182210" y="1936855"/>
                </a:lnTo>
                <a:lnTo>
                  <a:pt x="159734" y="1897965"/>
                </a:lnTo>
                <a:lnTo>
                  <a:pt x="138601" y="1858229"/>
                </a:lnTo>
                <a:lnTo>
                  <a:pt x="118839" y="1817676"/>
                </a:lnTo>
                <a:lnTo>
                  <a:pt x="100481" y="1776338"/>
                </a:lnTo>
                <a:lnTo>
                  <a:pt x="83557" y="1734246"/>
                </a:lnTo>
                <a:lnTo>
                  <a:pt x="68098" y="1691430"/>
                </a:lnTo>
                <a:lnTo>
                  <a:pt x="54136" y="1647922"/>
                </a:lnTo>
                <a:lnTo>
                  <a:pt x="41700" y="1603753"/>
                </a:lnTo>
                <a:lnTo>
                  <a:pt x="30822" y="1558952"/>
                </a:lnTo>
                <a:lnTo>
                  <a:pt x="21533" y="1513552"/>
                </a:lnTo>
                <a:lnTo>
                  <a:pt x="13863" y="1467583"/>
                </a:lnTo>
                <a:lnTo>
                  <a:pt x="7844" y="1421076"/>
                </a:lnTo>
                <a:lnTo>
                  <a:pt x="3507" y="1374062"/>
                </a:lnTo>
                <a:lnTo>
                  <a:pt x="881" y="1326571"/>
                </a:lnTo>
                <a:lnTo>
                  <a:pt x="0" y="1278635"/>
                </a:lnTo>
                <a:close/>
              </a:path>
            </a:pathLst>
          </a:custGeom>
          <a:ln w="28956">
            <a:solidFill>
              <a:srgbClr val="D9D9D9"/>
            </a:solidFill>
          </a:ln>
        </p:spPr>
        <p:txBody>
          <a:bodyPr wrap="square" lIns="0" tIns="0" rIns="0" bIns="0" rtlCol="0"/>
          <a:lstStyle/>
          <a:p>
            <a:pPr defTabSz="734355"/>
            <a:endParaRPr sz="1600">
              <a:solidFill>
                <a:srgbClr val="000000"/>
              </a:solidFill>
              <a:latin typeface="+mj-lt"/>
            </a:endParaRPr>
          </a:p>
        </p:txBody>
      </p:sp>
      <p:sp>
        <p:nvSpPr>
          <p:cNvPr id="5" name="object 22">
            <a:extLst>
              <a:ext uri="{FF2B5EF4-FFF2-40B4-BE49-F238E27FC236}">
                <a16:creationId xmlns:a16="http://schemas.microsoft.com/office/drawing/2014/main" id="{BBA57874-A88D-F7E8-8C47-27B7CFB75385}"/>
              </a:ext>
            </a:extLst>
          </p:cNvPr>
          <p:cNvSpPr/>
          <p:nvPr/>
        </p:nvSpPr>
        <p:spPr>
          <a:xfrm>
            <a:off x="5177758" y="3220730"/>
            <a:ext cx="301840" cy="301840"/>
          </a:xfrm>
          <a:custGeom>
            <a:avLst/>
            <a:gdLst/>
            <a:ahLst/>
            <a:cxnLst/>
            <a:rect l="l" t="t" r="r" b="b"/>
            <a:pathLst>
              <a:path w="327025" h="327025">
                <a:moveTo>
                  <a:pt x="163360" y="0"/>
                </a:moveTo>
                <a:lnTo>
                  <a:pt x="119932" y="5834"/>
                </a:lnTo>
                <a:lnTo>
                  <a:pt x="80909" y="22300"/>
                </a:lnTo>
                <a:lnTo>
                  <a:pt x="47847" y="47840"/>
                </a:lnTo>
                <a:lnTo>
                  <a:pt x="22303" y="80899"/>
                </a:lnTo>
                <a:lnTo>
                  <a:pt x="5835" y="119920"/>
                </a:lnTo>
                <a:lnTo>
                  <a:pt x="0" y="163347"/>
                </a:lnTo>
                <a:lnTo>
                  <a:pt x="5835" y="206773"/>
                </a:lnTo>
                <a:lnTo>
                  <a:pt x="22303" y="245794"/>
                </a:lnTo>
                <a:lnTo>
                  <a:pt x="47847" y="278853"/>
                </a:lnTo>
                <a:lnTo>
                  <a:pt x="80909" y="304394"/>
                </a:lnTo>
                <a:lnTo>
                  <a:pt x="119932" y="320860"/>
                </a:lnTo>
                <a:lnTo>
                  <a:pt x="163360" y="326694"/>
                </a:lnTo>
                <a:lnTo>
                  <a:pt x="206786" y="320860"/>
                </a:lnTo>
                <a:lnTo>
                  <a:pt x="245807" y="304394"/>
                </a:lnTo>
                <a:lnTo>
                  <a:pt x="278866" y="278853"/>
                </a:lnTo>
                <a:lnTo>
                  <a:pt x="304407" y="245794"/>
                </a:lnTo>
                <a:lnTo>
                  <a:pt x="320873" y="206773"/>
                </a:lnTo>
                <a:lnTo>
                  <a:pt x="326707" y="163347"/>
                </a:lnTo>
                <a:lnTo>
                  <a:pt x="320873" y="119920"/>
                </a:lnTo>
                <a:lnTo>
                  <a:pt x="304407" y="80899"/>
                </a:lnTo>
                <a:lnTo>
                  <a:pt x="278866" y="47840"/>
                </a:lnTo>
                <a:lnTo>
                  <a:pt x="245807" y="22300"/>
                </a:lnTo>
                <a:lnTo>
                  <a:pt x="206786" y="5834"/>
                </a:lnTo>
                <a:lnTo>
                  <a:pt x="163360" y="0"/>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8" name="object 23">
            <a:extLst>
              <a:ext uri="{FF2B5EF4-FFF2-40B4-BE49-F238E27FC236}">
                <a16:creationId xmlns:a16="http://schemas.microsoft.com/office/drawing/2014/main" id="{08D83878-C2B0-64B9-13E6-58D48BC6A7CA}"/>
              </a:ext>
            </a:extLst>
          </p:cNvPr>
          <p:cNvSpPr/>
          <p:nvPr/>
        </p:nvSpPr>
        <p:spPr>
          <a:xfrm>
            <a:off x="6488742" y="3904359"/>
            <a:ext cx="216856" cy="1009850"/>
          </a:xfrm>
          <a:custGeom>
            <a:avLst/>
            <a:gdLst/>
            <a:ahLst/>
            <a:cxnLst/>
            <a:rect l="l" t="t" r="r" b="b"/>
            <a:pathLst>
              <a:path w="234950" h="1094104">
                <a:moveTo>
                  <a:pt x="0" y="0"/>
                </a:moveTo>
                <a:lnTo>
                  <a:pt x="0" y="1093520"/>
                </a:lnTo>
                <a:lnTo>
                  <a:pt x="234950" y="1093520"/>
                </a:lnTo>
                <a:lnTo>
                  <a:pt x="234950" y="105740"/>
                </a:lnTo>
                <a:lnTo>
                  <a:pt x="0" y="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9" name="object 24">
            <a:extLst>
              <a:ext uri="{FF2B5EF4-FFF2-40B4-BE49-F238E27FC236}">
                <a16:creationId xmlns:a16="http://schemas.microsoft.com/office/drawing/2014/main" id="{D888FC66-DD8E-EFC5-46D3-45797BDA8319}"/>
              </a:ext>
            </a:extLst>
          </p:cNvPr>
          <p:cNvSpPr/>
          <p:nvPr/>
        </p:nvSpPr>
        <p:spPr>
          <a:xfrm>
            <a:off x="6317132" y="4880562"/>
            <a:ext cx="215098" cy="33409"/>
          </a:xfrm>
          <a:custGeom>
            <a:avLst/>
            <a:gdLst/>
            <a:ahLst/>
            <a:cxnLst/>
            <a:rect l="l" t="t" r="r" b="b"/>
            <a:pathLst>
              <a:path w="233045" h="36195">
                <a:moveTo>
                  <a:pt x="0" y="36182"/>
                </a:moveTo>
                <a:lnTo>
                  <a:pt x="232905" y="36182"/>
                </a:lnTo>
                <a:lnTo>
                  <a:pt x="232905" y="0"/>
                </a:lnTo>
                <a:lnTo>
                  <a:pt x="0" y="0"/>
                </a:lnTo>
                <a:lnTo>
                  <a:pt x="0" y="36182"/>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1" name="object 25">
            <a:extLst>
              <a:ext uri="{FF2B5EF4-FFF2-40B4-BE49-F238E27FC236}">
                <a16:creationId xmlns:a16="http://schemas.microsoft.com/office/drawing/2014/main" id="{CD21B949-B151-BD22-D82A-12F5FC6E75F2}"/>
              </a:ext>
            </a:extLst>
          </p:cNvPr>
          <p:cNvSpPr/>
          <p:nvPr/>
        </p:nvSpPr>
        <p:spPr>
          <a:xfrm>
            <a:off x="6115983" y="4078778"/>
            <a:ext cx="45130" cy="218029"/>
          </a:xfrm>
          <a:custGeom>
            <a:avLst/>
            <a:gdLst/>
            <a:ahLst/>
            <a:cxnLst/>
            <a:rect l="l" t="t" r="r" b="b"/>
            <a:pathLst>
              <a:path w="48895" h="236220">
                <a:moveTo>
                  <a:pt x="0" y="236220"/>
                </a:moveTo>
                <a:lnTo>
                  <a:pt x="48767" y="236220"/>
                </a:lnTo>
                <a:lnTo>
                  <a:pt x="48767" y="0"/>
                </a:lnTo>
                <a:lnTo>
                  <a:pt x="0" y="0"/>
                </a:lnTo>
                <a:lnTo>
                  <a:pt x="0" y="23622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2" name="object 26">
            <a:extLst>
              <a:ext uri="{FF2B5EF4-FFF2-40B4-BE49-F238E27FC236}">
                <a16:creationId xmlns:a16="http://schemas.microsoft.com/office/drawing/2014/main" id="{9EE73592-51FD-C657-48CF-101D1EB9AEA8}"/>
              </a:ext>
            </a:extLst>
          </p:cNvPr>
          <p:cNvSpPr/>
          <p:nvPr/>
        </p:nvSpPr>
        <p:spPr>
          <a:xfrm>
            <a:off x="6115983" y="4880562"/>
            <a:ext cx="201031" cy="33409"/>
          </a:xfrm>
          <a:custGeom>
            <a:avLst/>
            <a:gdLst/>
            <a:ahLst/>
            <a:cxnLst/>
            <a:rect l="l" t="t" r="r" b="b"/>
            <a:pathLst>
              <a:path w="217804" h="36195">
                <a:moveTo>
                  <a:pt x="0" y="35661"/>
                </a:moveTo>
                <a:lnTo>
                  <a:pt x="217487" y="35661"/>
                </a:lnTo>
                <a:lnTo>
                  <a:pt x="217487" y="0"/>
                </a:lnTo>
                <a:lnTo>
                  <a:pt x="0" y="0"/>
                </a:lnTo>
                <a:lnTo>
                  <a:pt x="0" y="35661"/>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3" name="object 27">
            <a:extLst>
              <a:ext uri="{FF2B5EF4-FFF2-40B4-BE49-F238E27FC236}">
                <a16:creationId xmlns:a16="http://schemas.microsoft.com/office/drawing/2014/main" id="{78356FB7-BC6F-F575-FB3F-2F8B0010D196}"/>
              </a:ext>
            </a:extLst>
          </p:cNvPr>
          <p:cNvSpPr/>
          <p:nvPr/>
        </p:nvSpPr>
        <p:spPr>
          <a:xfrm>
            <a:off x="6175061" y="3853717"/>
            <a:ext cx="83812" cy="220960"/>
          </a:xfrm>
          <a:custGeom>
            <a:avLst/>
            <a:gdLst/>
            <a:ahLst/>
            <a:cxnLst/>
            <a:rect l="l" t="t" r="r" b="b"/>
            <a:pathLst>
              <a:path w="90804" h="239395">
                <a:moveTo>
                  <a:pt x="0" y="239268"/>
                </a:moveTo>
                <a:lnTo>
                  <a:pt x="90246" y="239268"/>
                </a:lnTo>
                <a:lnTo>
                  <a:pt x="90246" y="0"/>
                </a:lnTo>
                <a:lnTo>
                  <a:pt x="0" y="0"/>
                </a:lnTo>
                <a:lnTo>
                  <a:pt x="0" y="239268"/>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4" name="object 28">
            <a:extLst>
              <a:ext uri="{FF2B5EF4-FFF2-40B4-BE49-F238E27FC236}">
                <a16:creationId xmlns:a16="http://schemas.microsoft.com/office/drawing/2014/main" id="{9B2BD437-0DC0-1FCC-A7D0-EE4F7D8BE640}"/>
              </a:ext>
            </a:extLst>
          </p:cNvPr>
          <p:cNvSpPr/>
          <p:nvPr/>
        </p:nvSpPr>
        <p:spPr>
          <a:xfrm>
            <a:off x="6216076" y="3566764"/>
            <a:ext cx="0" cy="508148"/>
          </a:xfrm>
          <a:custGeom>
            <a:avLst/>
            <a:gdLst/>
            <a:ahLst/>
            <a:cxnLst/>
            <a:rect l="l" t="t" r="r" b="b"/>
            <a:pathLst>
              <a:path h="550545">
                <a:moveTo>
                  <a:pt x="0" y="0"/>
                </a:moveTo>
                <a:lnTo>
                  <a:pt x="0" y="550163"/>
                </a:lnTo>
              </a:path>
            </a:pathLst>
          </a:custGeom>
          <a:ln w="15722">
            <a:solidFill>
              <a:srgbClr val="F1F1F1"/>
            </a:solidFill>
          </a:ln>
        </p:spPr>
        <p:txBody>
          <a:bodyPr wrap="square" lIns="0" tIns="0" rIns="0" bIns="0" rtlCol="0"/>
          <a:lstStyle/>
          <a:p>
            <a:pPr defTabSz="734355"/>
            <a:endParaRPr sz="1600">
              <a:solidFill>
                <a:srgbClr val="000000"/>
              </a:solidFill>
              <a:latin typeface="+mj-lt"/>
            </a:endParaRPr>
          </a:p>
        </p:txBody>
      </p:sp>
      <p:sp>
        <p:nvSpPr>
          <p:cNvPr id="15" name="object 29">
            <a:extLst>
              <a:ext uri="{FF2B5EF4-FFF2-40B4-BE49-F238E27FC236}">
                <a16:creationId xmlns:a16="http://schemas.microsoft.com/office/drawing/2014/main" id="{E041EA1D-A85E-60CA-F22B-5186A218A625}"/>
              </a:ext>
            </a:extLst>
          </p:cNvPr>
          <p:cNvSpPr/>
          <p:nvPr/>
        </p:nvSpPr>
        <p:spPr>
          <a:xfrm>
            <a:off x="6056681" y="4305248"/>
            <a:ext cx="58023" cy="50990"/>
          </a:xfrm>
          <a:custGeom>
            <a:avLst/>
            <a:gdLst/>
            <a:ahLst/>
            <a:cxnLst/>
            <a:rect l="l" t="t" r="r" b="b"/>
            <a:pathLst>
              <a:path w="62864" h="55245">
                <a:moveTo>
                  <a:pt x="0" y="54863"/>
                </a:moveTo>
                <a:lnTo>
                  <a:pt x="62725" y="54863"/>
                </a:lnTo>
                <a:lnTo>
                  <a:pt x="62725" y="0"/>
                </a:lnTo>
                <a:lnTo>
                  <a:pt x="0" y="0"/>
                </a:lnTo>
                <a:lnTo>
                  <a:pt x="0" y="54863"/>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6" name="object 30">
            <a:extLst>
              <a:ext uri="{FF2B5EF4-FFF2-40B4-BE49-F238E27FC236}">
                <a16:creationId xmlns:a16="http://schemas.microsoft.com/office/drawing/2014/main" id="{B8FEEE1B-54FD-84E5-CE67-0821FF643505}"/>
              </a:ext>
            </a:extLst>
          </p:cNvPr>
          <p:cNvSpPr/>
          <p:nvPr/>
        </p:nvSpPr>
        <p:spPr>
          <a:xfrm>
            <a:off x="5938747" y="4212409"/>
            <a:ext cx="118393" cy="143594"/>
          </a:xfrm>
          <a:custGeom>
            <a:avLst/>
            <a:gdLst/>
            <a:ahLst/>
            <a:cxnLst/>
            <a:rect l="l" t="t" r="r" b="b"/>
            <a:pathLst>
              <a:path w="128270" h="155575">
                <a:moveTo>
                  <a:pt x="0" y="155447"/>
                </a:moveTo>
                <a:lnTo>
                  <a:pt x="127774" y="155447"/>
                </a:lnTo>
                <a:lnTo>
                  <a:pt x="127774" y="0"/>
                </a:lnTo>
                <a:lnTo>
                  <a:pt x="0" y="0"/>
                </a:lnTo>
                <a:lnTo>
                  <a:pt x="0" y="155447"/>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7" name="object 31">
            <a:extLst>
              <a:ext uri="{FF2B5EF4-FFF2-40B4-BE49-F238E27FC236}">
                <a16:creationId xmlns:a16="http://schemas.microsoft.com/office/drawing/2014/main" id="{172F2B99-09A9-AFF5-F808-84AB8A130669}"/>
              </a:ext>
            </a:extLst>
          </p:cNvPr>
          <p:cNvSpPr/>
          <p:nvPr/>
        </p:nvSpPr>
        <p:spPr>
          <a:xfrm>
            <a:off x="5938747" y="4880562"/>
            <a:ext cx="118393" cy="33994"/>
          </a:xfrm>
          <a:custGeom>
            <a:avLst/>
            <a:gdLst/>
            <a:ahLst/>
            <a:cxnLst/>
            <a:rect l="l" t="t" r="r" b="b"/>
            <a:pathLst>
              <a:path w="128270" h="36829">
                <a:moveTo>
                  <a:pt x="0" y="36715"/>
                </a:moveTo>
                <a:lnTo>
                  <a:pt x="127774" y="36715"/>
                </a:lnTo>
                <a:lnTo>
                  <a:pt x="127774" y="0"/>
                </a:lnTo>
                <a:lnTo>
                  <a:pt x="0" y="0"/>
                </a:lnTo>
                <a:lnTo>
                  <a:pt x="0" y="36715"/>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8" name="object 32">
            <a:extLst>
              <a:ext uri="{FF2B5EF4-FFF2-40B4-BE49-F238E27FC236}">
                <a16:creationId xmlns:a16="http://schemas.microsoft.com/office/drawing/2014/main" id="{0D1C5864-E1F7-7A5E-525A-DB8DA60F3883}"/>
              </a:ext>
            </a:extLst>
          </p:cNvPr>
          <p:cNvSpPr/>
          <p:nvPr/>
        </p:nvSpPr>
        <p:spPr>
          <a:xfrm>
            <a:off x="5715090" y="3722896"/>
            <a:ext cx="242646" cy="1191541"/>
          </a:xfrm>
          <a:custGeom>
            <a:avLst/>
            <a:gdLst/>
            <a:ahLst/>
            <a:cxnLst/>
            <a:rect l="l" t="t" r="r" b="b"/>
            <a:pathLst>
              <a:path w="262889" h="1290954">
                <a:moveTo>
                  <a:pt x="262724" y="0"/>
                </a:moveTo>
                <a:lnTo>
                  <a:pt x="0" y="140055"/>
                </a:lnTo>
                <a:lnTo>
                  <a:pt x="0" y="1290472"/>
                </a:lnTo>
                <a:lnTo>
                  <a:pt x="262724" y="1290472"/>
                </a:lnTo>
                <a:lnTo>
                  <a:pt x="262724" y="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9" name="object 33">
            <a:extLst>
              <a:ext uri="{FF2B5EF4-FFF2-40B4-BE49-F238E27FC236}">
                <a16:creationId xmlns:a16="http://schemas.microsoft.com/office/drawing/2014/main" id="{2C9FB066-8D38-065E-B06F-27C7D00560D3}"/>
              </a:ext>
            </a:extLst>
          </p:cNvPr>
          <p:cNvSpPr/>
          <p:nvPr/>
        </p:nvSpPr>
        <p:spPr>
          <a:xfrm>
            <a:off x="5478774" y="4099878"/>
            <a:ext cx="257298" cy="814093"/>
          </a:xfrm>
          <a:custGeom>
            <a:avLst/>
            <a:gdLst/>
            <a:ahLst/>
            <a:cxnLst/>
            <a:rect l="l" t="t" r="r" b="b"/>
            <a:pathLst>
              <a:path w="278764" h="882014">
                <a:moveTo>
                  <a:pt x="0" y="881456"/>
                </a:moveTo>
                <a:lnTo>
                  <a:pt x="278663" y="881456"/>
                </a:lnTo>
                <a:lnTo>
                  <a:pt x="278663" y="0"/>
                </a:lnTo>
                <a:lnTo>
                  <a:pt x="0" y="0"/>
                </a:lnTo>
                <a:lnTo>
                  <a:pt x="0" y="881456"/>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0" name="object 34">
            <a:extLst>
              <a:ext uri="{FF2B5EF4-FFF2-40B4-BE49-F238E27FC236}">
                <a16:creationId xmlns:a16="http://schemas.microsoft.com/office/drawing/2014/main" id="{61BD441D-5620-40B8-FDD2-6A77CEB5A800}"/>
              </a:ext>
            </a:extLst>
          </p:cNvPr>
          <p:cNvSpPr/>
          <p:nvPr/>
        </p:nvSpPr>
        <p:spPr>
          <a:xfrm>
            <a:off x="5403894" y="4454353"/>
            <a:ext cx="100223" cy="48060"/>
          </a:xfrm>
          <a:custGeom>
            <a:avLst/>
            <a:gdLst/>
            <a:ahLst/>
            <a:cxnLst/>
            <a:rect l="l" t="t" r="r" b="b"/>
            <a:pathLst>
              <a:path w="108585" h="52070">
                <a:moveTo>
                  <a:pt x="0" y="51815"/>
                </a:moveTo>
                <a:lnTo>
                  <a:pt x="108318" y="51815"/>
                </a:lnTo>
                <a:lnTo>
                  <a:pt x="108318" y="0"/>
                </a:lnTo>
                <a:lnTo>
                  <a:pt x="0" y="0"/>
                </a:lnTo>
                <a:lnTo>
                  <a:pt x="0" y="51815"/>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1" name="object 35">
            <a:extLst>
              <a:ext uri="{FF2B5EF4-FFF2-40B4-BE49-F238E27FC236}">
                <a16:creationId xmlns:a16="http://schemas.microsoft.com/office/drawing/2014/main" id="{6C8C476C-54F3-8327-476F-09B3808C6D8C}"/>
              </a:ext>
            </a:extLst>
          </p:cNvPr>
          <p:cNvSpPr/>
          <p:nvPr/>
        </p:nvSpPr>
        <p:spPr>
          <a:xfrm>
            <a:off x="5255121" y="4220849"/>
            <a:ext cx="148870" cy="693942"/>
          </a:xfrm>
          <a:custGeom>
            <a:avLst/>
            <a:gdLst/>
            <a:ahLst/>
            <a:cxnLst/>
            <a:rect l="l" t="t" r="r" b="b"/>
            <a:pathLst>
              <a:path w="161289" h="751839">
                <a:moveTo>
                  <a:pt x="0" y="751624"/>
                </a:moveTo>
                <a:lnTo>
                  <a:pt x="161188" y="751624"/>
                </a:lnTo>
                <a:lnTo>
                  <a:pt x="161188" y="0"/>
                </a:lnTo>
                <a:lnTo>
                  <a:pt x="0" y="0"/>
                </a:lnTo>
                <a:lnTo>
                  <a:pt x="0" y="751624"/>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2" name="object 36">
            <a:extLst>
              <a:ext uri="{FF2B5EF4-FFF2-40B4-BE49-F238E27FC236}">
                <a16:creationId xmlns:a16="http://schemas.microsoft.com/office/drawing/2014/main" id="{FC8CDE75-FB2F-79DA-2949-27066A14A83F}"/>
              </a:ext>
            </a:extLst>
          </p:cNvPr>
          <p:cNvSpPr/>
          <p:nvPr/>
        </p:nvSpPr>
        <p:spPr>
          <a:xfrm>
            <a:off x="4941440" y="4005630"/>
            <a:ext cx="317079" cy="908454"/>
          </a:xfrm>
          <a:custGeom>
            <a:avLst/>
            <a:gdLst/>
            <a:ahLst/>
            <a:cxnLst/>
            <a:rect l="l" t="t" r="r" b="b"/>
            <a:pathLst>
              <a:path w="343535" h="984250">
                <a:moveTo>
                  <a:pt x="172046" y="0"/>
                </a:moveTo>
                <a:lnTo>
                  <a:pt x="0" y="109753"/>
                </a:lnTo>
                <a:lnTo>
                  <a:pt x="0" y="983843"/>
                </a:lnTo>
                <a:lnTo>
                  <a:pt x="343433" y="983843"/>
                </a:lnTo>
                <a:lnTo>
                  <a:pt x="343433" y="109753"/>
                </a:lnTo>
                <a:lnTo>
                  <a:pt x="172046" y="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3" name="object 37">
            <a:extLst>
              <a:ext uri="{FF2B5EF4-FFF2-40B4-BE49-F238E27FC236}">
                <a16:creationId xmlns:a16="http://schemas.microsoft.com/office/drawing/2014/main" id="{C03B431C-F990-4E40-E3B6-0C19D15BAC4B}"/>
              </a:ext>
            </a:extLst>
          </p:cNvPr>
          <p:cNvSpPr/>
          <p:nvPr/>
        </p:nvSpPr>
        <p:spPr>
          <a:xfrm>
            <a:off x="4674846" y="4346042"/>
            <a:ext cx="298324" cy="567930"/>
          </a:xfrm>
          <a:custGeom>
            <a:avLst/>
            <a:gdLst/>
            <a:ahLst/>
            <a:cxnLst/>
            <a:rect l="l" t="t" r="r" b="b"/>
            <a:pathLst>
              <a:path w="323214" h="615314">
                <a:moveTo>
                  <a:pt x="0" y="615149"/>
                </a:moveTo>
                <a:lnTo>
                  <a:pt x="323075" y="615149"/>
                </a:lnTo>
                <a:lnTo>
                  <a:pt x="323075" y="0"/>
                </a:lnTo>
                <a:lnTo>
                  <a:pt x="0" y="0"/>
                </a:lnTo>
                <a:lnTo>
                  <a:pt x="0" y="615149"/>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5" name="object 38">
            <a:extLst>
              <a:ext uri="{FF2B5EF4-FFF2-40B4-BE49-F238E27FC236}">
                <a16:creationId xmlns:a16="http://schemas.microsoft.com/office/drawing/2014/main" id="{AB88B0B3-7F91-6AC4-BEA4-1EE4DB1A7DA9}"/>
              </a:ext>
            </a:extLst>
          </p:cNvPr>
          <p:cNvSpPr/>
          <p:nvPr/>
        </p:nvSpPr>
        <p:spPr>
          <a:xfrm>
            <a:off x="4463182" y="3973280"/>
            <a:ext cx="212169" cy="941860"/>
          </a:xfrm>
          <a:custGeom>
            <a:avLst/>
            <a:gdLst/>
            <a:ahLst/>
            <a:cxnLst/>
            <a:rect l="l" t="t" r="r" b="b"/>
            <a:pathLst>
              <a:path w="229870" h="1020445">
                <a:moveTo>
                  <a:pt x="0" y="1019975"/>
                </a:moveTo>
                <a:lnTo>
                  <a:pt x="229323" y="1019975"/>
                </a:lnTo>
                <a:lnTo>
                  <a:pt x="229323" y="0"/>
                </a:lnTo>
                <a:lnTo>
                  <a:pt x="0" y="0"/>
                </a:lnTo>
                <a:lnTo>
                  <a:pt x="0" y="1019975"/>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6" name="object 39">
            <a:extLst>
              <a:ext uri="{FF2B5EF4-FFF2-40B4-BE49-F238E27FC236}">
                <a16:creationId xmlns:a16="http://schemas.microsoft.com/office/drawing/2014/main" id="{28EEB0D6-61DF-A40D-97B8-FE2C7082123E}"/>
              </a:ext>
            </a:extLst>
          </p:cNvPr>
          <p:cNvSpPr/>
          <p:nvPr/>
        </p:nvSpPr>
        <p:spPr>
          <a:xfrm>
            <a:off x="4307045" y="4261642"/>
            <a:ext cx="178175" cy="391515"/>
          </a:xfrm>
          <a:custGeom>
            <a:avLst/>
            <a:gdLst/>
            <a:ahLst/>
            <a:cxnLst/>
            <a:rect l="l" t="t" r="r" b="b"/>
            <a:pathLst>
              <a:path w="193039" h="424179">
                <a:moveTo>
                  <a:pt x="0" y="423672"/>
                </a:moveTo>
                <a:lnTo>
                  <a:pt x="192557" y="423672"/>
                </a:lnTo>
                <a:lnTo>
                  <a:pt x="192557" y="0"/>
                </a:lnTo>
                <a:lnTo>
                  <a:pt x="0" y="0"/>
                </a:lnTo>
                <a:lnTo>
                  <a:pt x="0" y="423672"/>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7" name="object 40">
            <a:extLst>
              <a:ext uri="{FF2B5EF4-FFF2-40B4-BE49-F238E27FC236}">
                <a16:creationId xmlns:a16="http://schemas.microsoft.com/office/drawing/2014/main" id="{8A4E7EAF-8851-24BE-0C6A-DB47C6785FA4}"/>
              </a:ext>
            </a:extLst>
          </p:cNvPr>
          <p:cNvSpPr/>
          <p:nvPr/>
        </p:nvSpPr>
        <p:spPr>
          <a:xfrm>
            <a:off x="6670199" y="4272893"/>
            <a:ext cx="100223" cy="83227"/>
          </a:xfrm>
          <a:custGeom>
            <a:avLst/>
            <a:gdLst/>
            <a:ahLst/>
            <a:cxnLst/>
            <a:rect l="l" t="t" r="r" b="b"/>
            <a:pathLst>
              <a:path w="108585" h="90170">
                <a:moveTo>
                  <a:pt x="0" y="89915"/>
                </a:moveTo>
                <a:lnTo>
                  <a:pt x="108203" y="89915"/>
                </a:lnTo>
                <a:lnTo>
                  <a:pt x="108203" y="0"/>
                </a:lnTo>
                <a:lnTo>
                  <a:pt x="0" y="0"/>
                </a:lnTo>
                <a:lnTo>
                  <a:pt x="0" y="89915"/>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8" name="object 41">
            <a:extLst>
              <a:ext uri="{FF2B5EF4-FFF2-40B4-BE49-F238E27FC236}">
                <a16:creationId xmlns:a16="http://schemas.microsoft.com/office/drawing/2014/main" id="{A75ED34C-5F6E-B87B-EEBB-DDFC0CE38AD1}"/>
              </a:ext>
            </a:extLst>
          </p:cNvPr>
          <p:cNvSpPr/>
          <p:nvPr/>
        </p:nvSpPr>
        <p:spPr>
          <a:xfrm>
            <a:off x="6670199" y="4880562"/>
            <a:ext cx="100223" cy="33994"/>
          </a:xfrm>
          <a:custGeom>
            <a:avLst/>
            <a:gdLst/>
            <a:ahLst/>
            <a:cxnLst/>
            <a:rect l="l" t="t" r="r" b="b"/>
            <a:pathLst>
              <a:path w="108585" h="36829">
                <a:moveTo>
                  <a:pt x="0" y="36588"/>
                </a:moveTo>
                <a:lnTo>
                  <a:pt x="108203" y="36588"/>
                </a:lnTo>
                <a:lnTo>
                  <a:pt x="108203" y="0"/>
                </a:lnTo>
                <a:lnTo>
                  <a:pt x="0" y="0"/>
                </a:lnTo>
                <a:lnTo>
                  <a:pt x="0" y="36588"/>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29" name="object 42">
            <a:extLst>
              <a:ext uri="{FF2B5EF4-FFF2-40B4-BE49-F238E27FC236}">
                <a16:creationId xmlns:a16="http://schemas.microsoft.com/office/drawing/2014/main" id="{2A1A1089-E2D0-8491-94BB-A3350D6C0B39}"/>
              </a:ext>
            </a:extLst>
          </p:cNvPr>
          <p:cNvSpPr/>
          <p:nvPr/>
        </p:nvSpPr>
        <p:spPr>
          <a:xfrm>
            <a:off x="6981744" y="4362920"/>
            <a:ext cx="154731" cy="189897"/>
          </a:xfrm>
          <a:custGeom>
            <a:avLst/>
            <a:gdLst/>
            <a:ahLst/>
            <a:cxnLst/>
            <a:rect l="l" t="t" r="r" b="b"/>
            <a:pathLst>
              <a:path w="167640" h="205739">
                <a:moveTo>
                  <a:pt x="0" y="205740"/>
                </a:moveTo>
                <a:lnTo>
                  <a:pt x="167157" y="205740"/>
                </a:lnTo>
                <a:lnTo>
                  <a:pt x="167157" y="0"/>
                </a:lnTo>
                <a:lnTo>
                  <a:pt x="0" y="0"/>
                </a:lnTo>
                <a:lnTo>
                  <a:pt x="0" y="20574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30" name="object 43">
            <a:extLst>
              <a:ext uri="{FF2B5EF4-FFF2-40B4-BE49-F238E27FC236}">
                <a16:creationId xmlns:a16="http://schemas.microsoft.com/office/drawing/2014/main" id="{F6EDF8C1-0BCD-360B-BE1F-EEB8AE7967C4}"/>
              </a:ext>
            </a:extLst>
          </p:cNvPr>
          <p:cNvSpPr/>
          <p:nvPr/>
        </p:nvSpPr>
        <p:spPr>
          <a:xfrm>
            <a:off x="4738884" y="4195534"/>
            <a:ext cx="216856" cy="761342"/>
          </a:xfrm>
          <a:custGeom>
            <a:avLst/>
            <a:gdLst/>
            <a:ahLst/>
            <a:cxnLst/>
            <a:rect l="l" t="t" r="r" b="b"/>
            <a:pathLst>
              <a:path w="234950" h="824864">
                <a:moveTo>
                  <a:pt x="234950" y="0"/>
                </a:moveTo>
                <a:lnTo>
                  <a:pt x="0" y="105663"/>
                </a:lnTo>
                <a:lnTo>
                  <a:pt x="0" y="824598"/>
                </a:lnTo>
                <a:lnTo>
                  <a:pt x="234950" y="824598"/>
                </a:lnTo>
                <a:lnTo>
                  <a:pt x="234950" y="0"/>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1" name="object 44">
            <a:extLst>
              <a:ext uri="{FF2B5EF4-FFF2-40B4-BE49-F238E27FC236}">
                <a16:creationId xmlns:a16="http://schemas.microsoft.com/office/drawing/2014/main" id="{0475D4C5-1E9F-3E97-6A64-3439DF93C48F}"/>
              </a:ext>
            </a:extLst>
          </p:cNvPr>
          <p:cNvSpPr/>
          <p:nvPr/>
        </p:nvSpPr>
        <p:spPr>
          <a:xfrm>
            <a:off x="4913305" y="4645655"/>
            <a:ext cx="213927" cy="298324"/>
          </a:xfrm>
          <a:custGeom>
            <a:avLst/>
            <a:gdLst/>
            <a:ahLst/>
            <a:cxnLst/>
            <a:rect l="l" t="t" r="r" b="b"/>
            <a:pathLst>
              <a:path w="231775" h="323214">
                <a:moveTo>
                  <a:pt x="0" y="323088"/>
                </a:moveTo>
                <a:lnTo>
                  <a:pt x="231355" y="323088"/>
                </a:lnTo>
                <a:lnTo>
                  <a:pt x="231355" y="0"/>
                </a:lnTo>
                <a:lnTo>
                  <a:pt x="0" y="0"/>
                </a:lnTo>
                <a:lnTo>
                  <a:pt x="0" y="323088"/>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2" name="object 45">
            <a:extLst>
              <a:ext uri="{FF2B5EF4-FFF2-40B4-BE49-F238E27FC236}">
                <a16:creationId xmlns:a16="http://schemas.microsoft.com/office/drawing/2014/main" id="{B21BC6D7-5EC5-987A-8706-C4FE9FDBEFD4}"/>
              </a:ext>
            </a:extLst>
          </p:cNvPr>
          <p:cNvSpPr/>
          <p:nvPr/>
        </p:nvSpPr>
        <p:spPr>
          <a:xfrm>
            <a:off x="5127115" y="4368547"/>
            <a:ext cx="202204" cy="575549"/>
          </a:xfrm>
          <a:custGeom>
            <a:avLst/>
            <a:gdLst/>
            <a:ahLst/>
            <a:cxnLst/>
            <a:rect l="l" t="t" r="r" b="b"/>
            <a:pathLst>
              <a:path w="219075" h="623570">
                <a:moveTo>
                  <a:pt x="0" y="623316"/>
                </a:moveTo>
                <a:lnTo>
                  <a:pt x="219011" y="623316"/>
                </a:lnTo>
                <a:lnTo>
                  <a:pt x="219011" y="0"/>
                </a:lnTo>
                <a:lnTo>
                  <a:pt x="0" y="0"/>
                </a:lnTo>
                <a:lnTo>
                  <a:pt x="0" y="623316"/>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3" name="object 46">
            <a:extLst>
              <a:ext uri="{FF2B5EF4-FFF2-40B4-BE49-F238E27FC236}">
                <a16:creationId xmlns:a16="http://schemas.microsoft.com/office/drawing/2014/main" id="{5954F295-4C91-45A7-FA45-B96075802F33}"/>
              </a:ext>
            </a:extLst>
          </p:cNvPr>
          <p:cNvSpPr/>
          <p:nvPr/>
        </p:nvSpPr>
        <p:spPr>
          <a:xfrm>
            <a:off x="5186194" y="4144892"/>
            <a:ext cx="83812" cy="654673"/>
          </a:xfrm>
          <a:custGeom>
            <a:avLst/>
            <a:gdLst/>
            <a:ahLst/>
            <a:cxnLst/>
            <a:rect l="l" t="t" r="r" b="b"/>
            <a:pathLst>
              <a:path w="90804" h="709295">
                <a:moveTo>
                  <a:pt x="0" y="708863"/>
                </a:moveTo>
                <a:lnTo>
                  <a:pt x="90246" y="708863"/>
                </a:lnTo>
                <a:lnTo>
                  <a:pt x="90246" y="0"/>
                </a:lnTo>
                <a:lnTo>
                  <a:pt x="0" y="0"/>
                </a:lnTo>
                <a:lnTo>
                  <a:pt x="0" y="708863"/>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4" name="object 47">
            <a:extLst>
              <a:ext uri="{FF2B5EF4-FFF2-40B4-BE49-F238E27FC236}">
                <a16:creationId xmlns:a16="http://schemas.microsoft.com/office/drawing/2014/main" id="{F2455F90-F121-306D-3DA2-5D8DFB4B595E}"/>
              </a:ext>
            </a:extLst>
          </p:cNvPr>
          <p:cNvSpPr/>
          <p:nvPr/>
        </p:nvSpPr>
        <p:spPr>
          <a:xfrm>
            <a:off x="5228241" y="3856530"/>
            <a:ext cx="0" cy="836364"/>
          </a:xfrm>
          <a:custGeom>
            <a:avLst/>
            <a:gdLst/>
            <a:ahLst/>
            <a:cxnLst/>
            <a:rect l="l" t="t" r="r" b="b"/>
            <a:pathLst>
              <a:path h="906145">
                <a:moveTo>
                  <a:pt x="0" y="0"/>
                </a:moveTo>
                <a:lnTo>
                  <a:pt x="0" y="905865"/>
                </a:lnTo>
              </a:path>
            </a:pathLst>
          </a:custGeom>
          <a:ln w="17957">
            <a:solidFill>
              <a:srgbClr val="D9D9D9"/>
            </a:solidFill>
          </a:ln>
        </p:spPr>
        <p:txBody>
          <a:bodyPr wrap="square" lIns="0" tIns="0" rIns="0" bIns="0" rtlCol="0"/>
          <a:lstStyle/>
          <a:p>
            <a:pPr defTabSz="734355"/>
            <a:endParaRPr sz="1600">
              <a:solidFill>
                <a:srgbClr val="000000"/>
              </a:solidFill>
              <a:latin typeface="+mj-lt"/>
            </a:endParaRPr>
          </a:p>
        </p:txBody>
      </p:sp>
      <p:sp>
        <p:nvSpPr>
          <p:cNvPr id="35" name="object 48">
            <a:extLst>
              <a:ext uri="{FF2B5EF4-FFF2-40B4-BE49-F238E27FC236}">
                <a16:creationId xmlns:a16="http://schemas.microsoft.com/office/drawing/2014/main" id="{B307F899-9EBC-ED03-5FCB-2426C8C3835F}"/>
              </a:ext>
            </a:extLst>
          </p:cNvPr>
          <p:cNvSpPr/>
          <p:nvPr/>
        </p:nvSpPr>
        <p:spPr>
          <a:xfrm>
            <a:off x="5307166" y="4595015"/>
            <a:ext cx="80295" cy="349315"/>
          </a:xfrm>
          <a:custGeom>
            <a:avLst/>
            <a:gdLst/>
            <a:ahLst/>
            <a:cxnLst/>
            <a:rect l="l" t="t" r="r" b="b"/>
            <a:pathLst>
              <a:path w="86995" h="378460">
                <a:moveTo>
                  <a:pt x="0" y="377952"/>
                </a:moveTo>
                <a:lnTo>
                  <a:pt x="86867" y="377952"/>
                </a:lnTo>
                <a:lnTo>
                  <a:pt x="86867" y="0"/>
                </a:lnTo>
                <a:lnTo>
                  <a:pt x="0" y="0"/>
                </a:lnTo>
                <a:lnTo>
                  <a:pt x="0" y="377952"/>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6" name="object 49">
            <a:extLst>
              <a:ext uri="{FF2B5EF4-FFF2-40B4-BE49-F238E27FC236}">
                <a16:creationId xmlns:a16="http://schemas.microsoft.com/office/drawing/2014/main" id="{30A9D0EE-7D2C-E711-FCF0-DF9AE15E623A}"/>
              </a:ext>
            </a:extLst>
          </p:cNvPr>
          <p:cNvSpPr/>
          <p:nvPr/>
        </p:nvSpPr>
        <p:spPr>
          <a:xfrm>
            <a:off x="5387343" y="4502176"/>
            <a:ext cx="118393" cy="441920"/>
          </a:xfrm>
          <a:custGeom>
            <a:avLst/>
            <a:gdLst/>
            <a:ahLst/>
            <a:cxnLst/>
            <a:rect l="l" t="t" r="r" b="b"/>
            <a:pathLst>
              <a:path w="128270" h="478789">
                <a:moveTo>
                  <a:pt x="0" y="478536"/>
                </a:moveTo>
                <a:lnTo>
                  <a:pt x="127774" y="478536"/>
                </a:lnTo>
                <a:lnTo>
                  <a:pt x="127774" y="0"/>
                </a:lnTo>
                <a:lnTo>
                  <a:pt x="0" y="0"/>
                </a:lnTo>
                <a:lnTo>
                  <a:pt x="0" y="478536"/>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7" name="object 50">
            <a:extLst>
              <a:ext uri="{FF2B5EF4-FFF2-40B4-BE49-F238E27FC236}">
                <a16:creationId xmlns:a16="http://schemas.microsoft.com/office/drawing/2014/main" id="{19FD12AB-1C88-7B96-E6FA-7D351ABCDD1E}"/>
              </a:ext>
            </a:extLst>
          </p:cNvPr>
          <p:cNvSpPr/>
          <p:nvPr/>
        </p:nvSpPr>
        <p:spPr>
          <a:xfrm>
            <a:off x="5487214" y="4012662"/>
            <a:ext cx="242646" cy="944206"/>
          </a:xfrm>
          <a:custGeom>
            <a:avLst/>
            <a:gdLst/>
            <a:ahLst/>
            <a:cxnLst/>
            <a:rect l="l" t="t" r="r" b="b"/>
            <a:pathLst>
              <a:path w="262889" h="1022985">
                <a:moveTo>
                  <a:pt x="0" y="0"/>
                </a:moveTo>
                <a:lnTo>
                  <a:pt x="0" y="1022870"/>
                </a:lnTo>
                <a:lnTo>
                  <a:pt x="262724" y="1022870"/>
                </a:lnTo>
                <a:lnTo>
                  <a:pt x="262724" y="140157"/>
                </a:lnTo>
                <a:lnTo>
                  <a:pt x="0" y="0"/>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8" name="object 51">
            <a:extLst>
              <a:ext uri="{FF2B5EF4-FFF2-40B4-BE49-F238E27FC236}">
                <a16:creationId xmlns:a16="http://schemas.microsoft.com/office/drawing/2014/main" id="{4D46BC59-EF69-47EC-BC46-060FB0A9FBB5}"/>
              </a:ext>
            </a:extLst>
          </p:cNvPr>
          <p:cNvSpPr/>
          <p:nvPr/>
        </p:nvSpPr>
        <p:spPr>
          <a:xfrm>
            <a:off x="5708057" y="4391054"/>
            <a:ext cx="257298" cy="553277"/>
          </a:xfrm>
          <a:custGeom>
            <a:avLst/>
            <a:gdLst/>
            <a:ahLst/>
            <a:cxnLst/>
            <a:rect l="l" t="t" r="r" b="b"/>
            <a:pathLst>
              <a:path w="278764" h="599439">
                <a:moveTo>
                  <a:pt x="0" y="598931"/>
                </a:moveTo>
                <a:lnTo>
                  <a:pt x="278650" y="598931"/>
                </a:lnTo>
                <a:lnTo>
                  <a:pt x="278650" y="0"/>
                </a:lnTo>
                <a:lnTo>
                  <a:pt x="0" y="0"/>
                </a:lnTo>
                <a:lnTo>
                  <a:pt x="0" y="598931"/>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39" name="object 52">
            <a:extLst>
              <a:ext uri="{FF2B5EF4-FFF2-40B4-BE49-F238E27FC236}">
                <a16:creationId xmlns:a16="http://schemas.microsoft.com/office/drawing/2014/main" id="{70260860-53A6-88FC-331F-A19DEE9729D3}"/>
              </a:ext>
            </a:extLst>
          </p:cNvPr>
          <p:cNvSpPr/>
          <p:nvPr/>
        </p:nvSpPr>
        <p:spPr>
          <a:xfrm>
            <a:off x="5940152" y="4880562"/>
            <a:ext cx="100223" cy="63299"/>
          </a:xfrm>
          <a:custGeom>
            <a:avLst/>
            <a:gdLst/>
            <a:ahLst/>
            <a:cxnLst/>
            <a:rect l="l" t="t" r="r" b="b"/>
            <a:pathLst>
              <a:path w="108585" h="68579">
                <a:moveTo>
                  <a:pt x="0" y="68580"/>
                </a:moveTo>
                <a:lnTo>
                  <a:pt x="108203" y="68580"/>
                </a:lnTo>
                <a:lnTo>
                  <a:pt x="108203" y="0"/>
                </a:lnTo>
                <a:lnTo>
                  <a:pt x="0" y="0"/>
                </a:lnTo>
                <a:lnTo>
                  <a:pt x="0" y="68580"/>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0" name="object 53">
            <a:extLst>
              <a:ext uri="{FF2B5EF4-FFF2-40B4-BE49-F238E27FC236}">
                <a16:creationId xmlns:a16="http://schemas.microsoft.com/office/drawing/2014/main" id="{0A98846D-8C4A-AB20-4599-2420CA795737}"/>
              </a:ext>
            </a:extLst>
          </p:cNvPr>
          <p:cNvSpPr/>
          <p:nvPr/>
        </p:nvSpPr>
        <p:spPr>
          <a:xfrm>
            <a:off x="6040024" y="4512024"/>
            <a:ext cx="148870" cy="431955"/>
          </a:xfrm>
          <a:custGeom>
            <a:avLst/>
            <a:gdLst/>
            <a:ahLst/>
            <a:cxnLst/>
            <a:rect l="l" t="t" r="r" b="b"/>
            <a:pathLst>
              <a:path w="161289" h="467995">
                <a:moveTo>
                  <a:pt x="0" y="467867"/>
                </a:moveTo>
                <a:lnTo>
                  <a:pt x="161188" y="467867"/>
                </a:lnTo>
                <a:lnTo>
                  <a:pt x="161188" y="0"/>
                </a:lnTo>
                <a:lnTo>
                  <a:pt x="0" y="0"/>
                </a:lnTo>
                <a:lnTo>
                  <a:pt x="0" y="467867"/>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1" name="object 54">
            <a:extLst>
              <a:ext uri="{FF2B5EF4-FFF2-40B4-BE49-F238E27FC236}">
                <a16:creationId xmlns:a16="http://schemas.microsoft.com/office/drawing/2014/main" id="{43A65ACC-631A-915F-1589-E4A560ECD940}"/>
              </a:ext>
            </a:extLst>
          </p:cNvPr>
          <p:cNvSpPr/>
          <p:nvPr/>
        </p:nvSpPr>
        <p:spPr>
          <a:xfrm>
            <a:off x="6186316" y="4295398"/>
            <a:ext cx="317079" cy="661121"/>
          </a:xfrm>
          <a:custGeom>
            <a:avLst/>
            <a:gdLst/>
            <a:ahLst/>
            <a:cxnLst/>
            <a:rect l="l" t="t" r="r" b="b"/>
            <a:pathLst>
              <a:path w="343535" h="716279">
                <a:moveTo>
                  <a:pt x="171373" y="0"/>
                </a:moveTo>
                <a:lnTo>
                  <a:pt x="0" y="109829"/>
                </a:lnTo>
                <a:lnTo>
                  <a:pt x="0" y="716241"/>
                </a:lnTo>
                <a:lnTo>
                  <a:pt x="343433" y="716241"/>
                </a:lnTo>
                <a:lnTo>
                  <a:pt x="343433" y="109829"/>
                </a:lnTo>
                <a:lnTo>
                  <a:pt x="171373" y="0"/>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2" name="object 55">
            <a:extLst>
              <a:ext uri="{FF2B5EF4-FFF2-40B4-BE49-F238E27FC236}">
                <a16:creationId xmlns:a16="http://schemas.microsoft.com/office/drawing/2014/main" id="{1746A8C9-46F5-FF64-962D-F609A9F0D028}"/>
              </a:ext>
            </a:extLst>
          </p:cNvPr>
          <p:cNvSpPr/>
          <p:nvPr/>
        </p:nvSpPr>
        <p:spPr>
          <a:xfrm>
            <a:off x="6471862" y="4635808"/>
            <a:ext cx="298324" cy="308288"/>
          </a:xfrm>
          <a:custGeom>
            <a:avLst/>
            <a:gdLst/>
            <a:ahLst/>
            <a:cxnLst/>
            <a:rect l="l" t="t" r="r" b="b"/>
            <a:pathLst>
              <a:path w="323214" h="334010">
                <a:moveTo>
                  <a:pt x="0" y="333756"/>
                </a:moveTo>
                <a:lnTo>
                  <a:pt x="323088" y="333756"/>
                </a:lnTo>
                <a:lnTo>
                  <a:pt x="323088" y="0"/>
                </a:lnTo>
                <a:lnTo>
                  <a:pt x="0" y="0"/>
                </a:lnTo>
                <a:lnTo>
                  <a:pt x="0" y="333756"/>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3" name="object 56">
            <a:extLst>
              <a:ext uri="{FF2B5EF4-FFF2-40B4-BE49-F238E27FC236}">
                <a16:creationId xmlns:a16="http://schemas.microsoft.com/office/drawing/2014/main" id="{8CA7DF78-9FF5-21FC-79E6-803FA6028B67}"/>
              </a:ext>
            </a:extLst>
          </p:cNvPr>
          <p:cNvSpPr/>
          <p:nvPr/>
        </p:nvSpPr>
        <p:spPr>
          <a:xfrm>
            <a:off x="6770067" y="4263049"/>
            <a:ext cx="212169" cy="681047"/>
          </a:xfrm>
          <a:custGeom>
            <a:avLst/>
            <a:gdLst/>
            <a:ahLst/>
            <a:cxnLst/>
            <a:rect l="l" t="t" r="r" b="b"/>
            <a:pathLst>
              <a:path w="229870" h="737870">
                <a:moveTo>
                  <a:pt x="0" y="737616"/>
                </a:moveTo>
                <a:lnTo>
                  <a:pt x="229336" y="737616"/>
                </a:lnTo>
                <a:lnTo>
                  <a:pt x="229336" y="0"/>
                </a:lnTo>
                <a:lnTo>
                  <a:pt x="0" y="0"/>
                </a:lnTo>
                <a:lnTo>
                  <a:pt x="0" y="737616"/>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4" name="object 57">
            <a:extLst>
              <a:ext uri="{FF2B5EF4-FFF2-40B4-BE49-F238E27FC236}">
                <a16:creationId xmlns:a16="http://schemas.microsoft.com/office/drawing/2014/main" id="{A27E8680-E96F-023D-4ACB-4AC9D8D6F9F2}"/>
              </a:ext>
            </a:extLst>
          </p:cNvPr>
          <p:cNvSpPr/>
          <p:nvPr/>
        </p:nvSpPr>
        <p:spPr>
          <a:xfrm>
            <a:off x="6959966" y="4552815"/>
            <a:ext cx="176416" cy="391515"/>
          </a:xfrm>
          <a:custGeom>
            <a:avLst/>
            <a:gdLst/>
            <a:ahLst/>
            <a:cxnLst/>
            <a:rect l="l" t="t" r="r" b="b"/>
            <a:pathLst>
              <a:path w="191134" h="424179">
                <a:moveTo>
                  <a:pt x="0" y="423671"/>
                </a:moveTo>
                <a:lnTo>
                  <a:pt x="191007" y="423671"/>
                </a:lnTo>
                <a:lnTo>
                  <a:pt x="191007" y="0"/>
                </a:lnTo>
                <a:lnTo>
                  <a:pt x="0" y="0"/>
                </a:lnTo>
                <a:lnTo>
                  <a:pt x="0" y="423671"/>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5" name="object 58">
            <a:extLst>
              <a:ext uri="{FF2B5EF4-FFF2-40B4-BE49-F238E27FC236}">
                <a16:creationId xmlns:a16="http://schemas.microsoft.com/office/drawing/2014/main" id="{9AA95A7F-5BC9-07AB-6583-11A7F90BD507}"/>
              </a:ext>
            </a:extLst>
          </p:cNvPr>
          <p:cNvSpPr/>
          <p:nvPr/>
        </p:nvSpPr>
        <p:spPr>
          <a:xfrm>
            <a:off x="4492721" y="4564069"/>
            <a:ext cx="281914" cy="379792"/>
          </a:xfrm>
          <a:custGeom>
            <a:avLst/>
            <a:gdLst/>
            <a:ahLst/>
            <a:cxnLst/>
            <a:rect l="l" t="t" r="r" b="b"/>
            <a:pathLst>
              <a:path w="305435" h="411479">
                <a:moveTo>
                  <a:pt x="0" y="411479"/>
                </a:moveTo>
                <a:lnTo>
                  <a:pt x="305041" y="411479"/>
                </a:lnTo>
                <a:lnTo>
                  <a:pt x="305041" y="0"/>
                </a:lnTo>
                <a:lnTo>
                  <a:pt x="0" y="0"/>
                </a:lnTo>
                <a:lnTo>
                  <a:pt x="0" y="411479"/>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6" name="object 59">
            <a:extLst>
              <a:ext uri="{FF2B5EF4-FFF2-40B4-BE49-F238E27FC236}">
                <a16:creationId xmlns:a16="http://schemas.microsoft.com/office/drawing/2014/main" id="{5D567F1F-DDBD-3603-0644-865C09136521}"/>
              </a:ext>
            </a:extLst>
          </p:cNvPr>
          <p:cNvSpPr/>
          <p:nvPr/>
        </p:nvSpPr>
        <p:spPr>
          <a:xfrm>
            <a:off x="4307045" y="4652688"/>
            <a:ext cx="207479" cy="291291"/>
          </a:xfrm>
          <a:custGeom>
            <a:avLst/>
            <a:gdLst/>
            <a:ahLst/>
            <a:cxnLst/>
            <a:rect l="l" t="t" r="r" b="b"/>
            <a:pathLst>
              <a:path w="224789" h="315595">
                <a:moveTo>
                  <a:pt x="0" y="315467"/>
                </a:moveTo>
                <a:lnTo>
                  <a:pt x="224282" y="315467"/>
                </a:lnTo>
                <a:lnTo>
                  <a:pt x="224282" y="0"/>
                </a:lnTo>
                <a:lnTo>
                  <a:pt x="0" y="0"/>
                </a:lnTo>
                <a:lnTo>
                  <a:pt x="0" y="315467"/>
                </a:lnTo>
                <a:close/>
              </a:path>
            </a:pathLst>
          </a:custGeom>
          <a:solidFill>
            <a:srgbClr val="D9D9D9"/>
          </a:solidFill>
        </p:spPr>
        <p:txBody>
          <a:bodyPr wrap="square" lIns="0" tIns="0" rIns="0" bIns="0" rtlCol="0"/>
          <a:lstStyle/>
          <a:p>
            <a:pPr defTabSz="734355"/>
            <a:endParaRPr sz="1600">
              <a:solidFill>
                <a:srgbClr val="000000"/>
              </a:solidFill>
              <a:latin typeface="+mj-lt"/>
            </a:endParaRPr>
          </a:p>
        </p:txBody>
      </p:sp>
      <p:sp>
        <p:nvSpPr>
          <p:cNvPr id="47" name="object 60">
            <a:extLst>
              <a:ext uri="{FF2B5EF4-FFF2-40B4-BE49-F238E27FC236}">
                <a16:creationId xmlns:a16="http://schemas.microsoft.com/office/drawing/2014/main" id="{32F05326-37A0-337A-98DB-931FA6640CE5}"/>
              </a:ext>
            </a:extLst>
          </p:cNvPr>
          <p:cNvSpPr/>
          <p:nvPr/>
        </p:nvSpPr>
        <p:spPr>
          <a:xfrm>
            <a:off x="5555395" y="4167397"/>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48" name="object 61">
            <a:extLst>
              <a:ext uri="{FF2B5EF4-FFF2-40B4-BE49-F238E27FC236}">
                <a16:creationId xmlns:a16="http://schemas.microsoft.com/office/drawing/2014/main" id="{DA3F8C86-DE60-B043-FE9F-07B4018CE34D}"/>
              </a:ext>
            </a:extLst>
          </p:cNvPr>
          <p:cNvSpPr/>
          <p:nvPr/>
        </p:nvSpPr>
        <p:spPr>
          <a:xfrm>
            <a:off x="5643368" y="4167397"/>
            <a:ext cx="0" cy="96119"/>
          </a:xfrm>
          <a:custGeom>
            <a:avLst/>
            <a:gdLst/>
            <a:ahLst/>
            <a:cxnLst/>
            <a:rect l="l" t="t" r="r" b="b"/>
            <a:pathLst>
              <a:path h="104139">
                <a:moveTo>
                  <a:pt x="0" y="0"/>
                </a:moveTo>
                <a:lnTo>
                  <a:pt x="0" y="103657"/>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49" name="object 62">
            <a:extLst>
              <a:ext uri="{FF2B5EF4-FFF2-40B4-BE49-F238E27FC236}">
                <a16:creationId xmlns:a16="http://schemas.microsoft.com/office/drawing/2014/main" id="{91BBECCD-74D0-77CD-3D8B-146964EDA1F3}"/>
              </a:ext>
            </a:extLst>
          </p:cNvPr>
          <p:cNvSpPr/>
          <p:nvPr/>
        </p:nvSpPr>
        <p:spPr>
          <a:xfrm>
            <a:off x="5555395" y="4348855"/>
            <a:ext cx="0" cy="94363"/>
          </a:xfrm>
          <a:custGeom>
            <a:avLst/>
            <a:gdLst/>
            <a:ahLst/>
            <a:cxnLst/>
            <a:rect l="l" t="t" r="r" b="b"/>
            <a:pathLst>
              <a:path h="102235">
                <a:moveTo>
                  <a:pt x="0" y="0"/>
                </a:moveTo>
                <a:lnTo>
                  <a:pt x="0" y="102082"/>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50" name="object 63">
            <a:extLst>
              <a:ext uri="{FF2B5EF4-FFF2-40B4-BE49-F238E27FC236}">
                <a16:creationId xmlns:a16="http://schemas.microsoft.com/office/drawing/2014/main" id="{74317B07-EAA8-F99B-7E4F-AF393E3FE2F0}"/>
              </a:ext>
            </a:extLst>
          </p:cNvPr>
          <p:cNvSpPr/>
          <p:nvPr/>
        </p:nvSpPr>
        <p:spPr>
          <a:xfrm>
            <a:off x="5643368" y="4348855"/>
            <a:ext cx="0" cy="94363"/>
          </a:xfrm>
          <a:custGeom>
            <a:avLst/>
            <a:gdLst/>
            <a:ahLst/>
            <a:cxnLst/>
            <a:rect l="l" t="t" r="r" b="b"/>
            <a:pathLst>
              <a:path h="102235">
                <a:moveTo>
                  <a:pt x="0" y="0"/>
                </a:moveTo>
                <a:lnTo>
                  <a:pt x="0" y="102082"/>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51" name="object 64">
            <a:extLst>
              <a:ext uri="{FF2B5EF4-FFF2-40B4-BE49-F238E27FC236}">
                <a16:creationId xmlns:a16="http://schemas.microsoft.com/office/drawing/2014/main" id="{FB3804F4-1452-F392-5B24-9BB8C7E99C7E}"/>
              </a:ext>
            </a:extLst>
          </p:cNvPr>
          <p:cNvSpPr/>
          <p:nvPr/>
        </p:nvSpPr>
        <p:spPr>
          <a:xfrm>
            <a:off x="5555395" y="4528903"/>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52" name="object 65">
            <a:extLst>
              <a:ext uri="{FF2B5EF4-FFF2-40B4-BE49-F238E27FC236}">
                <a16:creationId xmlns:a16="http://schemas.microsoft.com/office/drawing/2014/main" id="{D61AE17B-625D-B058-60F4-98BE0FD9110D}"/>
              </a:ext>
            </a:extLst>
          </p:cNvPr>
          <p:cNvSpPr/>
          <p:nvPr/>
        </p:nvSpPr>
        <p:spPr>
          <a:xfrm>
            <a:off x="5643368" y="4528903"/>
            <a:ext cx="0" cy="96119"/>
          </a:xfrm>
          <a:custGeom>
            <a:avLst/>
            <a:gdLst/>
            <a:ahLst/>
            <a:cxnLst/>
            <a:rect l="l" t="t" r="r" b="b"/>
            <a:pathLst>
              <a:path h="104139">
                <a:moveTo>
                  <a:pt x="0" y="0"/>
                </a:moveTo>
                <a:lnTo>
                  <a:pt x="0" y="103657"/>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53" name="object 66">
            <a:extLst>
              <a:ext uri="{FF2B5EF4-FFF2-40B4-BE49-F238E27FC236}">
                <a16:creationId xmlns:a16="http://schemas.microsoft.com/office/drawing/2014/main" id="{CBDE311F-6633-DBDD-49C5-4C0433683886}"/>
              </a:ext>
            </a:extLst>
          </p:cNvPr>
          <p:cNvSpPr/>
          <p:nvPr/>
        </p:nvSpPr>
        <p:spPr>
          <a:xfrm>
            <a:off x="5555395" y="4710360"/>
            <a:ext cx="0" cy="94363"/>
          </a:xfrm>
          <a:custGeom>
            <a:avLst/>
            <a:gdLst/>
            <a:ahLst/>
            <a:cxnLst/>
            <a:rect l="l" t="t" r="r" b="b"/>
            <a:pathLst>
              <a:path h="102235">
                <a:moveTo>
                  <a:pt x="0" y="0"/>
                </a:moveTo>
                <a:lnTo>
                  <a:pt x="0" y="102082"/>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54" name="object 67">
            <a:extLst>
              <a:ext uri="{FF2B5EF4-FFF2-40B4-BE49-F238E27FC236}">
                <a16:creationId xmlns:a16="http://schemas.microsoft.com/office/drawing/2014/main" id="{956D3986-4DE1-D985-80D7-A837B3327C1B}"/>
              </a:ext>
            </a:extLst>
          </p:cNvPr>
          <p:cNvSpPr/>
          <p:nvPr/>
        </p:nvSpPr>
        <p:spPr>
          <a:xfrm>
            <a:off x="5643368" y="4710360"/>
            <a:ext cx="0" cy="94363"/>
          </a:xfrm>
          <a:custGeom>
            <a:avLst/>
            <a:gdLst/>
            <a:ahLst/>
            <a:cxnLst/>
            <a:rect l="l" t="t" r="r" b="b"/>
            <a:pathLst>
              <a:path h="102235">
                <a:moveTo>
                  <a:pt x="0" y="0"/>
                </a:moveTo>
                <a:lnTo>
                  <a:pt x="0" y="102082"/>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56" name="object 68">
            <a:extLst>
              <a:ext uri="{FF2B5EF4-FFF2-40B4-BE49-F238E27FC236}">
                <a16:creationId xmlns:a16="http://schemas.microsoft.com/office/drawing/2014/main" id="{F03AE0D5-F606-C518-2796-D0E7866C1755}"/>
              </a:ext>
            </a:extLst>
          </p:cNvPr>
          <p:cNvSpPr/>
          <p:nvPr/>
        </p:nvSpPr>
        <p:spPr>
          <a:xfrm>
            <a:off x="6823522" y="4343929"/>
            <a:ext cx="35166" cy="0"/>
          </a:xfrm>
          <a:custGeom>
            <a:avLst/>
            <a:gdLst/>
            <a:ahLst/>
            <a:cxnLst/>
            <a:rect l="l" t="t" r="r" b="b"/>
            <a:pathLst>
              <a:path w="38100">
                <a:moveTo>
                  <a:pt x="0" y="0"/>
                </a:moveTo>
                <a:lnTo>
                  <a:pt x="38011" y="0"/>
                </a:lnTo>
              </a:path>
            </a:pathLst>
          </a:custGeom>
          <a:ln w="25907">
            <a:solidFill>
              <a:srgbClr val="BEBEBE"/>
            </a:solidFill>
          </a:ln>
        </p:spPr>
        <p:txBody>
          <a:bodyPr wrap="square" lIns="0" tIns="0" rIns="0" bIns="0" rtlCol="0"/>
          <a:lstStyle/>
          <a:p>
            <a:pPr defTabSz="734355"/>
            <a:endParaRPr sz="1600">
              <a:solidFill>
                <a:srgbClr val="000000"/>
              </a:solidFill>
              <a:latin typeface="+mj-lt"/>
            </a:endParaRPr>
          </a:p>
        </p:txBody>
      </p:sp>
      <p:sp>
        <p:nvSpPr>
          <p:cNvPr id="57" name="object 69">
            <a:extLst>
              <a:ext uri="{FF2B5EF4-FFF2-40B4-BE49-F238E27FC236}">
                <a16:creationId xmlns:a16="http://schemas.microsoft.com/office/drawing/2014/main" id="{D05BA3CB-1105-B385-EA1B-8AB9DF5F4D3D}"/>
              </a:ext>
            </a:extLst>
          </p:cNvPr>
          <p:cNvSpPr/>
          <p:nvPr/>
        </p:nvSpPr>
        <p:spPr>
          <a:xfrm>
            <a:off x="5191076" y="4410746"/>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58" name="object 70">
            <a:extLst>
              <a:ext uri="{FF2B5EF4-FFF2-40B4-BE49-F238E27FC236}">
                <a16:creationId xmlns:a16="http://schemas.microsoft.com/office/drawing/2014/main" id="{19731E56-A72B-3273-3FEE-C27AA65DD520}"/>
              </a:ext>
            </a:extLst>
          </p:cNvPr>
          <p:cNvSpPr/>
          <p:nvPr/>
        </p:nvSpPr>
        <p:spPr>
          <a:xfrm>
            <a:off x="5279695" y="4410746"/>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59" name="object 71">
            <a:extLst>
              <a:ext uri="{FF2B5EF4-FFF2-40B4-BE49-F238E27FC236}">
                <a16:creationId xmlns:a16="http://schemas.microsoft.com/office/drawing/2014/main" id="{5CFC7914-C42F-F3CC-C17D-77EB2B15F564}"/>
              </a:ext>
            </a:extLst>
          </p:cNvPr>
          <p:cNvSpPr/>
          <p:nvPr/>
        </p:nvSpPr>
        <p:spPr>
          <a:xfrm>
            <a:off x="5191076" y="4590796"/>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60" name="object 72">
            <a:extLst>
              <a:ext uri="{FF2B5EF4-FFF2-40B4-BE49-F238E27FC236}">
                <a16:creationId xmlns:a16="http://schemas.microsoft.com/office/drawing/2014/main" id="{9B33A604-BE21-B9B0-A194-EFB86C673E28}"/>
              </a:ext>
            </a:extLst>
          </p:cNvPr>
          <p:cNvSpPr/>
          <p:nvPr/>
        </p:nvSpPr>
        <p:spPr>
          <a:xfrm>
            <a:off x="5279695" y="4590796"/>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61" name="object 73">
            <a:extLst>
              <a:ext uri="{FF2B5EF4-FFF2-40B4-BE49-F238E27FC236}">
                <a16:creationId xmlns:a16="http://schemas.microsoft.com/office/drawing/2014/main" id="{E6F3E291-FA38-48E4-74E7-EF756F6EC2B8}"/>
              </a:ext>
            </a:extLst>
          </p:cNvPr>
          <p:cNvSpPr/>
          <p:nvPr/>
        </p:nvSpPr>
        <p:spPr>
          <a:xfrm>
            <a:off x="4807825" y="4329161"/>
            <a:ext cx="0" cy="96119"/>
          </a:xfrm>
          <a:custGeom>
            <a:avLst/>
            <a:gdLst/>
            <a:ahLst/>
            <a:cxnLst/>
            <a:rect l="l" t="t" r="r" b="b"/>
            <a:pathLst>
              <a:path h="104139">
                <a:moveTo>
                  <a:pt x="0" y="0"/>
                </a:moveTo>
                <a:lnTo>
                  <a:pt x="0" y="103657"/>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62" name="object 74">
            <a:extLst>
              <a:ext uri="{FF2B5EF4-FFF2-40B4-BE49-F238E27FC236}">
                <a16:creationId xmlns:a16="http://schemas.microsoft.com/office/drawing/2014/main" id="{BF35323B-01FA-445F-A719-EDE339A5643F}"/>
              </a:ext>
            </a:extLst>
          </p:cNvPr>
          <p:cNvSpPr/>
          <p:nvPr/>
        </p:nvSpPr>
        <p:spPr>
          <a:xfrm>
            <a:off x="4895682" y="4329161"/>
            <a:ext cx="0" cy="96119"/>
          </a:xfrm>
          <a:custGeom>
            <a:avLst/>
            <a:gdLst/>
            <a:ahLst/>
            <a:cxnLst/>
            <a:rect l="l" t="t" r="r" b="b"/>
            <a:pathLst>
              <a:path h="104139">
                <a:moveTo>
                  <a:pt x="0" y="0"/>
                </a:moveTo>
                <a:lnTo>
                  <a:pt x="0" y="103657"/>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63" name="object 75">
            <a:extLst>
              <a:ext uri="{FF2B5EF4-FFF2-40B4-BE49-F238E27FC236}">
                <a16:creationId xmlns:a16="http://schemas.microsoft.com/office/drawing/2014/main" id="{0B55A3B4-5DF3-931A-7FEE-E7A3180C038F}"/>
              </a:ext>
            </a:extLst>
          </p:cNvPr>
          <p:cNvSpPr/>
          <p:nvPr/>
        </p:nvSpPr>
        <p:spPr>
          <a:xfrm>
            <a:off x="4807825" y="4510616"/>
            <a:ext cx="0" cy="94363"/>
          </a:xfrm>
          <a:custGeom>
            <a:avLst/>
            <a:gdLst/>
            <a:ahLst/>
            <a:cxnLst/>
            <a:rect l="l" t="t" r="r" b="b"/>
            <a:pathLst>
              <a:path h="102235">
                <a:moveTo>
                  <a:pt x="0" y="0"/>
                </a:moveTo>
                <a:lnTo>
                  <a:pt x="0" y="102082"/>
                </a:lnTo>
              </a:path>
            </a:pathLst>
          </a:custGeom>
          <a:ln w="39662">
            <a:solidFill>
              <a:srgbClr val="BEBEBE"/>
            </a:solidFill>
          </a:ln>
        </p:spPr>
        <p:txBody>
          <a:bodyPr wrap="square" lIns="0" tIns="0" rIns="0" bIns="0" rtlCol="0"/>
          <a:lstStyle/>
          <a:p>
            <a:pPr defTabSz="734355"/>
            <a:endParaRPr sz="1600">
              <a:solidFill>
                <a:srgbClr val="000000"/>
              </a:solidFill>
              <a:latin typeface="+mj-lt"/>
            </a:endParaRPr>
          </a:p>
        </p:txBody>
      </p:sp>
      <p:sp>
        <p:nvSpPr>
          <p:cNvPr id="64" name="object 76">
            <a:extLst>
              <a:ext uri="{FF2B5EF4-FFF2-40B4-BE49-F238E27FC236}">
                <a16:creationId xmlns:a16="http://schemas.microsoft.com/office/drawing/2014/main" id="{DEBCFDA4-7AE3-D3BC-4BAE-4CB629E91E82}"/>
              </a:ext>
            </a:extLst>
          </p:cNvPr>
          <p:cNvSpPr/>
          <p:nvPr/>
        </p:nvSpPr>
        <p:spPr>
          <a:xfrm>
            <a:off x="4895682" y="4510616"/>
            <a:ext cx="0" cy="94363"/>
          </a:xfrm>
          <a:custGeom>
            <a:avLst/>
            <a:gdLst/>
            <a:ahLst/>
            <a:cxnLst/>
            <a:rect l="l" t="t" r="r" b="b"/>
            <a:pathLst>
              <a:path h="102235">
                <a:moveTo>
                  <a:pt x="0" y="0"/>
                </a:moveTo>
                <a:lnTo>
                  <a:pt x="0" y="102082"/>
                </a:lnTo>
              </a:path>
            </a:pathLst>
          </a:custGeom>
          <a:ln w="38011">
            <a:solidFill>
              <a:srgbClr val="BEBEBE"/>
            </a:solidFill>
          </a:ln>
        </p:spPr>
        <p:txBody>
          <a:bodyPr wrap="square" lIns="0" tIns="0" rIns="0" bIns="0" rtlCol="0"/>
          <a:lstStyle/>
          <a:p>
            <a:pPr defTabSz="734355"/>
            <a:endParaRPr sz="1600">
              <a:solidFill>
                <a:srgbClr val="000000"/>
              </a:solidFill>
              <a:latin typeface="+mj-lt"/>
            </a:endParaRPr>
          </a:p>
        </p:txBody>
      </p:sp>
      <p:sp>
        <p:nvSpPr>
          <p:cNvPr id="65" name="object 77">
            <a:extLst>
              <a:ext uri="{FF2B5EF4-FFF2-40B4-BE49-F238E27FC236}">
                <a16:creationId xmlns:a16="http://schemas.microsoft.com/office/drawing/2014/main" id="{46900E46-039B-62CB-7D47-28449B169597}"/>
              </a:ext>
            </a:extLst>
          </p:cNvPr>
          <p:cNvSpPr/>
          <p:nvPr/>
        </p:nvSpPr>
        <p:spPr>
          <a:xfrm>
            <a:off x="4430827" y="3697578"/>
            <a:ext cx="594891" cy="108428"/>
          </a:xfrm>
          <a:custGeom>
            <a:avLst/>
            <a:gdLst/>
            <a:ahLst/>
            <a:cxnLst/>
            <a:rect l="l" t="t" r="r" b="b"/>
            <a:pathLst>
              <a:path w="644525" h="117475">
                <a:moveTo>
                  <a:pt x="586041" y="0"/>
                </a:moveTo>
                <a:lnTo>
                  <a:pt x="58051" y="0"/>
                </a:lnTo>
                <a:lnTo>
                  <a:pt x="35452" y="4612"/>
                </a:lnTo>
                <a:lnTo>
                  <a:pt x="17000" y="17189"/>
                </a:lnTo>
                <a:lnTo>
                  <a:pt x="4561" y="35843"/>
                </a:lnTo>
                <a:lnTo>
                  <a:pt x="0" y="58686"/>
                </a:lnTo>
                <a:lnTo>
                  <a:pt x="4561" y="81527"/>
                </a:lnTo>
                <a:lnTo>
                  <a:pt x="17000" y="100177"/>
                </a:lnTo>
                <a:lnTo>
                  <a:pt x="35452" y="112750"/>
                </a:lnTo>
                <a:lnTo>
                  <a:pt x="58051" y="117360"/>
                </a:lnTo>
                <a:lnTo>
                  <a:pt x="586041" y="117360"/>
                </a:lnTo>
                <a:lnTo>
                  <a:pt x="608640" y="112750"/>
                </a:lnTo>
                <a:lnTo>
                  <a:pt x="627092" y="100177"/>
                </a:lnTo>
                <a:lnTo>
                  <a:pt x="639532" y="81527"/>
                </a:lnTo>
                <a:lnTo>
                  <a:pt x="644093" y="58686"/>
                </a:lnTo>
                <a:lnTo>
                  <a:pt x="639532" y="35843"/>
                </a:lnTo>
                <a:lnTo>
                  <a:pt x="627092" y="17189"/>
                </a:lnTo>
                <a:lnTo>
                  <a:pt x="608640" y="4612"/>
                </a:lnTo>
                <a:lnTo>
                  <a:pt x="586041"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66" name="object 78">
            <a:extLst>
              <a:ext uri="{FF2B5EF4-FFF2-40B4-BE49-F238E27FC236}">
                <a16:creationId xmlns:a16="http://schemas.microsoft.com/office/drawing/2014/main" id="{59FF4195-C456-16E0-2AB9-BDE22D010D0A}"/>
              </a:ext>
            </a:extLst>
          </p:cNvPr>
          <p:cNvSpPr/>
          <p:nvPr/>
        </p:nvSpPr>
        <p:spPr>
          <a:xfrm>
            <a:off x="4591185" y="3570981"/>
            <a:ext cx="378034" cy="107256"/>
          </a:xfrm>
          <a:custGeom>
            <a:avLst/>
            <a:gdLst/>
            <a:ahLst/>
            <a:cxnLst/>
            <a:rect l="l" t="t" r="r" b="b"/>
            <a:pathLst>
              <a:path w="409575" h="116204">
                <a:moveTo>
                  <a:pt x="357225" y="0"/>
                </a:moveTo>
                <a:lnTo>
                  <a:pt x="52247" y="0"/>
                </a:lnTo>
                <a:lnTo>
                  <a:pt x="31911" y="4092"/>
                </a:lnTo>
                <a:lnTo>
                  <a:pt x="15303" y="15252"/>
                </a:lnTo>
                <a:lnTo>
                  <a:pt x="4106" y="31803"/>
                </a:lnTo>
                <a:lnTo>
                  <a:pt x="0" y="52069"/>
                </a:lnTo>
                <a:lnTo>
                  <a:pt x="0" y="63703"/>
                </a:lnTo>
                <a:lnTo>
                  <a:pt x="4106" y="83969"/>
                </a:lnTo>
                <a:lnTo>
                  <a:pt x="15303" y="100520"/>
                </a:lnTo>
                <a:lnTo>
                  <a:pt x="31911" y="111680"/>
                </a:lnTo>
                <a:lnTo>
                  <a:pt x="52247" y="115773"/>
                </a:lnTo>
                <a:lnTo>
                  <a:pt x="357225" y="115773"/>
                </a:lnTo>
                <a:lnTo>
                  <a:pt x="377562" y="111680"/>
                </a:lnTo>
                <a:lnTo>
                  <a:pt x="394169" y="100520"/>
                </a:lnTo>
                <a:lnTo>
                  <a:pt x="405367" y="83969"/>
                </a:lnTo>
                <a:lnTo>
                  <a:pt x="409473" y="63703"/>
                </a:lnTo>
                <a:lnTo>
                  <a:pt x="409473" y="52069"/>
                </a:lnTo>
                <a:lnTo>
                  <a:pt x="405367" y="31803"/>
                </a:lnTo>
                <a:lnTo>
                  <a:pt x="394169" y="15252"/>
                </a:lnTo>
                <a:lnTo>
                  <a:pt x="377562" y="4092"/>
                </a:lnTo>
                <a:lnTo>
                  <a:pt x="357225"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67" name="object 79">
            <a:extLst>
              <a:ext uri="{FF2B5EF4-FFF2-40B4-BE49-F238E27FC236}">
                <a16:creationId xmlns:a16="http://schemas.microsoft.com/office/drawing/2014/main" id="{A4465DB6-D7DA-D5E9-D034-06C5E1CBD307}"/>
              </a:ext>
            </a:extLst>
          </p:cNvPr>
          <p:cNvSpPr/>
          <p:nvPr/>
        </p:nvSpPr>
        <p:spPr>
          <a:xfrm>
            <a:off x="6332609" y="3300906"/>
            <a:ext cx="596062" cy="107256"/>
          </a:xfrm>
          <a:custGeom>
            <a:avLst/>
            <a:gdLst/>
            <a:ahLst/>
            <a:cxnLst/>
            <a:rect l="l" t="t" r="r" b="b"/>
            <a:pathLst>
              <a:path w="645795" h="116204">
                <a:moveTo>
                  <a:pt x="587438" y="0"/>
                </a:moveTo>
                <a:lnTo>
                  <a:pt x="58178" y="0"/>
                </a:lnTo>
                <a:lnTo>
                  <a:pt x="35533" y="4549"/>
                </a:lnTo>
                <a:lnTo>
                  <a:pt x="17040" y="16956"/>
                </a:lnTo>
                <a:lnTo>
                  <a:pt x="4571" y="35356"/>
                </a:lnTo>
                <a:lnTo>
                  <a:pt x="0" y="57886"/>
                </a:lnTo>
                <a:lnTo>
                  <a:pt x="4571" y="80416"/>
                </a:lnTo>
                <a:lnTo>
                  <a:pt x="17040" y="98817"/>
                </a:lnTo>
                <a:lnTo>
                  <a:pt x="35533" y="111223"/>
                </a:lnTo>
                <a:lnTo>
                  <a:pt x="58178" y="115773"/>
                </a:lnTo>
                <a:lnTo>
                  <a:pt x="587438" y="115773"/>
                </a:lnTo>
                <a:lnTo>
                  <a:pt x="610091" y="111223"/>
                </a:lnTo>
                <a:lnTo>
                  <a:pt x="628588" y="98817"/>
                </a:lnTo>
                <a:lnTo>
                  <a:pt x="641057" y="80416"/>
                </a:lnTo>
                <a:lnTo>
                  <a:pt x="645629" y="57886"/>
                </a:lnTo>
                <a:lnTo>
                  <a:pt x="641057" y="35356"/>
                </a:lnTo>
                <a:lnTo>
                  <a:pt x="628588" y="16956"/>
                </a:lnTo>
                <a:lnTo>
                  <a:pt x="610091" y="4549"/>
                </a:lnTo>
                <a:lnTo>
                  <a:pt x="587438"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68" name="object 80">
            <a:extLst>
              <a:ext uri="{FF2B5EF4-FFF2-40B4-BE49-F238E27FC236}">
                <a16:creationId xmlns:a16="http://schemas.microsoft.com/office/drawing/2014/main" id="{75C996F0-B86B-3BA8-86AB-F8EAA8F219E1}"/>
              </a:ext>
            </a:extLst>
          </p:cNvPr>
          <p:cNvSpPr/>
          <p:nvPr/>
        </p:nvSpPr>
        <p:spPr>
          <a:xfrm>
            <a:off x="6211638" y="3179936"/>
            <a:ext cx="378034" cy="108428"/>
          </a:xfrm>
          <a:custGeom>
            <a:avLst/>
            <a:gdLst/>
            <a:ahLst/>
            <a:cxnLst/>
            <a:rect l="l" t="t" r="r" b="b"/>
            <a:pathLst>
              <a:path w="409575" h="117475">
                <a:moveTo>
                  <a:pt x="351383" y="0"/>
                </a:moveTo>
                <a:lnTo>
                  <a:pt x="58077" y="0"/>
                </a:lnTo>
                <a:lnTo>
                  <a:pt x="35468" y="4611"/>
                </a:lnTo>
                <a:lnTo>
                  <a:pt x="17008" y="17187"/>
                </a:lnTo>
                <a:lnTo>
                  <a:pt x="4563" y="35838"/>
                </a:lnTo>
                <a:lnTo>
                  <a:pt x="0" y="58673"/>
                </a:lnTo>
                <a:lnTo>
                  <a:pt x="4563" y="81522"/>
                </a:lnTo>
                <a:lnTo>
                  <a:pt x="17008" y="100176"/>
                </a:lnTo>
                <a:lnTo>
                  <a:pt x="35468" y="112750"/>
                </a:lnTo>
                <a:lnTo>
                  <a:pt x="58077" y="117360"/>
                </a:lnTo>
                <a:lnTo>
                  <a:pt x="351383" y="117360"/>
                </a:lnTo>
                <a:lnTo>
                  <a:pt x="373993" y="112750"/>
                </a:lnTo>
                <a:lnTo>
                  <a:pt x="392458" y="100176"/>
                </a:lnTo>
                <a:lnTo>
                  <a:pt x="404908" y="81522"/>
                </a:lnTo>
                <a:lnTo>
                  <a:pt x="409473" y="58673"/>
                </a:lnTo>
                <a:lnTo>
                  <a:pt x="404908" y="35838"/>
                </a:lnTo>
                <a:lnTo>
                  <a:pt x="392458" y="17187"/>
                </a:lnTo>
                <a:lnTo>
                  <a:pt x="373993" y="4611"/>
                </a:lnTo>
                <a:lnTo>
                  <a:pt x="351383"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69" name="object 81">
            <a:extLst>
              <a:ext uri="{FF2B5EF4-FFF2-40B4-BE49-F238E27FC236}">
                <a16:creationId xmlns:a16="http://schemas.microsoft.com/office/drawing/2014/main" id="{0D3BB349-35D3-F7B1-BC9C-F9E3F3831414}"/>
              </a:ext>
            </a:extLst>
          </p:cNvPr>
          <p:cNvSpPr/>
          <p:nvPr/>
        </p:nvSpPr>
        <p:spPr>
          <a:xfrm>
            <a:off x="5654605" y="4490448"/>
            <a:ext cx="80295" cy="0"/>
          </a:xfrm>
          <a:custGeom>
            <a:avLst/>
            <a:gdLst/>
            <a:ahLst/>
            <a:cxnLst/>
            <a:rect l="l" t="t" r="r" b="b"/>
            <a:pathLst>
              <a:path w="86995">
                <a:moveTo>
                  <a:pt x="0" y="0"/>
                </a:moveTo>
                <a:lnTo>
                  <a:pt x="86448" y="0"/>
                </a:lnTo>
              </a:path>
            </a:pathLst>
          </a:custGeom>
          <a:ln w="62979">
            <a:solidFill>
              <a:srgbClr val="D5D5D5"/>
            </a:solidFill>
          </a:ln>
        </p:spPr>
        <p:txBody>
          <a:bodyPr wrap="square" lIns="0" tIns="0" rIns="0" bIns="0" rtlCol="0"/>
          <a:lstStyle/>
          <a:p>
            <a:pPr defTabSz="734355"/>
            <a:endParaRPr sz="1600">
              <a:solidFill>
                <a:srgbClr val="000000"/>
              </a:solidFill>
              <a:latin typeface="+mj-lt"/>
            </a:endParaRPr>
          </a:p>
        </p:txBody>
      </p:sp>
      <p:sp>
        <p:nvSpPr>
          <p:cNvPr id="70" name="object 82">
            <a:extLst>
              <a:ext uri="{FF2B5EF4-FFF2-40B4-BE49-F238E27FC236}">
                <a16:creationId xmlns:a16="http://schemas.microsoft.com/office/drawing/2014/main" id="{DE7CE257-68B3-4BDA-4305-D0786544ACC9}"/>
              </a:ext>
            </a:extLst>
          </p:cNvPr>
          <p:cNvSpPr/>
          <p:nvPr/>
        </p:nvSpPr>
        <p:spPr>
          <a:xfrm>
            <a:off x="6173655" y="5071864"/>
            <a:ext cx="260814" cy="45716"/>
          </a:xfrm>
          <a:custGeom>
            <a:avLst/>
            <a:gdLst/>
            <a:ahLst/>
            <a:cxnLst/>
            <a:rect l="l" t="t" r="r" b="b"/>
            <a:pathLst>
              <a:path w="282575" h="49529">
                <a:moveTo>
                  <a:pt x="256832" y="0"/>
                </a:moveTo>
                <a:lnTo>
                  <a:pt x="25438" y="0"/>
                </a:lnTo>
                <a:lnTo>
                  <a:pt x="15537" y="1945"/>
                </a:lnTo>
                <a:lnTo>
                  <a:pt x="7451" y="7251"/>
                </a:lnTo>
                <a:lnTo>
                  <a:pt x="1999" y="15119"/>
                </a:lnTo>
                <a:lnTo>
                  <a:pt x="0" y="24752"/>
                </a:lnTo>
                <a:lnTo>
                  <a:pt x="1999" y="34392"/>
                </a:lnTo>
                <a:lnTo>
                  <a:pt x="7451" y="42264"/>
                </a:lnTo>
                <a:lnTo>
                  <a:pt x="15537" y="47571"/>
                </a:lnTo>
                <a:lnTo>
                  <a:pt x="25438" y="49517"/>
                </a:lnTo>
                <a:lnTo>
                  <a:pt x="256832" y="49517"/>
                </a:lnTo>
                <a:lnTo>
                  <a:pt x="266734" y="47571"/>
                </a:lnTo>
                <a:lnTo>
                  <a:pt x="274824" y="42264"/>
                </a:lnTo>
                <a:lnTo>
                  <a:pt x="280281" y="34392"/>
                </a:lnTo>
                <a:lnTo>
                  <a:pt x="282282" y="24752"/>
                </a:lnTo>
                <a:lnTo>
                  <a:pt x="280281" y="15119"/>
                </a:lnTo>
                <a:lnTo>
                  <a:pt x="274824" y="7251"/>
                </a:lnTo>
                <a:lnTo>
                  <a:pt x="266734" y="1945"/>
                </a:lnTo>
                <a:lnTo>
                  <a:pt x="256832" y="0"/>
                </a:lnTo>
                <a:close/>
              </a:path>
            </a:pathLst>
          </a:custGeom>
          <a:solidFill>
            <a:srgbClr val="9ED7F7"/>
          </a:solidFill>
        </p:spPr>
        <p:txBody>
          <a:bodyPr wrap="square" lIns="0" tIns="0" rIns="0" bIns="0" rtlCol="0"/>
          <a:lstStyle/>
          <a:p>
            <a:pPr defTabSz="734355"/>
            <a:endParaRPr sz="1600">
              <a:solidFill>
                <a:srgbClr val="000000"/>
              </a:solidFill>
              <a:latin typeface="+mj-lt"/>
            </a:endParaRPr>
          </a:p>
        </p:txBody>
      </p:sp>
      <p:sp>
        <p:nvSpPr>
          <p:cNvPr id="71" name="object 83">
            <a:extLst>
              <a:ext uri="{FF2B5EF4-FFF2-40B4-BE49-F238E27FC236}">
                <a16:creationId xmlns:a16="http://schemas.microsoft.com/office/drawing/2014/main" id="{9C5CECF2-1BA9-5FD8-8021-756C6B1B6CA9}"/>
              </a:ext>
            </a:extLst>
          </p:cNvPr>
          <p:cNvSpPr/>
          <p:nvPr/>
        </p:nvSpPr>
        <p:spPr>
          <a:xfrm>
            <a:off x="6075183" y="5071864"/>
            <a:ext cx="84399" cy="45716"/>
          </a:xfrm>
          <a:custGeom>
            <a:avLst/>
            <a:gdLst/>
            <a:ahLst/>
            <a:cxnLst/>
            <a:rect l="l" t="t" r="r" b="b"/>
            <a:pathLst>
              <a:path w="91439" h="49529">
                <a:moveTo>
                  <a:pt x="65392" y="0"/>
                </a:moveTo>
                <a:lnTo>
                  <a:pt x="25527" y="0"/>
                </a:lnTo>
                <a:lnTo>
                  <a:pt x="15591" y="1945"/>
                </a:lnTo>
                <a:lnTo>
                  <a:pt x="7477" y="7251"/>
                </a:lnTo>
                <a:lnTo>
                  <a:pt x="2006" y="15119"/>
                </a:lnTo>
                <a:lnTo>
                  <a:pt x="0" y="24752"/>
                </a:lnTo>
                <a:lnTo>
                  <a:pt x="2006" y="34392"/>
                </a:lnTo>
                <a:lnTo>
                  <a:pt x="7477" y="42264"/>
                </a:lnTo>
                <a:lnTo>
                  <a:pt x="15591" y="47571"/>
                </a:lnTo>
                <a:lnTo>
                  <a:pt x="25527" y="49517"/>
                </a:lnTo>
                <a:lnTo>
                  <a:pt x="65392" y="49517"/>
                </a:lnTo>
                <a:lnTo>
                  <a:pt x="75328" y="47571"/>
                </a:lnTo>
                <a:lnTo>
                  <a:pt x="83442" y="42264"/>
                </a:lnTo>
                <a:lnTo>
                  <a:pt x="88913" y="34392"/>
                </a:lnTo>
                <a:lnTo>
                  <a:pt x="90919" y="24752"/>
                </a:lnTo>
                <a:lnTo>
                  <a:pt x="88913" y="15119"/>
                </a:lnTo>
                <a:lnTo>
                  <a:pt x="83442" y="7251"/>
                </a:lnTo>
                <a:lnTo>
                  <a:pt x="75328" y="1945"/>
                </a:lnTo>
                <a:lnTo>
                  <a:pt x="65392" y="0"/>
                </a:lnTo>
                <a:close/>
              </a:path>
            </a:pathLst>
          </a:custGeom>
          <a:solidFill>
            <a:srgbClr val="9ED7F7"/>
          </a:solidFill>
        </p:spPr>
        <p:txBody>
          <a:bodyPr wrap="square" lIns="0" tIns="0" rIns="0" bIns="0" rtlCol="0"/>
          <a:lstStyle/>
          <a:p>
            <a:pPr defTabSz="734355"/>
            <a:endParaRPr sz="1600">
              <a:solidFill>
                <a:srgbClr val="000000"/>
              </a:solidFill>
              <a:latin typeface="+mj-lt"/>
            </a:endParaRPr>
          </a:p>
        </p:txBody>
      </p:sp>
      <p:sp>
        <p:nvSpPr>
          <p:cNvPr id="72" name="object 84">
            <a:extLst>
              <a:ext uri="{FF2B5EF4-FFF2-40B4-BE49-F238E27FC236}">
                <a16:creationId xmlns:a16="http://schemas.microsoft.com/office/drawing/2014/main" id="{AEA68092-8141-BC6B-11DE-3BDC83062DBF}"/>
              </a:ext>
            </a:extLst>
          </p:cNvPr>
          <p:cNvSpPr/>
          <p:nvPr/>
        </p:nvSpPr>
        <p:spPr>
          <a:xfrm>
            <a:off x="4207179" y="4983247"/>
            <a:ext cx="2899434" cy="108428"/>
          </a:xfrm>
          <a:custGeom>
            <a:avLst/>
            <a:gdLst/>
            <a:ahLst/>
            <a:cxnLst/>
            <a:rect l="l" t="t" r="r" b="b"/>
            <a:pathLst>
              <a:path w="3141345" h="117475">
                <a:moveTo>
                  <a:pt x="3082937" y="0"/>
                </a:moveTo>
                <a:lnTo>
                  <a:pt x="58140" y="0"/>
                </a:lnTo>
                <a:lnTo>
                  <a:pt x="35506" y="4610"/>
                </a:lnTo>
                <a:lnTo>
                  <a:pt x="17025" y="17183"/>
                </a:lnTo>
                <a:lnTo>
                  <a:pt x="4567" y="35833"/>
                </a:lnTo>
                <a:lnTo>
                  <a:pt x="0" y="58674"/>
                </a:lnTo>
                <a:lnTo>
                  <a:pt x="4567" y="81516"/>
                </a:lnTo>
                <a:lnTo>
                  <a:pt x="17025" y="100171"/>
                </a:lnTo>
                <a:lnTo>
                  <a:pt x="35506" y="112748"/>
                </a:lnTo>
                <a:lnTo>
                  <a:pt x="58140" y="117360"/>
                </a:lnTo>
                <a:lnTo>
                  <a:pt x="3082937" y="117360"/>
                </a:lnTo>
                <a:lnTo>
                  <a:pt x="3105568" y="112748"/>
                </a:lnTo>
                <a:lnTo>
                  <a:pt x="3124053" y="100171"/>
                </a:lnTo>
                <a:lnTo>
                  <a:pt x="3136519" y="81516"/>
                </a:lnTo>
                <a:lnTo>
                  <a:pt x="3141091" y="58674"/>
                </a:lnTo>
                <a:lnTo>
                  <a:pt x="3136519" y="35833"/>
                </a:lnTo>
                <a:lnTo>
                  <a:pt x="3124053" y="17183"/>
                </a:lnTo>
                <a:lnTo>
                  <a:pt x="3105568" y="4610"/>
                </a:lnTo>
                <a:lnTo>
                  <a:pt x="3082937"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3" name="object 85">
            <a:extLst>
              <a:ext uri="{FF2B5EF4-FFF2-40B4-BE49-F238E27FC236}">
                <a16:creationId xmlns:a16="http://schemas.microsoft.com/office/drawing/2014/main" id="{6DD9A4B8-D82A-5A89-B64A-EB652D18FD52}"/>
              </a:ext>
            </a:extLst>
          </p:cNvPr>
          <p:cNvSpPr/>
          <p:nvPr/>
        </p:nvSpPr>
        <p:spPr>
          <a:xfrm>
            <a:off x="4487096" y="5067646"/>
            <a:ext cx="2899434" cy="107256"/>
          </a:xfrm>
          <a:custGeom>
            <a:avLst/>
            <a:gdLst/>
            <a:ahLst/>
            <a:cxnLst/>
            <a:rect l="l" t="t" r="r" b="b"/>
            <a:pathLst>
              <a:path w="3141345" h="116204">
                <a:moveTo>
                  <a:pt x="3082950" y="0"/>
                </a:moveTo>
                <a:lnTo>
                  <a:pt x="58153" y="0"/>
                </a:lnTo>
                <a:lnTo>
                  <a:pt x="35516" y="4547"/>
                </a:lnTo>
                <a:lnTo>
                  <a:pt x="17032" y="16951"/>
                </a:lnTo>
                <a:lnTo>
                  <a:pt x="4569" y="35350"/>
                </a:lnTo>
                <a:lnTo>
                  <a:pt x="0" y="57886"/>
                </a:lnTo>
                <a:lnTo>
                  <a:pt x="4569" y="80416"/>
                </a:lnTo>
                <a:lnTo>
                  <a:pt x="17032" y="98817"/>
                </a:lnTo>
                <a:lnTo>
                  <a:pt x="35516" y="111223"/>
                </a:lnTo>
                <a:lnTo>
                  <a:pt x="58153" y="115773"/>
                </a:lnTo>
                <a:lnTo>
                  <a:pt x="3082950" y="115773"/>
                </a:lnTo>
                <a:lnTo>
                  <a:pt x="3105586" y="111223"/>
                </a:lnTo>
                <a:lnTo>
                  <a:pt x="3124071" y="98817"/>
                </a:lnTo>
                <a:lnTo>
                  <a:pt x="3136533" y="80416"/>
                </a:lnTo>
                <a:lnTo>
                  <a:pt x="3141103" y="57886"/>
                </a:lnTo>
                <a:lnTo>
                  <a:pt x="3136533" y="35350"/>
                </a:lnTo>
                <a:lnTo>
                  <a:pt x="3124071" y="16951"/>
                </a:lnTo>
                <a:lnTo>
                  <a:pt x="3105586" y="4547"/>
                </a:lnTo>
                <a:lnTo>
                  <a:pt x="3082950"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4" name="object 86">
            <a:extLst>
              <a:ext uri="{FF2B5EF4-FFF2-40B4-BE49-F238E27FC236}">
                <a16:creationId xmlns:a16="http://schemas.microsoft.com/office/drawing/2014/main" id="{16596325-6C35-BED3-F793-A20EF90B85E1}"/>
              </a:ext>
            </a:extLst>
          </p:cNvPr>
          <p:cNvSpPr/>
          <p:nvPr/>
        </p:nvSpPr>
        <p:spPr>
          <a:xfrm>
            <a:off x="4063691" y="5153450"/>
            <a:ext cx="2067759" cy="108428"/>
          </a:xfrm>
          <a:custGeom>
            <a:avLst/>
            <a:gdLst/>
            <a:ahLst/>
            <a:cxnLst/>
            <a:rect l="l" t="t" r="r" b="b"/>
            <a:pathLst>
              <a:path w="2240279" h="117475">
                <a:moveTo>
                  <a:pt x="2182101" y="0"/>
                </a:moveTo>
                <a:lnTo>
                  <a:pt x="58165" y="0"/>
                </a:lnTo>
                <a:lnTo>
                  <a:pt x="35527" y="4612"/>
                </a:lnTo>
                <a:lnTo>
                  <a:pt x="17038" y="17189"/>
                </a:lnTo>
                <a:lnTo>
                  <a:pt x="4571" y="35843"/>
                </a:lnTo>
                <a:lnTo>
                  <a:pt x="0" y="58686"/>
                </a:lnTo>
                <a:lnTo>
                  <a:pt x="4571" y="81527"/>
                </a:lnTo>
                <a:lnTo>
                  <a:pt x="17038" y="100177"/>
                </a:lnTo>
                <a:lnTo>
                  <a:pt x="35527" y="112750"/>
                </a:lnTo>
                <a:lnTo>
                  <a:pt x="58165" y="117360"/>
                </a:lnTo>
                <a:lnTo>
                  <a:pt x="2182101" y="117360"/>
                </a:lnTo>
                <a:lnTo>
                  <a:pt x="2204745" y="112750"/>
                </a:lnTo>
                <a:lnTo>
                  <a:pt x="2223233" y="100177"/>
                </a:lnTo>
                <a:lnTo>
                  <a:pt x="2235697" y="81527"/>
                </a:lnTo>
                <a:lnTo>
                  <a:pt x="2240267" y="58686"/>
                </a:lnTo>
                <a:lnTo>
                  <a:pt x="2235697" y="35843"/>
                </a:lnTo>
                <a:lnTo>
                  <a:pt x="2223233" y="17189"/>
                </a:lnTo>
                <a:lnTo>
                  <a:pt x="2204745" y="4612"/>
                </a:lnTo>
                <a:lnTo>
                  <a:pt x="2182101"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5" name="object 87">
            <a:extLst>
              <a:ext uri="{FF2B5EF4-FFF2-40B4-BE49-F238E27FC236}">
                <a16:creationId xmlns:a16="http://schemas.microsoft.com/office/drawing/2014/main" id="{F2224F2D-8C33-AC9E-018B-AAD63CA744FF}"/>
              </a:ext>
            </a:extLst>
          </p:cNvPr>
          <p:cNvSpPr/>
          <p:nvPr/>
        </p:nvSpPr>
        <p:spPr>
          <a:xfrm>
            <a:off x="5049754" y="5233630"/>
            <a:ext cx="1667454" cy="108428"/>
          </a:xfrm>
          <a:custGeom>
            <a:avLst/>
            <a:gdLst/>
            <a:ahLst/>
            <a:cxnLst/>
            <a:rect l="l" t="t" r="r" b="b"/>
            <a:pathLst>
              <a:path w="1806575" h="117475">
                <a:moveTo>
                  <a:pt x="1748345" y="0"/>
                </a:moveTo>
                <a:lnTo>
                  <a:pt x="58153" y="0"/>
                </a:lnTo>
                <a:lnTo>
                  <a:pt x="35516" y="4610"/>
                </a:lnTo>
                <a:lnTo>
                  <a:pt x="17032" y="17184"/>
                </a:lnTo>
                <a:lnTo>
                  <a:pt x="4569" y="35838"/>
                </a:lnTo>
                <a:lnTo>
                  <a:pt x="0" y="58686"/>
                </a:lnTo>
                <a:lnTo>
                  <a:pt x="4569" y="81527"/>
                </a:lnTo>
                <a:lnTo>
                  <a:pt x="17032" y="100177"/>
                </a:lnTo>
                <a:lnTo>
                  <a:pt x="35516" y="112750"/>
                </a:lnTo>
                <a:lnTo>
                  <a:pt x="58153" y="117360"/>
                </a:lnTo>
                <a:lnTo>
                  <a:pt x="1748345" y="117360"/>
                </a:lnTo>
                <a:lnTo>
                  <a:pt x="1770983" y="112750"/>
                </a:lnTo>
                <a:lnTo>
                  <a:pt x="1789472" y="100177"/>
                </a:lnTo>
                <a:lnTo>
                  <a:pt x="1801939" y="81527"/>
                </a:lnTo>
                <a:lnTo>
                  <a:pt x="1806511" y="58686"/>
                </a:lnTo>
                <a:lnTo>
                  <a:pt x="1801939" y="35838"/>
                </a:lnTo>
                <a:lnTo>
                  <a:pt x="1789472" y="17184"/>
                </a:lnTo>
                <a:lnTo>
                  <a:pt x="1770983" y="4610"/>
                </a:lnTo>
                <a:lnTo>
                  <a:pt x="1748345"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6" name="object 88">
            <a:extLst>
              <a:ext uri="{FF2B5EF4-FFF2-40B4-BE49-F238E27FC236}">
                <a16:creationId xmlns:a16="http://schemas.microsoft.com/office/drawing/2014/main" id="{FFD3D746-3F2A-3684-FE09-5B496CA83B41}"/>
              </a:ext>
            </a:extLst>
          </p:cNvPr>
          <p:cNvSpPr/>
          <p:nvPr/>
        </p:nvSpPr>
        <p:spPr>
          <a:xfrm>
            <a:off x="5553330" y="5326467"/>
            <a:ext cx="596062" cy="107256"/>
          </a:xfrm>
          <a:custGeom>
            <a:avLst/>
            <a:gdLst/>
            <a:ahLst/>
            <a:cxnLst/>
            <a:rect l="l" t="t" r="r" b="b"/>
            <a:pathLst>
              <a:path w="645795" h="116204">
                <a:moveTo>
                  <a:pt x="587438" y="0"/>
                </a:moveTo>
                <a:lnTo>
                  <a:pt x="58191" y="0"/>
                </a:lnTo>
                <a:lnTo>
                  <a:pt x="35543" y="4547"/>
                </a:lnTo>
                <a:lnTo>
                  <a:pt x="17046" y="16951"/>
                </a:lnTo>
                <a:lnTo>
                  <a:pt x="4573" y="35350"/>
                </a:lnTo>
                <a:lnTo>
                  <a:pt x="0" y="57886"/>
                </a:lnTo>
                <a:lnTo>
                  <a:pt x="4573" y="80418"/>
                </a:lnTo>
                <a:lnTo>
                  <a:pt x="17046" y="98823"/>
                </a:lnTo>
                <a:lnTo>
                  <a:pt x="35543" y="111234"/>
                </a:lnTo>
                <a:lnTo>
                  <a:pt x="58191" y="115785"/>
                </a:lnTo>
                <a:lnTo>
                  <a:pt x="587438" y="115785"/>
                </a:lnTo>
                <a:lnTo>
                  <a:pt x="610091" y="111234"/>
                </a:lnTo>
                <a:lnTo>
                  <a:pt x="628588" y="98823"/>
                </a:lnTo>
                <a:lnTo>
                  <a:pt x="641057" y="80418"/>
                </a:lnTo>
                <a:lnTo>
                  <a:pt x="645629" y="57886"/>
                </a:lnTo>
                <a:lnTo>
                  <a:pt x="641057" y="35350"/>
                </a:lnTo>
                <a:lnTo>
                  <a:pt x="628588" y="16951"/>
                </a:lnTo>
                <a:lnTo>
                  <a:pt x="610091" y="4547"/>
                </a:lnTo>
                <a:lnTo>
                  <a:pt x="587438"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7" name="object 89">
            <a:extLst>
              <a:ext uri="{FF2B5EF4-FFF2-40B4-BE49-F238E27FC236}">
                <a16:creationId xmlns:a16="http://schemas.microsoft.com/office/drawing/2014/main" id="{5045E393-1A1E-A888-BEAD-688F82D96879}"/>
              </a:ext>
            </a:extLst>
          </p:cNvPr>
          <p:cNvSpPr/>
          <p:nvPr/>
        </p:nvSpPr>
        <p:spPr>
          <a:xfrm>
            <a:off x="5048349" y="5464318"/>
            <a:ext cx="596062" cy="107256"/>
          </a:xfrm>
          <a:custGeom>
            <a:avLst/>
            <a:gdLst/>
            <a:ahLst/>
            <a:cxnLst/>
            <a:rect l="l" t="t" r="r" b="b"/>
            <a:pathLst>
              <a:path w="645795" h="116204">
                <a:moveTo>
                  <a:pt x="587438" y="0"/>
                </a:moveTo>
                <a:lnTo>
                  <a:pt x="58191" y="0"/>
                </a:lnTo>
                <a:lnTo>
                  <a:pt x="35538" y="4547"/>
                </a:lnTo>
                <a:lnTo>
                  <a:pt x="17041" y="16951"/>
                </a:lnTo>
                <a:lnTo>
                  <a:pt x="4572" y="35350"/>
                </a:lnTo>
                <a:lnTo>
                  <a:pt x="0" y="57886"/>
                </a:lnTo>
                <a:lnTo>
                  <a:pt x="4572" y="80415"/>
                </a:lnTo>
                <a:lnTo>
                  <a:pt x="17041" y="98810"/>
                </a:lnTo>
                <a:lnTo>
                  <a:pt x="35538" y="111212"/>
                </a:lnTo>
                <a:lnTo>
                  <a:pt x="58191" y="115760"/>
                </a:lnTo>
                <a:lnTo>
                  <a:pt x="587438" y="115760"/>
                </a:lnTo>
                <a:lnTo>
                  <a:pt x="610091" y="111212"/>
                </a:lnTo>
                <a:lnTo>
                  <a:pt x="628588" y="98810"/>
                </a:lnTo>
                <a:lnTo>
                  <a:pt x="641057" y="80415"/>
                </a:lnTo>
                <a:lnTo>
                  <a:pt x="645629" y="57886"/>
                </a:lnTo>
                <a:lnTo>
                  <a:pt x="641057" y="35350"/>
                </a:lnTo>
                <a:lnTo>
                  <a:pt x="628588" y="16951"/>
                </a:lnTo>
                <a:lnTo>
                  <a:pt x="610091" y="4547"/>
                </a:lnTo>
                <a:lnTo>
                  <a:pt x="587438"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8" name="object 90">
            <a:extLst>
              <a:ext uri="{FF2B5EF4-FFF2-40B4-BE49-F238E27FC236}">
                <a16:creationId xmlns:a16="http://schemas.microsoft.com/office/drawing/2014/main" id="{3047A98D-C0A3-056C-F080-F526B2E4DE89}"/>
              </a:ext>
            </a:extLst>
          </p:cNvPr>
          <p:cNvSpPr/>
          <p:nvPr/>
        </p:nvSpPr>
        <p:spPr>
          <a:xfrm>
            <a:off x="4667147" y="5464318"/>
            <a:ext cx="284845" cy="107256"/>
          </a:xfrm>
          <a:custGeom>
            <a:avLst/>
            <a:gdLst/>
            <a:ahLst/>
            <a:cxnLst/>
            <a:rect l="l" t="t" r="r" b="b"/>
            <a:pathLst>
              <a:path w="308610" h="116204">
                <a:moveTo>
                  <a:pt x="250024" y="0"/>
                </a:moveTo>
                <a:lnTo>
                  <a:pt x="58229" y="0"/>
                </a:lnTo>
                <a:lnTo>
                  <a:pt x="35565" y="4547"/>
                </a:lnTo>
                <a:lnTo>
                  <a:pt x="17056" y="16951"/>
                </a:lnTo>
                <a:lnTo>
                  <a:pt x="4576" y="35350"/>
                </a:lnTo>
                <a:lnTo>
                  <a:pt x="0" y="57886"/>
                </a:lnTo>
                <a:lnTo>
                  <a:pt x="4576" y="80415"/>
                </a:lnTo>
                <a:lnTo>
                  <a:pt x="17056" y="98810"/>
                </a:lnTo>
                <a:lnTo>
                  <a:pt x="35565" y="111212"/>
                </a:lnTo>
                <a:lnTo>
                  <a:pt x="58229" y="115760"/>
                </a:lnTo>
                <a:lnTo>
                  <a:pt x="250024" y="115760"/>
                </a:lnTo>
                <a:lnTo>
                  <a:pt x="272689" y="111212"/>
                </a:lnTo>
                <a:lnTo>
                  <a:pt x="291198" y="98810"/>
                </a:lnTo>
                <a:lnTo>
                  <a:pt x="303678" y="80415"/>
                </a:lnTo>
                <a:lnTo>
                  <a:pt x="308254" y="57886"/>
                </a:lnTo>
                <a:lnTo>
                  <a:pt x="303678" y="35350"/>
                </a:lnTo>
                <a:lnTo>
                  <a:pt x="291198" y="16951"/>
                </a:lnTo>
                <a:lnTo>
                  <a:pt x="272689" y="4547"/>
                </a:lnTo>
                <a:lnTo>
                  <a:pt x="250024"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79" name="object 91">
            <a:extLst>
              <a:ext uri="{FF2B5EF4-FFF2-40B4-BE49-F238E27FC236}">
                <a16:creationId xmlns:a16="http://schemas.microsoft.com/office/drawing/2014/main" id="{F0DABF76-A39D-B081-590B-63F68A6935E9}"/>
              </a:ext>
            </a:extLst>
          </p:cNvPr>
          <p:cNvSpPr/>
          <p:nvPr/>
        </p:nvSpPr>
        <p:spPr>
          <a:xfrm>
            <a:off x="6829150" y="5233630"/>
            <a:ext cx="284845" cy="107256"/>
          </a:xfrm>
          <a:custGeom>
            <a:avLst/>
            <a:gdLst/>
            <a:ahLst/>
            <a:cxnLst/>
            <a:rect l="l" t="t" r="r" b="b"/>
            <a:pathLst>
              <a:path w="308609" h="116204">
                <a:moveTo>
                  <a:pt x="255866" y="0"/>
                </a:moveTo>
                <a:lnTo>
                  <a:pt x="52387" y="0"/>
                </a:lnTo>
                <a:lnTo>
                  <a:pt x="31996" y="4090"/>
                </a:lnTo>
                <a:lnTo>
                  <a:pt x="15344" y="15247"/>
                </a:lnTo>
                <a:lnTo>
                  <a:pt x="4117" y="31798"/>
                </a:lnTo>
                <a:lnTo>
                  <a:pt x="0" y="52069"/>
                </a:lnTo>
                <a:lnTo>
                  <a:pt x="0" y="63690"/>
                </a:lnTo>
                <a:lnTo>
                  <a:pt x="4117" y="83956"/>
                </a:lnTo>
                <a:lnTo>
                  <a:pt x="15344" y="100507"/>
                </a:lnTo>
                <a:lnTo>
                  <a:pt x="31996" y="111667"/>
                </a:lnTo>
                <a:lnTo>
                  <a:pt x="52387" y="115760"/>
                </a:lnTo>
                <a:lnTo>
                  <a:pt x="255866" y="115760"/>
                </a:lnTo>
                <a:lnTo>
                  <a:pt x="276257" y="111667"/>
                </a:lnTo>
                <a:lnTo>
                  <a:pt x="292909" y="100507"/>
                </a:lnTo>
                <a:lnTo>
                  <a:pt x="304137" y="83956"/>
                </a:lnTo>
                <a:lnTo>
                  <a:pt x="308254" y="63690"/>
                </a:lnTo>
                <a:lnTo>
                  <a:pt x="308254" y="52069"/>
                </a:lnTo>
                <a:lnTo>
                  <a:pt x="304137" y="31798"/>
                </a:lnTo>
                <a:lnTo>
                  <a:pt x="292909" y="15247"/>
                </a:lnTo>
                <a:lnTo>
                  <a:pt x="276257" y="4090"/>
                </a:lnTo>
                <a:lnTo>
                  <a:pt x="255866"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80" name="object 92">
            <a:extLst>
              <a:ext uri="{FF2B5EF4-FFF2-40B4-BE49-F238E27FC236}">
                <a16:creationId xmlns:a16="http://schemas.microsoft.com/office/drawing/2014/main" id="{40EE0E5D-B1F2-6213-5E2C-D29F2FD0951B}"/>
              </a:ext>
            </a:extLst>
          </p:cNvPr>
          <p:cNvSpPr/>
          <p:nvPr/>
        </p:nvSpPr>
        <p:spPr>
          <a:xfrm>
            <a:off x="6028769" y="5521990"/>
            <a:ext cx="596062" cy="107256"/>
          </a:xfrm>
          <a:custGeom>
            <a:avLst/>
            <a:gdLst/>
            <a:ahLst/>
            <a:cxnLst/>
            <a:rect l="l" t="t" r="r" b="b"/>
            <a:pathLst>
              <a:path w="645795" h="116204">
                <a:moveTo>
                  <a:pt x="587425" y="0"/>
                </a:moveTo>
                <a:lnTo>
                  <a:pt x="58191" y="0"/>
                </a:lnTo>
                <a:lnTo>
                  <a:pt x="35538" y="4547"/>
                </a:lnTo>
                <a:lnTo>
                  <a:pt x="17041" y="16951"/>
                </a:lnTo>
                <a:lnTo>
                  <a:pt x="4572" y="35350"/>
                </a:lnTo>
                <a:lnTo>
                  <a:pt x="0" y="57886"/>
                </a:lnTo>
                <a:lnTo>
                  <a:pt x="4572" y="80422"/>
                </a:lnTo>
                <a:lnTo>
                  <a:pt x="17041" y="98821"/>
                </a:lnTo>
                <a:lnTo>
                  <a:pt x="35538" y="111225"/>
                </a:lnTo>
                <a:lnTo>
                  <a:pt x="58191" y="115773"/>
                </a:lnTo>
                <a:lnTo>
                  <a:pt x="587425" y="115773"/>
                </a:lnTo>
                <a:lnTo>
                  <a:pt x="610080" y="111225"/>
                </a:lnTo>
                <a:lnTo>
                  <a:pt x="628581" y="98821"/>
                </a:lnTo>
                <a:lnTo>
                  <a:pt x="641055" y="80422"/>
                </a:lnTo>
                <a:lnTo>
                  <a:pt x="645629" y="57886"/>
                </a:lnTo>
                <a:lnTo>
                  <a:pt x="641055" y="35350"/>
                </a:lnTo>
                <a:lnTo>
                  <a:pt x="628581" y="16951"/>
                </a:lnTo>
                <a:lnTo>
                  <a:pt x="610080" y="4547"/>
                </a:lnTo>
                <a:lnTo>
                  <a:pt x="587425" y="0"/>
                </a:lnTo>
                <a:close/>
              </a:path>
            </a:pathLst>
          </a:custGeom>
          <a:solidFill>
            <a:srgbClr val="0091DA"/>
          </a:solidFill>
        </p:spPr>
        <p:txBody>
          <a:bodyPr wrap="square" lIns="0" tIns="0" rIns="0" bIns="0" rtlCol="0"/>
          <a:lstStyle/>
          <a:p>
            <a:pPr defTabSz="734355"/>
            <a:endParaRPr sz="1600">
              <a:solidFill>
                <a:srgbClr val="000000"/>
              </a:solidFill>
              <a:latin typeface="+mj-lt"/>
            </a:endParaRPr>
          </a:p>
        </p:txBody>
      </p:sp>
      <p:sp>
        <p:nvSpPr>
          <p:cNvPr id="81" name="object 93">
            <a:extLst>
              <a:ext uri="{FF2B5EF4-FFF2-40B4-BE49-F238E27FC236}">
                <a16:creationId xmlns:a16="http://schemas.microsoft.com/office/drawing/2014/main" id="{9F395DBC-C33A-E227-F109-12AD9E728559}"/>
              </a:ext>
            </a:extLst>
          </p:cNvPr>
          <p:cNvSpPr/>
          <p:nvPr/>
        </p:nvSpPr>
        <p:spPr>
          <a:xfrm>
            <a:off x="4207176" y="5010407"/>
            <a:ext cx="2899434" cy="0"/>
          </a:xfrm>
          <a:custGeom>
            <a:avLst/>
            <a:gdLst/>
            <a:ahLst/>
            <a:cxnLst/>
            <a:rect l="l" t="t" r="r" b="b"/>
            <a:pathLst>
              <a:path w="3141345">
                <a:moveTo>
                  <a:pt x="0" y="0"/>
                </a:moveTo>
                <a:lnTo>
                  <a:pt x="3141154" y="0"/>
                </a:lnTo>
              </a:path>
            </a:pathLst>
          </a:custGeom>
          <a:ln w="41681">
            <a:solidFill>
              <a:srgbClr val="00338D"/>
            </a:solidFill>
          </a:ln>
        </p:spPr>
        <p:txBody>
          <a:bodyPr wrap="square" lIns="0" tIns="0" rIns="0" bIns="0" rtlCol="0"/>
          <a:lstStyle/>
          <a:p>
            <a:pPr defTabSz="734355"/>
            <a:endParaRPr sz="1600">
              <a:solidFill>
                <a:srgbClr val="000000"/>
              </a:solidFill>
              <a:latin typeface="+mj-lt"/>
            </a:endParaRPr>
          </a:p>
        </p:txBody>
      </p:sp>
      <p:sp>
        <p:nvSpPr>
          <p:cNvPr id="82" name="object 94">
            <a:extLst>
              <a:ext uri="{FF2B5EF4-FFF2-40B4-BE49-F238E27FC236}">
                <a16:creationId xmlns:a16="http://schemas.microsoft.com/office/drawing/2014/main" id="{4C185ECA-7CA5-54E5-0580-66A9348E2FAE}"/>
              </a:ext>
            </a:extLst>
          </p:cNvPr>
          <p:cNvSpPr/>
          <p:nvPr/>
        </p:nvSpPr>
        <p:spPr>
          <a:xfrm>
            <a:off x="4595407" y="5157672"/>
            <a:ext cx="260814" cy="47474"/>
          </a:xfrm>
          <a:custGeom>
            <a:avLst/>
            <a:gdLst/>
            <a:ahLst/>
            <a:cxnLst/>
            <a:rect l="l" t="t" r="r" b="b"/>
            <a:pathLst>
              <a:path w="282575" h="51435">
                <a:moveTo>
                  <a:pt x="256832" y="0"/>
                </a:moveTo>
                <a:lnTo>
                  <a:pt x="25438" y="0"/>
                </a:lnTo>
                <a:lnTo>
                  <a:pt x="15537" y="2008"/>
                </a:lnTo>
                <a:lnTo>
                  <a:pt x="7451" y="7488"/>
                </a:lnTo>
                <a:lnTo>
                  <a:pt x="1999" y="15618"/>
                </a:lnTo>
                <a:lnTo>
                  <a:pt x="0" y="25577"/>
                </a:lnTo>
                <a:lnTo>
                  <a:pt x="1999" y="35532"/>
                </a:lnTo>
                <a:lnTo>
                  <a:pt x="7451" y="43662"/>
                </a:lnTo>
                <a:lnTo>
                  <a:pt x="15537" y="49145"/>
                </a:lnTo>
                <a:lnTo>
                  <a:pt x="25438" y="51155"/>
                </a:lnTo>
                <a:lnTo>
                  <a:pt x="256832" y="51155"/>
                </a:lnTo>
                <a:lnTo>
                  <a:pt x="266734" y="49145"/>
                </a:lnTo>
                <a:lnTo>
                  <a:pt x="274824" y="43662"/>
                </a:lnTo>
                <a:lnTo>
                  <a:pt x="280281" y="35532"/>
                </a:lnTo>
                <a:lnTo>
                  <a:pt x="282282" y="25577"/>
                </a:lnTo>
                <a:lnTo>
                  <a:pt x="280281" y="15618"/>
                </a:lnTo>
                <a:lnTo>
                  <a:pt x="274824" y="7488"/>
                </a:lnTo>
                <a:lnTo>
                  <a:pt x="266734" y="2008"/>
                </a:lnTo>
                <a:lnTo>
                  <a:pt x="25683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3" name="object 95">
            <a:extLst>
              <a:ext uri="{FF2B5EF4-FFF2-40B4-BE49-F238E27FC236}">
                <a16:creationId xmlns:a16="http://schemas.microsoft.com/office/drawing/2014/main" id="{20815839-C139-F228-5F47-950A6CF647EC}"/>
              </a:ext>
            </a:extLst>
          </p:cNvPr>
          <p:cNvSpPr/>
          <p:nvPr/>
        </p:nvSpPr>
        <p:spPr>
          <a:xfrm>
            <a:off x="4790921" y="5121100"/>
            <a:ext cx="189897" cy="47474"/>
          </a:xfrm>
          <a:custGeom>
            <a:avLst/>
            <a:gdLst/>
            <a:ahLst/>
            <a:cxnLst/>
            <a:rect l="l" t="t" r="r" b="b"/>
            <a:pathLst>
              <a:path w="205739" h="51435">
                <a:moveTo>
                  <a:pt x="179857" y="0"/>
                </a:moveTo>
                <a:lnTo>
                  <a:pt x="25438" y="0"/>
                </a:lnTo>
                <a:lnTo>
                  <a:pt x="15537" y="2008"/>
                </a:lnTo>
                <a:lnTo>
                  <a:pt x="7451" y="7488"/>
                </a:lnTo>
                <a:lnTo>
                  <a:pt x="1999" y="15618"/>
                </a:lnTo>
                <a:lnTo>
                  <a:pt x="0" y="25577"/>
                </a:lnTo>
                <a:lnTo>
                  <a:pt x="1999" y="35532"/>
                </a:lnTo>
                <a:lnTo>
                  <a:pt x="7451" y="43662"/>
                </a:lnTo>
                <a:lnTo>
                  <a:pt x="15537" y="49145"/>
                </a:lnTo>
                <a:lnTo>
                  <a:pt x="25438" y="51155"/>
                </a:lnTo>
                <a:lnTo>
                  <a:pt x="179857" y="51155"/>
                </a:lnTo>
                <a:lnTo>
                  <a:pt x="189757" y="49145"/>
                </a:lnTo>
                <a:lnTo>
                  <a:pt x="197843" y="43662"/>
                </a:lnTo>
                <a:lnTo>
                  <a:pt x="203296" y="35532"/>
                </a:lnTo>
                <a:lnTo>
                  <a:pt x="205295" y="25577"/>
                </a:lnTo>
                <a:lnTo>
                  <a:pt x="203296" y="15618"/>
                </a:lnTo>
                <a:lnTo>
                  <a:pt x="197843" y="7488"/>
                </a:lnTo>
                <a:lnTo>
                  <a:pt x="189757" y="2008"/>
                </a:lnTo>
                <a:lnTo>
                  <a:pt x="179857"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4" name="object 96">
            <a:extLst>
              <a:ext uri="{FF2B5EF4-FFF2-40B4-BE49-F238E27FC236}">
                <a16:creationId xmlns:a16="http://schemas.microsoft.com/office/drawing/2014/main" id="{6D8C4F49-6A02-62B5-ADBA-2AF8BE5C4C8D}"/>
              </a:ext>
            </a:extLst>
          </p:cNvPr>
          <p:cNvSpPr/>
          <p:nvPr/>
        </p:nvSpPr>
        <p:spPr>
          <a:xfrm>
            <a:off x="5143995" y="5177363"/>
            <a:ext cx="260814" cy="47474"/>
          </a:xfrm>
          <a:custGeom>
            <a:avLst/>
            <a:gdLst/>
            <a:ahLst/>
            <a:cxnLst/>
            <a:rect l="l" t="t" r="r" b="b"/>
            <a:pathLst>
              <a:path w="282575" h="51435">
                <a:moveTo>
                  <a:pt x="256832" y="0"/>
                </a:moveTo>
                <a:lnTo>
                  <a:pt x="25438" y="0"/>
                </a:lnTo>
                <a:lnTo>
                  <a:pt x="15537" y="2008"/>
                </a:lnTo>
                <a:lnTo>
                  <a:pt x="7451" y="7488"/>
                </a:lnTo>
                <a:lnTo>
                  <a:pt x="1999" y="15618"/>
                </a:lnTo>
                <a:lnTo>
                  <a:pt x="0" y="25577"/>
                </a:lnTo>
                <a:lnTo>
                  <a:pt x="1999" y="35532"/>
                </a:lnTo>
                <a:lnTo>
                  <a:pt x="7451" y="43662"/>
                </a:lnTo>
                <a:lnTo>
                  <a:pt x="15537" y="49145"/>
                </a:lnTo>
                <a:lnTo>
                  <a:pt x="25438" y="51155"/>
                </a:lnTo>
                <a:lnTo>
                  <a:pt x="256832" y="51155"/>
                </a:lnTo>
                <a:lnTo>
                  <a:pt x="266734" y="49145"/>
                </a:lnTo>
                <a:lnTo>
                  <a:pt x="274824" y="43662"/>
                </a:lnTo>
                <a:lnTo>
                  <a:pt x="280281" y="35532"/>
                </a:lnTo>
                <a:lnTo>
                  <a:pt x="282282" y="25577"/>
                </a:lnTo>
                <a:lnTo>
                  <a:pt x="280281" y="15618"/>
                </a:lnTo>
                <a:lnTo>
                  <a:pt x="274824" y="7488"/>
                </a:lnTo>
                <a:lnTo>
                  <a:pt x="266734" y="2008"/>
                </a:lnTo>
                <a:lnTo>
                  <a:pt x="25683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5" name="object 97">
            <a:extLst>
              <a:ext uri="{FF2B5EF4-FFF2-40B4-BE49-F238E27FC236}">
                <a16:creationId xmlns:a16="http://schemas.microsoft.com/office/drawing/2014/main" id="{652A7317-C4A3-6045-C2F1-C72184582785}"/>
              </a:ext>
            </a:extLst>
          </p:cNvPr>
          <p:cNvSpPr/>
          <p:nvPr/>
        </p:nvSpPr>
        <p:spPr>
          <a:xfrm>
            <a:off x="5852947" y="5256136"/>
            <a:ext cx="220960" cy="47474"/>
          </a:xfrm>
          <a:custGeom>
            <a:avLst/>
            <a:gdLst/>
            <a:ahLst/>
            <a:cxnLst/>
            <a:rect l="l" t="t" r="r" b="b"/>
            <a:pathLst>
              <a:path w="239395" h="51435">
                <a:moveTo>
                  <a:pt x="213715" y="0"/>
                </a:moveTo>
                <a:lnTo>
                  <a:pt x="25399" y="0"/>
                </a:lnTo>
                <a:lnTo>
                  <a:pt x="15510" y="2008"/>
                </a:lnTo>
                <a:lnTo>
                  <a:pt x="7437" y="7488"/>
                </a:lnTo>
                <a:lnTo>
                  <a:pt x="1995" y="15618"/>
                </a:lnTo>
                <a:lnTo>
                  <a:pt x="0" y="25577"/>
                </a:lnTo>
                <a:lnTo>
                  <a:pt x="1995" y="35537"/>
                </a:lnTo>
                <a:lnTo>
                  <a:pt x="7437" y="43667"/>
                </a:lnTo>
                <a:lnTo>
                  <a:pt x="15510" y="49146"/>
                </a:lnTo>
                <a:lnTo>
                  <a:pt x="25399" y="51155"/>
                </a:lnTo>
                <a:lnTo>
                  <a:pt x="213715" y="51155"/>
                </a:lnTo>
                <a:lnTo>
                  <a:pt x="223612" y="49146"/>
                </a:lnTo>
                <a:lnTo>
                  <a:pt x="231689" y="43667"/>
                </a:lnTo>
                <a:lnTo>
                  <a:pt x="237132" y="35537"/>
                </a:lnTo>
                <a:lnTo>
                  <a:pt x="239128" y="25577"/>
                </a:lnTo>
                <a:lnTo>
                  <a:pt x="237132" y="15618"/>
                </a:lnTo>
                <a:lnTo>
                  <a:pt x="231689" y="7488"/>
                </a:lnTo>
                <a:lnTo>
                  <a:pt x="223612" y="2008"/>
                </a:lnTo>
                <a:lnTo>
                  <a:pt x="213715"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6" name="object 98">
            <a:extLst>
              <a:ext uri="{FF2B5EF4-FFF2-40B4-BE49-F238E27FC236}">
                <a16:creationId xmlns:a16="http://schemas.microsoft.com/office/drawing/2014/main" id="{067E0CAA-955E-6924-C5EB-470BACFD7E05}"/>
              </a:ext>
            </a:extLst>
          </p:cNvPr>
          <p:cNvSpPr/>
          <p:nvPr/>
        </p:nvSpPr>
        <p:spPr>
          <a:xfrm>
            <a:off x="5685550" y="5218158"/>
            <a:ext cx="260814" cy="47474"/>
          </a:xfrm>
          <a:custGeom>
            <a:avLst/>
            <a:gdLst/>
            <a:ahLst/>
            <a:cxnLst/>
            <a:rect l="l" t="t" r="r" b="b"/>
            <a:pathLst>
              <a:path w="282575" h="51435">
                <a:moveTo>
                  <a:pt x="256832" y="0"/>
                </a:moveTo>
                <a:lnTo>
                  <a:pt x="25438" y="0"/>
                </a:lnTo>
                <a:lnTo>
                  <a:pt x="15537" y="2008"/>
                </a:lnTo>
                <a:lnTo>
                  <a:pt x="7451" y="7488"/>
                </a:lnTo>
                <a:lnTo>
                  <a:pt x="1999" y="15618"/>
                </a:lnTo>
                <a:lnTo>
                  <a:pt x="0" y="25577"/>
                </a:lnTo>
                <a:lnTo>
                  <a:pt x="1999" y="35537"/>
                </a:lnTo>
                <a:lnTo>
                  <a:pt x="7451" y="43667"/>
                </a:lnTo>
                <a:lnTo>
                  <a:pt x="15537" y="49146"/>
                </a:lnTo>
                <a:lnTo>
                  <a:pt x="25438" y="51155"/>
                </a:lnTo>
                <a:lnTo>
                  <a:pt x="256832" y="51155"/>
                </a:lnTo>
                <a:lnTo>
                  <a:pt x="266732" y="49146"/>
                </a:lnTo>
                <a:lnTo>
                  <a:pt x="274818" y="43667"/>
                </a:lnTo>
                <a:lnTo>
                  <a:pt x="280270" y="35537"/>
                </a:lnTo>
                <a:lnTo>
                  <a:pt x="282270" y="25577"/>
                </a:lnTo>
                <a:lnTo>
                  <a:pt x="280270" y="15618"/>
                </a:lnTo>
                <a:lnTo>
                  <a:pt x="274818" y="7488"/>
                </a:lnTo>
                <a:lnTo>
                  <a:pt x="266732" y="2008"/>
                </a:lnTo>
                <a:lnTo>
                  <a:pt x="25683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7" name="object 99">
            <a:extLst>
              <a:ext uri="{FF2B5EF4-FFF2-40B4-BE49-F238E27FC236}">
                <a16:creationId xmlns:a16="http://schemas.microsoft.com/office/drawing/2014/main" id="{DBAF4EAE-21B7-79F8-E1CE-17A87330B0DD}"/>
              </a:ext>
            </a:extLst>
          </p:cNvPr>
          <p:cNvSpPr/>
          <p:nvPr/>
        </p:nvSpPr>
        <p:spPr>
          <a:xfrm>
            <a:off x="5422505" y="5177363"/>
            <a:ext cx="118978" cy="47474"/>
          </a:xfrm>
          <a:custGeom>
            <a:avLst/>
            <a:gdLst/>
            <a:ahLst/>
            <a:cxnLst/>
            <a:rect l="l" t="t" r="r" b="b"/>
            <a:pathLst>
              <a:path w="128904" h="51435">
                <a:moveTo>
                  <a:pt x="103212" y="0"/>
                </a:moveTo>
                <a:lnTo>
                  <a:pt x="25463" y="0"/>
                </a:lnTo>
                <a:lnTo>
                  <a:pt x="15553" y="2008"/>
                </a:lnTo>
                <a:lnTo>
                  <a:pt x="7459" y="7488"/>
                </a:lnTo>
                <a:lnTo>
                  <a:pt x="2001" y="15618"/>
                </a:lnTo>
                <a:lnTo>
                  <a:pt x="0" y="25577"/>
                </a:lnTo>
                <a:lnTo>
                  <a:pt x="2001" y="35532"/>
                </a:lnTo>
                <a:lnTo>
                  <a:pt x="7459" y="43662"/>
                </a:lnTo>
                <a:lnTo>
                  <a:pt x="15553" y="49145"/>
                </a:lnTo>
                <a:lnTo>
                  <a:pt x="25463" y="51155"/>
                </a:lnTo>
                <a:lnTo>
                  <a:pt x="103212" y="51155"/>
                </a:lnTo>
                <a:lnTo>
                  <a:pt x="113122" y="49145"/>
                </a:lnTo>
                <a:lnTo>
                  <a:pt x="121216" y="43662"/>
                </a:lnTo>
                <a:lnTo>
                  <a:pt x="126674" y="35532"/>
                </a:lnTo>
                <a:lnTo>
                  <a:pt x="128676" y="25577"/>
                </a:lnTo>
                <a:lnTo>
                  <a:pt x="126674" y="15618"/>
                </a:lnTo>
                <a:lnTo>
                  <a:pt x="121216" y="7488"/>
                </a:lnTo>
                <a:lnTo>
                  <a:pt x="113122" y="2008"/>
                </a:lnTo>
                <a:lnTo>
                  <a:pt x="10321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8" name="object 100">
            <a:extLst>
              <a:ext uri="{FF2B5EF4-FFF2-40B4-BE49-F238E27FC236}">
                <a16:creationId xmlns:a16="http://schemas.microsoft.com/office/drawing/2014/main" id="{EF6288CA-1AB0-BC43-A816-9BD3DB01D1B8}"/>
              </a:ext>
            </a:extLst>
          </p:cNvPr>
          <p:cNvSpPr/>
          <p:nvPr/>
        </p:nvSpPr>
        <p:spPr>
          <a:xfrm>
            <a:off x="6217259" y="5109845"/>
            <a:ext cx="260814" cy="47474"/>
          </a:xfrm>
          <a:custGeom>
            <a:avLst/>
            <a:gdLst/>
            <a:ahLst/>
            <a:cxnLst/>
            <a:rect l="l" t="t" r="r" b="b"/>
            <a:pathLst>
              <a:path w="282575" h="51435">
                <a:moveTo>
                  <a:pt x="256832" y="0"/>
                </a:moveTo>
                <a:lnTo>
                  <a:pt x="25438" y="0"/>
                </a:lnTo>
                <a:lnTo>
                  <a:pt x="15537" y="2008"/>
                </a:lnTo>
                <a:lnTo>
                  <a:pt x="7451" y="7488"/>
                </a:lnTo>
                <a:lnTo>
                  <a:pt x="1999" y="15618"/>
                </a:lnTo>
                <a:lnTo>
                  <a:pt x="0" y="25577"/>
                </a:lnTo>
                <a:lnTo>
                  <a:pt x="1999" y="35532"/>
                </a:lnTo>
                <a:lnTo>
                  <a:pt x="7451" y="43662"/>
                </a:lnTo>
                <a:lnTo>
                  <a:pt x="15537" y="49145"/>
                </a:lnTo>
                <a:lnTo>
                  <a:pt x="25438" y="51155"/>
                </a:lnTo>
                <a:lnTo>
                  <a:pt x="256832" y="51155"/>
                </a:lnTo>
                <a:lnTo>
                  <a:pt x="266734" y="49145"/>
                </a:lnTo>
                <a:lnTo>
                  <a:pt x="274824" y="43662"/>
                </a:lnTo>
                <a:lnTo>
                  <a:pt x="280281" y="35532"/>
                </a:lnTo>
                <a:lnTo>
                  <a:pt x="282282" y="25577"/>
                </a:lnTo>
                <a:lnTo>
                  <a:pt x="280281" y="15618"/>
                </a:lnTo>
                <a:lnTo>
                  <a:pt x="274824" y="7488"/>
                </a:lnTo>
                <a:lnTo>
                  <a:pt x="266734" y="2008"/>
                </a:lnTo>
                <a:lnTo>
                  <a:pt x="25683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89" name="object 101">
            <a:extLst>
              <a:ext uri="{FF2B5EF4-FFF2-40B4-BE49-F238E27FC236}">
                <a16:creationId xmlns:a16="http://schemas.microsoft.com/office/drawing/2014/main" id="{378F31FC-5F0E-BCF4-3470-97AB0EAAC859}"/>
              </a:ext>
            </a:extLst>
          </p:cNvPr>
          <p:cNvSpPr/>
          <p:nvPr/>
        </p:nvSpPr>
        <p:spPr>
          <a:xfrm>
            <a:off x="6080823" y="5109845"/>
            <a:ext cx="118978" cy="47474"/>
          </a:xfrm>
          <a:custGeom>
            <a:avLst/>
            <a:gdLst/>
            <a:ahLst/>
            <a:cxnLst/>
            <a:rect l="l" t="t" r="r" b="b"/>
            <a:pathLst>
              <a:path w="128904" h="51435">
                <a:moveTo>
                  <a:pt x="103200" y="0"/>
                </a:moveTo>
                <a:lnTo>
                  <a:pt x="25450" y="0"/>
                </a:lnTo>
                <a:lnTo>
                  <a:pt x="15543" y="2008"/>
                </a:lnTo>
                <a:lnTo>
                  <a:pt x="7453" y="7488"/>
                </a:lnTo>
                <a:lnTo>
                  <a:pt x="1999" y="15618"/>
                </a:lnTo>
                <a:lnTo>
                  <a:pt x="0" y="25577"/>
                </a:lnTo>
                <a:lnTo>
                  <a:pt x="1999" y="35532"/>
                </a:lnTo>
                <a:lnTo>
                  <a:pt x="7453" y="43662"/>
                </a:lnTo>
                <a:lnTo>
                  <a:pt x="15543" y="49145"/>
                </a:lnTo>
                <a:lnTo>
                  <a:pt x="25450" y="51155"/>
                </a:lnTo>
                <a:lnTo>
                  <a:pt x="103200" y="51155"/>
                </a:lnTo>
                <a:lnTo>
                  <a:pt x="113115" y="49145"/>
                </a:lnTo>
                <a:lnTo>
                  <a:pt x="121208" y="43662"/>
                </a:lnTo>
                <a:lnTo>
                  <a:pt x="126663" y="35532"/>
                </a:lnTo>
                <a:lnTo>
                  <a:pt x="128663" y="25577"/>
                </a:lnTo>
                <a:lnTo>
                  <a:pt x="126663" y="15618"/>
                </a:lnTo>
                <a:lnTo>
                  <a:pt x="121208" y="7488"/>
                </a:lnTo>
                <a:lnTo>
                  <a:pt x="113115" y="2008"/>
                </a:lnTo>
                <a:lnTo>
                  <a:pt x="103200"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90" name="object 102">
            <a:extLst>
              <a:ext uri="{FF2B5EF4-FFF2-40B4-BE49-F238E27FC236}">
                <a16:creationId xmlns:a16="http://schemas.microsoft.com/office/drawing/2014/main" id="{7CDC52AE-873F-8487-FA75-7F79145442F3}"/>
              </a:ext>
            </a:extLst>
          </p:cNvPr>
          <p:cNvSpPr/>
          <p:nvPr/>
        </p:nvSpPr>
        <p:spPr>
          <a:xfrm>
            <a:off x="5263562" y="5078900"/>
            <a:ext cx="118978" cy="47474"/>
          </a:xfrm>
          <a:custGeom>
            <a:avLst/>
            <a:gdLst/>
            <a:ahLst/>
            <a:cxnLst/>
            <a:rect l="l" t="t" r="r" b="b"/>
            <a:pathLst>
              <a:path w="128904" h="51435">
                <a:moveTo>
                  <a:pt x="103212" y="0"/>
                </a:moveTo>
                <a:lnTo>
                  <a:pt x="25463" y="0"/>
                </a:lnTo>
                <a:lnTo>
                  <a:pt x="15553" y="2008"/>
                </a:lnTo>
                <a:lnTo>
                  <a:pt x="7459" y="7488"/>
                </a:lnTo>
                <a:lnTo>
                  <a:pt x="2001" y="15618"/>
                </a:lnTo>
                <a:lnTo>
                  <a:pt x="0" y="25577"/>
                </a:lnTo>
                <a:lnTo>
                  <a:pt x="2001" y="35532"/>
                </a:lnTo>
                <a:lnTo>
                  <a:pt x="7459" y="43662"/>
                </a:lnTo>
                <a:lnTo>
                  <a:pt x="15553" y="49145"/>
                </a:lnTo>
                <a:lnTo>
                  <a:pt x="25463" y="51155"/>
                </a:lnTo>
                <a:lnTo>
                  <a:pt x="103212" y="51155"/>
                </a:lnTo>
                <a:lnTo>
                  <a:pt x="113128" y="49145"/>
                </a:lnTo>
                <a:lnTo>
                  <a:pt x="121221" y="43662"/>
                </a:lnTo>
                <a:lnTo>
                  <a:pt x="126676" y="35532"/>
                </a:lnTo>
                <a:lnTo>
                  <a:pt x="128676" y="25577"/>
                </a:lnTo>
                <a:lnTo>
                  <a:pt x="126676" y="15618"/>
                </a:lnTo>
                <a:lnTo>
                  <a:pt x="121221" y="7488"/>
                </a:lnTo>
                <a:lnTo>
                  <a:pt x="113128" y="2008"/>
                </a:lnTo>
                <a:lnTo>
                  <a:pt x="103212" y="0"/>
                </a:lnTo>
                <a:close/>
              </a:path>
            </a:pathLst>
          </a:custGeom>
          <a:solidFill>
            <a:srgbClr val="005EB8"/>
          </a:solidFill>
        </p:spPr>
        <p:txBody>
          <a:bodyPr wrap="square" lIns="0" tIns="0" rIns="0" bIns="0" rtlCol="0"/>
          <a:lstStyle/>
          <a:p>
            <a:pPr defTabSz="734355"/>
            <a:endParaRPr sz="1600">
              <a:solidFill>
                <a:srgbClr val="000000"/>
              </a:solidFill>
              <a:latin typeface="+mj-lt"/>
            </a:endParaRPr>
          </a:p>
        </p:txBody>
      </p:sp>
      <p:sp>
        <p:nvSpPr>
          <p:cNvPr id="91" name="object 103">
            <a:extLst>
              <a:ext uri="{FF2B5EF4-FFF2-40B4-BE49-F238E27FC236}">
                <a16:creationId xmlns:a16="http://schemas.microsoft.com/office/drawing/2014/main" id="{E7756234-8E6F-C522-A224-7A33C0866AA4}"/>
              </a:ext>
            </a:extLst>
          </p:cNvPr>
          <p:cNvSpPr/>
          <p:nvPr/>
        </p:nvSpPr>
        <p:spPr>
          <a:xfrm>
            <a:off x="4134032" y="4967516"/>
            <a:ext cx="3119806" cy="0"/>
          </a:xfrm>
          <a:custGeom>
            <a:avLst/>
            <a:gdLst/>
            <a:ahLst/>
            <a:cxnLst/>
            <a:rect l="l" t="t" r="r" b="b"/>
            <a:pathLst>
              <a:path w="3380104">
                <a:moveTo>
                  <a:pt x="0" y="0"/>
                </a:moveTo>
                <a:lnTo>
                  <a:pt x="3379838" y="0"/>
                </a:lnTo>
              </a:path>
            </a:pathLst>
          </a:custGeom>
          <a:ln w="51257">
            <a:solidFill>
              <a:srgbClr val="43AF2A"/>
            </a:solidFill>
          </a:ln>
        </p:spPr>
        <p:txBody>
          <a:bodyPr wrap="square" lIns="0" tIns="0" rIns="0" bIns="0" rtlCol="0"/>
          <a:lstStyle/>
          <a:p>
            <a:pPr defTabSz="734355"/>
            <a:endParaRPr sz="1600">
              <a:solidFill>
                <a:srgbClr val="000000"/>
              </a:solidFill>
              <a:latin typeface="+mj-lt"/>
            </a:endParaRPr>
          </a:p>
        </p:txBody>
      </p:sp>
      <p:sp>
        <p:nvSpPr>
          <p:cNvPr id="92" name="object 104">
            <a:extLst>
              <a:ext uri="{FF2B5EF4-FFF2-40B4-BE49-F238E27FC236}">
                <a16:creationId xmlns:a16="http://schemas.microsoft.com/office/drawing/2014/main" id="{42227BB4-849E-29D6-0439-AEB8EE3ABC22}"/>
              </a:ext>
            </a:extLst>
          </p:cNvPr>
          <p:cNvSpPr/>
          <p:nvPr/>
        </p:nvSpPr>
        <p:spPr>
          <a:xfrm>
            <a:off x="4163571" y="4810225"/>
            <a:ext cx="1527375" cy="143594"/>
          </a:xfrm>
          <a:custGeom>
            <a:avLst/>
            <a:gdLst/>
            <a:ahLst/>
            <a:cxnLst/>
            <a:rect l="l" t="t" r="r" b="b"/>
            <a:pathLst>
              <a:path w="1654810" h="155575">
                <a:moveTo>
                  <a:pt x="827227" y="0"/>
                </a:moveTo>
                <a:lnTo>
                  <a:pt x="753918" y="916"/>
                </a:lnTo>
                <a:lnTo>
                  <a:pt x="683622" y="3572"/>
                </a:lnTo>
                <a:lnTo>
                  <a:pt x="616353" y="7825"/>
                </a:lnTo>
                <a:lnTo>
                  <a:pt x="552124" y="13533"/>
                </a:lnTo>
                <a:lnTo>
                  <a:pt x="490949" y="20555"/>
                </a:lnTo>
                <a:lnTo>
                  <a:pt x="432841" y="28747"/>
                </a:lnTo>
                <a:lnTo>
                  <a:pt x="377814" y="37969"/>
                </a:lnTo>
                <a:lnTo>
                  <a:pt x="325881" y="48078"/>
                </a:lnTo>
                <a:lnTo>
                  <a:pt x="277057" y="58932"/>
                </a:lnTo>
                <a:lnTo>
                  <a:pt x="231355" y="70390"/>
                </a:lnTo>
                <a:lnTo>
                  <a:pt x="188789" y="82309"/>
                </a:lnTo>
                <a:lnTo>
                  <a:pt x="149371" y="94547"/>
                </a:lnTo>
                <a:lnTo>
                  <a:pt x="113117" y="106963"/>
                </a:lnTo>
                <a:lnTo>
                  <a:pt x="50151" y="131759"/>
                </a:lnTo>
                <a:lnTo>
                  <a:pt x="0" y="155562"/>
                </a:lnTo>
                <a:lnTo>
                  <a:pt x="1654454" y="155562"/>
                </a:lnTo>
                <a:lnTo>
                  <a:pt x="1608557" y="129170"/>
                </a:lnTo>
                <a:lnTo>
                  <a:pt x="1547727" y="103073"/>
                </a:lnTo>
                <a:lnTo>
                  <a:pt x="1472528" y="78131"/>
                </a:lnTo>
                <a:lnTo>
                  <a:pt x="1429715" y="66362"/>
                </a:lnTo>
                <a:lnTo>
                  <a:pt x="1383522" y="55203"/>
                </a:lnTo>
                <a:lnTo>
                  <a:pt x="1334017" y="44763"/>
                </a:lnTo>
                <a:lnTo>
                  <a:pt x="1281272" y="35149"/>
                </a:lnTo>
                <a:lnTo>
                  <a:pt x="1225356" y="26468"/>
                </a:lnTo>
                <a:lnTo>
                  <a:pt x="1166341" y="18828"/>
                </a:lnTo>
                <a:lnTo>
                  <a:pt x="1104296" y="12336"/>
                </a:lnTo>
                <a:lnTo>
                  <a:pt x="1039291" y="7100"/>
                </a:lnTo>
                <a:lnTo>
                  <a:pt x="971398" y="3227"/>
                </a:lnTo>
                <a:lnTo>
                  <a:pt x="900687" y="824"/>
                </a:lnTo>
                <a:lnTo>
                  <a:pt x="827227" y="0"/>
                </a:lnTo>
                <a:close/>
              </a:path>
            </a:pathLst>
          </a:custGeom>
          <a:solidFill>
            <a:srgbClr val="009A44"/>
          </a:solidFill>
        </p:spPr>
        <p:txBody>
          <a:bodyPr wrap="square" lIns="0" tIns="0" rIns="0" bIns="0" rtlCol="0"/>
          <a:lstStyle/>
          <a:p>
            <a:pPr defTabSz="734355"/>
            <a:endParaRPr sz="1600">
              <a:solidFill>
                <a:srgbClr val="000000"/>
              </a:solidFill>
              <a:latin typeface="+mj-lt"/>
            </a:endParaRPr>
          </a:p>
        </p:txBody>
      </p:sp>
      <p:sp>
        <p:nvSpPr>
          <p:cNvPr id="93" name="object 105">
            <a:extLst>
              <a:ext uri="{FF2B5EF4-FFF2-40B4-BE49-F238E27FC236}">
                <a16:creationId xmlns:a16="http://schemas.microsoft.com/office/drawing/2014/main" id="{01BA71E6-F745-0DEF-7663-20A8A75BB9F1}"/>
              </a:ext>
            </a:extLst>
          </p:cNvPr>
          <p:cNvSpPr/>
          <p:nvPr/>
        </p:nvSpPr>
        <p:spPr>
          <a:xfrm>
            <a:off x="5688367" y="4810225"/>
            <a:ext cx="1527375" cy="143594"/>
          </a:xfrm>
          <a:custGeom>
            <a:avLst/>
            <a:gdLst/>
            <a:ahLst/>
            <a:cxnLst/>
            <a:rect l="l" t="t" r="r" b="b"/>
            <a:pathLst>
              <a:path w="1654809" h="155575">
                <a:moveTo>
                  <a:pt x="827227" y="0"/>
                </a:moveTo>
                <a:lnTo>
                  <a:pt x="753918" y="916"/>
                </a:lnTo>
                <a:lnTo>
                  <a:pt x="683622" y="3572"/>
                </a:lnTo>
                <a:lnTo>
                  <a:pt x="616353" y="7825"/>
                </a:lnTo>
                <a:lnTo>
                  <a:pt x="552124" y="13533"/>
                </a:lnTo>
                <a:lnTo>
                  <a:pt x="490949" y="20555"/>
                </a:lnTo>
                <a:lnTo>
                  <a:pt x="432841" y="28747"/>
                </a:lnTo>
                <a:lnTo>
                  <a:pt x="377814" y="37969"/>
                </a:lnTo>
                <a:lnTo>
                  <a:pt x="325881" y="48078"/>
                </a:lnTo>
                <a:lnTo>
                  <a:pt x="277057" y="58932"/>
                </a:lnTo>
                <a:lnTo>
                  <a:pt x="231355" y="70390"/>
                </a:lnTo>
                <a:lnTo>
                  <a:pt x="188789" y="82309"/>
                </a:lnTo>
                <a:lnTo>
                  <a:pt x="149371" y="94547"/>
                </a:lnTo>
                <a:lnTo>
                  <a:pt x="113117" y="106963"/>
                </a:lnTo>
                <a:lnTo>
                  <a:pt x="50151" y="131759"/>
                </a:lnTo>
                <a:lnTo>
                  <a:pt x="0" y="155562"/>
                </a:lnTo>
                <a:lnTo>
                  <a:pt x="1654454" y="155562"/>
                </a:lnTo>
                <a:lnTo>
                  <a:pt x="1608557" y="129170"/>
                </a:lnTo>
                <a:lnTo>
                  <a:pt x="1547727" y="103073"/>
                </a:lnTo>
                <a:lnTo>
                  <a:pt x="1472528" y="78131"/>
                </a:lnTo>
                <a:lnTo>
                  <a:pt x="1429715" y="66362"/>
                </a:lnTo>
                <a:lnTo>
                  <a:pt x="1383522" y="55203"/>
                </a:lnTo>
                <a:lnTo>
                  <a:pt x="1334017" y="44763"/>
                </a:lnTo>
                <a:lnTo>
                  <a:pt x="1281272" y="35149"/>
                </a:lnTo>
                <a:lnTo>
                  <a:pt x="1225356" y="26468"/>
                </a:lnTo>
                <a:lnTo>
                  <a:pt x="1166341" y="18828"/>
                </a:lnTo>
                <a:lnTo>
                  <a:pt x="1104296" y="12336"/>
                </a:lnTo>
                <a:lnTo>
                  <a:pt x="1039291" y="7100"/>
                </a:lnTo>
                <a:lnTo>
                  <a:pt x="971398" y="3227"/>
                </a:lnTo>
                <a:lnTo>
                  <a:pt x="900687" y="824"/>
                </a:lnTo>
                <a:lnTo>
                  <a:pt x="827227" y="0"/>
                </a:lnTo>
                <a:close/>
              </a:path>
            </a:pathLst>
          </a:custGeom>
          <a:solidFill>
            <a:srgbClr val="009A44"/>
          </a:solidFill>
        </p:spPr>
        <p:txBody>
          <a:bodyPr wrap="square" lIns="0" tIns="0" rIns="0" bIns="0" rtlCol="0"/>
          <a:lstStyle/>
          <a:p>
            <a:pPr defTabSz="734355"/>
            <a:endParaRPr sz="1600">
              <a:solidFill>
                <a:srgbClr val="000000"/>
              </a:solidFill>
              <a:latin typeface="+mj-lt"/>
            </a:endParaRPr>
          </a:p>
        </p:txBody>
      </p:sp>
      <p:sp>
        <p:nvSpPr>
          <p:cNvPr id="94" name="object 106">
            <a:extLst>
              <a:ext uri="{FF2B5EF4-FFF2-40B4-BE49-F238E27FC236}">
                <a16:creationId xmlns:a16="http://schemas.microsoft.com/office/drawing/2014/main" id="{892D23FC-5CF7-627E-BECA-D16C437B44E7}"/>
              </a:ext>
            </a:extLst>
          </p:cNvPr>
          <p:cNvSpPr/>
          <p:nvPr/>
        </p:nvSpPr>
        <p:spPr>
          <a:xfrm>
            <a:off x="5366244" y="4862274"/>
            <a:ext cx="970581" cy="91432"/>
          </a:xfrm>
          <a:custGeom>
            <a:avLst/>
            <a:gdLst/>
            <a:ahLst/>
            <a:cxnLst/>
            <a:rect l="l" t="t" r="r" b="b"/>
            <a:pathLst>
              <a:path w="1051560" h="99060">
                <a:moveTo>
                  <a:pt x="525703" y="0"/>
                </a:moveTo>
                <a:lnTo>
                  <a:pt x="454508" y="1367"/>
                </a:lnTo>
                <a:lnTo>
                  <a:pt x="387898" y="5246"/>
                </a:lnTo>
                <a:lnTo>
                  <a:pt x="325905" y="11307"/>
                </a:lnTo>
                <a:lnTo>
                  <a:pt x="268562" y="19218"/>
                </a:lnTo>
                <a:lnTo>
                  <a:pt x="215899" y="28646"/>
                </a:lnTo>
                <a:lnTo>
                  <a:pt x="167949" y="39261"/>
                </a:lnTo>
                <a:lnTo>
                  <a:pt x="124743" y="50729"/>
                </a:lnTo>
                <a:lnTo>
                  <a:pt x="86314" y="62721"/>
                </a:lnTo>
                <a:lnTo>
                  <a:pt x="23910" y="86944"/>
                </a:lnTo>
                <a:lnTo>
                  <a:pt x="0" y="98513"/>
                </a:lnTo>
                <a:lnTo>
                  <a:pt x="1051407" y="98513"/>
                </a:lnTo>
                <a:lnTo>
                  <a:pt x="1002308" y="72723"/>
                </a:lnTo>
                <a:lnTo>
                  <a:pt x="931008" y="48092"/>
                </a:lnTo>
                <a:lnTo>
                  <a:pt x="887447" y="36839"/>
                </a:lnTo>
                <a:lnTo>
                  <a:pt x="838830" y="26628"/>
                </a:lnTo>
                <a:lnTo>
                  <a:pt x="785324" y="17711"/>
                </a:lnTo>
                <a:lnTo>
                  <a:pt x="727093" y="10339"/>
                </a:lnTo>
                <a:lnTo>
                  <a:pt x="664303" y="4762"/>
                </a:lnTo>
                <a:lnTo>
                  <a:pt x="597118" y="1232"/>
                </a:lnTo>
                <a:lnTo>
                  <a:pt x="525703" y="0"/>
                </a:lnTo>
                <a:close/>
              </a:path>
            </a:pathLst>
          </a:custGeom>
          <a:solidFill>
            <a:srgbClr val="43AF2A"/>
          </a:solidFill>
        </p:spPr>
        <p:txBody>
          <a:bodyPr wrap="square" lIns="0" tIns="0" rIns="0" bIns="0" rtlCol="0"/>
          <a:lstStyle/>
          <a:p>
            <a:pPr defTabSz="734355"/>
            <a:endParaRPr sz="1600">
              <a:solidFill>
                <a:srgbClr val="000000"/>
              </a:solidFill>
              <a:latin typeface="+mj-lt"/>
            </a:endParaRPr>
          </a:p>
        </p:txBody>
      </p:sp>
      <p:sp>
        <p:nvSpPr>
          <p:cNvPr id="95" name="object 107">
            <a:extLst>
              <a:ext uri="{FF2B5EF4-FFF2-40B4-BE49-F238E27FC236}">
                <a16:creationId xmlns:a16="http://schemas.microsoft.com/office/drawing/2014/main" id="{F2418873-AB73-10F0-EF31-121EDC974DD8}"/>
              </a:ext>
            </a:extLst>
          </p:cNvPr>
          <p:cNvSpPr/>
          <p:nvPr/>
        </p:nvSpPr>
        <p:spPr>
          <a:xfrm>
            <a:off x="4450541" y="4128007"/>
            <a:ext cx="185794" cy="685737"/>
          </a:xfrm>
          <a:custGeom>
            <a:avLst/>
            <a:gdLst/>
            <a:ahLst/>
            <a:cxnLst/>
            <a:rect l="l" t="t" r="r" b="b"/>
            <a:pathLst>
              <a:path w="201295" h="742950">
                <a:moveTo>
                  <a:pt x="104354" y="0"/>
                </a:moveTo>
                <a:lnTo>
                  <a:pt x="75105" y="46507"/>
                </a:lnTo>
                <a:lnTo>
                  <a:pt x="55461" y="104541"/>
                </a:lnTo>
                <a:lnTo>
                  <a:pt x="39292" y="163209"/>
                </a:lnTo>
                <a:lnTo>
                  <a:pt x="26326" y="221710"/>
                </a:lnTo>
                <a:lnTo>
                  <a:pt x="16291" y="279244"/>
                </a:lnTo>
                <a:lnTo>
                  <a:pt x="8913" y="335011"/>
                </a:lnTo>
                <a:lnTo>
                  <a:pt x="3920" y="388212"/>
                </a:lnTo>
                <a:lnTo>
                  <a:pt x="1040" y="438046"/>
                </a:lnTo>
                <a:lnTo>
                  <a:pt x="0" y="483712"/>
                </a:lnTo>
                <a:lnTo>
                  <a:pt x="526" y="524412"/>
                </a:lnTo>
                <a:lnTo>
                  <a:pt x="11934" y="622266"/>
                </a:lnTo>
                <a:lnTo>
                  <a:pt x="29381" y="674582"/>
                </a:lnTo>
                <a:lnTo>
                  <a:pt x="52808" y="713781"/>
                </a:lnTo>
                <a:lnTo>
                  <a:pt x="110081" y="742772"/>
                </a:lnTo>
                <a:lnTo>
                  <a:pt x="132637" y="734574"/>
                </a:lnTo>
                <a:lnTo>
                  <a:pt x="173907" y="682261"/>
                </a:lnTo>
                <a:lnTo>
                  <a:pt x="189266" y="633711"/>
                </a:lnTo>
                <a:lnTo>
                  <a:pt x="198873" y="567274"/>
                </a:lnTo>
                <a:lnTo>
                  <a:pt x="201051" y="480733"/>
                </a:lnTo>
                <a:lnTo>
                  <a:pt x="198470" y="416793"/>
                </a:lnTo>
                <a:lnTo>
                  <a:pt x="193781" y="355196"/>
                </a:lnTo>
                <a:lnTo>
                  <a:pt x="187365" y="296618"/>
                </a:lnTo>
                <a:lnTo>
                  <a:pt x="179601" y="241737"/>
                </a:lnTo>
                <a:lnTo>
                  <a:pt x="170869" y="191231"/>
                </a:lnTo>
                <a:lnTo>
                  <a:pt x="161551" y="145777"/>
                </a:lnTo>
                <a:lnTo>
                  <a:pt x="152024" y="106053"/>
                </a:lnTo>
                <a:lnTo>
                  <a:pt x="133868" y="46507"/>
                </a:lnTo>
                <a:lnTo>
                  <a:pt x="117977" y="11447"/>
                </a:lnTo>
                <a:lnTo>
                  <a:pt x="104354" y="0"/>
                </a:lnTo>
                <a:close/>
              </a:path>
            </a:pathLst>
          </a:custGeom>
          <a:solidFill>
            <a:srgbClr val="6FB62C"/>
          </a:solidFill>
        </p:spPr>
        <p:txBody>
          <a:bodyPr wrap="square" lIns="0" tIns="0" rIns="0" bIns="0" rtlCol="0"/>
          <a:lstStyle/>
          <a:p>
            <a:pPr defTabSz="734355"/>
            <a:endParaRPr sz="1600">
              <a:solidFill>
                <a:srgbClr val="000000"/>
              </a:solidFill>
              <a:latin typeface="+mj-lt"/>
            </a:endParaRPr>
          </a:p>
        </p:txBody>
      </p:sp>
      <p:sp>
        <p:nvSpPr>
          <p:cNvPr id="96" name="object 108">
            <a:extLst>
              <a:ext uri="{FF2B5EF4-FFF2-40B4-BE49-F238E27FC236}">
                <a16:creationId xmlns:a16="http://schemas.microsoft.com/office/drawing/2014/main" id="{FD87F11E-C4B4-ACEE-4BBB-AC2CD8399BC7}"/>
              </a:ext>
            </a:extLst>
          </p:cNvPr>
          <p:cNvSpPr/>
          <p:nvPr/>
        </p:nvSpPr>
        <p:spPr>
          <a:xfrm>
            <a:off x="4450536" y="4222256"/>
            <a:ext cx="185794" cy="590788"/>
          </a:xfrm>
          <a:custGeom>
            <a:avLst/>
            <a:gdLst/>
            <a:ahLst/>
            <a:cxnLst/>
            <a:rect l="l" t="t" r="r" b="b"/>
            <a:pathLst>
              <a:path w="201295" h="640079">
                <a:moveTo>
                  <a:pt x="56160" y="0"/>
                </a:moveTo>
                <a:lnTo>
                  <a:pt x="39800" y="58847"/>
                </a:lnTo>
                <a:lnTo>
                  <a:pt x="26679" y="117554"/>
                </a:lnTo>
                <a:lnTo>
                  <a:pt x="16521" y="175309"/>
                </a:lnTo>
                <a:lnTo>
                  <a:pt x="9051" y="231305"/>
                </a:lnTo>
                <a:lnTo>
                  <a:pt x="3991" y="284732"/>
                </a:lnTo>
                <a:lnTo>
                  <a:pt x="1066" y="334781"/>
                </a:lnTo>
                <a:lnTo>
                  <a:pt x="0" y="380642"/>
                </a:lnTo>
                <a:lnTo>
                  <a:pt x="522" y="421627"/>
                </a:lnTo>
                <a:lnTo>
                  <a:pt x="11937" y="519416"/>
                </a:lnTo>
                <a:lnTo>
                  <a:pt x="29391" y="571679"/>
                </a:lnTo>
                <a:lnTo>
                  <a:pt x="52823" y="610840"/>
                </a:lnTo>
                <a:lnTo>
                  <a:pt x="110097" y="639800"/>
                </a:lnTo>
                <a:lnTo>
                  <a:pt x="134999" y="630127"/>
                </a:lnTo>
                <a:lnTo>
                  <a:pt x="158803" y="606454"/>
                </a:lnTo>
                <a:lnTo>
                  <a:pt x="179246" y="565799"/>
                </a:lnTo>
                <a:lnTo>
                  <a:pt x="191015" y="517667"/>
                </a:lnTo>
                <a:lnTo>
                  <a:pt x="129005" y="517667"/>
                </a:lnTo>
                <a:lnTo>
                  <a:pt x="115695" y="514405"/>
                </a:lnTo>
                <a:lnTo>
                  <a:pt x="80457" y="466228"/>
                </a:lnTo>
                <a:lnTo>
                  <a:pt x="62271" y="405751"/>
                </a:lnTo>
                <a:lnTo>
                  <a:pt x="55188" y="368096"/>
                </a:lnTo>
                <a:lnTo>
                  <a:pt x="49632" y="325981"/>
                </a:lnTo>
                <a:lnTo>
                  <a:pt x="45741" y="279770"/>
                </a:lnTo>
                <a:lnTo>
                  <a:pt x="43656" y="229827"/>
                </a:lnTo>
                <a:lnTo>
                  <a:pt x="43557" y="175309"/>
                </a:lnTo>
                <a:lnTo>
                  <a:pt x="45460" y="120196"/>
                </a:lnTo>
                <a:lnTo>
                  <a:pt x="49628" y="61237"/>
                </a:lnTo>
                <a:lnTo>
                  <a:pt x="56160" y="0"/>
                </a:lnTo>
                <a:close/>
              </a:path>
              <a:path w="201295" h="640079">
                <a:moveTo>
                  <a:pt x="201004" y="421627"/>
                </a:moveTo>
                <a:lnTo>
                  <a:pt x="186343" y="457026"/>
                </a:lnTo>
                <a:lnTo>
                  <a:pt x="157133" y="502811"/>
                </a:lnTo>
                <a:lnTo>
                  <a:pt x="129005" y="517667"/>
                </a:lnTo>
                <a:lnTo>
                  <a:pt x="191015" y="517667"/>
                </a:lnTo>
                <a:lnTo>
                  <a:pt x="194067" y="505183"/>
                </a:lnTo>
                <a:lnTo>
                  <a:pt x="201004" y="421627"/>
                </a:lnTo>
                <a:close/>
              </a:path>
            </a:pathLst>
          </a:custGeom>
          <a:solidFill>
            <a:srgbClr val="51A630"/>
          </a:solidFill>
        </p:spPr>
        <p:txBody>
          <a:bodyPr wrap="square" lIns="0" tIns="0" rIns="0" bIns="0" rtlCol="0"/>
          <a:lstStyle/>
          <a:p>
            <a:pPr defTabSz="734355"/>
            <a:endParaRPr sz="1600">
              <a:solidFill>
                <a:srgbClr val="000000"/>
              </a:solidFill>
              <a:latin typeface="+mj-lt"/>
            </a:endParaRPr>
          </a:p>
        </p:txBody>
      </p:sp>
      <p:sp>
        <p:nvSpPr>
          <p:cNvPr id="97" name="object 109">
            <a:extLst>
              <a:ext uri="{FF2B5EF4-FFF2-40B4-BE49-F238E27FC236}">
                <a16:creationId xmlns:a16="http://schemas.microsoft.com/office/drawing/2014/main" id="{6B87C715-155F-E4B0-8F4F-F1C54C1CFE43}"/>
              </a:ext>
            </a:extLst>
          </p:cNvPr>
          <p:cNvSpPr/>
          <p:nvPr/>
        </p:nvSpPr>
        <p:spPr>
          <a:xfrm>
            <a:off x="4543082" y="4610489"/>
            <a:ext cx="0" cy="342282"/>
          </a:xfrm>
          <a:custGeom>
            <a:avLst/>
            <a:gdLst/>
            <a:ahLst/>
            <a:cxnLst/>
            <a:rect l="l" t="t" r="r" b="b"/>
            <a:pathLst>
              <a:path h="370839">
                <a:moveTo>
                  <a:pt x="0" y="0"/>
                </a:moveTo>
                <a:lnTo>
                  <a:pt x="0" y="370636"/>
                </a:lnTo>
              </a:path>
            </a:pathLst>
          </a:custGeom>
          <a:ln w="20726">
            <a:solidFill>
              <a:srgbClr val="A25E1A"/>
            </a:solidFill>
          </a:ln>
        </p:spPr>
        <p:txBody>
          <a:bodyPr wrap="square" lIns="0" tIns="0" rIns="0" bIns="0" rtlCol="0"/>
          <a:lstStyle/>
          <a:p>
            <a:pPr defTabSz="734355"/>
            <a:endParaRPr sz="1600">
              <a:solidFill>
                <a:srgbClr val="000000"/>
              </a:solidFill>
              <a:latin typeface="+mj-lt"/>
            </a:endParaRPr>
          </a:p>
        </p:txBody>
      </p:sp>
      <p:sp>
        <p:nvSpPr>
          <p:cNvPr id="98" name="object 110">
            <a:extLst>
              <a:ext uri="{FF2B5EF4-FFF2-40B4-BE49-F238E27FC236}">
                <a16:creationId xmlns:a16="http://schemas.microsoft.com/office/drawing/2014/main" id="{80EC75D8-90E4-91E7-973B-940F418D8F4C}"/>
              </a:ext>
            </a:extLst>
          </p:cNvPr>
          <p:cNvSpPr/>
          <p:nvPr/>
        </p:nvSpPr>
        <p:spPr>
          <a:xfrm>
            <a:off x="4509601" y="4697694"/>
            <a:ext cx="71280" cy="97801"/>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99" name="object 111">
            <a:extLst>
              <a:ext uri="{FF2B5EF4-FFF2-40B4-BE49-F238E27FC236}">
                <a16:creationId xmlns:a16="http://schemas.microsoft.com/office/drawing/2014/main" id="{D2393A99-D8F1-DCBE-AB27-01457D79B834}"/>
              </a:ext>
            </a:extLst>
          </p:cNvPr>
          <p:cNvSpPr/>
          <p:nvPr/>
        </p:nvSpPr>
        <p:spPr>
          <a:xfrm>
            <a:off x="4131686" y="4343228"/>
            <a:ext cx="339938" cy="470639"/>
          </a:xfrm>
          <a:custGeom>
            <a:avLst/>
            <a:gdLst/>
            <a:ahLst/>
            <a:cxnLst/>
            <a:rect l="l" t="t" r="r" b="b"/>
            <a:pathLst>
              <a:path w="368300" h="509904">
                <a:moveTo>
                  <a:pt x="190763" y="0"/>
                </a:moveTo>
                <a:lnTo>
                  <a:pt x="152001" y="18102"/>
                </a:lnTo>
                <a:lnTo>
                  <a:pt x="93165" y="81760"/>
                </a:lnTo>
                <a:lnTo>
                  <a:pt x="58935" y="132082"/>
                </a:lnTo>
                <a:lnTo>
                  <a:pt x="33488" y="181798"/>
                </a:lnTo>
                <a:lnTo>
                  <a:pt x="15847" y="229833"/>
                </a:lnTo>
                <a:lnTo>
                  <a:pt x="5037" y="275116"/>
                </a:lnTo>
                <a:lnTo>
                  <a:pt x="80" y="316575"/>
                </a:lnTo>
                <a:lnTo>
                  <a:pt x="0" y="353137"/>
                </a:lnTo>
                <a:lnTo>
                  <a:pt x="3819" y="383730"/>
                </a:lnTo>
                <a:lnTo>
                  <a:pt x="21391" y="426898"/>
                </a:lnTo>
                <a:lnTo>
                  <a:pt x="53368" y="462791"/>
                </a:lnTo>
                <a:lnTo>
                  <a:pt x="96304" y="489684"/>
                </a:lnTo>
                <a:lnTo>
                  <a:pt x="146752" y="505854"/>
                </a:lnTo>
                <a:lnTo>
                  <a:pt x="201266" y="509574"/>
                </a:lnTo>
                <a:lnTo>
                  <a:pt x="242598" y="503948"/>
                </a:lnTo>
                <a:lnTo>
                  <a:pt x="282606" y="490614"/>
                </a:lnTo>
                <a:lnTo>
                  <a:pt x="318218" y="468052"/>
                </a:lnTo>
                <a:lnTo>
                  <a:pt x="346362" y="434741"/>
                </a:lnTo>
                <a:lnTo>
                  <a:pt x="363964" y="389162"/>
                </a:lnTo>
                <a:lnTo>
                  <a:pt x="367953" y="329793"/>
                </a:lnTo>
                <a:lnTo>
                  <a:pt x="361138" y="273669"/>
                </a:lnTo>
                <a:lnTo>
                  <a:pt x="348264" y="220421"/>
                </a:lnTo>
                <a:lnTo>
                  <a:pt x="330813" y="171035"/>
                </a:lnTo>
                <a:lnTo>
                  <a:pt x="310267" y="126502"/>
                </a:lnTo>
                <a:lnTo>
                  <a:pt x="288106" y="87810"/>
                </a:lnTo>
                <a:lnTo>
                  <a:pt x="265812" y="55947"/>
                </a:lnTo>
                <a:lnTo>
                  <a:pt x="229564" y="17798"/>
                </a:lnTo>
                <a:lnTo>
                  <a:pt x="190763" y="0"/>
                </a:lnTo>
                <a:close/>
              </a:path>
            </a:pathLst>
          </a:custGeom>
          <a:solidFill>
            <a:srgbClr val="6FB62C"/>
          </a:solidFill>
        </p:spPr>
        <p:txBody>
          <a:bodyPr wrap="square" lIns="0" tIns="0" rIns="0" bIns="0" rtlCol="0"/>
          <a:lstStyle/>
          <a:p>
            <a:pPr defTabSz="734355"/>
            <a:endParaRPr sz="1600">
              <a:solidFill>
                <a:srgbClr val="000000"/>
              </a:solidFill>
              <a:latin typeface="+mj-lt"/>
            </a:endParaRPr>
          </a:p>
        </p:txBody>
      </p:sp>
      <p:sp>
        <p:nvSpPr>
          <p:cNvPr id="100" name="object 112">
            <a:extLst>
              <a:ext uri="{FF2B5EF4-FFF2-40B4-BE49-F238E27FC236}">
                <a16:creationId xmlns:a16="http://schemas.microsoft.com/office/drawing/2014/main" id="{98D4BC60-C5DF-37AE-6055-BB4C8BD56767}"/>
              </a:ext>
            </a:extLst>
          </p:cNvPr>
          <p:cNvSpPr/>
          <p:nvPr/>
        </p:nvSpPr>
        <p:spPr>
          <a:xfrm>
            <a:off x="4131625" y="4407933"/>
            <a:ext cx="339938" cy="404994"/>
          </a:xfrm>
          <a:custGeom>
            <a:avLst/>
            <a:gdLst/>
            <a:ahLst/>
            <a:cxnLst/>
            <a:rect l="l" t="t" r="r" b="b"/>
            <a:pathLst>
              <a:path w="368300" h="438785">
                <a:moveTo>
                  <a:pt x="102497" y="0"/>
                </a:moveTo>
                <a:lnTo>
                  <a:pt x="65063" y="51841"/>
                </a:lnTo>
                <a:lnTo>
                  <a:pt x="37203" y="103262"/>
                </a:lnTo>
                <a:lnTo>
                  <a:pt x="17842" y="153084"/>
                </a:lnTo>
                <a:lnTo>
                  <a:pt x="5905" y="200127"/>
                </a:lnTo>
                <a:lnTo>
                  <a:pt x="315" y="243214"/>
                </a:lnTo>
                <a:lnTo>
                  <a:pt x="0" y="281165"/>
                </a:lnTo>
                <a:lnTo>
                  <a:pt x="3881" y="312800"/>
                </a:lnTo>
                <a:lnTo>
                  <a:pt x="21466" y="355868"/>
                </a:lnTo>
                <a:lnTo>
                  <a:pt x="53450" y="391677"/>
                </a:lnTo>
                <a:lnTo>
                  <a:pt x="96388" y="418506"/>
                </a:lnTo>
                <a:lnTo>
                  <a:pt x="146833" y="434634"/>
                </a:lnTo>
                <a:lnTo>
                  <a:pt x="201341" y="438340"/>
                </a:lnTo>
                <a:lnTo>
                  <a:pt x="246983" y="431716"/>
                </a:lnTo>
                <a:lnTo>
                  <a:pt x="290608" y="415499"/>
                </a:lnTo>
                <a:lnTo>
                  <a:pt x="328072" y="387647"/>
                </a:lnTo>
                <a:lnTo>
                  <a:pt x="349759" y="354490"/>
                </a:lnTo>
                <a:lnTo>
                  <a:pt x="242264" y="354490"/>
                </a:lnTo>
                <a:lnTo>
                  <a:pt x="213098" y="352713"/>
                </a:lnTo>
                <a:lnTo>
                  <a:pt x="160467" y="330260"/>
                </a:lnTo>
                <a:lnTo>
                  <a:pt x="118295" y="285391"/>
                </a:lnTo>
                <a:lnTo>
                  <a:pt x="90006" y="221443"/>
                </a:lnTo>
                <a:lnTo>
                  <a:pt x="82138" y="183357"/>
                </a:lnTo>
                <a:lnTo>
                  <a:pt x="79025" y="141752"/>
                </a:lnTo>
                <a:lnTo>
                  <a:pt x="81095" y="97047"/>
                </a:lnTo>
                <a:lnTo>
                  <a:pt x="88776" y="49657"/>
                </a:lnTo>
                <a:lnTo>
                  <a:pt x="102497" y="0"/>
                </a:lnTo>
                <a:close/>
              </a:path>
              <a:path w="368300" h="438785">
                <a:moveTo>
                  <a:pt x="367952" y="288874"/>
                </a:moveTo>
                <a:lnTo>
                  <a:pt x="336033" y="317021"/>
                </a:lnTo>
                <a:lnTo>
                  <a:pt x="304160" y="337061"/>
                </a:lnTo>
                <a:lnTo>
                  <a:pt x="272761" y="349412"/>
                </a:lnTo>
                <a:lnTo>
                  <a:pt x="242264" y="354490"/>
                </a:lnTo>
                <a:lnTo>
                  <a:pt x="349759" y="354490"/>
                </a:lnTo>
                <a:lnTo>
                  <a:pt x="355235" y="346118"/>
                </a:lnTo>
                <a:lnTo>
                  <a:pt x="367952" y="288874"/>
                </a:lnTo>
                <a:close/>
              </a:path>
            </a:pathLst>
          </a:custGeom>
          <a:solidFill>
            <a:srgbClr val="51A630"/>
          </a:solidFill>
        </p:spPr>
        <p:txBody>
          <a:bodyPr wrap="square" lIns="0" tIns="0" rIns="0" bIns="0" rtlCol="0"/>
          <a:lstStyle/>
          <a:p>
            <a:pPr defTabSz="734355"/>
            <a:endParaRPr sz="1600">
              <a:solidFill>
                <a:srgbClr val="000000"/>
              </a:solidFill>
              <a:latin typeface="+mj-lt"/>
            </a:endParaRPr>
          </a:p>
        </p:txBody>
      </p:sp>
      <p:sp>
        <p:nvSpPr>
          <p:cNvPr id="101" name="object 113">
            <a:extLst>
              <a:ext uri="{FF2B5EF4-FFF2-40B4-BE49-F238E27FC236}">
                <a16:creationId xmlns:a16="http://schemas.microsoft.com/office/drawing/2014/main" id="{42BE8C31-0869-9795-89C6-A40CB2DE9399}"/>
              </a:ext>
            </a:extLst>
          </p:cNvPr>
          <p:cNvSpPr/>
          <p:nvPr/>
        </p:nvSpPr>
        <p:spPr>
          <a:xfrm>
            <a:off x="4302004" y="4610489"/>
            <a:ext cx="0" cy="342282"/>
          </a:xfrm>
          <a:custGeom>
            <a:avLst/>
            <a:gdLst/>
            <a:ahLst/>
            <a:cxnLst/>
            <a:rect l="l" t="t" r="r" b="b"/>
            <a:pathLst>
              <a:path h="370839">
                <a:moveTo>
                  <a:pt x="0" y="0"/>
                </a:moveTo>
                <a:lnTo>
                  <a:pt x="0" y="370636"/>
                </a:lnTo>
              </a:path>
            </a:pathLst>
          </a:custGeom>
          <a:ln w="22606">
            <a:solidFill>
              <a:srgbClr val="A25E1A"/>
            </a:solidFill>
          </a:ln>
        </p:spPr>
        <p:txBody>
          <a:bodyPr wrap="square" lIns="0" tIns="0" rIns="0" bIns="0" rtlCol="0"/>
          <a:lstStyle/>
          <a:p>
            <a:pPr defTabSz="734355"/>
            <a:endParaRPr sz="1600">
              <a:solidFill>
                <a:srgbClr val="000000"/>
              </a:solidFill>
              <a:latin typeface="+mj-lt"/>
            </a:endParaRPr>
          </a:p>
        </p:txBody>
      </p:sp>
      <p:sp>
        <p:nvSpPr>
          <p:cNvPr id="102" name="object 114">
            <a:extLst>
              <a:ext uri="{FF2B5EF4-FFF2-40B4-BE49-F238E27FC236}">
                <a16:creationId xmlns:a16="http://schemas.microsoft.com/office/drawing/2014/main" id="{62327F2E-F3B4-2E04-96DA-0348D124AFBD}"/>
              </a:ext>
            </a:extLst>
          </p:cNvPr>
          <p:cNvSpPr/>
          <p:nvPr/>
        </p:nvSpPr>
        <p:spPr>
          <a:xfrm>
            <a:off x="4238119" y="4693480"/>
            <a:ext cx="129294" cy="101361"/>
          </a:xfrm>
          <a:prstGeom prst="rect">
            <a:avLst/>
          </a:prstGeom>
          <a:blipFill>
            <a:blip r:embed="rId3"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03" name="object 115">
            <a:extLst>
              <a:ext uri="{FF2B5EF4-FFF2-40B4-BE49-F238E27FC236}">
                <a16:creationId xmlns:a16="http://schemas.microsoft.com/office/drawing/2014/main" id="{F75C5CC7-E78C-E9C4-8F8A-5E3D175EE5F9}"/>
              </a:ext>
            </a:extLst>
          </p:cNvPr>
          <p:cNvSpPr/>
          <p:nvPr/>
        </p:nvSpPr>
        <p:spPr>
          <a:xfrm>
            <a:off x="4323937" y="4634399"/>
            <a:ext cx="209823" cy="289533"/>
          </a:xfrm>
          <a:custGeom>
            <a:avLst/>
            <a:gdLst/>
            <a:ahLst/>
            <a:cxnLst/>
            <a:rect l="l" t="t" r="r" b="b"/>
            <a:pathLst>
              <a:path w="227329" h="313689">
                <a:moveTo>
                  <a:pt x="117879" y="0"/>
                </a:moveTo>
                <a:lnTo>
                  <a:pt x="84846" y="19634"/>
                </a:lnTo>
                <a:lnTo>
                  <a:pt x="44388" y="68904"/>
                </a:lnTo>
                <a:lnTo>
                  <a:pt x="18404" y="117894"/>
                </a:lnTo>
                <a:lnTo>
                  <a:pt x="4429" y="163901"/>
                </a:lnTo>
                <a:lnTo>
                  <a:pt x="0" y="204223"/>
                </a:lnTo>
                <a:lnTo>
                  <a:pt x="2652" y="236156"/>
                </a:lnTo>
                <a:lnTo>
                  <a:pt x="17670" y="268702"/>
                </a:lnTo>
                <a:lnTo>
                  <a:pt x="45726" y="293843"/>
                </a:lnTo>
                <a:lnTo>
                  <a:pt x="82671" y="309501"/>
                </a:lnTo>
                <a:lnTo>
                  <a:pt x="124356" y="313601"/>
                </a:lnTo>
                <a:lnTo>
                  <a:pt x="162384" y="306682"/>
                </a:lnTo>
                <a:lnTo>
                  <a:pt x="196445" y="288045"/>
                </a:lnTo>
                <a:lnTo>
                  <a:pt x="220147" y="254525"/>
                </a:lnTo>
                <a:lnTo>
                  <a:pt x="227099" y="202958"/>
                </a:lnTo>
                <a:lnTo>
                  <a:pt x="217249" y="143649"/>
                </a:lnTo>
                <a:lnTo>
                  <a:pt x="198062" y="91151"/>
                </a:lnTo>
                <a:lnTo>
                  <a:pt x="174430" y="48725"/>
                </a:lnTo>
                <a:lnTo>
                  <a:pt x="141805" y="10956"/>
                </a:lnTo>
                <a:lnTo>
                  <a:pt x="117879" y="0"/>
                </a:lnTo>
                <a:close/>
              </a:path>
            </a:pathLst>
          </a:custGeom>
          <a:solidFill>
            <a:srgbClr val="B4CC0E"/>
          </a:solidFill>
        </p:spPr>
        <p:txBody>
          <a:bodyPr wrap="square" lIns="0" tIns="0" rIns="0" bIns="0" rtlCol="0"/>
          <a:lstStyle/>
          <a:p>
            <a:pPr defTabSz="734355"/>
            <a:endParaRPr sz="1600">
              <a:solidFill>
                <a:srgbClr val="000000"/>
              </a:solidFill>
              <a:latin typeface="+mj-lt"/>
            </a:endParaRPr>
          </a:p>
        </p:txBody>
      </p:sp>
      <p:sp>
        <p:nvSpPr>
          <p:cNvPr id="104" name="object 116">
            <a:extLst>
              <a:ext uri="{FF2B5EF4-FFF2-40B4-BE49-F238E27FC236}">
                <a16:creationId xmlns:a16="http://schemas.microsoft.com/office/drawing/2014/main" id="{A5A75FEA-6DA7-36B9-7A6D-5517B89D748E}"/>
              </a:ext>
            </a:extLst>
          </p:cNvPr>
          <p:cNvSpPr/>
          <p:nvPr/>
        </p:nvSpPr>
        <p:spPr>
          <a:xfrm>
            <a:off x="4324053" y="4673787"/>
            <a:ext cx="209823" cy="249679"/>
          </a:xfrm>
          <a:custGeom>
            <a:avLst/>
            <a:gdLst/>
            <a:ahLst/>
            <a:cxnLst/>
            <a:rect l="l" t="t" r="r" b="b"/>
            <a:pathLst>
              <a:path w="227329" h="270510">
                <a:moveTo>
                  <a:pt x="63309" y="0"/>
                </a:moveTo>
                <a:lnTo>
                  <a:pt x="26839" y="55815"/>
                </a:lnTo>
                <a:lnTo>
                  <a:pt x="6920" y="109164"/>
                </a:lnTo>
                <a:lnTo>
                  <a:pt x="0" y="156153"/>
                </a:lnTo>
                <a:lnTo>
                  <a:pt x="2527" y="192887"/>
                </a:lnTo>
                <a:lnTo>
                  <a:pt x="17545" y="225429"/>
                </a:lnTo>
                <a:lnTo>
                  <a:pt x="45601" y="250561"/>
                </a:lnTo>
                <a:lnTo>
                  <a:pt x="82546" y="266211"/>
                </a:lnTo>
                <a:lnTo>
                  <a:pt x="124231" y="270306"/>
                </a:lnTo>
                <a:lnTo>
                  <a:pt x="159303" y="264319"/>
                </a:lnTo>
                <a:lnTo>
                  <a:pt x="191433" y="248602"/>
                </a:lnTo>
                <a:lnTo>
                  <a:pt x="215639" y="220693"/>
                </a:lnTo>
                <a:lnTo>
                  <a:pt x="216343" y="218042"/>
                </a:lnTo>
                <a:lnTo>
                  <a:pt x="135004" y="218042"/>
                </a:lnTo>
                <a:lnTo>
                  <a:pt x="108197" y="209350"/>
                </a:lnTo>
                <a:lnTo>
                  <a:pt x="85110" y="191415"/>
                </a:lnTo>
                <a:lnTo>
                  <a:pt x="66825" y="165293"/>
                </a:lnTo>
                <a:lnTo>
                  <a:pt x="54421" y="132037"/>
                </a:lnTo>
                <a:lnTo>
                  <a:pt x="48980" y="92700"/>
                </a:lnTo>
                <a:lnTo>
                  <a:pt x="51582" y="48336"/>
                </a:lnTo>
                <a:lnTo>
                  <a:pt x="63309" y="0"/>
                </a:lnTo>
                <a:close/>
              </a:path>
              <a:path w="227329" h="270510">
                <a:moveTo>
                  <a:pt x="226936" y="178130"/>
                </a:moveTo>
                <a:lnTo>
                  <a:pt x="195454" y="203486"/>
                </a:lnTo>
                <a:lnTo>
                  <a:pt x="164450" y="216438"/>
                </a:lnTo>
                <a:lnTo>
                  <a:pt x="135004" y="218042"/>
                </a:lnTo>
                <a:lnTo>
                  <a:pt x="216343" y="218042"/>
                </a:lnTo>
                <a:lnTo>
                  <a:pt x="226936" y="178130"/>
                </a:lnTo>
                <a:close/>
              </a:path>
            </a:pathLst>
          </a:custGeom>
          <a:solidFill>
            <a:srgbClr val="81B423"/>
          </a:solidFill>
        </p:spPr>
        <p:txBody>
          <a:bodyPr wrap="square" lIns="0" tIns="0" rIns="0" bIns="0" rtlCol="0"/>
          <a:lstStyle/>
          <a:p>
            <a:pPr defTabSz="734355"/>
            <a:endParaRPr sz="1600">
              <a:solidFill>
                <a:srgbClr val="000000"/>
              </a:solidFill>
              <a:latin typeface="+mj-lt"/>
            </a:endParaRPr>
          </a:p>
        </p:txBody>
      </p:sp>
      <p:sp>
        <p:nvSpPr>
          <p:cNvPr id="105" name="object 117">
            <a:extLst>
              <a:ext uri="{FF2B5EF4-FFF2-40B4-BE49-F238E27FC236}">
                <a16:creationId xmlns:a16="http://schemas.microsoft.com/office/drawing/2014/main" id="{77E3B8BE-548E-AA4A-0948-CE20C18F92D0}"/>
              </a:ext>
            </a:extLst>
          </p:cNvPr>
          <p:cNvSpPr/>
          <p:nvPr/>
        </p:nvSpPr>
        <p:spPr>
          <a:xfrm>
            <a:off x="4390038" y="4798977"/>
            <a:ext cx="78526" cy="153794"/>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06" name="object 118">
            <a:extLst>
              <a:ext uri="{FF2B5EF4-FFF2-40B4-BE49-F238E27FC236}">
                <a16:creationId xmlns:a16="http://schemas.microsoft.com/office/drawing/2014/main" id="{14992E95-F762-38AB-5D8A-F098D75D3D76}"/>
              </a:ext>
            </a:extLst>
          </p:cNvPr>
          <p:cNvSpPr/>
          <p:nvPr/>
        </p:nvSpPr>
        <p:spPr>
          <a:xfrm>
            <a:off x="5636321" y="3219322"/>
            <a:ext cx="526318" cy="270192"/>
          </a:xfrm>
          <a:custGeom>
            <a:avLst/>
            <a:gdLst/>
            <a:ahLst/>
            <a:cxnLst/>
            <a:rect l="l" t="t" r="r" b="b"/>
            <a:pathLst>
              <a:path w="570229" h="292735">
                <a:moveTo>
                  <a:pt x="451416" y="260273"/>
                </a:moveTo>
                <a:lnTo>
                  <a:pt x="260184" y="260273"/>
                </a:lnTo>
                <a:lnTo>
                  <a:pt x="269893" y="273470"/>
                </a:lnTo>
                <a:lnTo>
                  <a:pt x="282667" y="283694"/>
                </a:lnTo>
                <a:lnTo>
                  <a:pt x="297864" y="290300"/>
                </a:lnTo>
                <a:lnTo>
                  <a:pt x="314845" y="292646"/>
                </a:lnTo>
                <a:lnTo>
                  <a:pt x="331380" y="290419"/>
                </a:lnTo>
                <a:lnTo>
                  <a:pt x="346232" y="284140"/>
                </a:lnTo>
                <a:lnTo>
                  <a:pt x="358824" y="274408"/>
                </a:lnTo>
                <a:lnTo>
                  <a:pt x="368579" y="261823"/>
                </a:lnTo>
                <a:lnTo>
                  <a:pt x="447687" y="261823"/>
                </a:lnTo>
                <a:lnTo>
                  <a:pt x="450505" y="260767"/>
                </a:lnTo>
                <a:lnTo>
                  <a:pt x="451416" y="260273"/>
                </a:lnTo>
                <a:close/>
              </a:path>
              <a:path w="570229" h="292735">
                <a:moveTo>
                  <a:pt x="197001" y="256565"/>
                </a:moveTo>
                <a:lnTo>
                  <a:pt x="120218" y="256565"/>
                </a:lnTo>
                <a:lnTo>
                  <a:pt x="127309" y="265495"/>
                </a:lnTo>
                <a:lnTo>
                  <a:pt x="136366" y="272400"/>
                </a:lnTo>
                <a:lnTo>
                  <a:pt x="147003" y="276855"/>
                </a:lnTo>
                <a:lnTo>
                  <a:pt x="158838" y="278434"/>
                </a:lnTo>
                <a:lnTo>
                  <a:pt x="171569" y="276597"/>
                </a:lnTo>
                <a:lnTo>
                  <a:pt x="182864" y="271445"/>
                </a:lnTo>
                <a:lnTo>
                  <a:pt x="192239" y="263513"/>
                </a:lnTo>
                <a:lnTo>
                  <a:pt x="197001" y="256565"/>
                </a:lnTo>
                <a:close/>
              </a:path>
              <a:path w="570229" h="292735">
                <a:moveTo>
                  <a:pt x="447687" y="261823"/>
                </a:moveTo>
                <a:lnTo>
                  <a:pt x="368579" y="261823"/>
                </a:lnTo>
                <a:lnTo>
                  <a:pt x="377983" y="265283"/>
                </a:lnTo>
                <a:lnTo>
                  <a:pt x="387797" y="267820"/>
                </a:lnTo>
                <a:lnTo>
                  <a:pt x="397968" y="269381"/>
                </a:lnTo>
                <a:lnTo>
                  <a:pt x="408444" y="269913"/>
                </a:lnTo>
                <a:lnTo>
                  <a:pt x="423171" y="268842"/>
                </a:lnTo>
                <a:lnTo>
                  <a:pt x="437237" y="265739"/>
                </a:lnTo>
                <a:lnTo>
                  <a:pt x="447687" y="261823"/>
                </a:lnTo>
                <a:close/>
              </a:path>
              <a:path w="570229" h="292735">
                <a:moveTo>
                  <a:pt x="85089" y="93764"/>
                </a:moveTo>
                <a:lnTo>
                  <a:pt x="51970" y="100462"/>
                </a:lnTo>
                <a:lnTo>
                  <a:pt x="24923" y="118730"/>
                </a:lnTo>
                <a:lnTo>
                  <a:pt x="6687" y="145825"/>
                </a:lnTo>
                <a:lnTo>
                  <a:pt x="0" y="179006"/>
                </a:lnTo>
                <a:lnTo>
                  <a:pt x="6687" y="212179"/>
                </a:lnTo>
                <a:lnTo>
                  <a:pt x="24923" y="239271"/>
                </a:lnTo>
                <a:lnTo>
                  <a:pt x="51970" y="257537"/>
                </a:lnTo>
                <a:lnTo>
                  <a:pt x="85089" y="264236"/>
                </a:lnTo>
                <a:lnTo>
                  <a:pt x="94364" y="263723"/>
                </a:lnTo>
                <a:lnTo>
                  <a:pt x="103339" y="262229"/>
                </a:lnTo>
                <a:lnTo>
                  <a:pt x="111971" y="259821"/>
                </a:lnTo>
                <a:lnTo>
                  <a:pt x="120218" y="256565"/>
                </a:lnTo>
                <a:lnTo>
                  <a:pt x="197001" y="256565"/>
                </a:lnTo>
                <a:lnTo>
                  <a:pt x="199212" y="253339"/>
                </a:lnTo>
                <a:lnTo>
                  <a:pt x="534686" y="253339"/>
                </a:lnTo>
                <a:lnTo>
                  <a:pt x="549357" y="243432"/>
                </a:lnTo>
                <a:lnTo>
                  <a:pt x="564555" y="220853"/>
                </a:lnTo>
                <a:lnTo>
                  <a:pt x="570128" y="193205"/>
                </a:lnTo>
                <a:lnTo>
                  <a:pt x="564611" y="165694"/>
                </a:lnTo>
                <a:lnTo>
                  <a:pt x="549559" y="143195"/>
                </a:lnTo>
                <a:lnTo>
                  <a:pt x="527217" y="127950"/>
                </a:lnTo>
                <a:lnTo>
                  <a:pt x="499833" y="122199"/>
                </a:lnTo>
                <a:lnTo>
                  <a:pt x="484800" y="100088"/>
                </a:lnTo>
                <a:lnTo>
                  <a:pt x="117208" y="100088"/>
                </a:lnTo>
                <a:lnTo>
                  <a:pt x="109603" y="97391"/>
                </a:lnTo>
                <a:lnTo>
                  <a:pt x="101692" y="95407"/>
                </a:lnTo>
                <a:lnTo>
                  <a:pt x="93508" y="94182"/>
                </a:lnTo>
                <a:lnTo>
                  <a:pt x="85089" y="93764"/>
                </a:lnTo>
                <a:close/>
              </a:path>
              <a:path w="570229" h="292735">
                <a:moveTo>
                  <a:pt x="533576" y="254088"/>
                </a:moveTo>
                <a:lnTo>
                  <a:pt x="462838" y="254088"/>
                </a:lnTo>
                <a:lnTo>
                  <a:pt x="471140" y="258374"/>
                </a:lnTo>
                <a:lnTo>
                  <a:pt x="480025" y="261562"/>
                </a:lnTo>
                <a:lnTo>
                  <a:pt x="489409" y="263550"/>
                </a:lnTo>
                <a:lnTo>
                  <a:pt x="499211" y="264236"/>
                </a:lnTo>
                <a:lnTo>
                  <a:pt x="526815" y="258654"/>
                </a:lnTo>
                <a:lnTo>
                  <a:pt x="533576" y="254088"/>
                </a:lnTo>
                <a:close/>
              </a:path>
              <a:path w="570229" h="292735">
                <a:moveTo>
                  <a:pt x="534686" y="253339"/>
                </a:moveTo>
                <a:lnTo>
                  <a:pt x="199212" y="253339"/>
                </a:lnTo>
                <a:lnTo>
                  <a:pt x="209880" y="256756"/>
                </a:lnTo>
                <a:lnTo>
                  <a:pt x="220910" y="259284"/>
                </a:lnTo>
                <a:lnTo>
                  <a:pt x="232273" y="260853"/>
                </a:lnTo>
                <a:lnTo>
                  <a:pt x="243941" y="261391"/>
                </a:lnTo>
                <a:lnTo>
                  <a:pt x="249453" y="261391"/>
                </a:lnTo>
                <a:lnTo>
                  <a:pt x="254850" y="260946"/>
                </a:lnTo>
                <a:lnTo>
                  <a:pt x="260184" y="260273"/>
                </a:lnTo>
                <a:lnTo>
                  <a:pt x="451416" y="260273"/>
                </a:lnTo>
                <a:lnTo>
                  <a:pt x="462838" y="254088"/>
                </a:lnTo>
                <a:lnTo>
                  <a:pt x="533576" y="254088"/>
                </a:lnTo>
                <a:lnTo>
                  <a:pt x="534686" y="253339"/>
                </a:lnTo>
                <a:close/>
              </a:path>
              <a:path w="570229" h="292735">
                <a:moveTo>
                  <a:pt x="243941" y="0"/>
                </a:moveTo>
                <a:lnTo>
                  <a:pt x="200122" y="7569"/>
                </a:lnTo>
                <a:lnTo>
                  <a:pt x="162667" y="28527"/>
                </a:lnTo>
                <a:lnTo>
                  <a:pt x="134167" y="60243"/>
                </a:lnTo>
                <a:lnTo>
                  <a:pt x="117208" y="100088"/>
                </a:lnTo>
                <a:lnTo>
                  <a:pt x="484800" y="100088"/>
                </a:lnTo>
                <a:lnTo>
                  <a:pt x="484141" y="99119"/>
                </a:lnTo>
                <a:lnTo>
                  <a:pt x="462907" y="81156"/>
                </a:lnTo>
                <a:lnTo>
                  <a:pt x="452429" y="76390"/>
                </a:lnTo>
                <a:lnTo>
                  <a:pt x="362496" y="76390"/>
                </a:lnTo>
                <a:lnTo>
                  <a:pt x="342689" y="45450"/>
                </a:lnTo>
                <a:lnTo>
                  <a:pt x="315248" y="21302"/>
                </a:lnTo>
                <a:lnTo>
                  <a:pt x="281793" y="5601"/>
                </a:lnTo>
                <a:lnTo>
                  <a:pt x="243941" y="0"/>
                </a:lnTo>
                <a:close/>
              </a:path>
              <a:path w="570229" h="292735">
                <a:moveTo>
                  <a:pt x="408444" y="65354"/>
                </a:moveTo>
                <a:lnTo>
                  <a:pt x="396234" y="66092"/>
                </a:lnTo>
                <a:lnTo>
                  <a:pt x="384455" y="68243"/>
                </a:lnTo>
                <a:lnTo>
                  <a:pt x="373184" y="71708"/>
                </a:lnTo>
                <a:lnTo>
                  <a:pt x="362496" y="76390"/>
                </a:lnTo>
                <a:lnTo>
                  <a:pt x="452429" y="76390"/>
                </a:lnTo>
                <a:lnTo>
                  <a:pt x="437288" y="69503"/>
                </a:lnTo>
                <a:lnTo>
                  <a:pt x="408444" y="65354"/>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07" name="object 119">
            <a:extLst>
              <a:ext uri="{FF2B5EF4-FFF2-40B4-BE49-F238E27FC236}">
                <a16:creationId xmlns:a16="http://schemas.microsoft.com/office/drawing/2014/main" id="{4D36C9A0-854C-CE4D-B854-0F9427313F8C}"/>
              </a:ext>
            </a:extLst>
          </p:cNvPr>
          <p:cNvSpPr/>
          <p:nvPr/>
        </p:nvSpPr>
        <p:spPr>
          <a:xfrm>
            <a:off x="5643354" y="3337481"/>
            <a:ext cx="520457" cy="152972"/>
          </a:xfrm>
          <a:custGeom>
            <a:avLst/>
            <a:gdLst/>
            <a:ahLst/>
            <a:cxnLst/>
            <a:rect l="l" t="t" r="r" b="b"/>
            <a:pathLst>
              <a:path w="563879" h="165735">
                <a:moveTo>
                  <a:pt x="444783" y="132930"/>
                </a:moveTo>
                <a:lnTo>
                  <a:pt x="253428" y="132930"/>
                </a:lnTo>
                <a:lnTo>
                  <a:pt x="263144" y="146160"/>
                </a:lnTo>
                <a:lnTo>
                  <a:pt x="275923" y="156408"/>
                </a:lnTo>
                <a:lnTo>
                  <a:pt x="291126" y="163029"/>
                </a:lnTo>
                <a:lnTo>
                  <a:pt x="308114" y="165379"/>
                </a:lnTo>
                <a:lnTo>
                  <a:pt x="324658" y="163148"/>
                </a:lnTo>
                <a:lnTo>
                  <a:pt x="339518" y="156856"/>
                </a:lnTo>
                <a:lnTo>
                  <a:pt x="352116" y="147103"/>
                </a:lnTo>
                <a:lnTo>
                  <a:pt x="361873" y="134493"/>
                </a:lnTo>
                <a:lnTo>
                  <a:pt x="441041" y="134493"/>
                </a:lnTo>
                <a:lnTo>
                  <a:pt x="443842" y="133441"/>
                </a:lnTo>
                <a:lnTo>
                  <a:pt x="444783" y="132930"/>
                </a:lnTo>
                <a:close/>
              </a:path>
              <a:path w="563879" h="165735">
                <a:moveTo>
                  <a:pt x="190224" y="129222"/>
                </a:moveTo>
                <a:lnTo>
                  <a:pt x="113398" y="129222"/>
                </a:lnTo>
                <a:lnTo>
                  <a:pt x="120492" y="138171"/>
                </a:lnTo>
                <a:lnTo>
                  <a:pt x="129552" y="145092"/>
                </a:lnTo>
                <a:lnTo>
                  <a:pt x="140194" y="149558"/>
                </a:lnTo>
                <a:lnTo>
                  <a:pt x="152031" y="151142"/>
                </a:lnTo>
                <a:lnTo>
                  <a:pt x="164771" y="149303"/>
                </a:lnTo>
                <a:lnTo>
                  <a:pt x="176074" y="144141"/>
                </a:lnTo>
                <a:lnTo>
                  <a:pt x="185455" y="136194"/>
                </a:lnTo>
                <a:lnTo>
                  <a:pt x="190224" y="129222"/>
                </a:lnTo>
                <a:close/>
              </a:path>
              <a:path w="563879" h="165735">
                <a:moveTo>
                  <a:pt x="441041" y="134493"/>
                </a:moveTo>
                <a:lnTo>
                  <a:pt x="361873" y="134493"/>
                </a:lnTo>
                <a:lnTo>
                  <a:pt x="371285" y="137963"/>
                </a:lnTo>
                <a:lnTo>
                  <a:pt x="381104" y="140508"/>
                </a:lnTo>
                <a:lnTo>
                  <a:pt x="391281" y="142074"/>
                </a:lnTo>
                <a:lnTo>
                  <a:pt x="401764" y="142608"/>
                </a:lnTo>
                <a:lnTo>
                  <a:pt x="416498" y="141535"/>
                </a:lnTo>
                <a:lnTo>
                  <a:pt x="430569" y="138425"/>
                </a:lnTo>
                <a:lnTo>
                  <a:pt x="441041" y="134493"/>
                </a:lnTo>
                <a:close/>
              </a:path>
              <a:path w="563879" h="165735">
                <a:moveTo>
                  <a:pt x="0" y="85128"/>
                </a:moveTo>
                <a:lnTo>
                  <a:pt x="12781" y="106061"/>
                </a:lnTo>
                <a:lnTo>
                  <a:pt x="30841" y="122432"/>
                </a:lnTo>
                <a:lnTo>
                  <a:pt x="53045" y="133096"/>
                </a:lnTo>
                <a:lnTo>
                  <a:pt x="78257" y="136906"/>
                </a:lnTo>
                <a:lnTo>
                  <a:pt x="87532" y="136393"/>
                </a:lnTo>
                <a:lnTo>
                  <a:pt x="96508" y="134897"/>
                </a:lnTo>
                <a:lnTo>
                  <a:pt x="105144" y="132485"/>
                </a:lnTo>
                <a:lnTo>
                  <a:pt x="113398" y="129222"/>
                </a:lnTo>
                <a:lnTo>
                  <a:pt x="190224" y="129222"/>
                </a:lnTo>
                <a:lnTo>
                  <a:pt x="192430" y="125996"/>
                </a:lnTo>
                <a:lnTo>
                  <a:pt x="528050" y="125996"/>
                </a:lnTo>
                <a:lnTo>
                  <a:pt x="532725" y="122834"/>
                </a:lnTo>
                <a:lnTo>
                  <a:pt x="268198" y="122834"/>
                </a:lnTo>
                <a:lnTo>
                  <a:pt x="251209" y="120482"/>
                </a:lnTo>
                <a:lnTo>
                  <a:pt x="236007" y="113860"/>
                </a:lnTo>
                <a:lnTo>
                  <a:pt x="229427" y="108585"/>
                </a:lnTo>
                <a:lnTo>
                  <a:pt x="112128" y="108585"/>
                </a:lnTo>
                <a:lnTo>
                  <a:pt x="100283" y="107003"/>
                </a:lnTo>
                <a:lnTo>
                  <a:pt x="89638" y="102541"/>
                </a:lnTo>
                <a:lnTo>
                  <a:pt x="80576" y="95624"/>
                </a:lnTo>
                <a:lnTo>
                  <a:pt x="79574" y="94361"/>
                </a:lnTo>
                <a:lnTo>
                  <a:pt x="38341" y="94361"/>
                </a:lnTo>
                <a:lnTo>
                  <a:pt x="28148" y="93741"/>
                </a:lnTo>
                <a:lnTo>
                  <a:pt x="18302" y="91935"/>
                </a:lnTo>
                <a:lnTo>
                  <a:pt x="8914" y="89040"/>
                </a:lnTo>
                <a:lnTo>
                  <a:pt x="0" y="85128"/>
                </a:lnTo>
                <a:close/>
              </a:path>
              <a:path w="563879" h="165735">
                <a:moveTo>
                  <a:pt x="526942" y="126746"/>
                </a:moveTo>
                <a:lnTo>
                  <a:pt x="456184" y="126746"/>
                </a:lnTo>
                <a:lnTo>
                  <a:pt x="464487" y="131039"/>
                </a:lnTo>
                <a:lnTo>
                  <a:pt x="473378" y="134231"/>
                </a:lnTo>
                <a:lnTo>
                  <a:pt x="482771" y="136220"/>
                </a:lnTo>
                <a:lnTo>
                  <a:pt x="492582" y="136906"/>
                </a:lnTo>
                <a:lnTo>
                  <a:pt x="520190" y="131313"/>
                </a:lnTo>
                <a:lnTo>
                  <a:pt x="526942" y="126746"/>
                </a:lnTo>
                <a:close/>
              </a:path>
              <a:path w="563879" h="165735">
                <a:moveTo>
                  <a:pt x="528050" y="125996"/>
                </a:moveTo>
                <a:lnTo>
                  <a:pt x="192430" y="125996"/>
                </a:lnTo>
                <a:lnTo>
                  <a:pt x="203100" y="129415"/>
                </a:lnTo>
                <a:lnTo>
                  <a:pt x="214134" y="131948"/>
                </a:lnTo>
                <a:lnTo>
                  <a:pt x="225502" y="133520"/>
                </a:lnTo>
                <a:lnTo>
                  <a:pt x="237172" y="134061"/>
                </a:lnTo>
                <a:lnTo>
                  <a:pt x="242684" y="134061"/>
                </a:lnTo>
                <a:lnTo>
                  <a:pt x="248094" y="133616"/>
                </a:lnTo>
                <a:lnTo>
                  <a:pt x="253428" y="132930"/>
                </a:lnTo>
                <a:lnTo>
                  <a:pt x="444783" y="132930"/>
                </a:lnTo>
                <a:lnTo>
                  <a:pt x="456184" y="126746"/>
                </a:lnTo>
                <a:lnTo>
                  <a:pt x="526942" y="126746"/>
                </a:lnTo>
                <a:lnTo>
                  <a:pt x="528050" y="125996"/>
                </a:lnTo>
                <a:close/>
              </a:path>
              <a:path w="563879" h="165735">
                <a:moveTo>
                  <a:pt x="321957" y="91935"/>
                </a:moveTo>
                <a:lnTo>
                  <a:pt x="312200" y="104558"/>
                </a:lnTo>
                <a:lnTo>
                  <a:pt x="299602" y="114314"/>
                </a:lnTo>
                <a:lnTo>
                  <a:pt x="284742" y="120604"/>
                </a:lnTo>
                <a:lnTo>
                  <a:pt x="268198" y="122834"/>
                </a:lnTo>
                <a:lnTo>
                  <a:pt x="532725" y="122834"/>
                </a:lnTo>
                <a:lnTo>
                  <a:pt x="542740" y="116060"/>
                </a:lnTo>
                <a:lnTo>
                  <a:pt x="553502" y="100050"/>
                </a:lnTo>
                <a:lnTo>
                  <a:pt x="361848" y="100050"/>
                </a:lnTo>
                <a:lnTo>
                  <a:pt x="351370" y="99516"/>
                </a:lnTo>
                <a:lnTo>
                  <a:pt x="341193" y="97950"/>
                </a:lnTo>
                <a:lnTo>
                  <a:pt x="331371" y="95405"/>
                </a:lnTo>
                <a:lnTo>
                  <a:pt x="321957" y="91935"/>
                </a:lnTo>
                <a:close/>
              </a:path>
              <a:path w="563879" h="165735">
                <a:moveTo>
                  <a:pt x="152514" y="83451"/>
                </a:moveTo>
                <a:lnTo>
                  <a:pt x="145539" y="93647"/>
                </a:lnTo>
                <a:lnTo>
                  <a:pt x="136159" y="101590"/>
                </a:lnTo>
                <a:lnTo>
                  <a:pt x="124860" y="106747"/>
                </a:lnTo>
                <a:lnTo>
                  <a:pt x="112128" y="108585"/>
                </a:lnTo>
                <a:lnTo>
                  <a:pt x="229427" y="108585"/>
                </a:lnTo>
                <a:lnTo>
                  <a:pt x="223228" y="103615"/>
                </a:lnTo>
                <a:lnTo>
                  <a:pt x="214333" y="91516"/>
                </a:lnTo>
                <a:lnTo>
                  <a:pt x="197256" y="91516"/>
                </a:lnTo>
                <a:lnTo>
                  <a:pt x="185591" y="90977"/>
                </a:lnTo>
                <a:lnTo>
                  <a:pt x="174223" y="89408"/>
                </a:lnTo>
                <a:lnTo>
                  <a:pt x="163186" y="86876"/>
                </a:lnTo>
                <a:lnTo>
                  <a:pt x="152514" y="83451"/>
                </a:lnTo>
                <a:close/>
              </a:path>
              <a:path w="563879" h="165735">
                <a:moveTo>
                  <a:pt x="416267" y="84188"/>
                </a:moveTo>
                <a:lnTo>
                  <a:pt x="403934" y="90883"/>
                </a:lnTo>
                <a:lnTo>
                  <a:pt x="390663" y="95867"/>
                </a:lnTo>
                <a:lnTo>
                  <a:pt x="376589" y="98977"/>
                </a:lnTo>
                <a:lnTo>
                  <a:pt x="361848" y="100050"/>
                </a:lnTo>
                <a:lnTo>
                  <a:pt x="553502" y="100050"/>
                </a:lnTo>
                <a:lnTo>
                  <a:pt x="557327" y="94361"/>
                </a:lnTo>
                <a:lnTo>
                  <a:pt x="452666" y="94361"/>
                </a:lnTo>
                <a:lnTo>
                  <a:pt x="442856" y="93673"/>
                </a:lnTo>
                <a:lnTo>
                  <a:pt x="433466" y="91679"/>
                </a:lnTo>
                <a:lnTo>
                  <a:pt x="424576" y="88483"/>
                </a:lnTo>
                <a:lnTo>
                  <a:pt x="416267" y="84188"/>
                </a:lnTo>
                <a:close/>
              </a:path>
              <a:path w="563879" h="165735">
                <a:moveTo>
                  <a:pt x="73482" y="86677"/>
                </a:moveTo>
                <a:lnTo>
                  <a:pt x="65233" y="89940"/>
                </a:lnTo>
                <a:lnTo>
                  <a:pt x="56597" y="92352"/>
                </a:lnTo>
                <a:lnTo>
                  <a:pt x="47618" y="93848"/>
                </a:lnTo>
                <a:lnTo>
                  <a:pt x="38341" y="94361"/>
                </a:lnTo>
                <a:lnTo>
                  <a:pt x="79574" y="94361"/>
                </a:lnTo>
                <a:lnTo>
                  <a:pt x="73482" y="86677"/>
                </a:lnTo>
                <a:close/>
              </a:path>
              <a:path w="563879" h="165735">
                <a:moveTo>
                  <a:pt x="519684" y="0"/>
                </a:moveTo>
                <a:lnTo>
                  <a:pt x="522185" y="7277"/>
                </a:lnTo>
                <a:lnTo>
                  <a:pt x="523608" y="15062"/>
                </a:lnTo>
                <a:lnTo>
                  <a:pt x="523608" y="23177"/>
                </a:lnTo>
                <a:lnTo>
                  <a:pt x="518033" y="50882"/>
                </a:lnTo>
                <a:lnTo>
                  <a:pt x="502829" y="73509"/>
                </a:lnTo>
                <a:lnTo>
                  <a:pt x="480279" y="88766"/>
                </a:lnTo>
                <a:lnTo>
                  <a:pt x="452666" y="94361"/>
                </a:lnTo>
                <a:lnTo>
                  <a:pt x="557327" y="94361"/>
                </a:lnTo>
                <a:lnTo>
                  <a:pt x="557947" y="93438"/>
                </a:lnTo>
                <a:lnTo>
                  <a:pt x="563524" y="65735"/>
                </a:lnTo>
                <a:lnTo>
                  <a:pt x="560290" y="44450"/>
                </a:lnTo>
                <a:lnTo>
                  <a:pt x="551248" y="25747"/>
                </a:lnTo>
                <a:lnTo>
                  <a:pt x="537383" y="10605"/>
                </a:lnTo>
                <a:lnTo>
                  <a:pt x="519684" y="0"/>
                </a:lnTo>
                <a:close/>
              </a:path>
              <a:path w="563879" h="165735">
                <a:moveTo>
                  <a:pt x="213512" y="90398"/>
                </a:moveTo>
                <a:lnTo>
                  <a:pt x="208178" y="91059"/>
                </a:lnTo>
                <a:lnTo>
                  <a:pt x="202768" y="91516"/>
                </a:lnTo>
                <a:lnTo>
                  <a:pt x="214333" y="91516"/>
                </a:lnTo>
                <a:lnTo>
                  <a:pt x="213512" y="90398"/>
                </a:lnTo>
                <a:close/>
              </a:path>
            </a:pathLst>
          </a:custGeom>
          <a:solidFill>
            <a:srgbClr val="EAE6E4"/>
          </a:solidFill>
        </p:spPr>
        <p:txBody>
          <a:bodyPr wrap="square" lIns="0" tIns="0" rIns="0" bIns="0" rtlCol="0"/>
          <a:lstStyle/>
          <a:p>
            <a:pPr defTabSz="734355"/>
            <a:endParaRPr sz="1600">
              <a:solidFill>
                <a:srgbClr val="000000"/>
              </a:solidFill>
              <a:latin typeface="+mj-lt"/>
            </a:endParaRPr>
          </a:p>
        </p:txBody>
      </p:sp>
      <p:sp>
        <p:nvSpPr>
          <p:cNvPr id="108" name="object 120">
            <a:extLst>
              <a:ext uri="{FF2B5EF4-FFF2-40B4-BE49-F238E27FC236}">
                <a16:creationId xmlns:a16="http://schemas.microsoft.com/office/drawing/2014/main" id="{84FA3EDA-FFD7-EE53-F651-A80A5215FDC4}"/>
              </a:ext>
            </a:extLst>
          </p:cNvPr>
          <p:cNvSpPr/>
          <p:nvPr/>
        </p:nvSpPr>
        <p:spPr>
          <a:xfrm>
            <a:off x="5800895" y="3322270"/>
            <a:ext cx="78886" cy="117460"/>
          </a:xfrm>
          <a:prstGeom prst="rect">
            <a:avLst/>
          </a:prstGeom>
          <a:blipFill>
            <a:blip r:embed="rId5"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09" name="object 121">
            <a:extLst>
              <a:ext uri="{FF2B5EF4-FFF2-40B4-BE49-F238E27FC236}">
                <a16:creationId xmlns:a16="http://schemas.microsoft.com/office/drawing/2014/main" id="{1906FD6E-064A-EC4B-1301-1FD0EBB90C74}"/>
              </a:ext>
            </a:extLst>
          </p:cNvPr>
          <p:cNvSpPr/>
          <p:nvPr/>
        </p:nvSpPr>
        <p:spPr>
          <a:xfrm>
            <a:off x="5985165" y="3364206"/>
            <a:ext cx="57438" cy="69160"/>
          </a:xfrm>
          <a:custGeom>
            <a:avLst/>
            <a:gdLst/>
            <a:ahLst/>
            <a:cxnLst/>
            <a:rect l="l" t="t" r="r" b="b"/>
            <a:pathLst>
              <a:path w="62229" h="74929">
                <a:moveTo>
                  <a:pt x="0" y="0"/>
                </a:moveTo>
                <a:lnTo>
                  <a:pt x="23536" y="11119"/>
                </a:lnTo>
                <a:lnTo>
                  <a:pt x="37482" y="26401"/>
                </a:lnTo>
                <a:lnTo>
                  <a:pt x="43396" y="44682"/>
                </a:lnTo>
                <a:lnTo>
                  <a:pt x="42837" y="64795"/>
                </a:lnTo>
                <a:lnTo>
                  <a:pt x="49398" y="72408"/>
                </a:lnTo>
                <a:lnTo>
                  <a:pt x="55300" y="74447"/>
                </a:lnTo>
                <a:lnTo>
                  <a:pt x="59562" y="73657"/>
                </a:lnTo>
                <a:lnTo>
                  <a:pt x="61201" y="72783"/>
                </a:lnTo>
                <a:lnTo>
                  <a:pt x="61716" y="34691"/>
                </a:lnTo>
                <a:lnTo>
                  <a:pt x="55513" y="14412"/>
                </a:lnTo>
                <a:lnTo>
                  <a:pt x="36853" y="5123"/>
                </a:lnTo>
                <a:lnTo>
                  <a:pt x="0" y="0"/>
                </a:lnTo>
                <a:close/>
              </a:path>
            </a:pathLst>
          </a:custGeom>
          <a:solidFill>
            <a:srgbClr val="EAE6E4"/>
          </a:solidFill>
        </p:spPr>
        <p:txBody>
          <a:bodyPr wrap="square" lIns="0" tIns="0" rIns="0" bIns="0" rtlCol="0"/>
          <a:lstStyle/>
          <a:p>
            <a:pPr defTabSz="734355"/>
            <a:endParaRPr sz="1600">
              <a:solidFill>
                <a:srgbClr val="000000"/>
              </a:solidFill>
              <a:latin typeface="+mj-lt"/>
            </a:endParaRPr>
          </a:p>
        </p:txBody>
      </p:sp>
      <p:sp>
        <p:nvSpPr>
          <p:cNvPr id="110" name="object 122">
            <a:extLst>
              <a:ext uri="{FF2B5EF4-FFF2-40B4-BE49-F238E27FC236}">
                <a16:creationId xmlns:a16="http://schemas.microsoft.com/office/drawing/2014/main" id="{20783792-6DC6-3409-DAED-9D04E1FFA3B2}"/>
              </a:ext>
            </a:extLst>
          </p:cNvPr>
          <p:cNvSpPr/>
          <p:nvPr/>
        </p:nvSpPr>
        <p:spPr>
          <a:xfrm>
            <a:off x="5046943" y="3376868"/>
            <a:ext cx="329974" cy="199274"/>
          </a:xfrm>
          <a:custGeom>
            <a:avLst/>
            <a:gdLst/>
            <a:ahLst/>
            <a:cxnLst/>
            <a:rect l="l" t="t" r="r" b="b"/>
            <a:pathLst>
              <a:path w="357504" h="215900">
                <a:moveTo>
                  <a:pt x="354544" y="143510"/>
                </a:moveTo>
                <a:lnTo>
                  <a:pt x="49390" y="143510"/>
                </a:lnTo>
                <a:lnTo>
                  <a:pt x="57266" y="156289"/>
                </a:lnTo>
                <a:lnTo>
                  <a:pt x="67900" y="166757"/>
                </a:lnTo>
                <a:lnTo>
                  <a:pt x="80801" y="174424"/>
                </a:lnTo>
                <a:lnTo>
                  <a:pt x="95478" y="178803"/>
                </a:lnTo>
                <a:lnTo>
                  <a:pt x="103721" y="193694"/>
                </a:lnTo>
                <a:lnTo>
                  <a:pt x="115844" y="205417"/>
                </a:lnTo>
                <a:lnTo>
                  <a:pt x="131027" y="213095"/>
                </a:lnTo>
                <a:lnTo>
                  <a:pt x="148450" y="215849"/>
                </a:lnTo>
                <a:lnTo>
                  <a:pt x="164122" y="213615"/>
                </a:lnTo>
                <a:lnTo>
                  <a:pt x="178063" y="207346"/>
                </a:lnTo>
                <a:lnTo>
                  <a:pt x="189694" y="197686"/>
                </a:lnTo>
                <a:lnTo>
                  <a:pt x="198437" y="185280"/>
                </a:lnTo>
                <a:lnTo>
                  <a:pt x="250406" y="185280"/>
                </a:lnTo>
                <a:lnTo>
                  <a:pt x="263898" y="180790"/>
                </a:lnTo>
                <a:lnTo>
                  <a:pt x="280585" y="171024"/>
                </a:lnTo>
                <a:lnTo>
                  <a:pt x="294881" y="158165"/>
                </a:lnTo>
                <a:lnTo>
                  <a:pt x="343745" y="158165"/>
                </a:lnTo>
                <a:lnTo>
                  <a:pt x="346260" y="156467"/>
                </a:lnTo>
                <a:lnTo>
                  <a:pt x="354357" y="144437"/>
                </a:lnTo>
                <a:lnTo>
                  <a:pt x="354544" y="143510"/>
                </a:lnTo>
                <a:close/>
              </a:path>
              <a:path w="357504" h="215900">
                <a:moveTo>
                  <a:pt x="250406" y="185280"/>
                </a:moveTo>
                <a:lnTo>
                  <a:pt x="198437" y="185280"/>
                </a:lnTo>
                <a:lnTo>
                  <a:pt x="204872" y="186937"/>
                </a:lnTo>
                <a:lnTo>
                  <a:pt x="211466" y="188156"/>
                </a:lnTo>
                <a:lnTo>
                  <a:pt x="218209" y="188909"/>
                </a:lnTo>
                <a:lnTo>
                  <a:pt x="225094" y="189166"/>
                </a:lnTo>
                <a:lnTo>
                  <a:pt x="245255" y="186994"/>
                </a:lnTo>
                <a:lnTo>
                  <a:pt x="250406" y="185280"/>
                </a:lnTo>
                <a:close/>
              </a:path>
              <a:path w="357504" h="215900">
                <a:moveTo>
                  <a:pt x="343745" y="158165"/>
                </a:moveTo>
                <a:lnTo>
                  <a:pt x="294881" y="158165"/>
                </a:lnTo>
                <a:lnTo>
                  <a:pt x="300199" y="162064"/>
                </a:lnTo>
                <a:lnTo>
                  <a:pt x="306146" y="165020"/>
                </a:lnTo>
                <a:lnTo>
                  <a:pt x="312626" y="166895"/>
                </a:lnTo>
                <a:lnTo>
                  <a:pt x="319544" y="167551"/>
                </a:lnTo>
                <a:lnTo>
                  <a:pt x="334251" y="164577"/>
                </a:lnTo>
                <a:lnTo>
                  <a:pt x="343745" y="158165"/>
                </a:lnTo>
                <a:close/>
              </a:path>
              <a:path w="357504" h="215900">
                <a:moveTo>
                  <a:pt x="36195" y="91719"/>
                </a:moveTo>
                <a:lnTo>
                  <a:pt x="29679" y="91719"/>
                </a:lnTo>
                <a:lnTo>
                  <a:pt x="18125" y="94055"/>
                </a:lnTo>
                <a:lnTo>
                  <a:pt x="8691" y="100425"/>
                </a:lnTo>
                <a:lnTo>
                  <a:pt x="2331" y="109871"/>
                </a:lnTo>
                <a:lnTo>
                  <a:pt x="0" y="121437"/>
                </a:lnTo>
                <a:lnTo>
                  <a:pt x="2331" y="133008"/>
                </a:lnTo>
                <a:lnTo>
                  <a:pt x="8691" y="142454"/>
                </a:lnTo>
                <a:lnTo>
                  <a:pt x="18125" y="148821"/>
                </a:lnTo>
                <a:lnTo>
                  <a:pt x="29679" y="151155"/>
                </a:lnTo>
                <a:lnTo>
                  <a:pt x="37287" y="151155"/>
                </a:lnTo>
                <a:lnTo>
                  <a:pt x="44145" y="148221"/>
                </a:lnTo>
                <a:lnTo>
                  <a:pt x="49390" y="143510"/>
                </a:lnTo>
                <a:lnTo>
                  <a:pt x="354544" y="143510"/>
                </a:lnTo>
                <a:lnTo>
                  <a:pt x="357327" y="129705"/>
                </a:lnTo>
                <a:lnTo>
                  <a:pt x="354357" y="114982"/>
                </a:lnTo>
                <a:lnTo>
                  <a:pt x="346260" y="102960"/>
                </a:lnTo>
                <a:lnTo>
                  <a:pt x="338090" y="97447"/>
                </a:lnTo>
                <a:lnTo>
                  <a:pt x="47066" y="97447"/>
                </a:lnTo>
                <a:lnTo>
                  <a:pt x="42164" y="93878"/>
                </a:lnTo>
                <a:lnTo>
                  <a:pt x="36195" y="91719"/>
                </a:lnTo>
                <a:close/>
              </a:path>
              <a:path w="357504" h="215900">
                <a:moveTo>
                  <a:pt x="105740" y="55422"/>
                </a:moveTo>
                <a:lnTo>
                  <a:pt x="86260" y="58552"/>
                </a:lnTo>
                <a:lnTo>
                  <a:pt x="69326" y="67271"/>
                </a:lnTo>
                <a:lnTo>
                  <a:pt x="55930" y="80572"/>
                </a:lnTo>
                <a:lnTo>
                  <a:pt x="47066" y="97447"/>
                </a:lnTo>
                <a:lnTo>
                  <a:pt x="338090" y="97447"/>
                </a:lnTo>
                <a:lnTo>
                  <a:pt x="334251" y="94856"/>
                </a:lnTo>
                <a:lnTo>
                  <a:pt x="319607" y="91897"/>
                </a:lnTo>
                <a:lnTo>
                  <a:pt x="319417" y="91897"/>
                </a:lnTo>
                <a:lnTo>
                  <a:pt x="312942" y="63347"/>
                </a:lnTo>
                <a:lnTo>
                  <a:pt x="136029" y="63347"/>
                </a:lnTo>
                <a:lnTo>
                  <a:pt x="129062" y="59982"/>
                </a:lnTo>
                <a:lnTo>
                  <a:pt x="121651" y="57494"/>
                </a:lnTo>
                <a:lnTo>
                  <a:pt x="113857" y="55952"/>
                </a:lnTo>
                <a:lnTo>
                  <a:pt x="105740" y="55422"/>
                </a:lnTo>
                <a:close/>
              </a:path>
              <a:path w="357504" h="215900">
                <a:moveTo>
                  <a:pt x="319544" y="91884"/>
                </a:moveTo>
                <a:lnTo>
                  <a:pt x="319417" y="91897"/>
                </a:lnTo>
                <a:lnTo>
                  <a:pt x="319607" y="91897"/>
                </a:lnTo>
                <a:close/>
              </a:path>
              <a:path w="357504" h="215900">
                <a:moveTo>
                  <a:pt x="225094" y="0"/>
                </a:moveTo>
                <a:lnTo>
                  <a:pt x="195605" y="4713"/>
                </a:lnTo>
                <a:lnTo>
                  <a:pt x="169941" y="17848"/>
                </a:lnTo>
                <a:lnTo>
                  <a:pt x="149588" y="37895"/>
                </a:lnTo>
                <a:lnTo>
                  <a:pt x="136029" y="63347"/>
                </a:lnTo>
                <a:lnTo>
                  <a:pt x="312942" y="63347"/>
                </a:lnTo>
                <a:lnTo>
                  <a:pt x="311282" y="56026"/>
                </a:lnTo>
                <a:lnTo>
                  <a:pt x="290939" y="26827"/>
                </a:lnTo>
                <a:lnTo>
                  <a:pt x="261255" y="7188"/>
                </a:lnTo>
                <a:lnTo>
                  <a:pt x="225094" y="0"/>
                </a:lnTo>
                <a:close/>
              </a:path>
            </a:pathLst>
          </a:custGeom>
          <a:solidFill>
            <a:srgbClr val="F1F1F1"/>
          </a:solidFill>
        </p:spPr>
        <p:txBody>
          <a:bodyPr wrap="square" lIns="0" tIns="0" rIns="0" bIns="0" rtlCol="0"/>
          <a:lstStyle/>
          <a:p>
            <a:pPr defTabSz="734355"/>
            <a:endParaRPr sz="1600">
              <a:solidFill>
                <a:srgbClr val="000000"/>
              </a:solidFill>
              <a:latin typeface="+mj-lt"/>
            </a:endParaRPr>
          </a:p>
        </p:txBody>
      </p:sp>
      <p:sp>
        <p:nvSpPr>
          <p:cNvPr id="111" name="object 123">
            <a:extLst>
              <a:ext uri="{FF2B5EF4-FFF2-40B4-BE49-F238E27FC236}">
                <a16:creationId xmlns:a16="http://schemas.microsoft.com/office/drawing/2014/main" id="{400F910E-CF04-B820-A3C4-5476D88E8304}"/>
              </a:ext>
            </a:extLst>
          </p:cNvPr>
          <p:cNvSpPr/>
          <p:nvPr/>
        </p:nvSpPr>
        <p:spPr>
          <a:xfrm>
            <a:off x="5046936" y="3475332"/>
            <a:ext cx="329974" cy="100808"/>
          </a:xfrm>
          <a:custGeom>
            <a:avLst/>
            <a:gdLst/>
            <a:ahLst/>
            <a:cxnLst/>
            <a:rect l="l" t="t" r="r" b="b"/>
            <a:pathLst>
              <a:path w="357504" h="109220">
                <a:moveTo>
                  <a:pt x="68810" y="36753"/>
                </a:moveTo>
                <a:lnTo>
                  <a:pt x="49403" y="36753"/>
                </a:lnTo>
                <a:lnTo>
                  <a:pt x="57277" y="49460"/>
                </a:lnTo>
                <a:lnTo>
                  <a:pt x="67908" y="59866"/>
                </a:lnTo>
                <a:lnTo>
                  <a:pt x="80808" y="67487"/>
                </a:lnTo>
                <a:lnTo>
                  <a:pt x="95491" y="71843"/>
                </a:lnTo>
                <a:lnTo>
                  <a:pt x="103728" y="86645"/>
                </a:lnTo>
                <a:lnTo>
                  <a:pt x="115850" y="98296"/>
                </a:lnTo>
                <a:lnTo>
                  <a:pt x="131033" y="105924"/>
                </a:lnTo>
                <a:lnTo>
                  <a:pt x="148450" y="108661"/>
                </a:lnTo>
                <a:lnTo>
                  <a:pt x="164129" y="106441"/>
                </a:lnTo>
                <a:lnTo>
                  <a:pt x="178073" y="100209"/>
                </a:lnTo>
                <a:lnTo>
                  <a:pt x="189701" y="90605"/>
                </a:lnTo>
                <a:lnTo>
                  <a:pt x="196845" y="80518"/>
                </a:lnTo>
                <a:lnTo>
                  <a:pt x="140843" y="80518"/>
                </a:lnTo>
                <a:lnTo>
                  <a:pt x="123424" y="77783"/>
                </a:lnTo>
                <a:lnTo>
                  <a:pt x="108238" y="70157"/>
                </a:lnTo>
                <a:lnTo>
                  <a:pt x="96115" y="58508"/>
                </a:lnTo>
                <a:lnTo>
                  <a:pt x="87884" y="43700"/>
                </a:lnTo>
                <a:lnTo>
                  <a:pt x="73201" y="39346"/>
                </a:lnTo>
                <a:lnTo>
                  <a:pt x="68810" y="36753"/>
                </a:lnTo>
                <a:close/>
              </a:path>
              <a:path w="357504" h="109220">
                <a:moveTo>
                  <a:pt x="250408" y="78270"/>
                </a:moveTo>
                <a:lnTo>
                  <a:pt x="198437" y="78270"/>
                </a:lnTo>
                <a:lnTo>
                  <a:pt x="204874" y="79923"/>
                </a:lnTo>
                <a:lnTo>
                  <a:pt x="211472" y="81133"/>
                </a:lnTo>
                <a:lnTo>
                  <a:pt x="218220" y="81877"/>
                </a:lnTo>
                <a:lnTo>
                  <a:pt x="225107" y="82130"/>
                </a:lnTo>
                <a:lnTo>
                  <a:pt x="245261" y="79972"/>
                </a:lnTo>
                <a:lnTo>
                  <a:pt x="250408" y="78270"/>
                </a:lnTo>
                <a:close/>
              </a:path>
              <a:path w="357504" h="109220">
                <a:moveTo>
                  <a:pt x="190830" y="50139"/>
                </a:moveTo>
                <a:lnTo>
                  <a:pt x="182089" y="62472"/>
                </a:lnTo>
                <a:lnTo>
                  <a:pt x="170460" y="72072"/>
                </a:lnTo>
                <a:lnTo>
                  <a:pt x="156520" y="78300"/>
                </a:lnTo>
                <a:lnTo>
                  <a:pt x="140843" y="80518"/>
                </a:lnTo>
                <a:lnTo>
                  <a:pt x="196845" y="80518"/>
                </a:lnTo>
                <a:lnTo>
                  <a:pt x="198437" y="78270"/>
                </a:lnTo>
                <a:lnTo>
                  <a:pt x="250408" y="78270"/>
                </a:lnTo>
                <a:lnTo>
                  <a:pt x="263901" y="73807"/>
                </a:lnTo>
                <a:lnTo>
                  <a:pt x="280591" y="64101"/>
                </a:lnTo>
                <a:lnTo>
                  <a:pt x="291895" y="54000"/>
                </a:lnTo>
                <a:lnTo>
                  <a:pt x="217500" y="54000"/>
                </a:lnTo>
                <a:lnTo>
                  <a:pt x="210611" y="53745"/>
                </a:lnTo>
                <a:lnTo>
                  <a:pt x="203860" y="52998"/>
                </a:lnTo>
                <a:lnTo>
                  <a:pt x="197261" y="51787"/>
                </a:lnTo>
                <a:lnTo>
                  <a:pt x="190830" y="50139"/>
                </a:lnTo>
                <a:close/>
              </a:path>
              <a:path w="357504" h="109220">
                <a:moveTo>
                  <a:pt x="343750" y="51320"/>
                </a:moveTo>
                <a:lnTo>
                  <a:pt x="294894" y="51320"/>
                </a:lnTo>
                <a:lnTo>
                  <a:pt x="300210" y="55198"/>
                </a:lnTo>
                <a:lnTo>
                  <a:pt x="306154" y="58134"/>
                </a:lnTo>
                <a:lnTo>
                  <a:pt x="312633" y="59993"/>
                </a:lnTo>
                <a:lnTo>
                  <a:pt x="319557" y="60642"/>
                </a:lnTo>
                <a:lnTo>
                  <a:pt x="334258" y="57688"/>
                </a:lnTo>
                <a:lnTo>
                  <a:pt x="343750" y="51320"/>
                </a:lnTo>
                <a:close/>
              </a:path>
              <a:path w="357504" h="109220">
                <a:moveTo>
                  <a:pt x="287274" y="23190"/>
                </a:moveTo>
                <a:lnTo>
                  <a:pt x="272976" y="35966"/>
                </a:lnTo>
                <a:lnTo>
                  <a:pt x="256287" y="45672"/>
                </a:lnTo>
                <a:lnTo>
                  <a:pt x="237648" y="51840"/>
                </a:lnTo>
                <a:lnTo>
                  <a:pt x="217500" y="54000"/>
                </a:lnTo>
                <a:lnTo>
                  <a:pt x="291895" y="54000"/>
                </a:lnTo>
                <a:lnTo>
                  <a:pt x="294894" y="51320"/>
                </a:lnTo>
                <a:lnTo>
                  <a:pt x="343750" y="51320"/>
                </a:lnTo>
                <a:lnTo>
                  <a:pt x="346268" y="49631"/>
                </a:lnTo>
                <a:lnTo>
                  <a:pt x="354368" y="37678"/>
                </a:lnTo>
                <a:lnTo>
                  <a:pt x="355417" y="32512"/>
                </a:lnTo>
                <a:lnTo>
                  <a:pt x="311950" y="32512"/>
                </a:lnTo>
                <a:lnTo>
                  <a:pt x="305026" y="31860"/>
                </a:lnTo>
                <a:lnTo>
                  <a:pt x="298545" y="29998"/>
                </a:lnTo>
                <a:lnTo>
                  <a:pt x="292597" y="27063"/>
                </a:lnTo>
                <a:lnTo>
                  <a:pt x="287274" y="23190"/>
                </a:lnTo>
                <a:close/>
              </a:path>
              <a:path w="357504" h="109220">
                <a:moveTo>
                  <a:pt x="1016" y="7505"/>
                </a:moveTo>
                <a:lnTo>
                  <a:pt x="419" y="9867"/>
                </a:lnTo>
                <a:lnTo>
                  <a:pt x="0" y="12280"/>
                </a:lnTo>
                <a:lnTo>
                  <a:pt x="0" y="14820"/>
                </a:lnTo>
                <a:lnTo>
                  <a:pt x="2331" y="26321"/>
                </a:lnTo>
                <a:lnTo>
                  <a:pt x="8691" y="35710"/>
                </a:lnTo>
                <a:lnTo>
                  <a:pt x="18125" y="42040"/>
                </a:lnTo>
                <a:lnTo>
                  <a:pt x="29679" y="44361"/>
                </a:lnTo>
                <a:lnTo>
                  <a:pt x="37287" y="44361"/>
                </a:lnTo>
                <a:lnTo>
                  <a:pt x="44145" y="41440"/>
                </a:lnTo>
                <a:lnTo>
                  <a:pt x="49403" y="36753"/>
                </a:lnTo>
                <a:lnTo>
                  <a:pt x="68810" y="36753"/>
                </a:lnTo>
                <a:lnTo>
                  <a:pt x="60301" y="31729"/>
                </a:lnTo>
                <a:lnTo>
                  <a:pt x="49670" y="21328"/>
                </a:lnTo>
                <a:lnTo>
                  <a:pt x="46510" y="16230"/>
                </a:lnTo>
                <a:lnTo>
                  <a:pt x="13843" y="16230"/>
                </a:lnTo>
                <a:lnTo>
                  <a:pt x="6400" y="12890"/>
                </a:lnTo>
                <a:lnTo>
                  <a:pt x="1016" y="7505"/>
                </a:lnTo>
                <a:close/>
              </a:path>
              <a:path w="357504" h="109220">
                <a:moveTo>
                  <a:pt x="349211" y="0"/>
                </a:moveTo>
                <a:lnTo>
                  <a:pt x="345009" y="12816"/>
                </a:lnTo>
                <a:lnTo>
                  <a:pt x="336796" y="23133"/>
                </a:lnTo>
                <a:lnTo>
                  <a:pt x="325475" y="30010"/>
                </a:lnTo>
                <a:lnTo>
                  <a:pt x="311950" y="32512"/>
                </a:lnTo>
                <a:lnTo>
                  <a:pt x="355417" y="32512"/>
                </a:lnTo>
                <a:lnTo>
                  <a:pt x="357308" y="23190"/>
                </a:lnTo>
                <a:lnTo>
                  <a:pt x="357339" y="14312"/>
                </a:lnTo>
                <a:lnTo>
                  <a:pt x="354215" y="6388"/>
                </a:lnTo>
                <a:lnTo>
                  <a:pt x="349211" y="0"/>
                </a:lnTo>
                <a:close/>
              </a:path>
              <a:path w="357504" h="109220">
                <a:moveTo>
                  <a:pt x="41795" y="8623"/>
                </a:moveTo>
                <a:lnTo>
                  <a:pt x="36537" y="13296"/>
                </a:lnTo>
                <a:lnTo>
                  <a:pt x="29667" y="16230"/>
                </a:lnTo>
                <a:lnTo>
                  <a:pt x="46510" y="16230"/>
                </a:lnTo>
                <a:lnTo>
                  <a:pt x="41795" y="8623"/>
                </a:lnTo>
                <a:close/>
              </a:path>
            </a:pathLst>
          </a:custGeom>
          <a:solidFill>
            <a:srgbClr val="EAE6E4"/>
          </a:solidFill>
        </p:spPr>
        <p:txBody>
          <a:bodyPr wrap="square" lIns="0" tIns="0" rIns="0" bIns="0" rtlCol="0"/>
          <a:lstStyle/>
          <a:p>
            <a:pPr defTabSz="734355"/>
            <a:endParaRPr sz="1600">
              <a:solidFill>
                <a:srgbClr val="000000"/>
              </a:solidFill>
              <a:latin typeface="+mj-lt"/>
            </a:endParaRPr>
          </a:p>
        </p:txBody>
      </p:sp>
      <p:sp>
        <p:nvSpPr>
          <p:cNvPr id="112" name="object 124">
            <a:extLst>
              <a:ext uri="{FF2B5EF4-FFF2-40B4-BE49-F238E27FC236}">
                <a16:creationId xmlns:a16="http://schemas.microsoft.com/office/drawing/2014/main" id="{CF5E72B6-E2E1-76D9-7A9C-FEBAA050B2D6}"/>
              </a:ext>
            </a:extLst>
          </p:cNvPr>
          <p:cNvSpPr/>
          <p:nvPr/>
        </p:nvSpPr>
        <p:spPr>
          <a:xfrm>
            <a:off x="5180569" y="3470149"/>
            <a:ext cx="61891" cy="65738"/>
          </a:xfrm>
          <a:prstGeom prst="rect">
            <a:avLst/>
          </a:prstGeom>
          <a:blipFill>
            <a:blip r:embed="rId6"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13" name="object 125">
            <a:extLst>
              <a:ext uri="{FF2B5EF4-FFF2-40B4-BE49-F238E27FC236}">
                <a16:creationId xmlns:a16="http://schemas.microsoft.com/office/drawing/2014/main" id="{866EBBFC-C81D-6C74-3F9F-002899704337}"/>
              </a:ext>
            </a:extLst>
          </p:cNvPr>
          <p:cNvSpPr/>
          <p:nvPr/>
        </p:nvSpPr>
        <p:spPr>
          <a:xfrm>
            <a:off x="5304371" y="3466898"/>
            <a:ext cx="29890" cy="49818"/>
          </a:xfrm>
          <a:custGeom>
            <a:avLst/>
            <a:gdLst/>
            <a:ahLst/>
            <a:cxnLst/>
            <a:rect l="l" t="t" r="r" b="b"/>
            <a:pathLst>
              <a:path w="32385" h="53975">
                <a:moveTo>
                  <a:pt x="32130" y="0"/>
                </a:moveTo>
                <a:lnTo>
                  <a:pt x="17357" y="5118"/>
                </a:lnTo>
                <a:lnTo>
                  <a:pt x="7269" y="18024"/>
                </a:lnTo>
                <a:lnTo>
                  <a:pt x="1578" y="33897"/>
                </a:lnTo>
                <a:lnTo>
                  <a:pt x="0" y="47917"/>
                </a:lnTo>
                <a:lnTo>
                  <a:pt x="4076" y="53352"/>
                </a:lnTo>
                <a:lnTo>
                  <a:pt x="12242" y="43472"/>
                </a:lnTo>
                <a:lnTo>
                  <a:pt x="13330" y="28466"/>
                </a:lnTo>
                <a:lnTo>
                  <a:pt x="17943" y="15759"/>
                </a:lnTo>
                <a:lnTo>
                  <a:pt x="24678" y="6040"/>
                </a:lnTo>
                <a:lnTo>
                  <a:pt x="32130" y="0"/>
                </a:lnTo>
                <a:close/>
              </a:path>
            </a:pathLst>
          </a:custGeom>
          <a:solidFill>
            <a:srgbClr val="EAE6E4"/>
          </a:solidFill>
        </p:spPr>
        <p:txBody>
          <a:bodyPr wrap="square" lIns="0" tIns="0" rIns="0" bIns="0" rtlCol="0"/>
          <a:lstStyle/>
          <a:p>
            <a:pPr defTabSz="734355"/>
            <a:endParaRPr sz="1600">
              <a:solidFill>
                <a:srgbClr val="000000"/>
              </a:solidFill>
              <a:latin typeface="+mj-lt"/>
            </a:endParaRPr>
          </a:p>
        </p:txBody>
      </p:sp>
      <p:sp>
        <p:nvSpPr>
          <p:cNvPr id="114" name="object 126">
            <a:extLst>
              <a:ext uri="{FF2B5EF4-FFF2-40B4-BE49-F238E27FC236}">
                <a16:creationId xmlns:a16="http://schemas.microsoft.com/office/drawing/2014/main" id="{D163655A-B7C5-D741-AE14-435250300FD0}"/>
              </a:ext>
            </a:extLst>
          </p:cNvPr>
          <p:cNvSpPr/>
          <p:nvPr/>
        </p:nvSpPr>
        <p:spPr>
          <a:xfrm>
            <a:off x="6114576" y="4355886"/>
            <a:ext cx="480015" cy="525145"/>
          </a:xfrm>
          <a:custGeom>
            <a:avLst/>
            <a:gdLst/>
            <a:ahLst/>
            <a:cxnLst/>
            <a:rect l="l" t="t" r="r" b="b"/>
            <a:pathLst>
              <a:path w="520064" h="568960">
                <a:moveTo>
                  <a:pt x="0" y="568452"/>
                </a:moveTo>
                <a:lnTo>
                  <a:pt x="519684" y="568452"/>
                </a:lnTo>
                <a:lnTo>
                  <a:pt x="519684" y="0"/>
                </a:lnTo>
                <a:lnTo>
                  <a:pt x="0" y="0"/>
                </a:lnTo>
                <a:lnTo>
                  <a:pt x="0" y="568452"/>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15" name="object 127">
            <a:extLst>
              <a:ext uri="{FF2B5EF4-FFF2-40B4-BE49-F238E27FC236}">
                <a16:creationId xmlns:a16="http://schemas.microsoft.com/office/drawing/2014/main" id="{561EECD3-EBBD-C44A-77EC-C0384BC11E2F}"/>
              </a:ext>
            </a:extLst>
          </p:cNvPr>
          <p:cNvSpPr/>
          <p:nvPr/>
        </p:nvSpPr>
        <p:spPr>
          <a:xfrm>
            <a:off x="6160995" y="4135046"/>
            <a:ext cx="385654" cy="161763"/>
          </a:xfrm>
          <a:custGeom>
            <a:avLst/>
            <a:gdLst/>
            <a:ahLst/>
            <a:cxnLst/>
            <a:rect l="l" t="t" r="r" b="b"/>
            <a:pathLst>
              <a:path w="417829" h="175260">
                <a:moveTo>
                  <a:pt x="0" y="175260"/>
                </a:moveTo>
                <a:lnTo>
                  <a:pt x="417575" y="175260"/>
                </a:lnTo>
                <a:lnTo>
                  <a:pt x="417575" y="0"/>
                </a:lnTo>
                <a:lnTo>
                  <a:pt x="0" y="0"/>
                </a:lnTo>
                <a:lnTo>
                  <a:pt x="0" y="175260"/>
                </a:lnTo>
                <a:close/>
              </a:path>
            </a:pathLst>
          </a:custGeom>
          <a:solidFill>
            <a:srgbClr val="753E18"/>
          </a:solidFill>
        </p:spPr>
        <p:txBody>
          <a:bodyPr wrap="square" lIns="0" tIns="0" rIns="0" bIns="0" rtlCol="0"/>
          <a:lstStyle/>
          <a:p>
            <a:pPr defTabSz="734355"/>
            <a:endParaRPr sz="1600">
              <a:solidFill>
                <a:srgbClr val="000000"/>
              </a:solidFill>
              <a:latin typeface="+mj-lt"/>
            </a:endParaRPr>
          </a:p>
        </p:txBody>
      </p:sp>
      <p:sp>
        <p:nvSpPr>
          <p:cNvPr id="116" name="object 128">
            <a:extLst>
              <a:ext uri="{FF2B5EF4-FFF2-40B4-BE49-F238E27FC236}">
                <a16:creationId xmlns:a16="http://schemas.microsoft.com/office/drawing/2014/main" id="{7AE18D7C-EDFF-A29E-7D09-EC71BE443C89}"/>
              </a:ext>
            </a:extLst>
          </p:cNvPr>
          <p:cNvSpPr/>
          <p:nvPr/>
        </p:nvSpPr>
        <p:spPr>
          <a:xfrm>
            <a:off x="6228514" y="4534531"/>
            <a:ext cx="250850" cy="346385"/>
          </a:xfrm>
          <a:custGeom>
            <a:avLst/>
            <a:gdLst/>
            <a:ahLst/>
            <a:cxnLst/>
            <a:rect l="l" t="t" r="r" b="b"/>
            <a:pathLst>
              <a:path w="271779" h="375285">
                <a:moveTo>
                  <a:pt x="0" y="0"/>
                </a:moveTo>
                <a:lnTo>
                  <a:pt x="271272" y="0"/>
                </a:lnTo>
                <a:lnTo>
                  <a:pt x="271272" y="374904"/>
                </a:lnTo>
                <a:lnTo>
                  <a:pt x="0" y="374904"/>
                </a:lnTo>
                <a:lnTo>
                  <a:pt x="0" y="0"/>
                </a:lnTo>
                <a:close/>
              </a:path>
            </a:pathLst>
          </a:custGeom>
          <a:solidFill>
            <a:srgbClr val="753E18"/>
          </a:solidFill>
        </p:spPr>
        <p:txBody>
          <a:bodyPr wrap="square" lIns="0" tIns="0" rIns="0" bIns="0" rtlCol="0"/>
          <a:lstStyle/>
          <a:p>
            <a:pPr defTabSz="734355"/>
            <a:endParaRPr sz="1600">
              <a:solidFill>
                <a:srgbClr val="000000"/>
              </a:solidFill>
              <a:latin typeface="+mj-lt"/>
            </a:endParaRPr>
          </a:p>
        </p:txBody>
      </p:sp>
      <p:sp>
        <p:nvSpPr>
          <p:cNvPr id="117" name="object 129">
            <a:extLst>
              <a:ext uri="{FF2B5EF4-FFF2-40B4-BE49-F238E27FC236}">
                <a16:creationId xmlns:a16="http://schemas.microsoft.com/office/drawing/2014/main" id="{5048E8AE-116D-DEAC-77B1-9CC990213DFC}"/>
              </a:ext>
            </a:extLst>
          </p:cNvPr>
          <p:cNvSpPr/>
          <p:nvPr/>
        </p:nvSpPr>
        <p:spPr>
          <a:xfrm>
            <a:off x="6234140" y="4542969"/>
            <a:ext cx="121322" cy="337594"/>
          </a:xfrm>
          <a:custGeom>
            <a:avLst/>
            <a:gdLst/>
            <a:ahLst/>
            <a:cxnLst/>
            <a:rect l="l" t="t" r="r" b="b"/>
            <a:pathLst>
              <a:path w="131445" h="365760">
                <a:moveTo>
                  <a:pt x="0" y="365759"/>
                </a:moveTo>
                <a:lnTo>
                  <a:pt x="131063" y="365759"/>
                </a:lnTo>
                <a:lnTo>
                  <a:pt x="131063" y="0"/>
                </a:lnTo>
                <a:lnTo>
                  <a:pt x="0" y="0"/>
                </a:lnTo>
                <a:lnTo>
                  <a:pt x="0" y="365759"/>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18" name="object 130">
            <a:extLst>
              <a:ext uri="{FF2B5EF4-FFF2-40B4-BE49-F238E27FC236}">
                <a16:creationId xmlns:a16="http://schemas.microsoft.com/office/drawing/2014/main" id="{9691408B-C907-2932-61B9-34F0065B4EF3}"/>
              </a:ext>
            </a:extLst>
          </p:cNvPr>
          <p:cNvSpPr/>
          <p:nvPr/>
        </p:nvSpPr>
        <p:spPr>
          <a:xfrm>
            <a:off x="6355110" y="4542969"/>
            <a:ext cx="119563" cy="337594"/>
          </a:xfrm>
          <a:custGeom>
            <a:avLst/>
            <a:gdLst/>
            <a:ahLst/>
            <a:cxnLst/>
            <a:rect l="l" t="t" r="r" b="b"/>
            <a:pathLst>
              <a:path w="129539" h="365760">
                <a:moveTo>
                  <a:pt x="0" y="0"/>
                </a:moveTo>
                <a:lnTo>
                  <a:pt x="129539" y="0"/>
                </a:lnTo>
                <a:lnTo>
                  <a:pt x="129539" y="365759"/>
                </a:lnTo>
                <a:lnTo>
                  <a:pt x="0" y="365759"/>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19" name="object 131">
            <a:extLst>
              <a:ext uri="{FF2B5EF4-FFF2-40B4-BE49-F238E27FC236}">
                <a16:creationId xmlns:a16="http://schemas.microsoft.com/office/drawing/2014/main" id="{92338BE9-075E-8CC9-795F-74DA96CA62D6}"/>
              </a:ext>
            </a:extLst>
          </p:cNvPr>
          <p:cNvSpPr/>
          <p:nvPr/>
        </p:nvSpPr>
        <p:spPr>
          <a:xfrm>
            <a:off x="6160995" y="4074559"/>
            <a:ext cx="385654" cy="60955"/>
          </a:xfrm>
          <a:custGeom>
            <a:avLst/>
            <a:gdLst/>
            <a:ahLst/>
            <a:cxnLst/>
            <a:rect l="l" t="t" r="r" b="b"/>
            <a:pathLst>
              <a:path w="417829" h="66039">
                <a:moveTo>
                  <a:pt x="0" y="65531"/>
                </a:moveTo>
                <a:lnTo>
                  <a:pt x="417575" y="65531"/>
                </a:lnTo>
                <a:lnTo>
                  <a:pt x="417575" y="0"/>
                </a:lnTo>
                <a:lnTo>
                  <a:pt x="0" y="0"/>
                </a:lnTo>
                <a:lnTo>
                  <a:pt x="0" y="65531"/>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20" name="object 132">
            <a:extLst>
              <a:ext uri="{FF2B5EF4-FFF2-40B4-BE49-F238E27FC236}">
                <a16:creationId xmlns:a16="http://schemas.microsoft.com/office/drawing/2014/main" id="{422F5557-D275-0ABF-F0EB-96CAB7D32318}"/>
              </a:ext>
            </a:extLst>
          </p:cNvPr>
          <p:cNvSpPr/>
          <p:nvPr/>
        </p:nvSpPr>
        <p:spPr>
          <a:xfrm>
            <a:off x="6249612"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21" name="object 133">
            <a:extLst>
              <a:ext uri="{FF2B5EF4-FFF2-40B4-BE49-F238E27FC236}">
                <a16:creationId xmlns:a16="http://schemas.microsoft.com/office/drawing/2014/main" id="{80172185-9A0E-A8BC-B251-A262AC72F1B7}"/>
              </a:ext>
            </a:extLst>
          </p:cNvPr>
          <p:cNvSpPr/>
          <p:nvPr/>
        </p:nvSpPr>
        <p:spPr>
          <a:xfrm>
            <a:off x="6190533"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22" name="object 134">
            <a:extLst>
              <a:ext uri="{FF2B5EF4-FFF2-40B4-BE49-F238E27FC236}">
                <a16:creationId xmlns:a16="http://schemas.microsoft.com/office/drawing/2014/main" id="{B3691526-D832-8D2A-255B-60FC0261019D}"/>
              </a:ext>
            </a:extLst>
          </p:cNvPr>
          <p:cNvSpPr/>
          <p:nvPr/>
        </p:nvSpPr>
        <p:spPr>
          <a:xfrm>
            <a:off x="6490148"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23" name="object 135">
            <a:extLst>
              <a:ext uri="{FF2B5EF4-FFF2-40B4-BE49-F238E27FC236}">
                <a16:creationId xmlns:a16="http://schemas.microsoft.com/office/drawing/2014/main" id="{22B46E0A-9417-141E-3E68-BE490F952149}"/>
              </a:ext>
            </a:extLst>
          </p:cNvPr>
          <p:cNvSpPr/>
          <p:nvPr/>
        </p:nvSpPr>
        <p:spPr>
          <a:xfrm>
            <a:off x="6429662"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24" name="object 136">
            <a:extLst>
              <a:ext uri="{FF2B5EF4-FFF2-40B4-BE49-F238E27FC236}">
                <a16:creationId xmlns:a16="http://schemas.microsoft.com/office/drawing/2014/main" id="{DA59A650-0017-B7C2-C54B-9F6900F0FEED}"/>
              </a:ext>
            </a:extLst>
          </p:cNvPr>
          <p:cNvSpPr/>
          <p:nvPr/>
        </p:nvSpPr>
        <p:spPr>
          <a:xfrm>
            <a:off x="6231328" y="4867902"/>
            <a:ext cx="244989" cy="0"/>
          </a:xfrm>
          <a:custGeom>
            <a:avLst/>
            <a:gdLst/>
            <a:ahLst/>
            <a:cxnLst/>
            <a:rect l="l" t="t" r="r" b="b"/>
            <a:pathLst>
              <a:path w="265429">
                <a:moveTo>
                  <a:pt x="0" y="0"/>
                </a:moveTo>
                <a:lnTo>
                  <a:pt x="265175" y="0"/>
                </a:lnTo>
              </a:path>
            </a:pathLst>
          </a:custGeom>
          <a:ln w="27431">
            <a:solidFill>
              <a:srgbClr val="753E18"/>
            </a:solidFill>
          </a:ln>
        </p:spPr>
        <p:txBody>
          <a:bodyPr wrap="square" lIns="0" tIns="0" rIns="0" bIns="0" rtlCol="0"/>
          <a:lstStyle/>
          <a:p>
            <a:pPr defTabSz="734355"/>
            <a:endParaRPr sz="1600">
              <a:solidFill>
                <a:srgbClr val="000000"/>
              </a:solidFill>
              <a:latin typeface="+mj-lt"/>
            </a:endParaRPr>
          </a:p>
        </p:txBody>
      </p:sp>
      <p:sp>
        <p:nvSpPr>
          <p:cNvPr id="125" name="object 137">
            <a:extLst>
              <a:ext uri="{FF2B5EF4-FFF2-40B4-BE49-F238E27FC236}">
                <a16:creationId xmlns:a16="http://schemas.microsoft.com/office/drawing/2014/main" id="{68920F50-D8BF-D9EA-C376-78AA53878A62}"/>
              </a:ext>
            </a:extLst>
          </p:cNvPr>
          <p:cNvSpPr/>
          <p:nvPr/>
        </p:nvSpPr>
        <p:spPr>
          <a:xfrm>
            <a:off x="6577359" y="4355886"/>
            <a:ext cx="0" cy="525145"/>
          </a:xfrm>
          <a:custGeom>
            <a:avLst/>
            <a:gdLst/>
            <a:ahLst/>
            <a:cxnLst/>
            <a:rect l="l" t="t" r="r" b="b"/>
            <a:pathLst>
              <a:path h="568960">
                <a:moveTo>
                  <a:pt x="0" y="0"/>
                </a:moveTo>
                <a:lnTo>
                  <a:pt x="0" y="568452"/>
                </a:lnTo>
              </a:path>
            </a:pathLst>
          </a:custGeom>
          <a:ln w="36575">
            <a:solidFill>
              <a:srgbClr val="EAAA00"/>
            </a:solidFill>
          </a:ln>
        </p:spPr>
        <p:txBody>
          <a:bodyPr wrap="square" lIns="0" tIns="0" rIns="0" bIns="0" rtlCol="0"/>
          <a:lstStyle/>
          <a:p>
            <a:pPr defTabSz="734355"/>
            <a:endParaRPr sz="1600">
              <a:solidFill>
                <a:srgbClr val="000000"/>
              </a:solidFill>
              <a:latin typeface="+mj-lt"/>
            </a:endParaRPr>
          </a:p>
        </p:txBody>
      </p:sp>
      <p:sp>
        <p:nvSpPr>
          <p:cNvPr id="126" name="object 138">
            <a:extLst>
              <a:ext uri="{FF2B5EF4-FFF2-40B4-BE49-F238E27FC236}">
                <a16:creationId xmlns:a16="http://schemas.microsoft.com/office/drawing/2014/main" id="{C774914B-3477-EC10-6124-9DB9026573DB}"/>
              </a:ext>
            </a:extLst>
          </p:cNvPr>
          <p:cNvSpPr/>
          <p:nvPr/>
        </p:nvSpPr>
        <p:spPr>
          <a:xfrm>
            <a:off x="6114576" y="4296809"/>
            <a:ext cx="480015" cy="59196"/>
          </a:xfrm>
          <a:custGeom>
            <a:avLst/>
            <a:gdLst/>
            <a:ahLst/>
            <a:cxnLst/>
            <a:rect l="l" t="t" r="r" b="b"/>
            <a:pathLst>
              <a:path w="520064" h="64135">
                <a:moveTo>
                  <a:pt x="0" y="64007"/>
                </a:moveTo>
                <a:lnTo>
                  <a:pt x="519684" y="64007"/>
                </a:lnTo>
                <a:lnTo>
                  <a:pt x="519684" y="0"/>
                </a:lnTo>
                <a:lnTo>
                  <a:pt x="0" y="0"/>
                </a:lnTo>
                <a:lnTo>
                  <a:pt x="0" y="64007"/>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27" name="object 140">
            <a:extLst>
              <a:ext uri="{FF2B5EF4-FFF2-40B4-BE49-F238E27FC236}">
                <a16:creationId xmlns:a16="http://schemas.microsoft.com/office/drawing/2014/main" id="{9FB318F9-51A8-83D7-0560-39094B3E052F}"/>
              </a:ext>
            </a:extLst>
          </p:cNvPr>
          <p:cNvSpPr/>
          <p:nvPr/>
        </p:nvSpPr>
        <p:spPr>
          <a:xfrm>
            <a:off x="6248211" y="3998599"/>
            <a:ext cx="212403" cy="212403"/>
          </a:xfrm>
          <a:prstGeom prst="rect">
            <a:avLst/>
          </a:prstGeom>
          <a:blipFill>
            <a:blip r:embed="rId7"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28" name="object 141">
            <a:extLst>
              <a:ext uri="{FF2B5EF4-FFF2-40B4-BE49-F238E27FC236}">
                <a16:creationId xmlns:a16="http://schemas.microsoft.com/office/drawing/2014/main" id="{8789BE2E-67CE-1B27-7001-B3267CEC046D}"/>
              </a:ext>
            </a:extLst>
          </p:cNvPr>
          <p:cNvSpPr/>
          <p:nvPr/>
        </p:nvSpPr>
        <p:spPr>
          <a:xfrm>
            <a:off x="6761629" y="4464197"/>
            <a:ext cx="32822" cy="32822"/>
          </a:xfrm>
          <a:custGeom>
            <a:avLst/>
            <a:gdLst/>
            <a:ahLst/>
            <a:cxnLst/>
            <a:rect l="l" t="t" r="r" b="b"/>
            <a:pathLst>
              <a:path w="35560" h="35560">
                <a:moveTo>
                  <a:pt x="0" y="0"/>
                </a:moveTo>
                <a:lnTo>
                  <a:pt x="0" y="35052"/>
                </a:lnTo>
                <a:lnTo>
                  <a:pt x="35052" y="35052"/>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29" name="object 142">
            <a:extLst>
              <a:ext uri="{FF2B5EF4-FFF2-40B4-BE49-F238E27FC236}">
                <a16:creationId xmlns:a16="http://schemas.microsoft.com/office/drawing/2014/main" id="{D7F32D2C-F067-1A11-9858-CB2DD88AE6C1}"/>
              </a:ext>
            </a:extLst>
          </p:cNvPr>
          <p:cNvSpPr/>
          <p:nvPr/>
        </p:nvSpPr>
        <p:spPr>
          <a:xfrm>
            <a:off x="5757289" y="4355886"/>
            <a:ext cx="36925" cy="525145"/>
          </a:xfrm>
          <a:custGeom>
            <a:avLst/>
            <a:gdLst/>
            <a:ahLst/>
            <a:cxnLst/>
            <a:rect l="l" t="t" r="r" b="b"/>
            <a:pathLst>
              <a:path w="40004" h="568960">
                <a:moveTo>
                  <a:pt x="0" y="568452"/>
                </a:moveTo>
                <a:lnTo>
                  <a:pt x="39624" y="568452"/>
                </a:lnTo>
                <a:lnTo>
                  <a:pt x="39624" y="0"/>
                </a:lnTo>
                <a:lnTo>
                  <a:pt x="0" y="0"/>
                </a:lnTo>
                <a:lnTo>
                  <a:pt x="0" y="568452"/>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30" name="object 143">
            <a:extLst>
              <a:ext uri="{FF2B5EF4-FFF2-40B4-BE49-F238E27FC236}">
                <a16:creationId xmlns:a16="http://schemas.microsoft.com/office/drawing/2014/main" id="{8D76F5B5-EDE6-A12A-06E0-A456E4330776}"/>
              </a:ext>
            </a:extLst>
          </p:cNvPr>
          <p:cNvSpPr/>
          <p:nvPr/>
        </p:nvSpPr>
        <p:spPr>
          <a:xfrm>
            <a:off x="5796675" y="4474044"/>
            <a:ext cx="194584" cy="357521"/>
          </a:xfrm>
          <a:custGeom>
            <a:avLst/>
            <a:gdLst/>
            <a:ahLst/>
            <a:cxnLst/>
            <a:rect l="l" t="t" r="r" b="b"/>
            <a:pathLst>
              <a:path w="210820" h="387350">
                <a:moveTo>
                  <a:pt x="119824" y="0"/>
                </a:moveTo>
                <a:lnTo>
                  <a:pt x="0" y="0"/>
                </a:lnTo>
                <a:lnTo>
                  <a:pt x="0" y="175653"/>
                </a:lnTo>
                <a:lnTo>
                  <a:pt x="210312" y="387096"/>
                </a:lnTo>
                <a:lnTo>
                  <a:pt x="210312" y="90741"/>
                </a:lnTo>
                <a:lnTo>
                  <a:pt x="119824" y="0"/>
                </a:lnTo>
                <a:close/>
              </a:path>
            </a:pathLst>
          </a:custGeom>
          <a:solidFill>
            <a:srgbClr val="F8FAFA"/>
          </a:solidFill>
        </p:spPr>
        <p:txBody>
          <a:bodyPr wrap="square" lIns="0" tIns="0" rIns="0" bIns="0" rtlCol="0"/>
          <a:lstStyle/>
          <a:p>
            <a:pPr defTabSz="734355"/>
            <a:endParaRPr sz="1600">
              <a:solidFill>
                <a:srgbClr val="000000"/>
              </a:solidFill>
              <a:latin typeface="+mj-lt"/>
            </a:endParaRPr>
          </a:p>
        </p:txBody>
      </p:sp>
      <p:sp>
        <p:nvSpPr>
          <p:cNvPr id="131" name="object 144">
            <a:extLst>
              <a:ext uri="{FF2B5EF4-FFF2-40B4-BE49-F238E27FC236}">
                <a16:creationId xmlns:a16="http://schemas.microsoft.com/office/drawing/2014/main" id="{23FA7336-B460-1CE0-701B-1A7AB2C9C73B}"/>
              </a:ext>
            </a:extLst>
          </p:cNvPr>
          <p:cNvSpPr/>
          <p:nvPr/>
        </p:nvSpPr>
        <p:spPr>
          <a:xfrm>
            <a:off x="6017516" y="4585169"/>
            <a:ext cx="97293" cy="294222"/>
          </a:xfrm>
          <a:custGeom>
            <a:avLst/>
            <a:gdLst/>
            <a:ahLst/>
            <a:cxnLst/>
            <a:rect l="l" t="t" r="r" b="b"/>
            <a:pathLst>
              <a:path w="105410" h="318770">
                <a:moveTo>
                  <a:pt x="0" y="0"/>
                </a:moveTo>
                <a:lnTo>
                  <a:pt x="0" y="296087"/>
                </a:lnTo>
                <a:lnTo>
                  <a:pt x="22529" y="318515"/>
                </a:lnTo>
                <a:lnTo>
                  <a:pt x="105155" y="318515"/>
                </a:lnTo>
                <a:lnTo>
                  <a:pt x="105155" y="104647"/>
                </a:lnTo>
                <a:lnTo>
                  <a:pt x="0" y="0"/>
                </a:lnTo>
                <a:close/>
              </a:path>
            </a:pathLst>
          </a:custGeom>
          <a:solidFill>
            <a:srgbClr val="F8FAFA"/>
          </a:solidFill>
        </p:spPr>
        <p:txBody>
          <a:bodyPr wrap="square" lIns="0" tIns="0" rIns="0" bIns="0" rtlCol="0"/>
          <a:lstStyle/>
          <a:p>
            <a:pPr defTabSz="734355"/>
            <a:endParaRPr sz="1600">
              <a:solidFill>
                <a:srgbClr val="000000"/>
              </a:solidFill>
              <a:latin typeface="+mj-lt"/>
            </a:endParaRPr>
          </a:p>
        </p:txBody>
      </p:sp>
      <p:sp>
        <p:nvSpPr>
          <p:cNvPr id="132" name="object 145">
            <a:extLst>
              <a:ext uri="{FF2B5EF4-FFF2-40B4-BE49-F238E27FC236}">
                <a16:creationId xmlns:a16="http://schemas.microsoft.com/office/drawing/2014/main" id="{B99B0C8B-2D73-5F5D-7FBD-BC2226D75706}"/>
              </a:ext>
            </a:extLst>
          </p:cNvPr>
          <p:cNvSpPr/>
          <p:nvPr/>
        </p:nvSpPr>
        <p:spPr>
          <a:xfrm>
            <a:off x="5796675" y="4635808"/>
            <a:ext cx="243348" cy="243349"/>
          </a:xfrm>
          <a:prstGeom prst="rect">
            <a:avLst/>
          </a:prstGeom>
          <a:blipFill>
            <a:blip r:embed="rId8"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33" name="object 146">
            <a:extLst>
              <a:ext uri="{FF2B5EF4-FFF2-40B4-BE49-F238E27FC236}">
                <a16:creationId xmlns:a16="http://schemas.microsoft.com/office/drawing/2014/main" id="{5CB7B09A-7280-2F05-6CFC-2B2217260A9C}"/>
              </a:ext>
            </a:extLst>
          </p:cNvPr>
          <p:cNvSpPr/>
          <p:nvPr/>
        </p:nvSpPr>
        <p:spPr>
          <a:xfrm>
            <a:off x="5793862" y="4416372"/>
            <a:ext cx="321183" cy="464191"/>
          </a:xfrm>
          <a:custGeom>
            <a:avLst/>
            <a:gdLst/>
            <a:ahLst/>
            <a:cxnLst/>
            <a:rect l="l" t="t" r="r" b="b"/>
            <a:pathLst>
              <a:path w="347979" h="502920">
                <a:moveTo>
                  <a:pt x="0" y="502919"/>
                </a:moveTo>
                <a:lnTo>
                  <a:pt x="347472" y="502919"/>
                </a:lnTo>
                <a:lnTo>
                  <a:pt x="347472" y="0"/>
                </a:lnTo>
                <a:lnTo>
                  <a:pt x="0" y="0"/>
                </a:lnTo>
                <a:lnTo>
                  <a:pt x="0" y="502919"/>
                </a:lnTo>
                <a:close/>
              </a:path>
            </a:pathLst>
          </a:custGeom>
          <a:solidFill>
            <a:srgbClr val="753E18"/>
          </a:solidFill>
        </p:spPr>
        <p:txBody>
          <a:bodyPr wrap="square" lIns="0" tIns="0" rIns="0" bIns="0" rtlCol="0"/>
          <a:lstStyle/>
          <a:p>
            <a:pPr defTabSz="734355"/>
            <a:endParaRPr sz="1600">
              <a:solidFill>
                <a:srgbClr val="000000"/>
              </a:solidFill>
              <a:latin typeface="+mj-lt"/>
            </a:endParaRPr>
          </a:p>
        </p:txBody>
      </p:sp>
      <p:sp>
        <p:nvSpPr>
          <p:cNvPr id="134" name="object 147">
            <a:extLst>
              <a:ext uri="{FF2B5EF4-FFF2-40B4-BE49-F238E27FC236}">
                <a16:creationId xmlns:a16="http://schemas.microsoft.com/office/drawing/2014/main" id="{7D07954F-9200-5D6C-94DD-4DB8E038AB82}"/>
              </a:ext>
            </a:extLst>
          </p:cNvPr>
          <p:cNvSpPr/>
          <p:nvPr/>
        </p:nvSpPr>
        <p:spPr>
          <a:xfrm>
            <a:off x="5821995"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35" name="object 148">
            <a:extLst>
              <a:ext uri="{FF2B5EF4-FFF2-40B4-BE49-F238E27FC236}">
                <a16:creationId xmlns:a16="http://schemas.microsoft.com/office/drawing/2014/main" id="{FB2D5BB6-F41B-80AE-035B-9090C0DDD987}"/>
              </a:ext>
            </a:extLst>
          </p:cNvPr>
          <p:cNvSpPr/>
          <p:nvPr/>
        </p:nvSpPr>
        <p:spPr>
          <a:xfrm>
            <a:off x="5892326"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36" name="object 149">
            <a:extLst>
              <a:ext uri="{FF2B5EF4-FFF2-40B4-BE49-F238E27FC236}">
                <a16:creationId xmlns:a16="http://schemas.microsoft.com/office/drawing/2014/main" id="{E94727F7-9F15-C752-1599-DB2F8C76DCBD}"/>
              </a:ext>
            </a:extLst>
          </p:cNvPr>
          <p:cNvSpPr/>
          <p:nvPr/>
        </p:nvSpPr>
        <p:spPr>
          <a:xfrm>
            <a:off x="5962658"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37" name="object 150">
            <a:extLst>
              <a:ext uri="{FF2B5EF4-FFF2-40B4-BE49-F238E27FC236}">
                <a16:creationId xmlns:a16="http://schemas.microsoft.com/office/drawing/2014/main" id="{4CAD09AF-38DE-1959-203F-253CA5DF4899}"/>
              </a:ext>
            </a:extLst>
          </p:cNvPr>
          <p:cNvSpPr/>
          <p:nvPr/>
        </p:nvSpPr>
        <p:spPr>
          <a:xfrm>
            <a:off x="6032990"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38" name="object 151">
            <a:extLst>
              <a:ext uri="{FF2B5EF4-FFF2-40B4-BE49-F238E27FC236}">
                <a16:creationId xmlns:a16="http://schemas.microsoft.com/office/drawing/2014/main" id="{14E686A5-B513-A538-3297-ADFE3DF95DA0}"/>
              </a:ext>
            </a:extLst>
          </p:cNvPr>
          <p:cNvSpPr/>
          <p:nvPr/>
        </p:nvSpPr>
        <p:spPr>
          <a:xfrm>
            <a:off x="5821995"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39" name="object 152">
            <a:extLst>
              <a:ext uri="{FF2B5EF4-FFF2-40B4-BE49-F238E27FC236}">
                <a16:creationId xmlns:a16="http://schemas.microsoft.com/office/drawing/2014/main" id="{011010B4-DF35-51A9-0C7C-15757207BC8E}"/>
              </a:ext>
            </a:extLst>
          </p:cNvPr>
          <p:cNvSpPr/>
          <p:nvPr/>
        </p:nvSpPr>
        <p:spPr>
          <a:xfrm>
            <a:off x="5892326"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0" name="object 153">
            <a:extLst>
              <a:ext uri="{FF2B5EF4-FFF2-40B4-BE49-F238E27FC236}">
                <a16:creationId xmlns:a16="http://schemas.microsoft.com/office/drawing/2014/main" id="{A97F0A52-2435-321B-FB3D-92C38F607902}"/>
              </a:ext>
            </a:extLst>
          </p:cNvPr>
          <p:cNvSpPr/>
          <p:nvPr/>
        </p:nvSpPr>
        <p:spPr>
          <a:xfrm>
            <a:off x="5962658"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1" name="object 154">
            <a:extLst>
              <a:ext uri="{FF2B5EF4-FFF2-40B4-BE49-F238E27FC236}">
                <a16:creationId xmlns:a16="http://schemas.microsoft.com/office/drawing/2014/main" id="{2AB0BCDA-0D97-9DE0-C70F-9224A071B538}"/>
              </a:ext>
            </a:extLst>
          </p:cNvPr>
          <p:cNvSpPr/>
          <p:nvPr/>
        </p:nvSpPr>
        <p:spPr>
          <a:xfrm>
            <a:off x="6032990"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2" name="object 155">
            <a:extLst>
              <a:ext uri="{FF2B5EF4-FFF2-40B4-BE49-F238E27FC236}">
                <a16:creationId xmlns:a16="http://schemas.microsoft.com/office/drawing/2014/main" id="{0E21B89A-5407-6541-24F7-FE53F2AF51B4}"/>
              </a:ext>
            </a:extLst>
          </p:cNvPr>
          <p:cNvSpPr/>
          <p:nvPr/>
        </p:nvSpPr>
        <p:spPr>
          <a:xfrm>
            <a:off x="5821995"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3" name="object 156">
            <a:extLst>
              <a:ext uri="{FF2B5EF4-FFF2-40B4-BE49-F238E27FC236}">
                <a16:creationId xmlns:a16="http://schemas.microsoft.com/office/drawing/2014/main" id="{CE51FF33-AFCA-BAEA-6B16-A4A4C3EE4EC1}"/>
              </a:ext>
            </a:extLst>
          </p:cNvPr>
          <p:cNvSpPr/>
          <p:nvPr/>
        </p:nvSpPr>
        <p:spPr>
          <a:xfrm>
            <a:off x="5892326"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4" name="object 157">
            <a:extLst>
              <a:ext uri="{FF2B5EF4-FFF2-40B4-BE49-F238E27FC236}">
                <a16:creationId xmlns:a16="http://schemas.microsoft.com/office/drawing/2014/main" id="{CCC003F1-01FC-AB07-E251-82C1611376C1}"/>
              </a:ext>
            </a:extLst>
          </p:cNvPr>
          <p:cNvSpPr/>
          <p:nvPr/>
        </p:nvSpPr>
        <p:spPr>
          <a:xfrm>
            <a:off x="5962658"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5" name="object 158">
            <a:extLst>
              <a:ext uri="{FF2B5EF4-FFF2-40B4-BE49-F238E27FC236}">
                <a16:creationId xmlns:a16="http://schemas.microsoft.com/office/drawing/2014/main" id="{5E18506F-1C11-BBF9-D1BD-259A659C318C}"/>
              </a:ext>
            </a:extLst>
          </p:cNvPr>
          <p:cNvSpPr/>
          <p:nvPr/>
        </p:nvSpPr>
        <p:spPr>
          <a:xfrm>
            <a:off x="6032990"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6" name="object 159">
            <a:extLst>
              <a:ext uri="{FF2B5EF4-FFF2-40B4-BE49-F238E27FC236}">
                <a16:creationId xmlns:a16="http://schemas.microsoft.com/office/drawing/2014/main" id="{27B8FFB6-1081-B9C7-F308-5342766B101B}"/>
              </a:ext>
            </a:extLst>
          </p:cNvPr>
          <p:cNvSpPr/>
          <p:nvPr/>
        </p:nvSpPr>
        <p:spPr>
          <a:xfrm>
            <a:off x="5821995"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7" name="object 160">
            <a:extLst>
              <a:ext uri="{FF2B5EF4-FFF2-40B4-BE49-F238E27FC236}">
                <a16:creationId xmlns:a16="http://schemas.microsoft.com/office/drawing/2014/main" id="{58DD27A3-E848-0DB9-7887-A15BDA91E2C5}"/>
              </a:ext>
            </a:extLst>
          </p:cNvPr>
          <p:cNvSpPr/>
          <p:nvPr/>
        </p:nvSpPr>
        <p:spPr>
          <a:xfrm>
            <a:off x="5892326"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8" name="object 161">
            <a:extLst>
              <a:ext uri="{FF2B5EF4-FFF2-40B4-BE49-F238E27FC236}">
                <a16:creationId xmlns:a16="http://schemas.microsoft.com/office/drawing/2014/main" id="{62B00548-6B89-275F-D1F1-C230D374A1AE}"/>
              </a:ext>
            </a:extLst>
          </p:cNvPr>
          <p:cNvSpPr/>
          <p:nvPr/>
        </p:nvSpPr>
        <p:spPr>
          <a:xfrm>
            <a:off x="5962658"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49" name="object 162">
            <a:extLst>
              <a:ext uri="{FF2B5EF4-FFF2-40B4-BE49-F238E27FC236}">
                <a16:creationId xmlns:a16="http://schemas.microsoft.com/office/drawing/2014/main" id="{68D204B5-6274-5DC5-5A3B-530B676907D1}"/>
              </a:ext>
            </a:extLst>
          </p:cNvPr>
          <p:cNvSpPr/>
          <p:nvPr/>
        </p:nvSpPr>
        <p:spPr>
          <a:xfrm>
            <a:off x="6032990"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0" name="object 163">
            <a:extLst>
              <a:ext uri="{FF2B5EF4-FFF2-40B4-BE49-F238E27FC236}">
                <a16:creationId xmlns:a16="http://schemas.microsoft.com/office/drawing/2014/main" id="{553FDBD2-EEB6-0B70-4630-B5F8A6EF7545}"/>
              </a:ext>
            </a:extLst>
          </p:cNvPr>
          <p:cNvSpPr/>
          <p:nvPr/>
        </p:nvSpPr>
        <p:spPr>
          <a:xfrm>
            <a:off x="5821995"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1" name="object 164">
            <a:extLst>
              <a:ext uri="{FF2B5EF4-FFF2-40B4-BE49-F238E27FC236}">
                <a16:creationId xmlns:a16="http://schemas.microsoft.com/office/drawing/2014/main" id="{0E12FED6-8D24-70A9-E4DD-11C6A66607C8}"/>
              </a:ext>
            </a:extLst>
          </p:cNvPr>
          <p:cNvSpPr/>
          <p:nvPr/>
        </p:nvSpPr>
        <p:spPr>
          <a:xfrm>
            <a:off x="5892326"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2" name="object 165">
            <a:extLst>
              <a:ext uri="{FF2B5EF4-FFF2-40B4-BE49-F238E27FC236}">
                <a16:creationId xmlns:a16="http://schemas.microsoft.com/office/drawing/2014/main" id="{669757A2-D154-2DEF-E403-B129BEE79564}"/>
              </a:ext>
            </a:extLst>
          </p:cNvPr>
          <p:cNvSpPr/>
          <p:nvPr/>
        </p:nvSpPr>
        <p:spPr>
          <a:xfrm>
            <a:off x="5962658"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3" name="object 166">
            <a:extLst>
              <a:ext uri="{FF2B5EF4-FFF2-40B4-BE49-F238E27FC236}">
                <a16:creationId xmlns:a16="http://schemas.microsoft.com/office/drawing/2014/main" id="{3BB5C09F-DA17-2C1D-95BE-04FACBCB8B38}"/>
              </a:ext>
            </a:extLst>
          </p:cNvPr>
          <p:cNvSpPr/>
          <p:nvPr/>
        </p:nvSpPr>
        <p:spPr>
          <a:xfrm>
            <a:off x="6032990"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4" name="object 167">
            <a:extLst>
              <a:ext uri="{FF2B5EF4-FFF2-40B4-BE49-F238E27FC236}">
                <a16:creationId xmlns:a16="http://schemas.microsoft.com/office/drawing/2014/main" id="{56D05FB2-D0CB-5D74-4E60-42EF3FED3A53}"/>
              </a:ext>
            </a:extLst>
          </p:cNvPr>
          <p:cNvSpPr/>
          <p:nvPr/>
        </p:nvSpPr>
        <p:spPr>
          <a:xfrm>
            <a:off x="5821995"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5" name="object 168">
            <a:extLst>
              <a:ext uri="{FF2B5EF4-FFF2-40B4-BE49-F238E27FC236}">
                <a16:creationId xmlns:a16="http://schemas.microsoft.com/office/drawing/2014/main" id="{A54D5109-0CDE-CE0B-A2CD-0970B0808BC4}"/>
              </a:ext>
            </a:extLst>
          </p:cNvPr>
          <p:cNvSpPr/>
          <p:nvPr/>
        </p:nvSpPr>
        <p:spPr>
          <a:xfrm>
            <a:off x="5892326"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6" name="object 169">
            <a:extLst>
              <a:ext uri="{FF2B5EF4-FFF2-40B4-BE49-F238E27FC236}">
                <a16:creationId xmlns:a16="http://schemas.microsoft.com/office/drawing/2014/main" id="{B8DA537C-9780-7C2C-C07B-D8E8956B0C8E}"/>
              </a:ext>
            </a:extLst>
          </p:cNvPr>
          <p:cNvSpPr/>
          <p:nvPr/>
        </p:nvSpPr>
        <p:spPr>
          <a:xfrm>
            <a:off x="5962658"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7" name="object 170">
            <a:extLst>
              <a:ext uri="{FF2B5EF4-FFF2-40B4-BE49-F238E27FC236}">
                <a16:creationId xmlns:a16="http://schemas.microsoft.com/office/drawing/2014/main" id="{8607F296-B6B2-B958-C57D-B82C28F4DDAF}"/>
              </a:ext>
            </a:extLst>
          </p:cNvPr>
          <p:cNvSpPr/>
          <p:nvPr/>
        </p:nvSpPr>
        <p:spPr>
          <a:xfrm>
            <a:off x="6032990"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58" name="object 171">
            <a:extLst>
              <a:ext uri="{FF2B5EF4-FFF2-40B4-BE49-F238E27FC236}">
                <a16:creationId xmlns:a16="http://schemas.microsoft.com/office/drawing/2014/main" id="{BA0EB085-8F2E-BA7A-B35E-9B1882938C0D}"/>
              </a:ext>
            </a:extLst>
          </p:cNvPr>
          <p:cNvSpPr/>
          <p:nvPr/>
        </p:nvSpPr>
        <p:spPr>
          <a:xfrm>
            <a:off x="6913548" y="4355886"/>
            <a:ext cx="41027" cy="525145"/>
          </a:xfrm>
          <a:custGeom>
            <a:avLst/>
            <a:gdLst/>
            <a:ahLst/>
            <a:cxnLst/>
            <a:rect l="l" t="t" r="r" b="b"/>
            <a:pathLst>
              <a:path w="44450" h="568960">
                <a:moveTo>
                  <a:pt x="0" y="568452"/>
                </a:moveTo>
                <a:lnTo>
                  <a:pt x="44195" y="568452"/>
                </a:lnTo>
                <a:lnTo>
                  <a:pt x="44195" y="0"/>
                </a:lnTo>
                <a:lnTo>
                  <a:pt x="0" y="0"/>
                </a:lnTo>
                <a:lnTo>
                  <a:pt x="0" y="568452"/>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59" name="object 172">
            <a:extLst>
              <a:ext uri="{FF2B5EF4-FFF2-40B4-BE49-F238E27FC236}">
                <a16:creationId xmlns:a16="http://schemas.microsoft.com/office/drawing/2014/main" id="{1CA918A6-17E7-5036-F3A6-C946DB5FEF5A}"/>
              </a:ext>
            </a:extLst>
          </p:cNvPr>
          <p:cNvSpPr/>
          <p:nvPr/>
        </p:nvSpPr>
        <p:spPr>
          <a:xfrm>
            <a:off x="5793862" y="4355886"/>
            <a:ext cx="321183" cy="60955"/>
          </a:xfrm>
          <a:custGeom>
            <a:avLst/>
            <a:gdLst/>
            <a:ahLst/>
            <a:cxnLst/>
            <a:rect l="l" t="t" r="r" b="b"/>
            <a:pathLst>
              <a:path w="347979" h="66039">
                <a:moveTo>
                  <a:pt x="0" y="65531"/>
                </a:moveTo>
                <a:lnTo>
                  <a:pt x="347472" y="65531"/>
                </a:lnTo>
                <a:lnTo>
                  <a:pt x="347472" y="0"/>
                </a:lnTo>
                <a:lnTo>
                  <a:pt x="0" y="0"/>
                </a:lnTo>
                <a:lnTo>
                  <a:pt x="0" y="65531"/>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60" name="object 173">
            <a:extLst>
              <a:ext uri="{FF2B5EF4-FFF2-40B4-BE49-F238E27FC236}">
                <a16:creationId xmlns:a16="http://schemas.microsoft.com/office/drawing/2014/main" id="{A7BD615D-083C-F329-3239-A046C35E5E62}"/>
              </a:ext>
            </a:extLst>
          </p:cNvPr>
          <p:cNvSpPr/>
          <p:nvPr/>
        </p:nvSpPr>
        <p:spPr>
          <a:xfrm>
            <a:off x="6594239" y="4416372"/>
            <a:ext cx="319425" cy="464191"/>
          </a:xfrm>
          <a:custGeom>
            <a:avLst/>
            <a:gdLst/>
            <a:ahLst/>
            <a:cxnLst/>
            <a:rect l="l" t="t" r="r" b="b"/>
            <a:pathLst>
              <a:path w="346075" h="502920">
                <a:moveTo>
                  <a:pt x="0" y="502919"/>
                </a:moveTo>
                <a:lnTo>
                  <a:pt x="345948" y="502919"/>
                </a:lnTo>
                <a:lnTo>
                  <a:pt x="345948" y="0"/>
                </a:lnTo>
                <a:lnTo>
                  <a:pt x="0" y="0"/>
                </a:lnTo>
                <a:lnTo>
                  <a:pt x="0" y="502919"/>
                </a:lnTo>
                <a:close/>
              </a:path>
            </a:pathLst>
          </a:custGeom>
          <a:solidFill>
            <a:srgbClr val="753E18"/>
          </a:solidFill>
        </p:spPr>
        <p:txBody>
          <a:bodyPr wrap="square" lIns="0" tIns="0" rIns="0" bIns="0" rtlCol="0"/>
          <a:lstStyle/>
          <a:p>
            <a:pPr defTabSz="734355"/>
            <a:endParaRPr sz="1600">
              <a:solidFill>
                <a:srgbClr val="000000"/>
              </a:solidFill>
              <a:latin typeface="+mj-lt"/>
            </a:endParaRPr>
          </a:p>
        </p:txBody>
      </p:sp>
      <p:sp>
        <p:nvSpPr>
          <p:cNvPr id="161" name="object 174">
            <a:extLst>
              <a:ext uri="{FF2B5EF4-FFF2-40B4-BE49-F238E27FC236}">
                <a16:creationId xmlns:a16="http://schemas.microsoft.com/office/drawing/2014/main" id="{16227E5D-0BBB-67C4-83A5-828C0CC46D6D}"/>
              </a:ext>
            </a:extLst>
          </p:cNvPr>
          <p:cNvSpPr/>
          <p:nvPr/>
        </p:nvSpPr>
        <p:spPr>
          <a:xfrm>
            <a:off x="6594239" y="4355886"/>
            <a:ext cx="319425" cy="60955"/>
          </a:xfrm>
          <a:custGeom>
            <a:avLst/>
            <a:gdLst/>
            <a:ahLst/>
            <a:cxnLst/>
            <a:rect l="l" t="t" r="r" b="b"/>
            <a:pathLst>
              <a:path w="346075" h="66039">
                <a:moveTo>
                  <a:pt x="0" y="65531"/>
                </a:moveTo>
                <a:lnTo>
                  <a:pt x="345948" y="65531"/>
                </a:lnTo>
                <a:lnTo>
                  <a:pt x="345948" y="0"/>
                </a:lnTo>
                <a:lnTo>
                  <a:pt x="0" y="0"/>
                </a:lnTo>
                <a:lnTo>
                  <a:pt x="0" y="65531"/>
                </a:lnTo>
                <a:close/>
              </a:path>
            </a:pathLst>
          </a:custGeom>
          <a:solidFill>
            <a:srgbClr val="EAAA00"/>
          </a:solidFill>
        </p:spPr>
        <p:txBody>
          <a:bodyPr wrap="square" lIns="0" tIns="0" rIns="0" bIns="0" rtlCol="0"/>
          <a:lstStyle/>
          <a:p>
            <a:pPr defTabSz="734355"/>
            <a:endParaRPr sz="1600">
              <a:solidFill>
                <a:srgbClr val="000000"/>
              </a:solidFill>
              <a:latin typeface="+mj-lt"/>
            </a:endParaRPr>
          </a:p>
        </p:txBody>
      </p:sp>
      <p:sp>
        <p:nvSpPr>
          <p:cNvPr id="162" name="object 175">
            <a:extLst>
              <a:ext uri="{FF2B5EF4-FFF2-40B4-BE49-F238E27FC236}">
                <a16:creationId xmlns:a16="http://schemas.microsoft.com/office/drawing/2014/main" id="{C0823DBD-9C59-4227-12F0-6529FAE93934}"/>
              </a:ext>
            </a:extLst>
          </p:cNvPr>
          <p:cNvSpPr/>
          <p:nvPr/>
        </p:nvSpPr>
        <p:spPr>
          <a:xfrm>
            <a:off x="6761629"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3" name="object 176">
            <a:extLst>
              <a:ext uri="{FF2B5EF4-FFF2-40B4-BE49-F238E27FC236}">
                <a16:creationId xmlns:a16="http://schemas.microsoft.com/office/drawing/2014/main" id="{C64FEAF7-5189-8A66-7460-3040474F893E}"/>
              </a:ext>
            </a:extLst>
          </p:cNvPr>
          <p:cNvSpPr/>
          <p:nvPr/>
        </p:nvSpPr>
        <p:spPr>
          <a:xfrm>
            <a:off x="6831960"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4" name="object 177">
            <a:extLst>
              <a:ext uri="{FF2B5EF4-FFF2-40B4-BE49-F238E27FC236}">
                <a16:creationId xmlns:a16="http://schemas.microsoft.com/office/drawing/2014/main" id="{DE9B3767-D5DD-530B-2DE1-99A6612C59E5}"/>
              </a:ext>
            </a:extLst>
          </p:cNvPr>
          <p:cNvSpPr/>
          <p:nvPr/>
        </p:nvSpPr>
        <p:spPr>
          <a:xfrm>
            <a:off x="6620966"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5" name="object 178">
            <a:extLst>
              <a:ext uri="{FF2B5EF4-FFF2-40B4-BE49-F238E27FC236}">
                <a16:creationId xmlns:a16="http://schemas.microsoft.com/office/drawing/2014/main" id="{99C7FC4B-7CF1-797A-C076-E8597B1AA78B}"/>
              </a:ext>
            </a:extLst>
          </p:cNvPr>
          <p:cNvSpPr/>
          <p:nvPr/>
        </p:nvSpPr>
        <p:spPr>
          <a:xfrm>
            <a:off x="6691297"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6" name="object 179">
            <a:extLst>
              <a:ext uri="{FF2B5EF4-FFF2-40B4-BE49-F238E27FC236}">
                <a16:creationId xmlns:a16="http://schemas.microsoft.com/office/drawing/2014/main" id="{4406EF1C-B448-D9AD-64F4-CA1FE4D746E3}"/>
              </a:ext>
            </a:extLst>
          </p:cNvPr>
          <p:cNvSpPr/>
          <p:nvPr/>
        </p:nvSpPr>
        <p:spPr>
          <a:xfrm>
            <a:off x="6761629"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7" name="object 180">
            <a:extLst>
              <a:ext uri="{FF2B5EF4-FFF2-40B4-BE49-F238E27FC236}">
                <a16:creationId xmlns:a16="http://schemas.microsoft.com/office/drawing/2014/main" id="{04B7F5D8-998B-AC99-6D9B-92FC55F339CA}"/>
              </a:ext>
            </a:extLst>
          </p:cNvPr>
          <p:cNvSpPr/>
          <p:nvPr/>
        </p:nvSpPr>
        <p:spPr>
          <a:xfrm>
            <a:off x="6831960" y="4509209"/>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8" name="object 181">
            <a:extLst>
              <a:ext uri="{FF2B5EF4-FFF2-40B4-BE49-F238E27FC236}">
                <a16:creationId xmlns:a16="http://schemas.microsoft.com/office/drawing/2014/main" id="{E2C09631-DE09-51D4-5585-35C28EB4CC21}"/>
              </a:ext>
            </a:extLst>
          </p:cNvPr>
          <p:cNvSpPr/>
          <p:nvPr/>
        </p:nvSpPr>
        <p:spPr>
          <a:xfrm>
            <a:off x="6620966"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69" name="object 182">
            <a:extLst>
              <a:ext uri="{FF2B5EF4-FFF2-40B4-BE49-F238E27FC236}">
                <a16:creationId xmlns:a16="http://schemas.microsoft.com/office/drawing/2014/main" id="{BAACA924-BEF4-E9F0-76D2-B3642A0F94CF}"/>
              </a:ext>
            </a:extLst>
          </p:cNvPr>
          <p:cNvSpPr/>
          <p:nvPr/>
        </p:nvSpPr>
        <p:spPr>
          <a:xfrm>
            <a:off x="6691297" y="4441691"/>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0" name="object 183">
            <a:extLst>
              <a:ext uri="{FF2B5EF4-FFF2-40B4-BE49-F238E27FC236}">
                <a16:creationId xmlns:a16="http://schemas.microsoft.com/office/drawing/2014/main" id="{7A10CAEB-EA64-98D0-93B1-8AE8A054ACA9}"/>
              </a:ext>
            </a:extLst>
          </p:cNvPr>
          <p:cNvSpPr/>
          <p:nvPr/>
        </p:nvSpPr>
        <p:spPr>
          <a:xfrm>
            <a:off x="6620966"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1" name="object 184">
            <a:extLst>
              <a:ext uri="{FF2B5EF4-FFF2-40B4-BE49-F238E27FC236}">
                <a16:creationId xmlns:a16="http://schemas.microsoft.com/office/drawing/2014/main" id="{2ED11CB8-5FB3-59AE-536A-6C798DF4A0D0}"/>
              </a:ext>
            </a:extLst>
          </p:cNvPr>
          <p:cNvSpPr/>
          <p:nvPr/>
        </p:nvSpPr>
        <p:spPr>
          <a:xfrm>
            <a:off x="6691297"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2" name="object 185">
            <a:extLst>
              <a:ext uri="{FF2B5EF4-FFF2-40B4-BE49-F238E27FC236}">
                <a16:creationId xmlns:a16="http://schemas.microsoft.com/office/drawing/2014/main" id="{FD84BA40-49B7-7E07-BDEB-3BAD95B3428E}"/>
              </a:ext>
            </a:extLst>
          </p:cNvPr>
          <p:cNvSpPr/>
          <p:nvPr/>
        </p:nvSpPr>
        <p:spPr>
          <a:xfrm>
            <a:off x="6761629"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3" name="object 186">
            <a:extLst>
              <a:ext uri="{FF2B5EF4-FFF2-40B4-BE49-F238E27FC236}">
                <a16:creationId xmlns:a16="http://schemas.microsoft.com/office/drawing/2014/main" id="{C55CB9FB-3A72-9AC9-0569-72EC3AC697CE}"/>
              </a:ext>
            </a:extLst>
          </p:cNvPr>
          <p:cNvSpPr/>
          <p:nvPr/>
        </p:nvSpPr>
        <p:spPr>
          <a:xfrm>
            <a:off x="6831960" y="457813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4" name="object 187">
            <a:extLst>
              <a:ext uri="{FF2B5EF4-FFF2-40B4-BE49-F238E27FC236}">
                <a16:creationId xmlns:a16="http://schemas.microsoft.com/office/drawing/2014/main" id="{9CE066B4-82F8-5C77-CA41-3DC982397F86}"/>
              </a:ext>
            </a:extLst>
          </p:cNvPr>
          <p:cNvSpPr/>
          <p:nvPr/>
        </p:nvSpPr>
        <p:spPr>
          <a:xfrm>
            <a:off x="6620966"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5" name="object 188">
            <a:extLst>
              <a:ext uri="{FF2B5EF4-FFF2-40B4-BE49-F238E27FC236}">
                <a16:creationId xmlns:a16="http://schemas.microsoft.com/office/drawing/2014/main" id="{ADAEB56D-8A65-46B8-2631-957CAD5430FE}"/>
              </a:ext>
            </a:extLst>
          </p:cNvPr>
          <p:cNvSpPr/>
          <p:nvPr/>
        </p:nvSpPr>
        <p:spPr>
          <a:xfrm>
            <a:off x="6691297"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6" name="object 189">
            <a:extLst>
              <a:ext uri="{FF2B5EF4-FFF2-40B4-BE49-F238E27FC236}">
                <a16:creationId xmlns:a16="http://schemas.microsoft.com/office/drawing/2014/main" id="{04988D6B-56F2-2815-960E-DB0FDF4B8148}"/>
              </a:ext>
            </a:extLst>
          </p:cNvPr>
          <p:cNvSpPr/>
          <p:nvPr/>
        </p:nvSpPr>
        <p:spPr>
          <a:xfrm>
            <a:off x="6761629"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7" name="object 190">
            <a:extLst>
              <a:ext uri="{FF2B5EF4-FFF2-40B4-BE49-F238E27FC236}">
                <a16:creationId xmlns:a16="http://schemas.microsoft.com/office/drawing/2014/main" id="{3E34FD19-FC7E-865E-D8FC-9FFEB8858F9B}"/>
              </a:ext>
            </a:extLst>
          </p:cNvPr>
          <p:cNvSpPr/>
          <p:nvPr/>
        </p:nvSpPr>
        <p:spPr>
          <a:xfrm>
            <a:off x="6831960" y="4647062"/>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8" name="object 191">
            <a:extLst>
              <a:ext uri="{FF2B5EF4-FFF2-40B4-BE49-F238E27FC236}">
                <a16:creationId xmlns:a16="http://schemas.microsoft.com/office/drawing/2014/main" id="{9762159D-8B8C-7601-B559-5803615DDBD4}"/>
              </a:ext>
            </a:extLst>
          </p:cNvPr>
          <p:cNvSpPr/>
          <p:nvPr/>
        </p:nvSpPr>
        <p:spPr>
          <a:xfrm>
            <a:off x="6620966"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79" name="object 192">
            <a:extLst>
              <a:ext uri="{FF2B5EF4-FFF2-40B4-BE49-F238E27FC236}">
                <a16:creationId xmlns:a16="http://schemas.microsoft.com/office/drawing/2014/main" id="{7E94F3CD-E938-1FA5-19D3-61A11243C7FB}"/>
              </a:ext>
            </a:extLst>
          </p:cNvPr>
          <p:cNvSpPr/>
          <p:nvPr/>
        </p:nvSpPr>
        <p:spPr>
          <a:xfrm>
            <a:off x="6691297"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0" name="object 193">
            <a:extLst>
              <a:ext uri="{FF2B5EF4-FFF2-40B4-BE49-F238E27FC236}">
                <a16:creationId xmlns:a16="http://schemas.microsoft.com/office/drawing/2014/main" id="{6DF41254-8195-C142-D351-89D186EBA7D3}"/>
              </a:ext>
            </a:extLst>
          </p:cNvPr>
          <p:cNvSpPr/>
          <p:nvPr/>
        </p:nvSpPr>
        <p:spPr>
          <a:xfrm>
            <a:off x="6761629"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1" name="object 194">
            <a:extLst>
              <a:ext uri="{FF2B5EF4-FFF2-40B4-BE49-F238E27FC236}">
                <a16:creationId xmlns:a16="http://schemas.microsoft.com/office/drawing/2014/main" id="{9A5C672E-977D-64DB-30A2-11347A2FBA46}"/>
              </a:ext>
            </a:extLst>
          </p:cNvPr>
          <p:cNvSpPr/>
          <p:nvPr/>
        </p:nvSpPr>
        <p:spPr>
          <a:xfrm>
            <a:off x="6831960" y="4715986"/>
            <a:ext cx="55093" cy="55093"/>
          </a:xfrm>
          <a:custGeom>
            <a:avLst/>
            <a:gdLst/>
            <a:ahLst/>
            <a:cxnLst/>
            <a:rect l="l" t="t" r="r" b="b"/>
            <a:pathLst>
              <a:path w="59689" h="59689">
                <a:moveTo>
                  <a:pt x="0" y="0"/>
                </a:moveTo>
                <a:lnTo>
                  <a:pt x="59436" y="0"/>
                </a:lnTo>
                <a:lnTo>
                  <a:pt x="59436" y="59436"/>
                </a:lnTo>
                <a:lnTo>
                  <a:pt x="0" y="59436"/>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2" name="object 195">
            <a:extLst>
              <a:ext uri="{FF2B5EF4-FFF2-40B4-BE49-F238E27FC236}">
                <a16:creationId xmlns:a16="http://schemas.microsoft.com/office/drawing/2014/main" id="{2ADFA815-3053-28D4-7B83-49670B9BE5AF}"/>
              </a:ext>
            </a:extLst>
          </p:cNvPr>
          <p:cNvSpPr/>
          <p:nvPr/>
        </p:nvSpPr>
        <p:spPr>
          <a:xfrm>
            <a:off x="6620966"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3" name="object 196">
            <a:extLst>
              <a:ext uri="{FF2B5EF4-FFF2-40B4-BE49-F238E27FC236}">
                <a16:creationId xmlns:a16="http://schemas.microsoft.com/office/drawing/2014/main" id="{98D9DBFA-71CC-4666-3531-57159EDE56B5}"/>
              </a:ext>
            </a:extLst>
          </p:cNvPr>
          <p:cNvSpPr/>
          <p:nvPr/>
        </p:nvSpPr>
        <p:spPr>
          <a:xfrm>
            <a:off x="6691297"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4" name="object 197">
            <a:extLst>
              <a:ext uri="{FF2B5EF4-FFF2-40B4-BE49-F238E27FC236}">
                <a16:creationId xmlns:a16="http://schemas.microsoft.com/office/drawing/2014/main" id="{01E3D2DA-762E-CDA4-5EB4-AC552A2D93A8}"/>
              </a:ext>
            </a:extLst>
          </p:cNvPr>
          <p:cNvSpPr/>
          <p:nvPr/>
        </p:nvSpPr>
        <p:spPr>
          <a:xfrm>
            <a:off x="6761629"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5" name="object 198">
            <a:extLst>
              <a:ext uri="{FF2B5EF4-FFF2-40B4-BE49-F238E27FC236}">
                <a16:creationId xmlns:a16="http://schemas.microsoft.com/office/drawing/2014/main" id="{82268936-5938-C17D-7B93-A6F771E9CDC8}"/>
              </a:ext>
            </a:extLst>
          </p:cNvPr>
          <p:cNvSpPr/>
          <p:nvPr/>
        </p:nvSpPr>
        <p:spPr>
          <a:xfrm>
            <a:off x="6831960" y="4783505"/>
            <a:ext cx="55093" cy="56266"/>
          </a:xfrm>
          <a:custGeom>
            <a:avLst/>
            <a:gdLst/>
            <a:ahLst/>
            <a:cxnLst/>
            <a:rect l="l" t="t" r="r" b="b"/>
            <a:pathLst>
              <a:path w="59689" h="60960">
                <a:moveTo>
                  <a:pt x="0" y="0"/>
                </a:moveTo>
                <a:lnTo>
                  <a:pt x="59436" y="0"/>
                </a:lnTo>
                <a:lnTo>
                  <a:pt x="59436" y="60960"/>
                </a:lnTo>
                <a:lnTo>
                  <a:pt x="0" y="60960"/>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6" name="object 199">
            <a:extLst>
              <a:ext uri="{FF2B5EF4-FFF2-40B4-BE49-F238E27FC236}">
                <a16:creationId xmlns:a16="http://schemas.microsoft.com/office/drawing/2014/main" id="{1144BD13-0C4B-F089-8459-57F11E998C79}"/>
              </a:ext>
            </a:extLst>
          </p:cNvPr>
          <p:cNvSpPr/>
          <p:nvPr/>
        </p:nvSpPr>
        <p:spPr>
          <a:xfrm>
            <a:off x="6310099"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7" name="object 200">
            <a:extLst>
              <a:ext uri="{FF2B5EF4-FFF2-40B4-BE49-F238E27FC236}">
                <a16:creationId xmlns:a16="http://schemas.microsoft.com/office/drawing/2014/main" id="{C8EC53AB-4C00-2ED3-DBF4-5AD7A6EE5253}"/>
              </a:ext>
            </a:extLst>
          </p:cNvPr>
          <p:cNvSpPr/>
          <p:nvPr/>
        </p:nvSpPr>
        <p:spPr>
          <a:xfrm>
            <a:off x="6369176" y="4232104"/>
            <a:ext cx="36925" cy="41027"/>
          </a:xfrm>
          <a:custGeom>
            <a:avLst/>
            <a:gdLst/>
            <a:ahLst/>
            <a:cxnLst/>
            <a:rect l="l" t="t" r="r" b="b"/>
            <a:pathLst>
              <a:path w="40004" h="44450">
                <a:moveTo>
                  <a:pt x="0" y="0"/>
                </a:moveTo>
                <a:lnTo>
                  <a:pt x="39624" y="0"/>
                </a:lnTo>
                <a:lnTo>
                  <a:pt x="39624" y="44195"/>
                </a:lnTo>
                <a:lnTo>
                  <a:pt x="0" y="44195"/>
                </a:lnTo>
                <a:lnTo>
                  <a:pt x="0" y="0"/>
                </a:lnTo>
                <a:close/>
              </a:path>
            </a:pathLst>
          </a:custGeom>
          <a:solidFill>
            <a:srgbClr val="FFFFFF"/>
          </a:solidFill>
        </p:spPr>
        <p:txBody>
          <a:bodyPr wrap="square" lIns="0" tIns="0" rIns="0" bIns="0" rtlCol="0"/>
          <a:lstStyle/>
          <a:p>
            <a:pPr defTabSz="734355"/>
            <a:endParaRPr sz="1600">
              <a:solidFill>
                <a:srgbClr val="000000"/>
              </a:solidFill>
              <a:latin typeface="+mj-lt"/>
            </a:endParaRPr>
          </a:p>
        </p:txBody>
      </p:sp>
      <p:sp>
        <p:nvSpPr>
          <p:cNvPr id="188" name="object 201">
            <a:extLst>
              <a:ext uri="{FF2B5EF4-FFF2-40B4-BE49-F238E27FC236}">
                <a16:creationId xmlns:a16="http://schemas.microsoft.com/office/drawing/2014/main" id="{450728D0-F586-E447-150B-95450670524A}"/>
              </a:ext>
            </a:extLst>
          </p:cNvPr>
          <p:cNvSpPr/>
          <p:nvPr/>
        </p:nvSpPr>
        <p:spPr>
          <a:xfrm>
            <a:off x="5715090" y="4890409"/>
            <a:ext cx="1282973" cy="0"/>
          </a:xfrm>
          <a:custGeom>
            <a:avLst/>
            <a:gdLst/>
            <a:ahLst/>
            <a:cxnLst/>
            <a:rect l="l" t="t" r="r" b="b"/>
            <a:pathLst>
              <a:path w="1390015">
                <a:moveTo>
                  <a:pt x="0" y="0"/>
                </a:moveTo>
                <a:lnTo>
                  <a:pt x="1389888" y="0"/>
                </a:lnTo>
              </a:path>
            </a:pathLst>
          </a:custGeom>
          <a:ln w="21336">
            <a:solidFill>
              <a:srgbClr val="753E18"/>
            </a:solidFill>
          </a:ln>
        </p:spPr>
        <p:txBody>
          <a:bodyPr wrap="square" lIns="0" tIns="0" rIns="0" bIns="0" rtlCol="0"/>
          <a:lstStyle/>
          <a:p>
            <a:pPr defTabSz="734355"/>
            <a:endParaRPr sz="1600">
              <a:solidFill>
                <a:srgbClr val="000000"/>
              </a:solidFill>
              <a:latin typeface="+mj-lt"/>
            </a:endParaRPr>
          </a:p>
        </p:txBody>
      </p:sp>
      <p:sp>
        <p:nvSpPr>
          <p:cNvPr id="189" name="object 202">
            <a:extLst>
              <a:ext uri="{FF2B5EF4-FFF2-40B4-BE49-F238E27FC236}">
                <a16:creationId xmlns:a16="http://schemas.microsoft.com/office/drawing/2014/main" id="{75C9D89B-A171-0B33-FA55-5480AEBF5031}"/>
              </a:ext>
            </a:extLst>
          </p:cNvPr>
          <p:cNvSpPr/>
          <p:nvPr/>
        </p:nvSpPr>
        <p:spPr>
          <a:xfrm>
            <a:off x="5460492" y="4527499"/>
            <a:ext cx="53921" cy="100808"/>
          </a:xfrm>
          <a:custGeom>
            <a:avLst/>
            <a:gdLst/>
            <a:ahLst/>
            <a:cxnLst/>
            <a:rect l="l" t="t" r="r" b="b"/>
            <a:pathLst>
              <a:path w="58420" h="109220">
                <a:moveTo>
                  <a:pt x="0" y="0"/>
                </a:moveTo>
                <a:lnTo>
                  <a:pt x="3364" y="12971"/>
                </a:lnTo>
                <a:lnTo>
                  <a:pt x="3638" y="26655"/>
                </a:lnTo>
                <a:lnTo>
                  <a:pt x="3178" y="40585"/>
                </a:lnTo>
                <a:lnTo>
                  <a:pt x="4343" y="54292"/>
                </a:lnTo>
                <a:lnTo>
                  <a:pt x="25095" y="87210"/>
                </a:lnTo>
                <a:lnTo>
                  <a:pt x="58140" y="108635"/>
                </a:lnTo>
                <a:lnTo>
                  <a:pt x="52110" y="77575"/>
                </a:lnTo>
                <a:lnTo>
                  <a:pt x="40004" y="48360"/>
                </a:lnTo>
                <a:lnTo>
                  <a:pt x="22432" y="22123"/>
                </a:lnTo>
                <a:lnTo>
                  <a:pt x="0" y="0"/>
                </a:lnTo>
                <a:close/>
              </a:path>
            </a:pathLst>
          </a:custGeom>
          <a:solidFill>
            <a:srgbClr val="5EC346"/>
          </a:solidFill>
        </p:spPr>
        <p:txBody>
          <a:bodyPr wrap="square" lIns="0" tIns="0" rIns="0" bIns="0" rtlCol="0"/>
          <a:lstStyle/>
          <a:p>
            <a:pPr defTabSz="734355"/>
            <a:endParaRPr sz="1600">
              <a:solidFill>
                <a:srgbClr val="000000"/>
              </a:solidFill>
              <a:latin typeface="+mj-lt"/>
            </a:endParaRPr>
          </a:p>
        </p:txBody>
      </p:sp>
      <p:sp>
        <p:nvSpPr>
          <p:cNvPr id="190" name="object 203">
            <a:extLst>
              <a:ext uri="{FF2B5EF4-FFF2-40B4-BE49-F238E27FC236}">
                <a16:creationId xmlns:a16="http://schemas.microsoft.com/office/drawing/2014/main" id="{E4DA1630-7393-5955-D50C-F0E5D66E0FD5}"/>
              </a:ext>
            </a:extLst>
          </p:cNvPr>
          <p:cNvSpPr/>
          <p:nvPr/>
        </p:nvSpPr>
        <p:spPr>
          <a:xfrm>
            <a:off x="5460492" y="4527501"/>
            <a:ext cx="53921" cy="100808"/>
          </a:xfrm>
          <a:custGeom>
            <a:avLst/>
            <a:gdLst/>
            <a:ahLst/>
            <a:cxnLst/>
            <a:rect l="l" t="t" r="r" b="b"/>
            <a:pathLst>
              <a:path w="58420" h="109220">
                <a:moveTo>
                  <a:pt x="0" y="0"/>
                </a:moveTo>
                <a:lnTo>
                  <a:pt x="3370" y="12971"/>
                </a:lnTo>
                <a:lnTo>
                  <a:pt x="3644" y="26654"/>
                </a:lnTo>
                <a:lnTo>
                  <a:pt x="3186" y="40580"/>
                </a:lnTo>
                <a:lnTo>
                  <a:pt x="4356" y="54279"/>
                </a:lnTo>
                <a:lnTo>
                  <a:pt x="25095" y="87210"/>
                </a:lnTo>
                <a:lnTo>
                  <a:pt x="58153" y="108635"/>
                </a:lnTo>
                <a:lnTo>
                  <a:pt x="57886" y="105778"/>
                </a:lnTo>
                <a:lnTo>
                  <a:pt x="57353" y="102958"/>
                </a:lnTo>
                <a:lnTo>
                  <a:pt x="56934" y="100126"/>
                </a:lnTo>
                <a:lnTo>
                  <a:pt x="50410" y="94989"/>
                </a:lnTo>
                <a:lnTo>
                  <a:pt x="43114" y="89939"/>
                </a:lnTo>
                <a:lnTo>
                  <a:pt x="34368" y="82258"/>
                </a:lnTo>
                <a:lnTo>
                  <a:pt x="23495" y="69227"/>
                </a:lnTo>
                <a:lnTo>
                  <a:pt x="16274" y="55486"/>
                </a:lnTo>
                <a:lnTo>
                  <a:pt x="11533" y="39833"/>
                </a:lnTo>
                <a:lnTo>
                  <a:pt x="7623" y="23704"/>
                </a:lnTo>
                <a:lnTo>
                  <a:pt x="2895" y="8534"/>
                </a:lnTo>
                <a:lnTo>
                  <a:pt x="1866" y="5956"/>
                </a:lnTo>
                <a:lnTo>
                  <a:pt x="1435" y="3301"/>
                </a:lnTo>
                <a:lnTo>
                  <a:pt x="762" y="673"/>
                </a:lnTo>
                <a:lnTo>
                  <a:pt x="0" y="0"/>
                </a:lnTo>
                <a:close/>
              </a:path>
            </a:pathLst>
          </a:custGeom>
          <a:solidFill>
            <a:srgbClr val="5EC346"/>
          </a:solidFill>
        </p:spPr>
        <p:txBody>
          <a:bodyPr wrap="square" lIns="0" tIns="0" rIns="0" bIns="0" rtlCol="0"/>
          <a:lstStyle/>
          <a:p>
            <a:pPr defTabSz="734355"/>
            <a:endParaRPr sz="1600">
              <a:solidFill>
                <a:srgbClr val="000000"/>
              </a:solidFill>
              <a:latin typeface="+mj-lt"/>
            </a:endParaRPr>
          </a:p>
        </p:txBody>
      </p:sp>
      <p:sp>
        <p:nvSpPr>
          <p:cNvPr id="191" name="object 204">
            <a:extLst>
              <a:ext uri="{FF2B5EF4-FFF2-40B4-BE49-F238E27FC236}">
                <a16:creationId xmlns:a16="http://schemas.microsoft.com/office/drawing/2014/main" id="{A50EE417-3EED-3E9E-09F2-56BA0D1D8604}"/>
              </a:ext>
            </a:extLst>
          </p:cNvPr>
          <p:cNvSpPr/>
          <p:nvPr/>
        </p:nvSpPr>
        <p:spPr>
          <a:xfrm>
            <a:off x="5505290" y="4611901"/>
            <a:ext cx="0" cy="283672"/>
          </a:xfrm>
          <a:custGeom>
            <a:avLst/>
            <a:gdLst/>
            <a:ahLst/>
            <a:cxnLst/>
            <a:rect l="l" t="t" r="r" b="b"/>
            <a:pathLst>
              <a:path h="307339">
                <a:moveTo>
                  <a:pt x="0" y="0"/>
                </a:moveTo>
                <a:lnTo>
                  <a:pt x="0" y="307162"/>
                </a:lnTo>
              </a:path>
            </a:pathLst>
          </a:custGeom>
          <a:ln w="26740">
            <a:solidFill>
              <a:srgbClr val="753E18"/>
            </a:solidFill>
          </a:ln>
        </p:spPr>
        <p:txBody>
          <a:bodyPr wrap="square" lIns="0" tIns="0" rIns="0" bIns="0" rtlCol="0"/>
          <a:lstStyle/>
          <a:p>
            <a:pPr defTabSz="734355"/>
            <a:endParaRPr sz="1600">
              <a:solidFill>
                <a:srgbClr val="000000"/>
              </a:solidFill>
              <a:latin typeface="+mj-lt"/>
            </a:endParaRPr>
          </a:p>
        </p:txBody>
      </p:sp>
      <p:sp>
        <p:nvSpPr>
          <p:cNvPr id="192" name="object 205">
            <a:extLst>
              <a:ext uri="{FF2B5EF4-FFF2-40B4-BE49-F238E27FC236}">
                <a16:creationId xmlns:a16="http://schemas.microsoft.com/office/drawing/2014/main" id="{3516E716-0DBF-F692-6A3C-B5CA0A4D0BD4}"/>
              </a:ext>
            </a:extLst>
          </p:cNvPr>
          <p:cNvSpPr/>
          <p:nvPr/>
        </p:nvSpPr>
        <p:spPr>
          <a:xfrm>
            <a:off x="5332484" y="4510618"/>
            <a:ext cx="347210" cy="263052"/>
          </a:xfrm>
          <a:prstGeom prst="rect">
            <a:avLst/>
          </a:prstGeom>
          <a:blipFill>
            <a:blip r:embed="rId9"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93" name="object 206">
            <a:extLst>
              <a:ext uri="{FF2B5EF4-FFF2-40B4-BE49-F238E27FC236}">
                <a16:creationId xmlns:a16="http://schemas.microsoft.com/office/drawing/2014/main" id="{7C3CB05F-12C0-B065-1271-DDC22DC1F209}"/>
              </a:ext>
            </a:extLst>
          </p:cNvPr>
          <p:cNvSpPr/>
          <p:nvPr/>
        </p:nvSpPr>
        <p:spPr>
          <a:xfrm>
            <a:off x="4726221" y="4663937"/>
            <a:ext cx="234111" cy="250339"/>
          </a:xfrm>
          <a:prstGeom prst="rect">
            <a:avLst/>
          </a:prstGeom>
          <a:blipFill>
            <a:blip r:embed="rId10"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194" name="object 207">
            <a:extLst>
              <a:ext uri="{FF2B5EF4-FFF2-40B4-BE49-F238E27FC236}">
                <a16:creationId xmlns:a16="http://schemas.microsoft.com/office/drawing/2014/main" id="{C2BE01A9-5F0C-8F4D-6E2A-87925D62D691}"/>
              </a:ext>
            </a:extLst>
          </p:cNvPr>
          <p:cNvSpPr/>
          <p:nvPr/>
        </p:nvSpPr>
        <p:spPr>
          <a:xfrm>
            <a:off x="5115861" y="4575320"/>
            <a:ext cx="82054" cy="299497"/>
          </a:xfrm>
          <a:custGeom>
            <a:avLst/>
            <a:gdLst/>
            <a:ahLst/>
            <a:cxnLst/>
            <a:rect l="l" t="t" r="r" b="b"/>
            <a:pathLst>
              <a:path w="88900" h="324485">
                <a:moveTo>
                  <a:pt x="49722" y="0"/>
                </a:moveTo>
                <a:lnTo>
                  <a:pt x="41898" y="0"/>
                </a:lnTo>
                <a:lnTo>
                  <a:pt x="38025" y="7010"/>
                </a:lnTo>
                <a:lnTo>
                  <a:pt x="17275" y="71298"/>
                </a:lnTo>
                <a:lnTo>
                  <a:pt x="7163" y="121984"/>
                </a:lnTo>
                <a:lnTo>
                  <a:pt x="1724" y="169582"/>
                </a:lnTo>
                <a:lnTo>
                  <a:pt x="0" y="211297"/>
                </a:lnTo>
                <a:lnTo>
                  <a:pt x="1030" y="244335"/>
                </a:lnTo>
                <a:lnTo>
                  <a:pt x="6876" y="278005"/>
                </a:lnTo>
                <a:lnTo>
                  <a:pt x="17795" y="304012"/>
                </a:lnTo>
                <a:lnTo>
                  <a:pt x="32175" y="320209"/>
                </a:lnTo>
                <a:lnTo>
                  <a:pt x="48401" y="324446"/>
                </a:lnTo>
                <a:lnTo>
                  <a:pt x="63195" y="317291"/>
                </a:lnTo>
                <a:lnTo>
                  <a:pt x="76449" y="298010"/>
                </a:lnTo>
                <a:lnTo>
                  <a:pt x="85673" y="263333"/>
                </a:lnTo>
                <a:lnTo>
                  <a:pt x="88380" y="209994"/>
                </a:lnTo>
                <a:lnTo>
                  <a:pt x="84545" y="148621"/>
                </a:lnTo>
                <a:lnTo>
                  <a:pt x="77074" y="94307"/>
                </a:lnTo>
                <a:lnTo>
                  <a:pt x="67874" y="50417"/>
                </a:lnTo>
                <a:lnTo>
                  <a:pt x="53671" y="6553"/>
                </a:lnTo>
                <a:lnTo>
                  <a:pt x="49722" y="0"/>
                </a:lnTo>
                <a:close/>
              </a:path>
            </a:pathLst>
          </a:custGeom>
          <a:solidFill>
            <a:srgbClr val="6FB62C"/>
          </a:solidFill>
        </p:spPr>
        <p:txBody>
          <a:bodyPr wrap="square" lIns="0" tIns="0" rIns="0" bIns="0" rtlCol="0"/>
          <a:lstStyle/>
          <a:p>
            <a:pPr defTabSz="734355"/>
            <a:endParaRPr sz="1600">
              <a:solidFill>
                <a:srgbClr val="000000"/>
              </a:solidFill>
              <a:latin typeface="+mj-lt"/>
            </a:endParaRPr>
          </a:p>
        </p:txBody>
      </p:sp>
      <p:sp>
        <p:nvSpPr>
          <p:cNvPr id="195" name="object 208">
            <a:extLst>
              <a:ext uri="{FF2B5EF4-FFF2-40B4-BE49-F238E27FC236}">
                <a16:creationId xmlns:a16="http://schemas.microsoft.com/office/drawing/2014/main" id="{D569C5F8-28E8-B296-36AA-A10A42C8F528}"/>
              </a:ext>
            </a:extLst>
          </p:cNvPr>
          <p:cNvSpPr/>
          <p:nvPr/>
        </p:nvSpPr>
        <p:spPr>
          <a:xfrm>
            <a:off x="5115910" y="4616113"/>
            <a:ext cx="81468" cy="258470"/>
          </a:xfrm>
          <a:custGeom>
            <a:avLst/>
            <a:gdLst/>
            <a:ahLst/>
            <a:cxnLst/>
            <a:rect l="l" t="t" r="r" b="b"/>
            <a:pathLst>
              <a:path w="88264" h="280035">
                <a:moveTo>
                  <a:pt x="24576" y="0"/>
                </a:moveTo>
                <a:lnTo>
                  <a:pt x="10418" y="57707"/>
                </a:lnTo>
                <a:lnTo>
                  <a:pt x="2686" y="112871"/>
                </a:lnTo>
                <a:lnTo>
                  <a:pt x="0" y="161463"/>
                </a:lnTo>
                <a:lnTo>
                  <a:pt x="979" y="199453"/>
                </a:lnTo>
                <a:lnTo>
                  <a:pt x="6809" y="233095"/>
                </a:lnTo>
                <a:lnTo>
                  <a:pt x="17702" y="259079"/>
                </a:lnTo>
                <a:lnTo>
                  <a:pt x="32047" y="275262"/>
                </a:lnTo>
                <a:lnTo>
                  <a:pt x="48236" y="279501"/>
                </a:lnTo>
                <a:lnTo>
                  <a:pt x="61846" y="273315"/>
                </a:lnTo>
                <a:lnTo>
                  <a:pt x="74315" y="257062"/>
                </a:lnTo>
                <a:lnTo>
                  <a:pt x="83708" y="228200"/>
                </a:lnTo>
                <a:lnTo>
                  <a:pt x="83924" y="226030"/>
                </a:lnTo>
                <a:lnTo>
                  <a:pt x="58016" y="226030"/>
                </a:lnTo>
                <a:lnTo>
                  <a:pt x="44479" y="219659"/>
                </a:lnTo>
                <a:lnTo>
                  <a:pt x="33034" y="197931"/>
                </a:lnTo>
                <a:lnTo>
                  <a:pt x="24502" y="162973"/>
                </a:lnTo>
                <a:lnTo>
                  <a:pt x="19701" y="116913"/>
                </a:lnTo>
                <a:lnTo>
                  <a:pt x="19453" y="61879"/>
                </a:lnTo>
                <a:lnTo>
                  <a:pt x="24576" y="0"/>
                </a:lnTo>
                <a:close/>
              </a:path>
              <a:path w="88264" h="280035">
                <a:moveTo>
                  <a:pt x="88088" y="184188"/>
                </a:moveTo>
                <a:lnTo>
                  <a:pt x="72826" y="214915"/>
                </a:lnTo>
                <a:lnTo>
                  <a:pt x="58016" y="226030"/>
                </a:lnTo>
                <a:lnTo>
                  <a:pt x="83924" y="226030"/>
                </a:lnTo>
                <a:lnTo>
                  <a:pt x="88088" y="184188"/>
                </a:lnTo>
                <a:close/>
              </a:path>
            </a:pathLst>
          </a:custGeom>
          <a:solidFill>
            <a:srgbClr val="51A630"/>
          </a:solidFill>
        </p:spPr>
        <p:txBody>
          <a:bodyPr wrap="square" lIns="0" tIns="0" rIns="0" bIns="0" rtlCol="0"/>
          <a:lstStyle/>
          <a:p>
            <a:pPr defTabSz="734355"/>
            <a:endParaRPr sz="1600">
              <a:solidFill>
                <a:srgbClr val="000000"/>
              </a:solidFill>
              <a:latin typeface="+mj-lt"/>
            </a:endParaRPr>
          </a:p>
        </p:txBody>
      </p:sp>
      <p:sp>
        <p:nvSpPr>
          <p:cNvPr id="196" name="object 209">
            <a:extLst>
              <a:ext uri="{FF2B5EF4-FFF2-40B4-BE49-F238E27FC236}">
                <a16:creationId xmlns:a16="http://schemas.microsoft.com/office/drawing/2014/main" id="{ACE55A3C-52C5-2E21-517D-1AD0337406A3}"/>
              </a:ext>
            </a:extLst>
          </p:cNvPr>
          <p:cNvSpPr/>
          <p:nvPr/>
        </p:nvSpPr>
        <p:spPr>
          <a:xfrm>
            <a:off x="5152430" y="4786312"/>
            <a:ext cx="9377" cy="150041"/>
          </a:xfrm>
          <a:custGeom>
            <a:avLst/>
            <a:gdLst/>
            <a:ahLst/>
            <a:cxnLst/>
            <a:rect l="l" t="t" r="r" b="b"/>
            <a:pathLst>
              <a:path w="10160" h="162560">
                <a:moveTo>
                  <a:pt x="6045" y="0"/>
                </a:moveTo>
                <a:lnTo>
                  <a:pt x="0" y="162115"/>
                </a:lnTo>
                <a:lnTo>
                  <a:pt x="9893" y="162115"/>
                </a:lnTo>
                <a:lnTo>
                  <a:pt x="6045" y="0"/>
                </a:lnTo>
                <a:close/>
              </a:path>
            </a:pathLst>
          </a:custGeom>
          <a:solidFill>
            <a:srgbClr val="A25E1A"/>
          </a:solidFill>
        </p:spPr>
        <p:txBody>
          <a:bodyPr wrap="square" lIns="0" tIns="0" rIns="0" bIns="0" rtlCol="0"/>
          <a:lstStyle/>
          <a:p>
            <a:pPr defTabSz="734355"/>
            <a:endParaRPr sz="1600">
              <a:solidFill>
                <a:srgbClr val="000000"/>
              </a:solidFill>
              <a:latin typeface="+mj-lt"/>
            </a:endParaRPr>
          </a:p>
        </p:txBody>
      </p:sp>
      <p:sp>
        <p:nvSpPr>
          <p:cNvPr id="197" name="object 210">
            <a:extLst>
              <a:ext uri="{FF2B5EF4-FFF2-40B4-BE49-F238E27FC236}">
                <a16:creationId xmlns:a16="http://schemas.microsoft.com/office/drawing/2014/main" id="{49490341-5631-01EF-D2DC-1F78863FB3D3}"/>
              </a:ext>
            </a:extLst>
          </p:cNvPr>
          <p:cNvSpPr/>
          <p:nvPr/>
        </p:nvSpPr>
        <p:spPr>
          <a:xfrm>
            <a:off x="5158061" y="4824294"/>
            <a:ext cx="14653" cy="19928"/>
          </a:xfrm>
          <a:custGeom>
            <a:avLst/>
            <a:gdLst/>
            <a:ahLst/>
            <a:cxnLst/>
            <a:rect l="l" t="t" r="r" b="b"/>
            <a:pathLst>
              <a:path w="15875" h="21589">
                <a:moveTo>
                  <a:pt x="15659" y="0"/>
                </a:moveTo>
                <a:lnTo>
                  <a:pt x="0" y="14071"/>
                </a:lnTo>
                <a:lnTo>
                  <a:pt x="0" y="20993"/>
                </a:lnTo>
                <a:lnTo>
                  <a:pt x="15659" y="0"/>
                </a:lnTo>
                <a:close/>
              </a:path>
            </a:pathLst>
          </a:custGeom>
          <a:solidFill>
            <a:srgbClr val="A25E1A"/>
          </a:solidFill>
        </p:spPr>
        <p:txBody>
          <a:bodyPr wrap="square" lIns="0" tIns="0" rIns="0" bIns="0" rtlCol="0"/>
          <a:lstStyle/>
          <a:p>
            <a:pPr defTabSz="734355"/>
            <a:endParaRPr sz="1600">
              <a:solidFill>
                <a:srgbClr val="000000"/>
              </a:solidFill>
              <a:latin typeface="+mj-lt"/>
            </a:endParaRPr>
          </a:p>
        </p:txBody>
      </p:sp>
      <p:sp>
        <p:nvSpPr>
          <p:cNvPr id="198" name="object 211">
            <a:extLst>
              <a:ext uri="{FF2B5EF4-FFF2-40B4-BE49-F238E27FC236}">
                <a16:creationId xmlns:a16="http://schemas.microsoft.com/office/drawing/2014/main" id="{B8E9E09B-C312-CB2B-5D26-343858C35323}"/>
              </a:ext>
            </a:extLst>
          </p:cNvPr>
          <p:cNvSpPr/>
          <p:nvPr/>
        </p:nvSpPr>
        <p:spPr>
          <a:xfrm>
            <a:off x="4985135" y="4343228"/>
            <a:ext cx="128357" cy="470639"/>
          </a:xfrm>
          <a:custGeom>
            <a:avLst/>
            <a:gdLst/>
            <a:ahLst/>
            <a:cxnLst/>
            <a:rect l="l" t="t" r="r" b="b"/>
            <a:pathLst>
              <a:path w="139064" h="509904">
                <a:moveTo>
                  <a:pt x="71863" y="0"/>
                </a:moveTo>
                <a:lnTo>
                  <a:pt x="33090" y="88887"/>
                </a:lnTo>
                <a:lnTo>
                  <a:pt x="19212" y="146306"/>
                </a:lnTo>
                <a:lnTo>
                  <a:pt x="9512" y="202532"/>
                </a:lnTo>
                <a:lnTo>
                  <a:pt x="3442" y="255966"/>
                </a:lnTo>
                <a:lnTo>
                  <a:pt x="454" y="305008"/>
                </a:lnTo>
                <a:lnTo>
                  <a:pt x="0" y="348057"/>
                </a:lnTo>
                <a:lnTo>
                  <a:pt x="1530" y="383514"/>
                </a:lnTo>
                <a:lnTo>
                  <a:pt x="10697" y="436373"/>
                </a:lnTo>
                <a:lnTo>
                  <a:pt x="27822" y="477202"/>
                </a:lnTo>
                <a:lnTo>
                  <a:pt x="50372" y="502629"/>
                </a:lnTo>
                <a:lnTo>
                  <a:pt x="75812" y="509282"/>
                </a:lnTo>
                <a:lnTo>
                  <a:pt x="99027" y="498061"/>
                </a:lnTo>
                <a:lnTo>
                  <a:pt x="119818" y="467798"/>
                </a:lnTo>
                <a:lnTo>
                  <a:pt x="134284" y="413359"/>
                </a:lnTo>
                <a:lnTo>
                  <a:pt x="138525" y="329615"/>
                </a:lnTo>
                <a:lnTo>
                  <a:pt x="135295" y="264426"/>
                </a:lnTo>
                <a:lnTo>
                  <a:pt x="129091" y="203371"/>
                </a:lnTo>
                <a:lnTo>
                  <a:pt x="120796" y="148018"/>
                </a:lnTo>
                <a:lnTo>
                  <a:pt x="111294" y="99938"/>
                </a:lnTo>
                <a:lnTo>
                  <a:pt x="101470" y="60701"/>
                </a:lnTo>
                <a:lnTo>
                  <a:pt x="86456" y="17787"/>
                </a:lnTo>
                <a:lnTo>
                  <a:pt x="71863" y="0"/>
                </a:lnTo>
                <a:close/>
              </a:path>
            </a:pathLst>
          </a:custGeom>
          <a:solidFill>
            <a:srgbClr val="6FB62C"/>
          </a:solidFill>
        </p:spPr>
        <p:txBody>
          <a:bodyPr wrap="square" lIns="0" tIns="0" rIns="0" bIns="0" rtlCol="0"/>
          <a:lstStyle/>
          <a:p>
            <a:pPr defTabSz="734355"/>
            <a:endParaRPr sz="1600">
              <a:solidFill>
                <a:srgbClr val="000000"/>
              </a:solidFill>
              <a:latin typeface="+mj-lt"/>
            </a:endParaRPr>
          </a:p>
        </p:txBody>
      </p:sp>
      <p:sp>
        <p:nvSpPr>
          <p:cNvPr id="199" name="object 212">
            <a:extLst>
              <a:ext uri="{FF2B5EF4-FFF2-40B4-BE49-F238E27FC236}">
                <a16:creationId xmlns:a16="http://schemas.microsoft.com/office/drawing/2014/main" id="{F470BF75-5F70-FBA2-CFA8-57116EC4D2AF}"/>
              </a:ext>
            </a:extLst>
          </p:cNvPr>
          <p:cNvSpPr/>
          <p:nvPr/>
        </p:nvSpPr>
        <p:spPr>
          <a:xfrm>
            <a:off x="4985106" y="4407932"/>
            <a:ext cx="128357" cy="406168"/>
          </a:xfrm>
          <a:custGeom>
            <a:avLst/>
            <a:gdLst/>
            <a:ahLst/>
            <a:cxnLst/>
            <a:rect l="l" t="t" r="r" b="b"/>
            <a:pathLst>
              <a:path w="139064" h="440054">
                <a:moveTo>
                  <a:pt x="38659" y="0"/>
                </a:moveTo>
                <a:lnTo>
                  <a:pt x="22590" y="60655"/>
                </a:lnTo>
                <a:lnTo>
                  <a:pt x="11332" y="120467"/>
                </a:lnTo>
                <a:lnTo>
                  <a:pt x="4242" y="177558"/>
                </a:lnTo>
                <a:lnTo>
                  <a:pt x="679" y="230052"/>
                </a:lnTo>
                <a:lnTo>
                  <a:pt x="0" y="276072"/>
                </a:lnTo>
                <a:lnTo>
                  <a:pt x="1563" y="313740"/>
                </a:lnTo>
                <a:lnTo>
                  <a:pt x="10728" y="366657"/>
                </a:lnTo>
                <a:lnTo>
                  <a:pt x="27850" y="407525"/>
                </a:lnTo>
                <a:lnTo>
                  <a:pt x="50399" y="432975"/>
                </a:lnTo>
                <a:lnTo>
                  <a:pt x="75845" y="439635"/>
                </a:lnTo>
                <a:lnTo>
                  <a:pt x="97250" y="429908"/>
                </a:lnTo>
                <a:lnTo>
                  <a:pt x="116861" y="404348"/>
                </a:lnTo>
                <a:lnTo>
                  <a:pt x="131636" y="358957"/>
                </a:lnTo>
                <a:lnTo>
                  <a:pt x="132057" y="354731"/>
                </a:lnTo>
                <a:lnTo>
                  <a:pt x="94729" y="354731"/>
                </a:lnTo>
                <a:lnTo>
                  <a:pt x="81093" y="354134"/>
                </a:lnTo>
                <a:lnTo>
                  <a:pt x="57072" y="324230"/>
                </a:lnTo>
                <a:lnTo>
                  <a:pt x="39386" y="261245"/>
                </a:lnTo>
                <a:lnTo>
                  <a:pt x="33670" y="219297"/>
                </a:lnTo>
                <a:lnTo>
                  <a:pt x="30439" y="171418"/>
                </a:lnTo>
                <a:lnTo>
                  <a:pt x="29993" y="118389"/>
                </a:lnTo>
                <a:lnTo>
                  <a:pt x="32633" y="60989"/>
                </a:lnTo>
                <a:lnTo>
                  <a:pt x="38659" y="0"/>
                </a:lnTo>
                <a:close/>
              </a:path>
              <a:path w="139064" h="440054">
                <a:moveTo>
                  <a:pt x="138532" y="289737"/>
                </a:moveTo>
                <a:lnTo>
                  <a:pt x="123749" y="323312"/>
                </a:lnTo>
                <a:lnTo>
                  <a:pt x="109048" y="344717"/>
                </a:lnTo>
                <a:lnTo>
                  <a:pt x="94729" y="354731"/>
                </a:lnTo>
                <a:lnTo>
                  <a:pt x="132057" y="354731"/>
                </a:lnTo>
                <a:lnTo>
                  <a:pt x="138532" y="289737"/>
                </a:lnTo>
                <a:close/>
              </a:path>
            </a:pathLst>
          </a:custGeom>
          <a:solidFill>
            <a:srgbClr val="51A630"/>
          </a:solidFill>
        </p:spPr>
        <p:txBody>
          <a:bodyPr wrap="square" lIns="0" tIns="0" rIns="0" bIns="0" rtlCol="0"/>
          <a:lstStyle/>
          <a:p>
            <a:pPr defTabSz="734355"/>
            <a:endParaRPr sz="1600">
              <a:solidFill>
                <a:srgbClr val="000000"/>
              </a:solidFill>
              <a:latin typeface="+mj-lt"/>
            </a:endParaRPr>
          </a:p>
        </p:txBody>
      </p:sp>
      <p:sp>
        <p:nvSpPr>
          <p:cNvPr id="200" name="object 213">
            <a:extLst>
              <a:ext uri="{FF2B5EF4-FFF2-40B4-BE49-F238E27FC236}">
                <a16:creationId xmlns:a16="http://schemas.microsoft.com/office/drawing/2014/main" id="{7652E673-77C8-F1AC-A5F7-97ABC3C69424}"/>
              </a:ext>
            </a:extLst>
          </p:cNvPr>
          <p:cNvSpPr/>
          <p:nvPr/>
        </p:nvSpPr>
        <p:spPr>
          <a:xfrm>
            <a:off x="5049883" y="4673787"/>
            <a:ext cx="0" cy="235613"/>
          </a:xfrm>
          <a:custGeom>
            <a:avLst/>
            <a:gdLst/>
            <a:ahLst/>
            <a:cxnLst/>
            <a:rect l="l" t="t" r="r" b="b"/>
            <a:pathLst>
              <a:path h="255270">
                <a:moveTo>
                  <a:pt x="0" y="0"/>
                </a:moveTo>
                <a:lnTo>
                  <a:pt x="0" y="254660"/>
                </a:lnTo>
              </a:path>
            </a:pathLst>
          </a:custGeom>
          <a:ln w="15532">
            <a:solidFill>
              <a:srgbClr val="A25E1A"/>
            </a:solidFill>
          </a:ln>
        </p:spPr>
        <p:txBody>
          <a:bodyPr wrap="square" lIns="0" tIns="0" rIns="0" bIns="0" rtlCol="0"/>
          <a:lstStyle/>
          <a:p>
            <a:pPr defTabSz="734355"/>
            <a:endParaRPr sz="1600">
              <a:solidFill>
                <a:srgbClr val="000000"/>
              </a:solidFill>
              <a:latin typeface="+mj-lt"/>
            </a:endParaRPr>
          </a:p>
        </p:txBody>
      </p:sp>
      <p:sp>
        <p:nvSpPr>
          <p:cNvPr id="201" name="object 214">
            <a:extLst>
              <a:ext uri="{FF2B5EF4-FFF2-40B4-BE49-F238E27FC236}">
                <a16:creationId xmlns:a16="http://schemas.microsoft.com/office/drawing/2014/main" id="{E885A8A5-CF7B-E32E-872E-24C0A1568A5E}"/>
              </a:ext>
            </a:extLst>
          </p:cNvPr>
          <p:cNvSpPr/>
          <p:nvPr/>
        </p:nvSpPr>
        <p:spPr>
          <a:xfrm>
            <a:off x="5027242" y="4734271"/>
            <a:ext cx="130924" cy="219111"/>
          </a:xfrm>
          <a:prstGeom prst="rect">
            <a:avLst/>
          </a:prstGeom>
          <a:blipFill>
            <a:blip r:embed="rId11"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202" name="object 215">
            <a:extLst>
              <a:ext uri="{FF2B5EF4-FFF2-40B4-BE49-F238E27FC236}">
                <a16:creationId xmlns:a16="http://schemas.microsoft.com/office/drawing/2014/main" id="{43911670-EA44-86CB-6AAC-0EA9D7A90A95}"/>
              </a:ext>
            </a:extLst>
          </p:cNvPr>
          <p:cNvSpPr/>
          <p:nvPr/>
        </p:nvSpPr>
        <p:spPr>
          <a:xfrm>
            <a:off x="6294628" y="4044639"/>
            <a:ext cx="98465" cy="110243"/>
          </a:xfrm>
          <a:prstGeom prst="rect">
            <a:avLst/>
          </a:prstGeom>
          <a:blipFill>
            <a:blip r:embed="rId12" cstate="email">
              <a:extLst>
                <a:ext uri="{28A0092B-C50C-407E-A947-70E740481C1C}">
                  <a14:useLocalDpi xmlns:a14="http://schemas.microsoft.com/office/drawing/2010/main"/>
                </a:ext>
              </a:extLst>
            </a:blip>
            <a:stretch>
              <a:fillRect/>
            </a:stretch>
          </a:blipFill>
        </p:spPr>
        <p:txBody>
          <a:bodyPr wrap="square" lIns="0" tIns="0" rIns="0" bIns="0" rtlCol="0"/>
          <a:lstStyle/>
          <a:p>
            <a:pPr defTabSz="734355"/>
            <a:endParaRPr sz="1600">
              <a:solidFill>
                <a:srgbClr val="000000"/>
              </a:solidFill>
              <a:latin typeface="+mj-lt"/>
            </a:endParaRPr>
          </a:p>
        </p:txBody>
      </p:sp>
      <p:sp>
        <p:nvSpPr>
          <p:cNvPr id="203" name="object 216">
            <a:extLst>
              <a:ext uri="{FF2B5EF4-FFF2-40B4-BE49-F238E27FC236}">
                <a16:creationId xmlns:a16="http://schemas.microsoft.com/office/drawing/2014/main" id="{ED5FDC6B-F019-8221-0F35-82B0523A0A47}"/>
              </a:ext>
            </a:extLst>
          </p:cNvPr>
          <p:cNvSpPr/>
          <p:nvPr/>
        </p:nvSpPr>
        <p:spPr>
          <a:xfrm>
            <a:off x="3630934" y="1460102"/>
            <a:ext cx="4188266" cy="3347214"/>
          </a:xfrm>
          <a:custGeom>
            <a:avLst/>
            <a:gdLst/>
            <a:ahLst/>
            <a:cxnLst/>
            <a:rect l="l" t="t" r="r" b="b"/>
            <a:pathLst>
              <a:path w="4537709" h="3626485">
                <a:moveTo>
                  <a:pt x="381450" y="3527367"/>
                </a:moveTo>
                <a:lnTo>
                  <a:pt x="355195" y="3487100"/>
                </a:lnTo>
                <a:lnTo>
                  <a:pt x="329901" y="3446486"/>
                </a:lnTo>
                <a:lnTo>
                  <a:pt x="305564" y="3405538"/>
                </a:lnTo>
                <a:lnTo>
                  <a:pt x="282182" y="3364270"/>
                </a:lnTo>
                <a:lnTo>
                  <a:pt x="259752" y="3322695"/>
                </a:lnTo>
                <a:lnTo>
                  <a:pt x="238272" y="3280827"/>
                </a:lnTo>
                <a:lnTo>
                  <a:pt x="217738" y="3238680"/>
                </a:lnTo>
                <a:lnTo>
                  <a:pt x="198149" y="3196268"/>
                </a:lnTo>
                <a:lnTo>
                  <a:pt x="179500" y="3153603"/>
                </a:lnTo>
                <a:lnTo>
                  <a:pt x="161790" y="3110700"/>
                </a:lnTo>
                <a:lnTo>
                  <a:pt x="145016" y="3067573"/>
                </a:lnTo>
                <a:lnTo>
                  <a:pt x="129175" y="3024235"/>
                </a:lnTo>
                <a:lnTo>
                  <a:pt x="114265" y="2980699"/>
                </a:lnTo>
                <a:lnTo>
                  <a:pt x="100282" y="2936980"/>
                </a:lnTo>
                <a:lnTo>
                  <a:pt x="87224" y="2893090"/>
                </a:lnTo>
                <a:lnTo>
                  <a:pt x="75088" y="2849045"/>
                </a:lnTo>
                <a:lnTo>
                  <a:pt x="63872" y="2804856"/>
                </a:lnTo>
                <a:lnTo>
                  <a:pt x="53572" y="2760538"/>
                </a:lnTo>
                <a:lnTo>
                  <a:pt x="44186" y="2716105"/>
                </a:lnTo>
                <a:lnTo>
                  <a:pt x="35712" y="2671571"/>
                </a:lnTo>
                <a:lnTo>
                  <a:pt x="28146" y="2626948"/>
                </a:lnTo>
                <a:lnTo>
                  <a:pt x="21486" y="2582250"/>
                </a:lnTo>
                <a:lnTo>
                  <a:pt x="15729" y="2537492"/>
                </a:lnTo>
                <a:lnTo>
                  <a:pt x="10872" y="2492686"/>
                </a:lnTo>
                <a:lnTo>
                  <a:pt x="6914" y="2447847"/>
                </a:lnTo>
                <a:lnTo>
                  <a:pt x="3849" y="2402988"/>
                </a:lnTo>
                <a:lnTo>
                  <a:pt x="1678" y="2358123"/>
                </a:lnTo>
                <a:lnTo>
                  <a:pt x="395" y="2313265"/>
                </a:lnTo>
                <a:lnTo>
                  <a:pt x="0" y="2268428"/>
                </a:lnTo>
                <a:lnTo>
                  <a:pt x="488" y="2223626"/>
                </a:lnTo>
                <a:lnTo>
                  <a:pt x="1857" y="2178872"/>
                </a:lnTo>
                <a:lnTo>
                  <a:pt x="4106" y="2134181"/>
                </a:lnTo>
                <a:lnTo>
                  <a:pt x="7229" y="2089565"/>
                </a:lnTo>
                <a:lnTo>
                  <a:pt x="11227" y="2045038"/>
                </a:lnTo>
                <a:lnTo>
                  <a:pt x="16094" y="2000614"/>
                </a:lnTo>
                <a:lnTo>
                  <a:pt x="21829" y="1956307"/>
                </a:lnTo>
                <a:lnTo>
                  <a:pt x="28429" y="1912130"/>
                </a:lnTo>
                <a:lnTo>
                  <a:pt x="35891" y="1868097"/>
                </a:lnTo>
                <a:lnTo>
                  <a:pt x="44213" y="1824221"/>
                </a:lnTo>
                <a:lnTo>
                  <a:pt x="53391" y="1780516"/>
                </a:lnTo>
                <a:lnTo>
                  <a:pt x="63423" y="1736997"/>
                </a:lnTo>
                <a:lnTo>
                  <a:pt x="74307" y="1693676"/>
                </a:lnTo>
                <a:lnTo>
                  <a:pt x="86039" y="1650567"/>
                </a:lnTo>
                <a:lnTo>
                  <a:pt x="98617" y="1607684"/>
                </a:lnTo>
                <a:lnTo>
                  <a:pt x="112038" y="1565040"/>
                </a:lnTo>
                <a:lnTo>
                  <a:pt x="126300" y="1522649"/>
                </a:lnTo>
                <a:lnTo>
                  <a:pt x="141399" y="1480525"/>
                </a:lnTo>
                <a:lnTo>
                  <a:pt x="157333" y="1438682"/>
                </a:lnTo>
                <a:lnTo>
                  <a:pt x="174099" y="1397132"/>
                </a:lnTo>
                <a:lnTo>
                  <a:pt x="191695" y="1355890"/>
                </a:lnTo>
                <a:lnTo>
                  <a:pt x="210117" y="1314970"/>
                </a:lnTo>
                <a:lnTo>
                  <a:pt x="229363" y="1274384"/>
                </a:lnTo>
                <a:lnTo>
                  <a:pt x="249431" y="1234147"/>
                </a:lnTo>
                <a:lnTo>
                  <a:pt x="270317" y="1194273"/>
                </a:lnTo>
                <a:lnTo>
                  <a:pt x="292019" y="1154774"/>
                </a:lnTo>
                <a:lnTo>
                  <a:pt x="314534" y="1115665"/>
                </a:lnTo>
                <a:lnTo>
                  <a:pt x="337860" y="1076959"/>
                </a:lnTo>
                <a:lnTo>
                  <a:pt x="361993" y="1038670"/>
                </a:lnTo>
                <a:lnTo>
                  <a:pt x="386931" y="1000811"/>
                </a:lnTo>
                <a:lnTo>
                  <a:pt x="412671" y="963397"/>
                </a:lnTo>
                <a:lnTo>
                  <a:pt x="439211" y="926440"/>
                </a:lnTo>
                <a:lnTo>
                  <a:pt x="466548" y="889955"/>
                </a:lnTo>
                <a:lnTo>
                  <a:pt x="494678" y="853955"/>
                </a:lnTo>
                <a:lnTo>
                  <a:pt x="523600" y="818454"/>
                </a:lnTo>
                <a:lnTo>
                  <a:pt x="553310" y="783465"/>
                </a:lnTo>
                <a:lnTo>
                  <a:pt x="583806" y="749002"/>
                </a:lnTo>
                <a:lnTo>
                  <a:pt x="615086" y="715079"/>
                </a:lnTo>
                <a:lnTo>
                  <a:pt x="647145" y="681710"/>
                </a:lnTo>
                <a:lnTo>
                  <a:pt x="679982" y="648907"/>
                </a:lnTo>
                <a:lnTo>
                  <a:pt x="713595" y="616685"/>
                </a:lnTo>
                <a:lnTo>
                  <a:pt x="747979" y="585057"/>
                </a:lnTo>
                <a:lnTo>
                  <a:pt x="783133" y="554037"/>
                </a:lnTo>
                <a:lnTo>
                  <a:pt x="819053" y="523639"/>
                </a:lnTo>
                <a:lnTo>
                  <a:pt x="855738" y="493876"/>
                </a:lnTo>
                <a:lnTo>
                  <a:pt x="893184" y="464762"/>
                </a:lnTo>
                <a:lnTo>
                  <a:pt x="931388" y="436311"/>
                </a:lnTo>
                <a:lnTo>
                  <a:pt x="970349" y="408536"/>
                </a:lnTo>
                <a:lnTo>
                  <a:pt x="1010062" y="381450"/>
                </a:lnTo>
                <a:lnTo>
                  <a:pt x="1050329" y="355195"/>
                </a:lnTo>
                <a:lnTo>
                  <a:pt x="1090943" y="329901"/>
                </a:lnTo>
                <a:lnTo>
                  <a:pt x="1131891" y="305564"/>
                </a:lnTo>
                <a:lnTo>
                  <a:pt x="1173160" y="282182"/>
                </a:lnTo>
                <a:lnTo>
                  <a:pt x="1214734" y="259752"/>
                </a:lnTo>
                <a:lnTo>
                  <a:pt x="1256602" y="238272"/>
                </a:lnTo>
                <a:lnTo>
                  <a:pt x="1298749" y="217738"/>
                </a:lnTo>
                <a:lnTo>
                  <a:pt x="1341161" y="198149"/>
                </a:lnTo>
                <a:lnTo>
                  <a:pt x="1383826" y="179500"/>
                </a:lnTo>
                <a:lnTo>
                  <a:pt x="1426729" y="161790"/>
                </a:lnTo>
                <a:lnTo>
                  <a:pt x="1469856" y="145016"/>
                </a:lnTo>
                <a:lnTo>
                  <a:pt x="1513194" y="129175"/>
                </a:lnTo>
                <a:lnTo>
                  <a:pt x="1556730" y="114265"/>
                </a:lnTo>
                <a:lnTo>
                  <a:pt x="1600449" y="100282"/>
                </a:lnTo>
                <a:lnTo>
                  <a:pt x="1644339" y="87224"/>
                </a:lnTo>
                <a:lnTo>
                  <a:pt x="1688385" y="75088"/>
                </a:lnTo>
                <a:lnTo>
                  <a:pt x="1732573" y="63872"/>
                </a:lnTo>
                <a:lnTo>
                  <a:pt x="1776891" y="53572"/>
                </a:lnTo>
                <a:lnTo>
                  <a:pt x="1821324" y="44186"/>
                </a:lnTo>
                <a:lnTo>
                  <a:pt x="1865859" y="35712"/>
                </a:lnTo>
                <a:lnTo>
                  <a:pt x="1910482" y="28146"/>
                </a:lnTo>
                <a:lnTo>
                  <a:pt x="1955179" y="21486"/>
                </a:lnTo>
                <a:lnTo>
                  <a:pt x="1999937" y="15729"/>
                </a:lnTo>
                <a:lnTo>
                  <a:pt x="2044743" y="10872"/>
                </a:lnTo>
                <a:lnTo>
                  <a:pt x="2089582" y="6914"/>
                </a:lnTo>
                <a:lnTo>
                  <a:pt x="2134441" y="3849"/>
                </a:lnTo>
                <a:lnTo>
                  <a:pt x="2179306" y="1678"/>
                </a:lnTo>
                <a:lnTo>
                  <a:pt x="2224164" y="395"/>
                </a:lnTo>
                <a:lnTo>
                  <a:pt x="2269001" y="0"/>
                </a:lnTo>
                <a:lnTo>
                  <a:pt x="2313803" y="488"/>
                </a:lnTo>
                <a:lnTo>
                  <a:pt x="2358557" y="1857"/>
                </a:lnTo>
                <a:lnTo>
                  <a:pt x="2403248" y="4106"/>
                </a:lnTo>
                <a:lnTo>
                  <a:pt x="2447864" y="7229"/>
                </a:lnTo>
                <a:lnTo>
                  <a:pt x="2492391" y="11227"/>
                </a:lnTo>
                <a:lnTo>
                  <a:pt x="2536815" y="16094"/>
                </a:lnTo>
                <a:lnTo>
                  <a:pt x="2581122" y="21829"/>
                </a:lnTo>
                <a:lnTo>
                  <a:pt x="2625299" y="28429"/>
                </a:lnTo>
                <a:lnTo>
                  <a:pt x="2669333" y="35891"/>
                </a:lnTo>
                <a:lnTo>
                  <a:pt x="2713208" y="44213"/>
                </a:lnTo>
                <a:lnTo>
                  <a:pt x="2756913" y="53391"/>
                </a:lnTo>
                <a:lnTo>
                  <a:pt x="2800432" y="63423"/>
                </a:lnTo>
                <a:lnTo>
                  <a:pt x="2843753" y="74307"/>
                </a:lnTo>
                <a:lnTo>
                  <a:pt x="2886862" y="86039"/>
                </a:lnTo>
                <a:lnTo>
                  <a:pt x="2929745" y="98617"/>
                </a:lnTo>
                <a:lnTo>
                  <a:pt x="2972389" y="112038"/>
                </a:lnTo>
                <a:lnTo>
                  <a:pt x="3014780" y="126300"/>
                </a:lnTo>
                <a:lnTo>
                  <a:pt x="3056904" y="141399"/>
                </a:lnTo>
                <a:lnTo>
                  <a:pt x="3098747" y="157333"/>
                </a:lnTo>
                <a:lnTo>
                  <a:pt x="3140297" y="174099"/>
                </a:lnTo>
                <a:lnTo>
                  <a:pt x="3181539" y="191695"/>
                </a:lnTo>
                <a:lnTo>
                  <a:pt x="3222459" y="210117"/>
                </a:lnTo>
                <a:lnTo>
                  <a:pt x="3263045" y="229363"/>
                </a:lnTo>
                <a:lnTo>
                  <a:pt x="3303282" y="249431"/>
                </a:lnTo>
                <a:lnTo>
                  <a:pt x="3343156" y="270317"/>
                </a:lnTo>
                <a:lnTo>
                  <a:pt x="3382655" y="292019"/>
                </a:lnTo>
                <a:lnTo>
                  <a:pt x="3421764" y="314534"/>
                </a:lnTo>
                <a:lnTo>
                  <a:pt x="3460470" y="337860"/>
                </a:lnTo>
                <a:lnTo>
                  <a:pt x="3498759" y="361993"/>
                </a:lnTo>
                <a:lnTo>
                  <a:pt x="3536618" y="386931"/>
                </a:lnTo>
                <a:lnTo>
                  <a:pt x="3574032" y="412671"/>
                </a:lnTo>
                <a:lnTo>
                  <a:pt x="3610989" y="439211"/>
                </a:lnTo>
                <a:lnTo>
                  <a:pt x="3647474" y="466548"/>
                </a:lnTo>
                <a:lnTo>
                  <a:pt x="3683474" y="494678"/>
                </a:lnTo>
                <a:lnTo>
                  <a:pt x="3718975" y="523600"/>
                </a:lnTo>
                <a:lnTo>
                  <a:pt x="3753964" y="553310"/>
                </a:lnTo>
                <a:lnTo>
                  <a:pt x="3788427" y="583806"/>
                </a:lnTo>
                <a:lnTo>
                  <a:pt x="3822350" y="615086"/>
                </a:lnTo>
                <a:lnTo>
                  <a:pt x="3855720" y="647145"/>
                </a:lnTo>
                <a:lnTo>
                  <a:pt x="3888522" y="679982"/>
                </a:lnTo>
                <a:lnTo>
                  <a:pt x="3920744" y="713595"/>
                </a:lnTo>
                <a:lnTo>
                  <a:pt x="3952372" y="747979"/>
                </a:lnTo>
                <a:lnTo>
                  <a:pt x="3983392" y="783133"/>
                </a:lnTo>
                <a:lnTo>
                  <a:pt x="4013790" y="819053"/>
                </a:lnTo>
                <a:lnTo>
                  <a:pt x="4043553" y="855738"/>
                </a:lnTo>
                <a:lnTo>
                  <a:pt x="4072667" y="893184"/>
                </a:lnTo>
                <a:lnTo>
                  <a:pt x="4101118" y="931388"/>
                </a:lnTo>
                <a:lnTo>
                  <a:pt x="4128894" y="970349"/>
                </a:lnTo>
                <a:lnTo>
                  <a:pt x="4155979" y="1010062"/>
                </a:lnTo>
                <a:lnTo>
                  <a:pt x="4183060" y="1051637"/>
                </a:lnTo>
                <a:lnTo>
                  <a:pt x="4209138" y="1093639"/>
                </a:lnTo>
                <a:lnTo>
                  <a:pt x="4234215" y="1136052"/>
                </a:lnTo>
                <a:lnTo>
                  <a:pt x="4258292" y="1178860"/>
                </a:lnTo>
                <a:lnTo>
                  <a:pt x="4281367" y="1222046"/>
                </a:lnTo>
                <a:lnTo>
                  <a:pt x="4303443" y="1265593"/>
                </a:lnTo>
                <a:lnTo>
                  <a:pt x="4324519" y="1309487"/>
                </a:lnTo>
                <a:lnTo>
                  <a:pt x="4344597" y="1353711"/>
                </a:lnTo>
                <a:lnTo>
                  <a:pt x="4363676" y="1398247"/>
                </a:lnTo>
                <a:lnTo>
                  <a:pt x="4381757" y="1443081"/>
                </a:lnTo>
                <a:lnTo>
                  <a:pt x="4398840" y="1488196"/>
                </a:lnTo>
                <a:lnTo>
                  <a:pt x="4414927" y="1533576"/>
                </a:lnTo>
                <a:lnTo>
                  <a:pt x="4430017" y="1579204"/>
                </a:lnTo>
                <a:lnTo>
                  <a:pt x="4444112" y="1625064"/>
                </a:lnTo>
                <a:lnTo>
                  <a:pt x="4457211" y="1671140"/>
                </a:lnTo>
                <a:lnTo>
                  <a:pt x="4469315" y="1717416"/>
                </a:lnTo>
                <a:lnTo>
                  <a:pt x="4480425" y="1763875"/>
                </a:lnTo>
                <a:lnTo>
                  <a:pt x="4490541" y="1810502"/>
                </a:lnTo>
                <a:lnTo>
                  <a:pt x="4499663" y="1857280"/>
                </a:lnTo>
                <a:lnTo>
                  <a:pt x="4507793" y="1904193"/>
                </a:lnTo>
                <a:lnTo>
                  <a:pt x="4514930" y="1951224"/>
                </a:lnTo>
                <a:lnTo>
                  <a:pt x="4521076" y="1998357"/>
                </a:lnTo>
                <a:lnTo>
                  <a:pt x="4526230" y="2045577"/>
                </a:lnTo>
                <a:lnTo>
                  <a:pt x="4530394" y="2092867"/>
                </a:lnTo>
                <a:lnTo>
                  <a:pt x="4533567" y="2140210"/>
                </a:lnTo>
                <a:lnTo>
                  <a:pt x="4535750" y="2187591"/>
                </a:lnTo>
                <a:lnTo>
                  <a:pt x="4536944" y="2234993"/>
                </a:lnTo>
                <a:lnTo>
                  <a:pt x="4537149" y="2282400"/>
                </a:lnTo>
                <a:lnTo>
                  <a:pt x="4536366" y="2329795"/>
                </a:lnTo>
                <a:lnTo>
                  <a:pt x="4534595" y="2377163"/>
                </a:lnTo>
                <a:lnTo>
                  <a:pt x="4531837" y="2424488"/>
                </a:lnTo>
                <a:lnTo>
                  <a:pt x="4528093" y="2471752"/>
                </a:lnTo>
                <a:lnTo>
                  <a:pt x="4523361" y="2518940"/>
                </a:lnTo>
                <a:lnTo>
                  <a:pt x="4517645" y="2566036"/>
                </a:lnTo>
                <a:lnTo>
                  <a:pt x="4510943" y="2613023"/>
                </a:lnTo>
                <a:lnTo>
                  <a:pt x="4503256" y="2659886"/>
                </a:lnTo>
                <a:lnTo>
                  <a:pt x="4494585" y="2706607"/>
                </a:lnTo>
                <a:lnTo>
                  <a:pt x="4484930" y="2753170"/>
                </a:lnTo>
                <a:lnTo>
                  <a:pt x="4474292" y="2799561"/>
                </a:lnTo>
                <a:lnTo>
                  <a:pt x="4462672" y="2845761"/>
                </a:lnTo>
                <a:lnTo>
                  <a:pt x="4450069" y="2891755"/>
                </a:lnTo>
                <a:lnTo>
                  <a:pt x="4436485" y="2937527"/>
                </a:lnTo>
                <a:lnTo>
                  <a:pt x="4421919" y="2983061"/>
                </a:lnTo>
                <a:lnTo>
                  <a:pt x="4406373" y="3028339"/>
                </a:lnTo>
                <a:lnTo>
                  <a:pt x="4389846" y="3073347"/>
                </a:lnTo>
                <a:lnTo>
                  <a:pt x="4372340" y="3118068"/>
                </a:lnTo>
                <a:lnTo>
                  <a:pt x="4353855" y="3162485"/>
                </a:lnTo>
                <a:lnTo>
                  <a:pt x="4334391" y="3206582"/>
                </a:lnTo>
                <a:lnTo>
                  <a:pt x="4313949" y="3250343"/>
                </a:lnTo>
                <a:lnTo>
                  <a:pt x="4292530" y="3293753"/>
                </a:lnTo>
                <a:lnTo>
                  <a:pt x="4270133" y="3336794"/>
                </a:lnTo>
                <a:lnTo>
                  <a:pt x="4246760" y="3379450"/>
                </a:lnTo>
                <a:lnTo>
                  <a:pt x="4222410" y="3421705"/>
                </a:lnTo>
                <a:lnTo>
                  <a:pt x="4197086" y="3463544"/>
                </a:lnTo>
                <a:lnTo>
                  <a:pt x="4170786" y="3504949"/>
                </a:lnTo>
                <a:lnTo>
                  <a:pt x="4143511" y="3545904"/>
                </a:lnTo>
                <a:lnTo>
                  <a:pt x="4115262" y="3586394"/>
                </a:lnTo>
                <a:lnTo>
                  <a:pt x="4086040" y="3626402"/>
                </a:lnTo>
              </a:path>
            </a:pathLst>
          </a:custGeom>
          <a:ln w="19812">
            <a:solidFill>
              <a:schemeClr val="tx1">
                <a:lumMod val="50000"/>
                <a:lumOff val="50000"/>
              </a:schemeClr>
            </a:solidFill>
            <a:prstDash val="sysDash"/>
          </a:ln>
        </p:spPr>
        <p:txBody>
          <a:bodyPr wrap="square" lIns="0" tIns="0" rIns="0" bIns="0" rtlCol="0"/>
          <a:lstStyle/>
          <a:p>
            <a:pPr defTabSz="734355"/>
            <a:endParaRPr sz="1600">
              <a:solidFill>
                <a:srgbClr val="000000"/>
              </a:solidFill>
              <a:latin typeface="+mj-lt"/>
            </a:endParaRPr>
          </a:p>
        </p:txBody>
      </p:sp>
      <p:sp>
        <p:nvSpPr>
          <p:cNvPr id="204" name="object 217">
            <a:extLst>
              <a:ext uri="{FF2B5EF4-FFF2-40B4-BE49-F238E27FC236}">
                <a16:creationId xmlns:a16="http://schemas.microsoft.com/office/drawing/2014/main" id="{0E0B4429-9053-6182-C110-ED511DFD6550}"/>
              </a:ext>
            </a:extLst>
          </p:cNvPr>
          <p:cNvSpPr/>
          <p:nvPr/>
        </p:nvSpPr>
        <p:spPr>
          <a:xfrm>
            <a:off x="7401921" y="4726886"/>
            <a:ext cx="75608" cy="80882"/>
          </a:xfrm>
          <a:custGeom>
            <a:avLst/>
            <a:gdLst/>
            <a:ahLst/>
            <a:cxnLst/>
            <a:rect l="l" t="t" r="r" b="b"/>
            <a:pathLst>
              <a:path w="81915" h="87629">
                <a:moveTo>
                  <a:pt x="81368" y="53530"/>
                </a:moveTo>
                <a:lnTo>
                  <a:pt x="0" y="87604"/>
                </a:lnTo>
                <a:lnTo>
                  <a:pt x="10388" y="0"/>
                </a:lnTo>
              </a:path>
            </a:pathLst>
          </a:custGeom>
          <a:solidFill>
            <a:schemeClr val="tx1">
              <a:lumMod val="50000"/>
              <a:lumOff val="50000"/>
            </a:schemeClr>
          </a:solidFill>
          <a:ln w="19812">
            <a:solidFill>
              <a:schemeClr val="tx1">
                <a:lumMod val="50000"/>
                <a:lumOff val="50000"/>
              </a:schemeClr>
            </a:solidFill>
          </a:ln>
        </p:spPr>
        <p:txBody>
          <a:bodyPr wrap="square" lIns="0" tIns="0" rIns="0" bIns="0" rtlCol="0"/>
          <a:lstStyle/>
          <a:p>
            <a:pPr defTabSz="734355"/>
            <a:endParaRPr sz="1600">
              <a:solidFill>
                <a:srgbClr val="000000"/>
              </a:solidFill>
              <a:latin typeface="+mj-lt"/>
            </a:endParaRPr>
          </a:p>
        </p:txBody>
      </p:sp>
      <p:sp>
        <p:nvSpPr>
          <p:cNvPr id="205" name="object 229">
            <a:extLst>
              <a:ext uri="{FF2B5EF4-FFF2-40B4-BE49-F238E27FC236}">
                <a16:creationId xmlns:a16="http://schemas.microsoft.com/office/drawing/2014/main" id="{9DB4E94E-E105-5BA5-76A5-37FBC6300E96}"/>
              </a:ext>
            </a:extLst>
          </p:cNvPr>
          <p:cNvSpPr/>
          <p:nvPr/>
        </p:nvSpPr>
        <p:spPr>
          <a:xfrm>
            <a:off x="3721187" y="4329864"/>
            <a:ext cx="199554" cy="199567"/>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06" name="object 230">
            <a:extLst>
              <a:ext uri="{FF2B5EF4-FFF2-40B4-BE49-F238E27FC236}">
                <a16:creationId xmlns:a16="http://schemas.microsoft.com/office/drawing/2014/main" id="{8173D71C-236F-7BA6-7FA1-F49BA59505E5}"/>
              </a:ext>
            </a:extLst>
          </p:cNvPr>
          <p:cNvSpPr/>
          <p:nvPr/>
        </p:nvSpPr>
        <p:spPr>
          <a:xfrm>
            <a:off x="7711116" y="3652567"/>
            <a:ext cx="216434" cy="217854"/>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07" name="object 231">
            <a:extLst>
              <a:ext uri="{FF2B5EF4-FFF2-40B4-BE49-F238E27FC236}">
                <a16:creationId xmlns:a16="http://schemas.microsoft.com/office/drawing/2014/main" id="{D5798560-2BED-49C2-2282-6520883A4F26}"/>
              </a:ext>
            </a:extLst>
          </p:cNvPr>
          <p:cNvSpPr/>
          <p:nvPr/>
        </p:nvSpPr>
        <p:spPr>
          <a:xfrm>
            <a:off x="3524959" y="3244642"/>
            <a:ext cx="217841" cy="216446"/>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08" name="object 232">
            <a:extLst>
              <a:ext uri="{FF2B5EF4-FFF2-40B4-BE49-F238E27FC236}">
                <a16:creationId xmlns:a16="http://schemas.microsoft.com/office/drawing/2014/main" id="{55B54F29-83C2-01B8-5025-44F2A680AE59}"/>
              </a:ext>
            </a:extLst>
          </p:cNvPr>
          <p:cNvSpPr/>
          <p:nvPr/>
        </p:nvSpPr>
        <p:spPr>
          <a:xfrm>
            <a:off x="3998293" y="2128475"/>
            <a:ext cx="199554" cy="198160"/>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09" name="object 233">
            <a:extLst>
              <a:ext uri="{FF2B5EF4-FFF2-40B4-BE49-F238E27FC236}">
                <a16:creationId xmlns:a16="http://schemas.microsoft.com/office/drawing/2014/main" id="{FC8AF945-2EA3-FD58-5CD2-46AB32EC182A}"/>
              </a:ext>
            </a:extLst>
          </p:cNvPr>
          <p:cNvSpPr/>
          <p:nvPr/>
        </p:nvSpPr>
        <p:spPr>
          <a:xfrm>
            <a:off x="7642191" y="2862037"/>
            <a:ext cx="216434" cy="217854"/>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10" name="object 234">
            <a:extLst>
              <a:ext uri="{FF2B5EF4-FFF2-40B4-BE49-F238E27FC236}">
                <a16:creationId xmlns:a16="http://schemas.microsoft.com/office/drawing/2014/main" id="{074E1B71-1A42-5C61-1FC1-BE94BFFBE849}"/>
              </a:ext>
            </a:extLst>
          </p:cNvPr>
          <p:cNvSpPr/>
          <p:nvPr/>
        </p:nvSpPr>
        <p:spPr>
          <a:xfrm>
            <a:off x="7253256" y="2128475"/>
            <a:ext cx="199554" cy="198160"/>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11" name="object 236">
            <a:extLst>
              <a:ext uri="{FF2B5EF4-FFF2-40B4-BE49-F238E27FC236}">
                <a16:creationId xmlns:a16="http://schemas.microsoft.com/office/drawing/2014/main" id="{E8CFD875-2DD1-B690-72C7-3FBEAC0C75BE}"/>
              </a:ext>
            </a:extLst>
          </p:cNvPr>
          <p:cNvSpPr/>
          <p:nvPr/>
        </p:nvSpPr>
        <p:spPr>
          <a:xfrm>
            <a:off x="7562714" y="4317204"/>
            <a:ext cx="199554" cy="199567"/>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
        <p:nvSpPr>
          <p:cNvPr id="212" name="Rectangle 211">
            <a:extLst>
              <a:ext uri="{FF2B5EF4-FFF2-40B4-BE49-F238E27FC236}">
                <a16:creationId xmlns:a16="http://schemas.microsoft.com/office/drawing/2014/main" id="{058C81FE-7156-0DBF-7168-4F322C19FAB9}"/>
              </a:ext>
            </a:extLst>
          </p:cNvPr>
          <p:cNvSpPr/>
          <p:nvPr/>
        </p:nvSpPr>
        <p:spPr>
          <a:xfrm>
            <a:off x="6150781" y="4335686"/>
            <a:ext cx="442248" cy="178580"/>
          </a:xfrm>
          <a:prstGeom prst="rect">
            <a:avLst/>
          </a:prstGeom>
          <a:solidFill>
            <a:srgbClr val="EAAA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800" b="1">
                <a:solidFill>
                  <a:schemeClr val="bg1"/>
                </a:solidFill>
                <a:latin typeface="+mj-lt"/>
              </a:rPr>
              <a:t>Company</a:t>
            </a:r>
            <a:endParaRPr lang="en-SG" sz="800" b="1">
              <a:solidFill>
                <a:schemeClr val="bg1"/>
              </a:solidFill>
              <a:latin typeface="+mj-lt"/>
            </a:endParaRPr>
          </a:p>
        </p:txBody>
      </p:sp>
      <p:grpSp>
        <p:nvGrpSpPr>
          <p:cNvPr id="213" name="Group 212">
            <a:extLst>
              <a:ext uri="{FF2B5EF4-FFF2-40B4-BE49-F238E27FC236}">
                <a16:creationId xmlns:a16="http://schemas.microsoft.com/office/drawing/2014/main" id="{F9A5D415-F689-4065-6733-08D63D260E09}"/>
              </a:ext>
            </a:extLst>
          </p:cNvPr>
          <p:cNvGrpSpPr/>
          <p:nvPr/>
        </p:nvGrpSpPr>
        <p:grpSpPr>
          <a:xfrm>
            <a:off x="672864" y="1968946"/>
            <a:ext cx="2682575" cy="894224"/>
            <a:chOff x="1042611" y="1673140"/>
            <a:chExt cx="2682575" cy="894224"/>
          </a:xfrm>
        </p:grpSpPr>
        <p:sp>
          <p:nvSpPr>
            <p:cNvPr id="214" name="object 7">
              <a:extLst>
                <a:ext uri="{FF2B5EF4-FFF2-40B4-BE49-F238E27FC236}">
                  <a16:creationId xmlns:a16="http://schemas.microsoft.com/office/drawing/2014/main" id="{B864C8F9-B293-43EE-9395-C6E493BEE5B8}"/>
                </a:ext>
              </a:extLst>
            </p:cNvPr>
            <p:cNvSpPr txBox="1"/>
            <p:nvPr/>
          </p:nvSpPr>
          <p:spPr>
            <a:xfrm>
              <a:off x="1042612" y="2003859"/>
              <a:ext cx="2655084" cy="563505"/>
            </a:xfrm>
            <a:prstGeom prst="rect">
              <a:avLst/>
            </a:prstGeom>
          </p:spPr>
          <p:txBody>
            <a:bodyPr vert="horz" wrap="square" lIns="0" tIns="9415" rIns="0" bIns="0" rtlCol="0">
              <a:spAutoFit/>
            </a:bodyPr>
            <a:lstStyle/>
            <a:p>
              <a:pPr marL="9415" marR="3766" defTabSz="734355">
                <a:spcBef>
                  <a:spcPts val="74"/>
                </a:spcBef>
              </a:pPr>
              <a:r>
                <a:rPr lang="en-US" sz="1200" spc="-4">
                  <a:cs typeface="Arial"/>
                </a:rPr>
                <a:t>Growing prominence of </a:t>
              </a:r>
              <a:r>
                <a:rPr lang="en-US" sz="1200" b="1" spc="-4">
                  <a:cs typeface="Arial"/>
                </a:rPr>
                <a:t>c</a:t>
              </a:r>
              <a:r>
                <a:rPr sz="1200" b="1" spc="-4">
                  <a:cs typeface="Arial"/>
                </a:rPr>
                <a:t>limate </a:t>
              </a:r>
              <a:r>
                <a:rPr sz="1200" b="1">
                  <a:cs typeface="Arial"/>
                </a:rPr>
                <a:t>change,  social</a:t>
              </a:r>
              <a:r>
                <a:rPr sz="1200" b="1" spc="-78">
                  <a:cs typeface="Arial"/>
                </a:rPr>
                <a:t> </a:t>
              </a:r>
              <a:r>
                <a:rPr sz="1200" b="1">
                  <a:cs typeface="Arial"/>
                </a:rPr>
                <a:t>inequalities,</a:t>
              </a:r>
              <a:r>
                <a:rPr lang="en-US" sz="1200" b="1">
                  <a:cs typeface="Arial"/>
                </a:rPr>
                <a:t> and irresponsible corporate governance</a:t>
              </a:r>
              <a:endParaRPr sz="1200" b="1">
                <a:cs typeface="Arial"/>
              </a:endParaRPr>
            </a:p>
          </p:txBody>
        </p:sp>
        <p:sp>
          <p:nvSpPr>
            <p:cNvPr id="215" name="Rectangle 214">
              <a:extLst>
                <a:ext uri="{FF2B5EF4-FFF2-40B4-BE49-F238E27FC236}">
                  <a16:creationId xmlns:a16="http://schemas.microsoft.com/office/drawing/2014/main" id="{31C4474E-42F9-75DE-8868-3FBD65024AD8}"/>
                </a:ext>
              </a:extLst>
            </p:cNvPr>
            <p:cNvSpPr/>
            <p:nvPr/>
          </p:nvSpPr>
          <p:spPr>
            <a:xfrm>
              <a:off x="1042611" y="1673140"/>
              <a:ext cx="2634059" cy="136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sz="2000" b="1">
                  <a:solidFill>
                    <a:srgbClr val="BB3E03"/>
                  </a:solidFill>
                  <a:latin typeface="+mj-lt"/>
                </a:rPr>
                <a:t>Public Scrutiny</a:t>
              </a:r>
              <a:endParaRPr lang="en-SG" sz="2000" b="1">
                <a:solidFill>
                  <a:srgbClr val="BB3E03"/>
                </a:solidFill>
                <a:latin typeface="+mj-lt"/>
              </a:endParaRPr>
            </a:p>
          </p:txBody>
        </p:sp>
        <p:cxnSp>
          <p:nvCxnSpPr>
            <p:cNvPr id="216" name="Straight Connector 215">
              <a:extLst>
                <a:ext uri="{FF2B5EF4-FFF2-40B4-BE49-F238E27FC236}">
                  <a16:creationId xmlns:a16="http://schemas.microsoft.com/office/drawing/2014/main" id="{04731D33-C0B9-89BD-8696-77C296ECE11F}"/>
                </a:ext>
              </a:extLst>
            </p:cNvPr>
            <p:cNvCxnSpPr>
              <a:cxnSpLocks/>
            </p:cNvCxnSpPr>
            <p:nvPr/>
          </p:nvCxnSpPr>
          <p:spPr>
            <a:xfrm>
              <a:off x="1042612" y="1951245"/>
              <a:ext cx="2682574" cy="0"/>
            </a:xfrm>
            <a:prstGeom prst="line">
              <a:avLst/>
            </a:prstGeom>
            <a:ln w="28575">
              <a:solidFill>
                <a:srgbClr val="BB3E03"/>
              </a:solidFill>
            </a:ln>
          </p:spPr>
          <p:style>
            <a:lnRef idx="1">
              <a:schemeClr val="accent4"/>
            </a:lnRef>
            <a:fillRef idx="0">
              <a:schemeClr val="accent4"/>
            </a:fillRef>
            <a:effectRef idx="0">
              <a:schemeClr val="accent4"/>
            </a:effectRef>
            <a:fontRef idx="minor">
              <a:schemeClr val="tx1"/>
            </a:fontRef>
          </p:style>
        </p:cxnSp>
      </p:grpSp>
      <p:grpSp>
        <p:nvGrpSpPr>
          <p:cNvPr id="217" name="Group 216">
            <a:extLst>
              <a:ext uri="{FF2B5EF4-FFF2-40B4-BE49-F238E27FC236}">
                <a16:creationId xmlns:a16="http://schemas.microsoft.com/office/drawing/2014/main" id="{936E1708-9078-72FC-AEB7-331E26688AF6}"/>
              </a:ext>
            </a:extLst>
          </p:cNvPr>
          <p:cNvGrpSpPr/>
          <p:nvPr/>
        </p:nvGrpSpPr>
        <p:grpSpPr>
          <a:xfrm>
            <a:off x="672864" y="3261302"/>
            <a:ext cx="2634059" cy="1103043"/>
            <a:chOff x="1042611" y="2965496"/>
            <a:chExt cx="2634059" cy="1103043"/>
          </a:xfrm>
        </p:grpSpPr>
        <p:sp>
          <p:nvSpPr>
            <p:cNvPr id="218" name="object 10">
              <a:extLst>
                <a:ext uri="{FF2B5EF4-FFF2-40B4-BE49-F238E27FC236}">
                  <a16:creationId xmlns:a16="http://schemas.microsoft.com/office/drawing/2014/main" id="{D0128E4E-A60E-71BB-B844-E76CEF05DA5E}"/>
                </a:ext>
              </a:extLst>
            </p:cNvPr>
            <p:cNvSpPr txBox="1"/>
            <p:nvPr/>
          </p:nvSpPr>
          <p:spPr>
            <a:xfrm>
              <a:off x="1042612" y="3320368"/>
              <a:ext cx="2144874" cy="748171"/>
            </a:xfrm>
            <a:prstGeom prst="rect">
              <a:avLst/>
            </a:prstGeom>
          </p:spPr>
          <p:txBody>
            <a:bodyPr vert="horz" wrap="square" lIns="0" tIns="9415" rIns="0" bIns="0" rtlCol="0">
              <a:spAutoFit/>
            </a:bodyPr>
            <a:lstStyle/>
            <a:p>
              <a:pPr marL="9415" marR="3766" defTabSz="734355">
                <a:spcBef>
                  <a:spcPts val="74"/>
                </a:spcBef>
              </a:pPr>
              <a:r>
                <a:rPr lang="en-US" sz="1200" spc="-4">
                  <a:cs typeface="Arial"/>
                </a:rPr>
                <a:t>Increasing</a:t>
              </a:r>
              <a:r>
                <a:rPr sz="1200" spc="-4">
                  <a:cs typeface="Arial"/>
                </a:rPr>
                <a:t> </a:t>
              </a:r>
              <a:r>
                <a:rPr sz="1200">
                  <a:cs typeface="Arial"/>
                </a:rPr>
                <a:t>demand for</a:t>
              </a:r>
              <a:r>
                <a:rPr lang="en-US" sz="1200">
                  <a:cs typeface="Arial"/>
                </a:rPr>
                <a:t> </a:t>
              </a:r>
              <a:r>
                <a:rPr lang="en-US" sz="1200" b="1">
                  <a:cs typeface="Arial"/>
                </a:rPr>
                <a:t>transparent disclosures of ESG performance including climate</a:t>
              </a:r>
              <a:endParaRPr sz="1200" b="1">
                <a:cs typeface="Arial"/>
              </a:endParaRPr>
            </a:p>
          </p:txBody>
        </p:sp>
        <p:sp>
          <p:nvSpPr>
            <p:cNvPr id="219" name="Rectangle 218">
              <a:extLst>
                <a:ext uri="{FF2B5EF4-FFF2-40B4-BE49-F238E27FC236}">
                  <a16:creationId xmlns:a16="http://schemas.microsoft.com/office/drawing/2014/main" id="{C8C77B93-D59D-974E-6D99-0498E2D894A3}"/>
                </a:ext>
              </a:extLst>
            </p:cNvPr>
            <p:cNvSpPr/>
            <p:nvPr/>
          </p:nvSpPr>
          <p:spPr>
            <a:xfrm>
              <a:off x="1042611" y="2965496"/>
              <a:ext cx="2634059" cy="136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sz="2000" b="1">
                  <a:solidFill>
                    <a:srgbClr val="BB3E03"/>
                  </a:solidFill>
                  <a:latin typeface="+mj-lt"/>
                </a:rPr>
                <a:t>Investor Expectation</a:t>
              </a:r>
              <a:endParaRPr lang="en-SG" sz="2000" b="1">
                <a:solidFill>
                  <a:srgbClr val="BB3E03"/>
                </a:solidFill>
                <a:latin typeface="+mj-lt"/>
              </a:endParaRPr>
            </a:p>
          </p:txBody>
        </p:sp>
        <p:cxnSp>
          <p:nvCxnSpPr>
            <p:cNvPr id="220" name="Straight Connector 219">
              <a:extLst>
                <a:ext uri="{FF2B5EF4-FFF2-40B4-BE49-F238E27FC236}">
                  <a16:creationId xmlns:a16="http://schemas.microsoft.com/office/drawing/2014/main" id="{352385D0-A57C-E221-D41F-6D4B8B534DC0}"/>
                </a:ext>
              </a:extLst>
            </p:cNvPr>
            <p:cNvCxnSpPr>
              <a:cxnSpLocks/>
            </p:cNvCxnSpPr>
            <p:nvPr/>
          </p:nvCxnSpPr>
          <p:spPr>
            <a:xfrm>
              <a:off x="1042612" y="3257161"/>
              <a:ext cx="2015458" cy="0"/>
            </a:xfrm>
            <a:prstGeom prst="line">
              <a:avLst/>
            </a:prstGeom>
            <a:ln w="28575">
              <a:solidFill>
                <a:srgbClr val="BB3E03"/>
              </a:solidFill>
            </a:ln>
          </p:spPr>
          <p:style>
            <a:lnRef idx="1">
              <a:schemeClr val="accent2"/>
            </a:lnRef>
            <a:fillRef idx="0">
              <a:schemeClr val="accent2"/>
            </a:fillRef>
            <a:effectRef idx="0">
              <a:schemeClr val="accent2"/>
            </a:effectRef>
            <a:fontRef idx="minor">
              <a:schemeClr val="tx1"/>
            </a:fontRef>
          </p:style>
        </p:cxnSp>
      </p:grpSp>
      <p:grpSp>
        <p:nvGrpSpPr>
          <p:cNvPr id="221" name="Group 220">
            <a:extLst>
              <a:ext uri="{FF2B5EF4-FFF2-40B4-BE49-F238E27FC236}">
                <a16:creationId xmlns:a16="http://schemas.microsoft.com/office/drawing/2014/main" id="{17127B85-A84A-A667-687D-2F2EE9A2E6A2}"/>
              </a:ext>
            </a:extLst>
          </p:cNvPr>
          <p:cNvGrpSpPr/>
          <p:nvPr/>
        </p:nvGrpSpPr>
        <p:grpSpPr>
          <a:xfrm>
            <a:off x="672864" y="4555284"/>
            <a:ext cx="2634059" cy="971341"/>
            <a:chOff x="1042611" y="4259478"/>
            <a:chExt cx="2634059" cy="971341"/>
          </a:xfrm>
        </p:grpSpPr>
        <p:sp>
          <p:nvSpPr>
            <p:cNvPr id="222" name="object 11">
              <a:extLst>
                <a:ext uri="{FF2B5EF4-FFF2-40B4-BE49-F238E27FC236}">
                  <a16:creationId xmlns:a16="http://schemas.microsoft.com/office/drawing/2014/main" id="{43B44CC5-93A8-1036-70B5-1ED0FBF38C60}"/>
                </a:ext>
              </a:extLst>
            </p:cNvPr>
            <p:cNvSpPr txBox="1"/>
            <p:nvPr/>
          </p:nvSpPr>
          <p:spPr>
            <a:xfrm>
              <a:off x="1042611" y="4667314"/>
              <a:ext cx="2324655" cy="563505"/>
            </a:xfrm>
            <a:prstGeom prst="rect">
              <a:avLst/>
            </a:prstGeom>
          </p:spPr>
          <p:txBody>
            <a:bodyPr vert="horz" wrap="square" lIns="0" tIns="9415" rIns="0" bIns="0" rtlCol="0">
              <a:spAutoFit/>
            </a:bodyPr>
            <a:lstStyle/>
            <a:p>
              <a:pPr marL="9415" marR="3766" defTabSz="734355">
                <a:spcBef>
                  <a:spcPts val="74"/>
                </a:spcBef>
              </a:pPr>
              <a:r>
                <a:rPr sz="1200" spc="-4">
                  <a:cs typeface="Arial"/>
                </a:rPr>
                <a:t>Paris Agreement's </a:t>
              </a:r>
              <a:r>
                <a:rPr sz="1200">
                  <a:cs typeface="Arial"/>
                </a:rPr>
                <a:t>climate </a:t>
              </a:r>
              <a:r>
                <a:rPr sz="1200" spc="-4">
                  <a:cs typeface="Arial"/>
                </a:rPr>
                <a:t>targets</a:t>
              </a:r>
              <a:r>
                <a:rPr lang="en-US" sz="1200" spc="-4">
                  <a:cs typeface="Arial"/>
                </a:rPr>
                <a:t>; </a:t>
              </a:r>
              <a:r>
                <a:rPr sz="1200" spc="-4">
                  <a:cs typeface="Arial"/>
                </a:rPr>
                <a:t>UN's </a:t>
              </a:r>
              <a:r>
                <a:rPr sz="1200">
                  <a:cs typeface="Arial"/>
                </a:rPr>
                <a:t>17 </a:t>
              </a:r>
              <a:r>
                <a:rPr sz="1200" spc="-4">
                  <a:cs typeface="Arial"/>
                </a:rPr>
                <a:t>Sustainable Development Goals (SDGs)</a:t>
              </a:r>
              <a:r>
                <a:rPr lang="en-US" sz="1200" spc="-4">
                  <a:cs typeface="Arial"/>
                </a:rPr>
                <a:t> and </a:t>
              </a:r>
              <a:r>
                <a:rPr lang="en-US" sz="1200" b="1" spc="-4">
                  <a:cs typeface="Arial"/>
                </a:rPr>
                <a:t>COP27</a:t>
              </a:r>
              <a:endParaRPr sz="1200" b="1">
                <a:cs typeface="Arial"/>
              </a:endParaRPr>
            </a:p>
          </p:txBody>
        </p:sp>
        <p:sp>
          <p:nvSpPr>
            <p:cNvPr id="223" name="Rectangle 222">
              <a:extLst>
                <a:ext uri="{FF2B5EF4-FFF2-40B4-BE49-F238E27FC236}">
                  <a16:creationId xmlns:a16="http://schemas.microsoft.com/office/drawing/2014/main" id="{4BE69A6E-4E4F-BE0B-FC23-DE67E28AB4DC}"/>
                </a:ext>
              </a:extLst>
            </p:cNvPr>
            <p:cNvSpPr/>
            <p:nvPr/>
          </p:nvSpPr>
          <p:spPr>
            <a:xfrm>
              <a:off x="1042611" y="4259478"/>
              <a:ext cx="2634059" cy="136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sz="2000" b="1">
                  <a:solidFill>
                    <a:srgbClr val="BB3E03"/>
                  </a:solidFill>
                  <a:latin typeface="+mj-lt"/>
                </a:rPr>
                <a:t>International Movement</a:t>
              </a:r>
              <a:endParaRPr lang="en-SG" sz="2000" b="1">
                <a:solidFill>
                  <a:srgbClr val="BB3E03"/>
                </a:solidFill>
                <a:latin typeface="+mj-lt"/>
              </a:endParaRPr>
            </a:p>
          </p:txBody>
        </p:sp>
        <p:cxnSp>
          <p:nvCxnSpPr>
            <p:cNvPr id="224" name="Straight Connector 223">
              <a:extLst>
                <a:ext uri="{FF2B5EF4-FFF2-40B4-BE49-F238E27FC236}">
                  <a16:creationId xmlns:a16="http://schemas.microsoft.com/office/drawing/2014/main" id="{07C9ECF6-5454-8FC1-590F-507AB9C25E07}"/>
                </a:ext>
              </a:extLst>
            </p:cNvPr>
            <p:cNvCxnSpPr>
              <a:cxnSpLocks/>
            </p:cNvCxnSpPr>
            <p:nvPr/>
          </p:nvCxnSpPr>
          <p:spPr>
            <a:xfrm>
              <a:off x="1042612" y="4563077"/>
              <a:ext cx="2217004" cy="0"/>
            </a:xfrm>
            <a:prstGeom prst="line">
              <a:avLst/>
            </a:prstGeom>
            <a:ln w="28575">
              <a:solidFill>
                <a:srgbClr val="BB3E03"/>
              </a:solidFill>
            </a:ln>
          </p:spPr>
          <p:style>
            <a:lnRef idx="1">
              <a:schemeClr val="accent2"/>
            </a:lnRef>
            <a:fillRef idx="0">
              <a:schemeClr val="accent2"/>
            </a:fillRef>
            <a:effectRef idx="0">
              <a:schemeClr val="accent2"/>
            </a:effectRef>
            <a:fontRef idx="minor">
              <a:schemeClr val="tx1"/>
            </a:fontRef>
          </p:style>
        </p:cxnSp>
      </p:grpSp>
      <p:grpSp>
        <p:nvGrpSpPr>
          <p:cNvPr id="225" name="Group 224">
            <a:extLst>
              <a:ext uri="{FF2B5EF4-FFF2-40B4-BE49-F238E27FC236}">
                <a16:creationId xmlns:a16="http://schemas.microsoft.com/office/drawing/2014/main" id="{667B3A8E-DD61-F733-B117-1DA3A14C6DAA}"/>
              </a:ext>
            </a:extLst>
          </p:cNvPr>
          <p:cNvGrpSpPr/>
          <p:nvPr/>
        </p:nvGrpSpPr>
        <p:grpSpPr>
          <a:xfrm>
            <a:off x="8120066" y="1968946"/>
            <a:ext cx="2684294" cy="964525"/>
            <a:chOff x="8795869" y="2631411"/>
            <a:chExt cx="2378249" cy="964525"/>
          </a:xfrm>
        </p:grpSpPr>
        <p:sp>
          <p:nvSpPr>
            <p:cNvPr id="226" name="object 13">
              <a:extLst>
                <a:ext uri="{FF2B5EF4-FFF2-40B4-BE49-F238E27FC236}">
                  <a16:creationId xmlns:a16="http://schemas.microsoft.com/office/drawing/2014/main" id="{960921C2-C8EF-D42C-B441-CAA5956F5A6A}"/>
                </a:ext>
              </a:extLst>
            </p:cNvPr>
            <p:cNvSpPr txBox="1"/>
            <p:nvPr/>
          </p:nvSpPr>
          <p:spPr>
            <a:xfrm>
              <a:off x="9154282" y="3032431"/>
              <a:ext cx="2019836" cy="563505"/>
            </a:xfrm>
            <a:prstGeom prst="rect">
              <a:avLst/>
            </a:prstGeom>
          </p:spPr>
          <p:txBody>
            <a:bodyPr vert="horz" wrap="square" lIns="0" tIns="9415" rIns="0" bIns="0" rtlCol="0">
              <a:spAutoFit/>
            </a:bodyPr>
            <a:lstStyle/>
            <a:p>
              <a:pPr marL="9415" marR="3766" algn="r" defTabSz="734355">
                <a:spcBef>
                  <a:spcPts val="74"/>
                </a:spcBef>
              </a:pPr>
              <a:r>
                <a:rPr sz="1200" spc="-4">
                  <a:cs typeface="Arial"/>
                </a:rPr>
                <a:t>Position correctly </a:t>
              </a:r>
              <a:r>
                <a:rPr sz="1200">
                  <a:cs typeface="Arial"/>
                </a:rPr>
                <a:t>in the  </a:t>
              </a:r>
              <a:r>
                <a:rPr sz="1200" spc="-4">
                  <a:cs typeface="Arial"/>
                </a:rPr>
                <a:t>market </a:t>
              </a:r>
              <a:r>
                <a:rPr sz="1200">
                  <a:cs typeface="Arial"/>
                </a:rPr>
                <a:t>and </a:t>
              </a:r>
              <a:r>
                <a:rPr sz="1200" b="1">
                  <a:cs typeface="Arial"/>
                </a:rPr>
                <a:t>take</a:t>
              </a:r>
              <a:r>
                <a:rPr sz="1200" b="1" spc="-56">
                  <a:cs typeface="Arial"/>
                </a:rPr>
                <a:t> </a:t>
              </a:r>
              <a:r>
                <a:rPr sz="1200" b="1" spc="-4">
                  <a:cs typeface="Arial"/>
                </a:rPr>
                <a:t>advantage </a:t>
              </a:r>
              <a:r>
                <a:rPr sz="1200" b="1">
                  <a:cs typeface="Arial"/>
                </a:rPr>
                <a:t>of </a:t>
              </a:r>
              <a:r>
                <a:rPr lang="en-US" sz="1200" b="1">
                  <a:cs typeface="Arial"/>
                </a:rPr>
                <a:t>ESG opportunities</a:t>
              </a:r>
              <a:endParaRPr sz="1200" b="1">
                <a:cs typeface="Arial"/>
              </a:endParaRPr>
            </a:p>
          </p:txBody>
        </p:sp>
        <p:sp>
          <p:nvSpPr>
            <p:cNvPr id="227" name="Rectangle 226">
              <a:extLst>
                <a:ext uri="{FF2B5EF4-FFF2-40B4-BE49-F238E27FC236}">
                  <a16:creationId xmlns:a16="http://schemas.microsoft.com/office/drawing/2014/main" id="{7AAFEB14-4360-3F41-1D86-00C611D4EFA7}"/>
                </a:ext>
              </a:extLst>
            </p:cNvPr>
            <p:cNvSpPr/>
            <p:nvPr/>
          </p:nvSpPr>
          <p:spPr>
            <a:xfrm>
              <a:off x="9061324" y="2631411"/>
              <a:ext cx="2112794" cy="136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r"/>
              <a:r>
                <a:rPr lang="en-US" sz="2000" b="1">
                  <a:solidFill>
                    <a:srgbClr val="0A9396"/>
                  </a:solidFill>
                  <a:latin typeface="+mj-lt"/>
                </a:rPr>
                <a:t>Market Demand</a:t>
              </a:r>
              <a:endParaRPr lang="en-SG" sz="2000" b="1">
                <a:solidFill>
                  <a:srgbClr val="0A9396"/>
                </a:solidFill>
                <a:latin typeface="+mj-lt"/>
              </a:endParaRPr>
            </a:p>
          </p:txBody>
        </p:sp>
        <p:cxnSp>
          <p:nvCxnSpPr>
            <p:cNvPr id="228" name="Straight Connector 227">
              <a:extLst>
                <a:ext uri="{FF2B5EF4-FFF2-40B4-BE49-F238E27FC236}">
                  <a16:creationId xmlns:a16="http://schemas.microsoft.com/office/drawing/2014/main" id="{9D62EA16-DB9D-0E6F-638A-AC7F6F29E4B2}"/>
                </a:ext>
              </a:extLst>
            </p:cNvPr>
            <p:cNvCxnSpPr>
              <a:cxnSpLocks/>
            </p:cNvCxnSpPr>
            <p:nvPr/>
          </p:nvCxnSpPr>
          <p:spPr>
            <a:xfrm>
              <a:off x="8795869" y="2900365"/>
              <a:ext cx="2376215" cy="0"/>
            </a:xfrm>
            <a:prstGeom prst="line">
              <a:avLst/>
            </a:prstGeom>
            <a:ln w="28575">
              <a:solidFill>
                <a:srgbClr val="0A9396"/>
              </a:solidFill>
            </a:ln>
          </p:spPr>
          <p:style>
            <a:lnRef idx="1">
              <a:schemeClr val="accent6"/>
            </a:lnRef>
            <a:fillRef idx="0">
              <a:schemeClr val="accent6"/>
            </a:fillRef>
            <a:effectRef idx="0">
              <a:schemeClr val="accent6"/>
            </a:effectRef>
            <a:fontRef idx="minor">
              <a:schemeClr val="tx1"/>
            </a:fontRef>
          </p:style>
        </p:cxnSp>
      </p:grpSp>
      <p:grpSp>
        <p:nvGrpSpPr>
          <p:cNvPr id="229" name="Group 228">
            <a:extLst>
              <a:ext uri="{FF2B5EF4-FFF2-40B4-BE49-F238E27FC236}">
                <a16:creationId xmlns:a16="http://schemas.microsoft.com/office/drawing/2014/main" id="{CB96D1D9-CDEA-CD8C-C071-13BFCE1C3132}"/>
              </a:ext>
            </a:extLst>
          </p:cNvPr>
          <p:cNvGrpSpPr/>
          <p:nvPr/>
        </p:nvGrpSpPr>
        <p:grpSpPr>
          <a:xfrm>
            <a:off x="8503681" y="3261302"/>
            <a:ext cx="2300708" cy="964525"/>
            <a:chOff x="9061324" y="3681835"/>
            <a:chExt cx="2112794" cy="964525"/>
          </a:xfrm>
        </p:grpSpPr>
        <p:sp>
          <p:nvSpPr>
            <p:cNvPr id="230" name="object 14">
              <a:extLst>
                <a:ext uri="{FF2B5EF4-FFF2-40B4-BE49-F238E27FC236}">
                  <a16:creationId xmlns:a16="http://schemas.microsoft.com/office/drawing/2014/main" id="{3EB062AB-4073-62B1-7463-DCFE9A74CC8F}"/>
                </a:ext>
              </a:extLst>
            </p:cNvPr>
            <p:cNvSpPr txBox="1"/>
            <p:nvPr/>
          </p:nvSpPr>
          <p:spPr>
            <a:xfrm>
              <a:off x="9554945" y="4082855"/>
              <a:ext cx="1619173" cy="563505"/>
            </a:xfrm>
            <a:prstGeom prst="rect">
              <a:avLst/>
            </a:prstGeom>
          </p:spPr>
          <p:txBody>
            <a:bodyPr vert="horz" wrap="square" lIns="0" tIns="9415" rIns="0" bIns="0" rtlCol="0">
              <a:spAutoFit/>
            </a:bodyPr>
            <a:lstStyle/>
            <a:p>
              <a:pPr marL="9415" marR="3766" algn="r" defTabSz="734355">
                <a:spcBef>
                  <a:spcPts val="74"/>
                </a:spcBef>
              </a:pPr>
              <a:r>
                <a:rPr lang="en-US" sz="1200">
                  <a:cs typeface="Arial"/>
                </a:rPr>
                <a:t>Identifying and </a:t>
              </a:r>
              <a:r>
                <a:rPr lang="en-US" sz="1200" b="1">
                  <a:cs typeface="Arial"/>
                </a:rPr>
                <a:t>managing</a:t>
              </a:r>
              <a:r>
                <a:rPr sz="1200" b="1">
                  <a:cs typeface="Arial"/>
                </a:rPr>
                <a:t> </a:t>
              </a:r>
              <a:r>
                <a:rPr lang="en-US" sz="1200" b="1">
                  <a:cs typeface="Arial"/>
                </a:rPr>
                <a:t>ESG</a:t>
              </a:r>
              <a:r>
                <a:rPr sz="1200" b="1">
                  <a:cs typeface="Arial"/>
                </a:rPr>
                <a:t> </a:t>
              </a:r>
              <a:r>
                <a:rPr sz="1200" b="1" spc="-4">
                  <a:cs typeface="Arial"/>
                </a:rPr>
                <a:t>risks</a:t>
              </a:r>
              <a:r>
                <a:rPr lang="en-US" sz="1200" b="1" spc="-4">
                  <a:cs typeface="Arial"/>
                </a:rPr>
                <a:t> appropriately</a:t>
              </a:r>
              <a:endParaRPr sz="1200" b="1">
                <a:cs typeface="Arial"/>
              </a:endParaRPr>
            </a:p>
          </p:txBody>
        </p:sp>
        <p:sp>
          <p:nvSpPr>
            <p:cNvPr id="231" name="Rectangle 230">
              <a:extLst>
                <a:ext uri="{FF2B5EF4-FFF2-40B4-BE49-F238E27FC236}">
                  <a16:creationId xmlns:a16="http://schemas.microsoft.com/office/drawing/2014/main" id="{95327958-2ABB-E1DD-2218-694FE386DD9F}"/>
                </a:ext>
              </a:extLst>
            </p:cNvPr>
            <p:cNvSpPr/>
            <p:nvPr/>
          </p:nvSpPr>
          <p:spPr>
            <a:xfrm>
              <a:off x="9061324" y="3681835"/>
              <a:ext cx="2112794" cy="136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r"/>
              <a:r>
                <a:rPr lang="en-US" sz="2000" b="1">
                  <a:solidFill>
                    <a:srgbClr val="0A9396"/>
                  </a:solidFill>
                  <a:latin typeface="+mj-lt"/>
                </a:rPr>
                <a:t>Risk</a:t>
              </a:r>
              <a:r>
                <a:rPr lang="en-US" sz="2000" b="1">
                  <a:solidFill>
                    <a:srgbClr val="0A9396"/>
                  </a:solidFill>
                  <a:latin typeface="KPMG Cyrillic Bold" panose="020B0803030202040204" pitchFamily="34" charset="0"/>
                </a:rPr>
                <a:t> </a:t>
              </a:r>
              <a:r>
                <a:rPr lang="en-US" sz="2000" b="1">
                  <a:solidFill>
                    <a:srgbClr val="0A9396"/>
                  </a:solidFill>
                  <a:latin typeface="+mj-lt"/>
                </a:rPr>
                <a:t>Management</a:t>
              </a:r>
              <a:endParaRPr lang="en-SG" sz="2000" b="1">
                <a:solidFill>
                  <a:srgbClr val="0A9396"/>
                </a:solidFill>
                <a:latin typeface="+mj-lt"/>
              </a:endParaRPr>
            </a:p>
          </p:txBody>
        </p:sp>
        <p:cxnSp>
          <p:nvCxnSpPr>
            <p:cNvPr id="232" name="Straight Connector 231">
              <a:extLst>
                <a:ext uri="{FF2B5EF4-FFF2-40B4-BE49-F238E27FC236}">
                  <a16:creationId xmlns:a16="http://schemas.microsoft.com/office/drawing/2014/main" id="{6B2EC1DC-EE4C-99AB-FAE6-4790B4AABC3D}"/>
                </a:ext>
              </a:extLst>
            </p:cNvPr>
            <p:cNvCxnSpPr>
              <a:cxnSpLocks/>
            </p:cNvCxnSpPr>
            <p:nvPr/>
          </p:nvCxnSpPr>
          <p:spPr>
            <a:xfrm>
              <a:off x="9320076" y="3950789"/>
              <a:ext cx="1851342" cy="0"/>
            </a:xfrm>
            <a:prstGeom prst="line">
              <a:avLst/>
            </a:prstGeom>
            <a:ln w="28575">
              <a:solidFill>
                <a:srgbClr val="0A9396"/>
              </a:solidFill>
            </a:ln>
          </p:spPr>
          <p:style>
            <a:lnRef idx="1">
              <a:schemeClr val="accent6"/>
            </a:lnRef>
            <a:fillRef idx="0">
              <a:schemeClr val="accent6"/>
            </a:fillRef>
            <a:effectRef idx="0">
              <a:schemeClr val="accent6"/>
            </a:effectRef>
            <a:fontRef idx="minor">
              <a:schemeClr val="tx1"/>
            </a:fontRef>
          </p:style>
        </p:cxnSp>
      </p:grpSp>
      <p:grpSp>
        <p:nvGrpSpPr>
          <p:cNvPr id="233" name="Group 232">
            <a:extLst>
              <a:ext uri="{FF2B5EF4-FFF2-40B4-BE49-F238E27FC236}">
                <a16:creationId xmlns:a16="http://schemas.microsoft.com/office/drawing/2014/main" id="{5E90ED54-278E-60C8-5F5F-9CE675A2D826}"/>
              </a:ext>
            </a:extLst>
          </p:cNvPr>
          <p:cNvGrpSpPr/>
          <p:nvPr/>
        </p:nvGrpSpPr>
        <p:grpSpPr>
          <a:xfrm>
            <a:off x="8575963" y="4555284"/>
            <a:ext cx="2242734" cy="725823"/>
            <a:chOff x="8945710" y="4786294"/>
            <a:chExt cx="2242734" cy="725823"/>
          </a:xfrm>
        </p:grpSpPr>
        <p:sp>
          <p:nvSpPr>
            <p:cNvPr id="234" name="object 235">
              <a:extLst>
                <a:ext uri="{FF2B5EF4-FFF2-40B4-BE49-F238E27FC236}">
                  <a16:creationId xmlns:a16="http://schemas.microsoft.com/office/drawing/2014/main" id="{DBED3327-8D4A-B14A-2CB5-523E12A89D8F}"/>
                </a:ext>
              </a:extLst>
            </p:cNvPr>
            <p:cNvSpPr txBox="1"/>
            <p:nvPr/>
          </p:nvSpPr>
          <p:spPr>
            <a:xfrm>
              <a:off x="9149599" y="5133278"/>
              <a:ext cx="2038845" cy="378839"/>
            </a:xfrm>
            <a:prstGeom prst="rect">
              <a:avLst/>
            </a:prstGeom>
          </p:spPr>
          <p:txBody>
            <a:bodyPr vert="horz" wrap="square" lIns="0" tIns="9415" rIns="0" bIns="0" rtlCol="0">
              <a:spAutoFit/>
            </a:bodyPr>
            <a:lstStyle/>
            <a:p>
              <a:pPr marL="9415" marR="3766" algn="r" defTabSz="734355">
                <a:spcBef>
                  <a:spcPts val="74"/>
                </a:spcBef>
              </a:pPr>
              <a:r>
                <a:rPr sz="1200" spc="-4">
                  <a:cs typeface="Arial"/>
                </a:rPr>
                <a:t>Ensure</a:t>
              </a:r>
              <a:r>
                <a:rPr sz="1200" spc="-34">
                  <a:cs typeface="Arial"/>
                </a:rPr>
                <a:t> </a:t>
              </a:r>
              <a:r>
                <a:rPr sz="1200" b="1" spc="-4">
                  <a:cs typeface="Arial"/>
                </a:rPr>
                <a:t>regulatory </a:t>
              </a:r>
              <a:r>
                <a:rPr sz="1200" b="1">
                  <a:cs typeface="Arial"/>
                </a:rPr>
                <a:t>compliance</a:t>
              </a:r>
            </a:p>
          </p:txBody>
        </p:sp>
        <p:sp>
          <p:nvSpPr>
            <p:cNvPr id="235" name="Rectangle 234">
              <a:extLst>
                <a:ext uri="{FF2B5EF4-FFF2-40B4-BE49-F238E27FC236}">
                  <a16:creationId xmlns:a16="http://schemas.microsoft.com/office/drawing/2014/main" id="{936CF3D2-812F-33AD-17B2-B916E53B22AD}"/>
                </a:ext>
              </a:extLst>
            </p:cNvPr>
            <p:cNvSpPr/>
            <p:nvPr/>
          </p:nvSpPr>
          <p:spPr>
            <a:xfrm>
              <a:off x="9075650" y="4786294"/>
              <a:ext cx="2112794" cy="108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r"/>
              <a:r>
                <a:rPr lang="en-US" sz="2000" b="1">
                  <a:solidFill>
                    <a:srgbClr val="0A9396"/>
                  </a:solidFill>
                  <a:latin typeface="+mj-lt"/>
                </a:rPr>
                <a:t>Regulatory Demand</a:t>
              </a:r>
              <a:endParaRPr lang="en-SG" sz="2000" b="1">
                <a:solidFill>
                  <a:srgbClr val="0A9396"/>
                </a:solidFill>
                <a:latin typeface="+mj-lt"/>
              </a:endParaRPr>
            </a:p>
          </p:txBody>
        </p:sp>
        <p:cxnSp>
          <p:nvCxnSpPr>
            <p:cNvPr id="236" name="Straight Connector 235">
              <a:extLst>
                <a:ext uri="{FF2B5EF4-FFF2-40B4-BE49-F238E27FC236}">
                  <a16:creationId xmlns:a16="http://schemas.microsoft.com/office/drawing/2014/main" id="{4BA7313A-6B69-AFC4-3D2D-74E96CCBB99F}"/>
                </a:ext>
              </a:extLst>
            </p:cNvPr>
            <p:cNvCxnSpPr>
              <a:cxnSpLocks/>
            </p:cNvCxnSpPr>
            <p:nvPr/>
          </p:nvCxnSpPr>
          <p:spPr>
            <a:xfrm>
              <a:off x="8945710" y="5055248"/>
              <a:ext cx="2217600" cy="0"/>
            </a:xfrm>
            <a:prstGeom prst="line">
              <a:avLst/>
            </a:prstGeom>
            <a:ln w="28575">
              <a:solidFill>
                <a:srgbClr val="0A9396"/>
              </a:solidFill>
            </a:ln>
          </p:spPr>
          <p:style>
            <a:lnRef idx="1">
              <a:schemeClr val="accent6"/>
            </a:lnRef>
            <a:fillRef idx="0">
              <a:schemeClr val="accent6"/>
            </a:fillRef>
            <a:effectRef idx="0">
              <a:schemeClr val="accent6"/>
            </a:effectRef>
            <a:fontRef idx="minor">
              <a:schemeClr val="tx1"/>
            </a:fontRef>
          </p:style>
        </p:cxnSp>
      </p:grpSp>
      <p:sp>
        <p:nvSpPr>
          <p:cNvPr id="237" name="Rectangle 236">
            <a:extLst>
              <a:ext uri="{FF2B5EF4-FFF2-40B4-BE49-F238E27FC236}">
                <a16:creationId xmlns:a16="http://schemas.microsoft.com/office/drawing/2014/main" id="{BC86240A-ACBD-D63E-D134-2E48DC1E52DE}"/>
              </a:ext>
            </a:extLst>
          </p:cNvPr>
          <p:cNvSpPr/>
          <p:nvPr/>
        </p:nvSpPr>
        <p:spPr>
          <a:xfrm>
            <a:off x="745057" y="5667314"/>
            <a:ext cx="10182711" cy="3376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GB" sz="2400" i="1" u="sng">
                <a:solidFill>
                  <a:schemeClr val="tx1"/>
                </a:solidFill>
                <a:latin typeface="+mj-lt"/>
              </a:rPr>
              <a:t>Sustainability reporting</a:t>
            </a:r>
            <a:r>
              <a:rPr lang="en-GB" sz="2400" i="1">
                <a:solidFill>
                  <a:schemeClr val="tx1"/>
                </a:solidFill>
                <a:latin typeface="+mj-lt"/>
              </a:rPr>
              <a:t> as a way to communicate sustainability efforts</a:t>
            </a:r>
          </a:p>
        </p:txBody>
      </p:sp>
      <p:sp>
        <p:nvSpPr>
          <p:cNvPr id="238" name="object 227">
            <a:extLst>
              <a:ext uri="{FF2B5EF4-FFF2-40B4-BE49-F238E27FC236}">
                <a16:creationId xmlns:a16="http://schemas.microsoft.com/office/drawing/2014/main" id="{F104EA24-D1B3-9552-E40D-7B4362BB95AC}"/>
              </a:ext>
            </a:extLst>
          </p:cNvPr>
          <p:cNvSpPr txBox="1"/>
          <p:nvPr/>
        </p:nvSpPr>
        <p:spPr>
          <a:xfrm>
            <a:off x="7579980" y="1122569"/>
            <a:ext cx="3175406" cy="625060"/>
          </a:xfrm>
          <a:prstGeom prst="rect">
            <a:avLst/>
          </a:prstGeom>
        </p:spPr>
        <p:txBody>
          <a:bodyPr vert="horz" wrap="square" lIns="0" tIns="9415" rIns="0" bIns="0" rtlCol="0">
            <a:spAutoFit/>
          </a:bodyPr>
          <a:lstStyle/>
          <a:p>
            <a:pPr marL="9415" algn="r" defTabSz="734355">
              <a:spcBef>
                <a:spcPts val="74"/>
              </a:spcBef>
            </a:pPr>
            <a:r>
              <a:rPr lang="en-SG" sz="4000" b="1" spc="-4">
                <a:solidFill>
                  <a:srgbClr val="004756"/>
                </a:solidFill>
                <a:latin typeface="+mj-lt"/>
                <a:cs typeface="Arial"/>
              </a:rPr>
              <a:t>Need </a:t>
            </a:r>
            <a:r>
              <a:rPr lang="en-SG" sz="4000" b="1">
                <a:solidFill>
                  <a:srgbClr val="004756"/>
                </a:solidFill>
                <a:latin typeface="+mj-lt"/>
                <a:cs typeface="Arial"/>
              </a:rPr>
              <a:t>for</a:t>
            </a:r>
            <a:r>
              <a:rPr lang="en-SG" sz="4000" b="1" spc="-59">
                <a:solidFill>
                  <a:srgbClr val="004756"/>
                </a:solidFill>
                <a:latin typeface="+mj-lt"/>
                <a:cs typeface="Arial"/>
              </a:rPr>
              <a:t> </a:t>
            </a:r>
            <a:r>
              <a:rPr lang="en-SG" sz="4000" b="1">
                <a:solidFill>
                  <a:srgbClr val="004756"/>
                </a:solidFill>
                <a:latin typeface="+mj-lt"/>
                <a:cs typeface="Arial"/>
              </a:rPr>
              <a:t>action:</a:t>
            </a:r>
            <a:endParaRPr lang="en-SG" sz="4000">
              <a:solidFill>
                <a:srgbClr val="004756"/>
              </a:solidFill>
              <a:latin typeface="+mj-lt"/>
              <a:cs typeface="Arial"/>
            </a:endParaRPr>
          </a:p>
        </p:txBody>
      </p:sp>
      <p:sp>
        <p:nvSpPr>
          <p:cNvPr id="239" name="Rectangle 238">
            <a:extLst>
              <a:ext uri="{FF2B5EF4-FFF2-40B4-BE49-F238E27FC236}">
                <a16:creationId xmlns:a16="http://schemas.microsoft.com/office/drawing/2014/main" id="{49D48ACF-504B-FE23-59B8-10D33E58A294}"/>
              </a:ext>
            </a:extLst>
          </p:cNvPr>
          <p:cNvSpPr/>
          <p:nvPr/>
        </p:nvSpPr>
        <p:spPr>
          <a:xfrm>
            <a:off x="635000" y="6222173"/>
            <a:ext cx="4970977" cy="209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r>
              <a:rPr lang="en-US" sz="800">
                <a:solidFill>
                  <a:schemeClr val="tx1"/>
                </a:solidFill>
              </a:rPr>
              <a:t>Source: KPMG Global</a:t>
            </a:r>
            <a:endParaRPr lang="en-US" sz="800">
              <a:solidFill>
                <a:schemeClr val="bg1"/>
              </a:solidFill>
            </a:endParaRPr>
          </a:p>
        </p:txBody>
      </p:sp>
      <p:sp>
        <p:nvSpPr>
          <p:cNvPr id="240" name="object 229">
            <a:extLst>
              <a:ext uri="{FF2B5EF4-FFF2-40B4-BE49-F238E27FC236}">
                <a16:creationId xmlns:a16="http://schemas.microsoft.com/office/drawing/2014/main" id="{AF4539F3-A3C4-A426-7687-193D1F2F22B8}"/>
              </a:ext>
            </a:extLst>
          </p:cNvPr>
          <p:cNvSpPr/>
          <p:nvPr/>
        </p:nvSpPr>
        <p:spPr>
          <a:xfrm>
            <a:off x="3963741" y="4702155"/>
            <a:ext cx="50587" cy="50590"/>
          </a:xfrm>
          <a:prstGeom prst="flowChartConnector">
            <a:avLst/>
          </a:prstGeom>
          <a:solidFill>
            <a:schemeClr val="tx1">
              <a:lumMod val="50000"/>
              <a:lumOff val="50000"/>
            </a:schemeClr>
          </a:solidFill>
        </p:spPr>
        <p:txBody>
          <a:bodyPr wrap="square" lIns="0" tIns="0" rIns="0" bIns="0" rtlCol="0"/>
          <a:lstStyle/>
          <a:p>
            <a:pPr defTabSz="734355"/>
            <a:endParaRPr sz="1600">
              <a:solidFill>
                <a:srgbClr val="000000"/>
              </a:solidFill>
              <a:latin typeface="+mj-lt"/>
            </a:endParaRPr>
          </a:p>
        </p:txBody>
      </p:sp>
    </p:spTree>
    <p:extLst>
      <p:ext uri="{BB962C8B-B14F-4D97-AF65-F5344CB8AC3E}">
        <p14:creationId xmlns:p14="http://schemas.microsoft.com/office/powerpoint/2010/main" val="18732385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DADEA67-F412-4A21-A31E-CB382334B8F5}"/>
              </a:ext>
            </a:extLst>
          </p:cNvPr>
          <p:cNvSpPr>
            <a:spLocks noGrp="1"/>
          </p:cNvSpPr>
          <p:nvPr>
            <p:ph type="title"/>
          </p:nvPr>
        </p:nvSpPr>
        <p:spPr>
          <a:xfrm>
            <a:off x="682063" y="451575"/>
            <a:ext cx="10800000" cy="479036"/>
          </a:xfrm>
        </p:spPr>
        <p:txBody>
          <a:bodyPr>
            <a:normAutofit fontScale="90000"/>
          </a:bodyPr>
          <a:lstStyle/>
          <a:p>
            <a:r>
              <a:rPr lang="en-SG" sz="3200" b="1" dirty="0">
                <a:solidFill>
                  <a:srgbClr val="9E2A2B"/>
                </a:solidFill>
                <a:latin typeface="Calibri" panose="020F0502020204030204" pitchFamily="34" charset="0"/>
                <a:cs typeface="Calibri" panose="020F0502020204030204" pitchFamily="34" charset="0"/>
              </a:rPr>
              <a:t>Global ESG regulatory landscape: Overview</a:t>
            </a:r>
            <a:endParaRPr lang="de-DE" sz="3600" dirty="0"/>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a:ln>
                <a:noFill/>
              </a:ln>
              <a:solidFill>
                <a:srgbClr val="FFFFFF"/>
              </a:solidFill>
              <a:effectLst/>
              <a:uLnTx/>
              <a:uFillTx/>
              <a:latin typeface="Arial"/>
              <a:ea typeface="+mn-ea"/>
              <a:cs typeface="+mn-cs"/>
            </a:endParaRPr>
          </a:p>
        </p:txBody>
      </p:sp>
      <p:sp>
        <p:nvSpPr>
          <p:cNvPr id="3" name="Rectangle 2">
            <a:extLst>
              <a:ext uri="{FF2B5EF4-FFF2-40B4-BE49-F238E27FC236}">
                <a16:creationId xmlns:a16="http://schemas.microsoft.com/office/drawing/2014/main" id="{24D3717A-4BA6-429B-9E00-FD9C41DE699A}"/>
              </a:ext>
            </a:extLst>
          </p:cNvPr>
          <p:cNvSpPr/>
          <p:nvPr/>
        </p:nvSpPr>
        <p:spPr>
          <a:xfrm>
            <a:off x="493900" y="1163126"/>
            <a:ext cx="2920050" cy="2332673"/>
          </a:xfrm>
          <a:prstGeom prst="rect">
            <a:avLst/>
          </a:prstGeom>
          <a:solidFill>
            <a:srgbClr val="94D2BD">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10" name="Rectangle 9">
            <a:extLst>
              <a:ext uri="{FF2B5EF4-FFF2-40B4-BE49-F238E27FC236}">
                <a16:creationId xmlns:a16="http://schemas.microsoft.com/office/drawing/2014/main" id="{12760E0D-6481-6278-63DD-E8C1DE712EDB}"/>
              </a:ext>
            </a:extLst>
          </p:cNvPr>
          <p:cNvSpPr/>
          <p:nvPr/>
        </p:nvSpPr>
        <p:spPr>
          <a:xfrm>
            <a:off x="8419311" y="1132022"/>
            <a:ext cx="3335053" cy="2327016"/>
          </a:xfrm>
          <a:prstGeom prst="rect">
            <a:avLst/>
          </a:prstGeom>
          <a:solidFill>
            <a:srgbClr val="016273">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24" name="Freeform 53">
            <a:extLst>
              <a:ext uri="{FF2B5EF4-FFF2-40B4-BE49-F238E27FC236}">
                <a16:creationId xmlns:a16="http://schemas.microsoft.com/office/drawing/2014/main" id="{BE0A04FD-0CAC-F527-FA76-4CE989315B47}"/>
              </a:ext>
            </a:extLst>
          </p:cNvPr>
          <p:cNvSpPr>
            <a:spLocks noChangeAspect="1"/>
          </p:cNvSpPr>
          <p:nvPr/>
        </p:nvSpPr>
        <p:spPr bwMode="gray">
          <a:xfrm>
            <a:off x="7465532" y="3249200"/>
            <a:ext cx="42258" cy="45428"/>
          </a:xfrm>
          <a:custGeom>
            <a:avLst/>
            <a:gdLst/>
            <a:ahLst/>
            <a:cxnLst>
              <a:cxn ang="0">
                <a:pos x="4" y="4"/>
              </a:cxn>
              <a:cxn ang="0">
                <a:pos x="20" y="11"/>
              </a:cxn>
              <a:cxn ang="0">
                <a:pos x="30" y="7"/>
              </a:cxn>
              <a:cxn ang="0">
                <a:pos x="68" y="32"/>
              </a:cxn>
              <a:cxn ang="0">
                <a:pos x="105" y="36"/>
              </a:cxn>
              <a:cxn ang="0">
                <a:pos x="127" y="23"/>
              </a:cxn>
              <a:cxn ang="0">
                <a:pos x="148" y="22"/>
              </a:cxn>
              <a:cxn ang="0">
                <a:pos x="165" y="13"/>
              </a:cxn>
              <a:cxn ang="0">
                <a:pos x="176" y="7"/>
              </a:cxn>
              <a:cxn ang="0">
                <a:pos x="193" y="22"/>
              </a:cxn>
              <a:cxn ang="0">
                <a:pos x="198" y="54"/>
              </a:cxn>
              <a:cxn ang="0">
                <a:pos x="196" y="85"/>
              </a:cxn>
              <a:cxn ang="0">
                <a:pos x="201" y="109"/>
              </a:cxn>
              <a:cxn ang="0">
                <a:pos x="198" y="112"/>
              </a:cxn>
              <a:cxn ang="0">
                <a:pos x="194" y="94"/>
              </a:cxn>
              <a:cxn ang="0">
                <a:pos x="182" y="119"/>
              </a:cxn>
              <a:cxn ang="0">
                <a:pos x="177" y="135"/>
              </a:cxn>
              <a:cxn ang="0">
                <a:pos x="172" y="157"/>
              </a:cxn>
              <a:cxn ang="0">
                <a:pos x="156" y="155"/>
              </a:cxn>
              <a:cxn ang="0">
                <a:pos x="154" y="167"/>
              </a:cxn>
              <a:cxn ang="0">
                <a:pos x="143" y="179"/>
              </a:cxn>
              <a:cxn ang="0">
                <a:pos x="137" y="184"/>
              </a:cxn>
              <a:cxn ang="0">
                <a:pos x="127" y="187"/>
              </a:cxn>
              <a:cxn ang="0">
                <a:pos x="124" y="206"/>
              </a:cxn>
              <a:cxn ang="0">
                <a:pos x="111" y="216"/>
              </a:cxn>
              <a:cxn ang="0">
                <a:pos x="99" y="209"/>
              </a:cxn>
              <a:cxn ang="0">
                <a:pos x="83" y="208"/>
              </a:cxn>
              <a:cxn ang="0">
                <a:pos x="69" y="201"/>
              </a:cxn>
              <a:cxn ang="0">
                <a:pos x="80" y="193"/>
              </a:cxn>
              <a:cxn ang="0">
                <a:pos x="62" y="188"/>
              </a:cxn>
              <a:cxn ang="0">
                <a:pos x="41" y="157"/>
              </a:cxn>
              <a:cxn ang="0">
                <a:pos x="25" y="107"/>
              </a:cxn>
              <a:cxn ang="0">
                <a:pos x="45" y="118"/>
              </a:cxn>
              <a:cxn ang="0">
                <a:pos x="25" y="92"/>
              </a:cxn>
              <a:cxn ang="0">
                <a:pos x="2" y="24"/>
              </a:cxn>
            </a:cxnLst>
            <a:rect l="0" t="0" r="r" b="b"/>
            <a:pathLst>
              <a:path w="201" h="216">
                <a:moveTo>
                  <a:pt x="2" y="0"/>
                </a:moveTo>
                <a:lnTo>
                  <a:pt x="4" y="4"/>
                </a:lnTo>
                <a:lnTo>
                  <a:pt x="13" y="6"/>
                </a:lnTo>
                <a:lnTo>
                  <a:pt x="20" y="11"/>
                </a:lnTo>
                <a:lnTo>
                  <a:pt x="26" y="7"/>
                </a:lnTo>
                <a:lnTo>
                  <a:pt x="30" y="7"/>
                </a:lnTo>
                <a:lnTo>
                  <a:pt x="43" y="13"/>
                </a:lnTo>
                <a:lnTo>
                  <a:pt x="68" y="32"/>
                </a:lnTo>
                <a:lnTo>
                  <a:pt x="100" y="36"/>
                </a:lnTo>
                <a:lnTo>
                  <a:pt x="105" y="36"/>
                </a:lnTo>
                <a:lnTo>
                  <a:pt x="116" y="28"/>
                </a:lnTo>
                <a:lnTo>
                  <a:pt x="127" y="23"/>
                </a:lnTo>
                <a:lnTo>
                  <a:pt x="137" y="24"/>
                </a:lnTo>
                <a:lnTo>
                  <a:pt x="148" y="22"/>
                </a:lnTo>
                <a:lnTo>
                  <a:pt x="159" y="11"/>
                </a:lnTo>
                <a:lnTo>
                  <a:pt x="165" y="13"/>
                </a:lnTo>
                <a:lnTo>
                  <a:pt x="172" y="16"/>
                </a:lnTo>
                <a:lnTo>
                  <a:pt x="176" y="7"/>
                </a:lnTo>
                <a:lnTo>
                  <a:pt x="185" y="11"/>
                </a:lnTo>
                <a:lnTo>
                  <a:pt x="193" y="22"/>
                </a:lnTo>
                <a:lnTo>
                  <a:pt x="197" y="44"/>
                </a:lnTo>
                <a:lnTo>
                  <a:pt x="198" y="54"/>
                </a:lnTo>
                <a:lnTo>
                  <a:pt x="196" y="65"/>
                </a:lnTo>
                <a:lnTo>
                  <a:pt x="196" y="85"/>
                </a:lnTo>
                <a:lnTo>
                  <a:pt x="198" y="103"/>
                </a:lnTo>
                <a:lnTo>
                  <a:pt x="201" y="109"/>
                </a:lnTo>
                <a:lnTo>
                  <a:pt x="198" y="122"/>
                </a:lnTo>
                <a:lnTo>
                  <a:pt x="198" y="112"/>
                </a:lnTo>
                <a:lnTo>
                  <a:pt x="197" y="102"/>
                </a:lnTo>
                <a:lnTo>
                  <a:pt x="194" y="94"/>
                </a:lnTo>
                <a:lnTo>
                  <a:pt x="192" y="101"/>
                </a:lnTo>
                <a:lnTo>
                  <a:pt x="182" y="119"/>
                </a:lnTo>
                <a:lnTo>
                  <a:pt x="182" y="134"/>
                </a:lnTo>
                <a:lnTo>
                  <a:pt x="177" y="135"/>
                </a:lnTo>
                <a:lnTo>
                  <a:pt x="177" y="153"/>
                </a:lnTo>
                <a:lnTo>
                  <a:pt x="172" y="157"/>
                </a:lnTo>
                <a:lnTo>
                  <a:pt x="166" y="157"/>
                </a:lnTo>
                <a:lnTo>
                  <a:pt x="156" y="155"/>
                </a:lnTo>
                <a:lnTo>
                  <a:pt x="154" y="158"/>
                </a:lnTo>
                <a:lnTo>
                  <a:pt x="154" y="167"/>
                </a:lnTo>
                <a:lnTo>
                  <a:pt x="150" y="176"/>
                </a:lnTo>
                <a:lnTo>
                  <a:pt x="143" y="179"/>
                </a:lnTo>
                <a:lnTo>
                  <a:pt x="140" y="190"/>
                </a:lnTo>
                <a:lnTo>
                  <a:pt x="137" y="184"/>
                </a:lnTo>
                <a:lnTo>
                  <a:pt x="131" y="182"/>
                </a:lnTo>
                <a:lnTo>
                  <a:pt x="127" y="187"/>
                </a:lnTo>
                <a:lnTo>
                  <a:pt x="124" y="198"/>
                </a:lnTo>
                <a:lnTo>
                  <a:pt x="124" y="206"/>
                </a:lnTo>
                <a:lnTo>
                  <a:pt x="117" y="215"/>
                </a:lnTo>
                <a:lnTo>
                  <a:pt x="111" y="216"/>
                </a:lnTo>
                <a:lnTo>
                  <a:pt x="105" y="211"/>
                </a:lnTo>
                <a:lnTo>
                  <a:pt x="99" y="209"/>
                </a:lnTo>
                <a:lnTo>
                  <a:pt x="94" y="212"/>
                </a:lnTo>
                <a:lnTo>
                  <a:pt x="83" y="208"/>
                </a:lnTo>
                <a:lnTo>
                  <a:pt x="73" y="208"/>
                </a:lnTo>
                <a:lnTo>
                  <a:pt x="69" y="201"/>
                </a:lnTo>
                <a:lnTo>
                  <a:pt x="77" y="200"/>
                </a:lnTo>
                <a:lnTo>
                  <a:pt x="80" y="193"/>
                </a:lnTo>
                <a:lnTo>
                  <a:pt x="70" y="193"/>
                </a:lnTo>
                <a:lnTo>
                  <a:pt x="62" y="188"/>
                </a:lnTo>
                <a:lnTo>
                  <a:pt x="49" y="165"/>
                </a:lnTo>
                <a:lnTo>
                  <a:pt x="41" y="157"/>
                </a:lnTo>
                <a:lnTo>
                  <a:pt x="37" y="151"/>
                </a:lnTo>
                <a:lnTo>
                  <a:pt x="25" y="107"/>
                </a:lnTo>
                <a:lnTo>
                  <a:pt x="37" y="129"/>
                </a:lnTo>
                <a:lnTo>
                  <a:pt x="45" y="118"/>
                </a:lnTo>
                <a:lnTo>
                  <a:pt x="37" y="113"/>
                </a:lnTo>
                <a:lnTo>
                  <a:pt x="25" y="92"/>
                </a:lnTo>
                <a:lnTo>
                  <a:pt x="0" y="39"/>
                </a:lnTo>
                <a:lnTo>
                  <a:pt x="2" y="24"/>
                </a:lnTo>
                <a:lnTo>
                  <a:pt x="2"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55" name="Freeform 54">
            <a:extLst>
              <a:ext uri="{FF2B5EF4-FFF2-40B4-BE49-F238E27FC236}">
                <a16:creationId xmlns:a16="http://schemas.microsoft.com/office/drawing/2014/main" id="{13FEFEB3-05AB-78B2-443A-9DFC51238428}"/>
              </a:ext>
            </a:extLst>
          </p:cNvPr>
          <p:cNvSpPr>
            <a:spLocks noChangeAspect="1"/>
          </p:cNvSpPr>
          <p:nvPr/>
        </p:nvSpPr>
        <p:spPr bwMode="gray">
          <a:xfrm>
            <a:off x="7100679" y="2858890"/>
            <a:ext cx="469064" cy="366589"/>
          </a:xfrm>
          <a:custGeom>
            <a:avLst/>
            <a:gdLst/>
            <a:ahLst/>
            <a:cxnLst>
              <a:cxn ang="0">
                <a:pos x="80" y="633"/>
              </a:cxn>
              <a:cxn ang="0">
                <a:pos x="198" y="560"/>
              </a:cxn>
              <a:cxn ang="0">
                <a:pos x="357" y="522"/>
              </a:cxn>
              <a:cxn ang="0">
                <a:pos x="497" y="418"/>
              </a:cxn>
              <a:cxn ang="0">
                <a:pos x="533" y="330"/>
              </a:cxn>
              <a:cxn ang="0">
                <a:pos x="566" y="326"/>
              </a:cxn>
              <a:cxn ang="0">
                <a:pos x="634" y="262"/>
              </a:cxn>
              <a:cxn ang="0">
                <a:pos x="688" y="222"/>
              </a:cxn>
              <a:cxn ang="0">
                <a:pos x="739" y="187"/>
              </a:cxn>
              <a:cxn ang="0">
                <a:pos x="818" y="257"/>
              </a:cxn>
              <a:cxn ang="0">
                <a:pos x="898" y="254"/>
              </a:cxn>
              <a:cxn ang="0">
                <a:pos x="921" y="160"/>
              </a:cxn>
              <a:cxn ang="0">
                <a:pos x="974" y="108"/>
              </a:cxn>
              <a:cxn ang="0">
                <a:pos x="1045" y="48"/>
              </a:cxn>
              <a:cxn ang="0">
                <a:pos x="1044" y="29"/>
              </a:cxn>
              <a:cxn ang="0">
                <a:pos x="1116" y="65"/>
              </a:cxn>
              <a:cxn ang="0">
                <a:pos x="1205" y="90"/>
              </a:cxn>
              <a:cxn ang="0">
                <a:pos x="1264" y="90"/>
              </a:cxn>
              <a:cxn ang="0">
                <a:pos x="1279" y="118"/>
              </a:cxn>
              <a:cxn ang="0">
                <a:pos x="1243" y="165"/>
              </a:cxn>
              <a:cxn ang="0">
                <a:pos x="1269" y="264"/>
              </a:cxn>
              <a:cxn ang="0">
                <a:pos x="1384" y="339"/>
              </a:cxn>
              <a:cxn ang="0">
                <a:pos x="1553" y="270"/>
              </a:cxn>
              <a:cxn ang="0">
                <a:pos x="1575" y="72"/>
              </a:cxn>
              <a:cxn ang="0">
                <a:pos x="1623" y="17"/>
              </a:cxn>
              <a:cxn ang="0">
                <a:pos x="1667" y="171"/>
              </a:cxn>
              <a:cxn ang="0">
                <a:pos x="1761" y="252"/>
              </a:cxn>
              <a:cxn ang="0">
                <a:pos x="1806" y="416"/>
              </a:cxn>
              <a:cxn ang="0">
                <a:pos x="1851" y="485"/>
              </a:cxn>
              <a:cxn ang="0">
                <a:pos x="1954" y="540"/>
              </a:cxn>
              <a:cxn ang="0">
                <a:pos x="1994" y="645"/>
              </a:cxn>
              <a:cxn ang="0">
                <a:pos x="2054" y="661"/>
              </a:cxn>
              <a:cxn ang="0">
                <a:pos x="2132" y="791"/>
              </a:cxn>
              <a:cxn ang="0">
                <a:pos x="2191" y="911"/>
              </a:cxn>
              <a:cxn ang="0">
                <a:pos x="2206" y="1090"/>
              </a:cxn>
              <a:cxn ang="0">
                <a:pos x="2158" y="1285"/>
              </a:cxn>
              <a:cxn ang="0">
                <a:pos x="2089" y="1365"/>
              </a:cxn>
              <a:cxn ang="0">
                <a:pos x="2034" y="1506"/>
              </a:cxn>
              <a:cxn ang="0">
                <a:pos x="2008" y="1625"/>
              </a:cxn>
              <a:cxn ang="0">
                <a:pos x="1823" y="1705"/>
              </a:cxn>
              <a:cxn ang="0">
                <a:pos x="1785" y="1704"/>
              </a:cxn>
              <a:cxn ang="0">
                <a:pos x="1715" y="1661"/>
              </a:cxn>
              <a:cxn ang="0">
                <a:pos x="1572" y="1674"/>
              </a:cxn>
              <a:cxn ang="0">
                <a:pos x="1453" y="1530"/>
              </a:cxn>
              <a:cxn ang="0">
                <a:pos x="1376" y="1406"/>
              </a:cxn>
              <a:cxn ang="0">
                <a:pos x="1330" y="1443"/>
              </a:cxn>
              <a:cxn ang="0">
                <a:pos x="1358" y="1317"/>
              </a:cxn>
              <a:cxn ang="0">
                <a:pos x="1302" y="1370"/>
              </a:cxn>
              <a:cxn ang="0">
                <a:pos x="1220" y="1433"/>
              </a:cxn>
              <a:cxn ang="0">
                <a:pos x="1177" y="1335"/>
              </a:cxn>
              <a:cxn ang="0">
                <a:pos x="1062" y="1253"/>
              </a:cxn>
              <a:cxn ang="0">
                <a:pos x="779" y="1270"/>
              </a:cxn>
              <a:cxn ang="0">
                <a:pos x="587" y="1354"/>
              </a:cxn>
              <a:cxn ang="0">
                <a:pos x="419" y="1379"/>
              </a:cxn>
              <a:cxn ang="0">
                <a:pos x="271" y="1452"/>
              </a:cxn>
              <a:cxn ang="0">
                <a:pos x="130" y="1405"/>
              </a:cxn>
              <a:cxn ang="0">
                <a:pos x="142" y="1286"/>
              </a:cxn>
              <a:cxn ang="0">
                <a:pos x="66" y="1024"/>
              </a:cxn>
              <a:cxn ang="0">
                <a:pos x="12" y="897"/>
              </a:cxn>
              <a:cxn ang="0">
                <a:pos x="35" y="884"/>
              </a:cxn>
              <a:cxn ang="0">
                <a:pos x="8" y="758"/>
              </a:cxn>
            </a:cxnLst>
            <a:rect l="0" t="0" r="r" b="b"/>
            <a:pathLst>
              <a:path w="2217" h="1736">
                <a:moveTo>
                  <a:pt x="43" y="634"/>
                </a:moveTo>
                <a:lnTo>
                  <a:pt x="49" y="629"/>
                </a:lnTo>
                <a:lnTo>
                  <a:pt x="48" y="645"/>
                </a:lnTo>
                <a:lnTo>
                  <a:pt x="48" y="647"/>
                </a:lnTo>
                <a:lnTo>
                  <a:pt x="45" y="651"/>
                </a:lnTo>
                <a:lnTo>
                  <a:pt x="44" y="656"/>
                </a:lnTo>
                <a:lnTo>
                  <a:pt x="48" y="658"/>
                </a:lnTo>
                <a:lnTo>
                  <a:pt x="46" y="666"/>
                </a:lnTo>
                <a:lnTo>
                  <a:pt x="45" y="671"/>
                </a:lnTo>
                <a:lnTo>
                  <a:pt x="50" y="673"/>
                </a:lnTo>
                <a:lnTo>
                  <a:pt x="59" y="666"/>
                </a:lnTo>
                <a:lnTo>
                  <a:pt x="62" y="652"/>
                </a:lnTo>
                <a:lnTo>
                  <a:pt x="72" y="636"/>
                </a:lnTo>
                <a:lnTo>
                  <a:pt x="80" y="633"/>
                </a:lnTo>
                <a:lnTo>
                  <a:pt x="87" y="628"/>
                </a:lnTo>
                <a:lnTo>
                  <a:pt x="94" y="626"/>
                </a:lnTo>
                <a:lnTo>
                  <a:pt x="102" y="620"/>
                </a:lnTo>
                <a:lnTo>
                  <a:pt x="120" y="617"/>
                </a:lnTo>
                <a:lnTo>
                  <a:pt x="125" y="608"/>
                </a:lnTo>
                <a:lnTo>
                  <a:pt x="132" y="601"/>
                </a:lnTo>
                <a:lnTo>
                  <a:pt x="140" y="596"/>
                </a:lnTo>
                <a:lnTo>
                  <a:pt x="146" y="586"/>
                </a:lnTo>
                <a:lnTo>
                  <a:pt x="161" y="580"/>
                </a:lnTo>
                <a:lnTo>
                  <a:pt x="167" y="575"/>
                </a:lnTo>
                <a:lnTo>
                  <a:pt x="174" y="571"/>
                </a:lnTo>
                <a:lnTo>
                  <a:pt x="191" y="559"/>
                </a:lnTo>
                <a:lnTo>
                  <a:pt x="195" y="558"/>
                </a:lnTo>
                <a:lnTo>
                  <a:pt x="198" y="560"/>
                </a:lnTo>
                <a:lnTo>
                  <a:pt x="214" y="561"/>
                </a:lnTo>
                <a:lnTo>
                  <a:pt x="222" y="564"/>
                </a:lnTo>
                <a:lnTo>
                  <a:pt x="232" y="565"/>
                </a:lnTo>
                <a:lnTo>
                  <a:pt x="241" y="564"/>
                </a:lnTo>
                <a:lnTo>
                  <a:pt x="249" y="561"/>
                </a:lnTo>
                <a:lnTo>
                  <a:pt x="260" y="553"/>
                </a:lnTo>
                <a:lnTo>
                  <a:pt x="270" y="547"/>
                </a:lnTo>
                <a:lnTo>
                  <a:pt x="280" y="544"/>
                </a:lnTo>
                <a:lnTo>
                  <a:pt x="291" y="544"/>
                </a:lnTo>
                <a:lnTo>
                  <a:pt x="301" y="542"/>
                </a:lnTo>
                <a:lnTo>
                  <a:pt x="322" y="522"/>
                </a:lnTo>
                <a:lnTo>
                  <a:pt x="335" y="522"/>
                </a:lnTo>
                <a:lnTo>
                  <a:pt x="345" y="527"/>
                </a:lnTo>
                <a:lnTo>
                  <a:pt x="357" y="522"/>
                </a:lnTo>
                <a:lnTo>
                  <a:pt x="370" y="522"/>
                </a:lnTo>
                <a:lnTo>
                  <a:pt x="378" y="520"/>
                </a:lnTo>
                <a:lnTo>
                  <a:pt x="388" y="515"/>
                </a:lnTo>
                <a:lnTo>
                  <a:pt x="413" y="510"/>
                </a:lnTo>
                <a:lnTo>
                  <a:pt x="424" y="504"/>
                </a:lnTo>
                <a:lnTo>
                  <a:pt x="432" y="499"/>
                </a:lnTo>
                <a:lnTo>
                  <a:pt x="454" y="478"/>
                </a:lnTo>
                <a:lnTo>
                  <a:pt x="458" y="470"/>
                </a:lnTo>
                <a:lnTo>
                  <a:pt x="459" y="461"/>
                </a:lnTo>
                <a:lnTo>
                  <a:pt x="467" y="450"/>
                </a:lnTo>
                <a:lnTo>
                  <a:pt x="469" y="445"/>
                </a:lnTo>
                <a:lnTo>
                  <a:pt x="469" y="439"/>
                </a:lnTo>
                <a:lnTo>
                  <a:pt x="476" y="440"/>
                </a:lnTo>
                <a:lnTo>
                  <a:pt x="497" y="418"/>
                </a:lnTo>
                <a:lnTo>
                  <a:pt x="500" y="413"/>
                </a:lnTo>
                <a:lnTo>
                  <a:pt x="497" y="410"/>
                </a:lnTo>
                <a:lnTo>
                  <a:pt x="490" y="381"/>
                </a:lnTo>
                <a:lnTo>
                  <a:pt x="491" y="369"/>
                </a:lnTo>
                <a:lnTo>
                  <a:pt x="499" y="355"/>
                </a:lnTo>
                <a:lnTo>
                  <a:pt x="502" y="353"/>
                </a:lnTo>
                <a:lnTo>
                  <a:pt x="508" y="353"/>
                </a:lnTo>
                <a:lnTo>
                  <a:pt x="512" y="345"/>
                </a:lnTo>
                <a:lnTo>
                  <a:pt x="521" y="338"/>
                </a:lnTo>
                <a:lnTo>
                  <a:pt x="524" y="338"/>
                </a:lnTo>
                <a:lnTo>
                  <a:pt x="523" y="333"/>
                </a:lnTo>
                <a:lnTo>
                  <a:pt x="528" y="322"/>
                </a:lnTo>
                <a:lnTo>
                  <a:pt x="530" y="321"/>
                </a:lnTo>
                <a:lnTo>
                  <a:pt x="533" y="330"/>
                </a:lnTo>
                <a:lnTo>
                  <a:pt x="537" y="337"/>
                </a:lnTo>
                <a:lnTo>
                  <a:pt x="543" y="353"/>
                </a:lnTo>
                <a:lnTo>
                  <a:pt x="549" y="365"/>
                </a:lnTo>
                <a:lnTo>
                  <a:pt x="555" y="372"/>
                </a:lnTo>
                <a:lnTo>
                  <a:pt x="560" y="381"/>
                </a:lnTo>
                <a:lnTo>
                  <a:pt x="564" y="386"/>
                </a:lnTo>
                <a:lnTo>
                  <a:pt x="569" y="375"/>
                </a:lnTo>
                <a:lnTo>
                  <a:pt x="569" y="360"/>
                </a:lnTo>
                <a:lnTo>
                  <a:pt x="571" y="360"/>
                </a:lnTo>
                <a:lnTo>
                  <a:pt x="578" y="359"/>
                </a:lnTo>
                <a:lnTo>
                  <a:pt x="576" y="346"/>
                </a:lnTo>
                <a:lnTo>
                  <a:pt x="570" y="335"/>
                </a:lnTo>
                <a:lnTo>
                  <a:pt x="564" y="330"/>
                </a:lnTo>
                <a:lnTo>
                  <a:pt x="566" y="326"/>
                </a:lnTo>
                <a:lnTo>
                  <a:pt x="565" y="310"/>
                </a:lnTo>
                <a:lnTo>
                  <a:pt x="570" y="305"/>
                </a:lnTo>
                <a:lnTo>
                  <a:pt x="580" y="310"/>
                </a:lnTo>
                <a:lnTo>
                  <a:pt x="588" y="308"/>
                </a:lnTo>
                <a:lnTo>
                  <a:pt x="601" y="324"/>
                </a:lnTo>
                <a:lnTo>
                  <a:pt x="618" y="327"/>
                </a:lnTo>
                <a:lnTo>
                  <a:pt x="619" y="319"/>
                </a:lnTo>
                <a:lnTo>
                  <a:pt x="610" y="316"/>
                </a:lnTo>
                <a:lnTo>
                  <a:pt x="613" y="303"/>
                </a:lnTo>
                <a:lnTo>
                  <a:pt x="623" y="294"/>
                </a:lnTo>
                <a:lnTo>
                  <a:pt x="625" y="287"/>
                </a:lnTo>
                <a:lnTo>
                  <a:pt x="620" y="270"/>
                </a:lnTo>
                <a:lnTo>
                  <a:pt x="625" y="264"/>
                </a:lnTo>
                <a:lnTo>
                  <a:pt x="634" y="262"/>
                </a:lnTo>
                <a:lnTo>
                  <a:pt x="645" y="268"/>
                </a:lnTo>
                <a:lnTo>
                  <a:pt x="647" y="265"/>
                </a:lnTo>
                <a:lnTo>
                  <a:pt x="641" y="253"/>
                </a:lnTo>
                <a:lnTo>
                  <a:pt x="642" y="247"/>
                </a:lnTo>
                <a:lnTo>
                  <a:pt x="646" y="242"/>
                </a:lnTo>
                <a:lnTo>
                  <a:pt x="663" y="248"/>
                </a:lnTo>
                <a:lnTo>
                  <a:pt x="663" y="243"/>
                </a:lnTo>
                <a:lnTo>
                  <a:pt x="657" y="233"/>
                </a:lnTo>
                <a:lnTo>
                  <a:pt x="657" y="221"/>
                </a:lnTo>
                <a:lnTo>
                  <a:pt x="666" y="217"/>
                </a:lnTo>
                <a:lnTo>
                  <a:pt x="671" y="217"/>
                </a:lnTo>
                <a:lnTo>
                  <a:pt x="677" y="215"/>
                </a:lnTo>
                <a:lnTo>
                  <a:pt x="687" y="214"/>
                </a:lnTo>
                <a:lnTo>
                  <a:pt x="688" y="222"/>
                </a:lnTo>
                <a:lnTo>
                  <a:pt x="693" y="220"/>
                </a:lnTo>
                <a:lnTo>
                  <a:pt x="700" y="214"/>
                </a:lnTo>
                <a:lnTo>
                  <a:pt x="705" y="201"/>
                </a:lnTo>
                <a:lnTo>
                  <a:pt x="705" y="197"/>
                </a:lnTo>
                <a:lnTo>
                  <a:pt x="699" y="189"/>
                </a:lnTo>
                <a:lnTo>
                  <a:pt x="702" y="183"/>
                </a:lnTo>
                <a:lnTo>
                  <a:pt x="707" y="189"/>
                </a:lnTo>
                <a:lnTo>
                  <a:pt x="709" y="198"/>
                </a:lnTo>
                <a:lnTo>
                  <a:pt x="715" y="194"/>
                </a:lnTo>
                <a:lnTo>
                  <a:pt x="718" y="188"/>
                </a:lnTo>
                <a:lnTo>
                  <a:pt x="721" y="189"/>
                </a:lnTo>
                <a:lnTo>
                  <a:pt x="722" y="194"/>
                </a:lnTo>
                <a:lnTo>
                  <a:pt x="728" y="193"/>
                </a:lnTo>
                <a:lnTo>
                  <a:pt x="739" y="187"/>
                </a:lnTo>
                <a:lnTo>
                  <a:pt x="743" y="183"/>
                </a:lnTo>
                <a:lnTo>
                  <a:pt x="741" y="176"/>
                </a:lnTo>
                <a:lnTo>
                  <a:pt x="749" y="174"/>
                </a:lnTo>
                <a:lnTo>
                  <a:pt x="753" y="177"/>
                </a:lnTo>
                <a:lnTo>
                  <a:pt x="761" y="181"/>
                </a:lnTo>
                <a:lnTo>
                  <a:pt x="770" y="181"/>
                </a:lnTo>
                <a:lnTo>
                  <a:pt x="780" y="187"/>
                </a:lnTo>
                <a:lnTo>
                  <a:pt x="788" y="193"/>
                </a:lnTo>
                <a:lnTo>
                  <a:pt x="804" y="215"/>
                </a:lnTo>
                <a:lnTo>
                  <a:pt x="818" y="226"/>
                </a:lnTo>
                <a:lnTo>
                  <a:pt x="814" y="242"/>
                </a:lnTo>
                <a:lnTo>
                  <a:pt x="814" y="253"/>
                </a:lnTo>
                <a:lnTo>
                  <a:pt x="815" y="255"/>
                </a:lnTo>
                <a:lnTo>
                  <a:pt x="818" y="257"/>
                </a:lnTo>
                <a:lnTo>
                  <a:pt x="819" y="254"/>
                </a:lnTo>
                <a:lnTo>
                  <a:pt x="822" y="247"/>
                </a:lnTo>
                <a:lnTo>
                  <a:pt x="820" y="243"/>
                </a:lnTo>
                <a:lnTo>
                  <a:pt x="825" y="238"/>
                </a:lnTo>
                <a:lnTo>
                  <a:pt x="829" y="240"/>
                </a:lnTo>
                <a:lnTo>
                  <a:pt x="830" y="237"/>
                </a:lnTo>
                <a:lnTo>
                  <a:pt x="836" y="240"/>
                </a:lnTo>
                <a:lnTo>
                  <a:pt x="836" y="232"/>
                </a:lnTo>
                <a:lnTo>
                  <a:pt x="839" y="231"/>
                </a:lnTo>
                <a:lnTo>
                  <a:pt x="849" y="233"/>
                </a:lnTo>
                <a:lnTo>
                  <a:pt x="862" y="233"/>
                </a:lnTo>
                <a:lnTo>
                  <a:pt x="873" y="232"/>
                </a:lnTo>
                <a:lnTo>
                  <a:pt x="881" y="236"/>
                </a:lnTo>
                <a:lnTo>
                  <a:pt x="898" y="254"/>
                </a:lnTo>
                <a:lnTo>
                  <a:pt x="903" y="253"/>
                </a:lnTo>
                <a:lnTo>
                  <a:pt x="903" y="249"/>
                </a:lnTo>
                <a:lnTo>
                  <a:pt x="899" y="237"/>
                </a:lnTo>
                <a:lnTo>
                  <a:pt x="906" y="233"/>
                </a:lnTo>
                <a:lnTo>
                  <a:pt x="908" y="232"/>
                </a:lnTo>
                <a:lnTo>
                  <a:pt x="894" y="217"/>
                </a:lnTo>
                <a:lnTo>
                  <a:pt x="886" y="205"/>
                </a:lnTo>
                <a:lnTo>
                  <a:pt x="890" y="189"/>
                </a:lnTo>
                <a:lnTo>
                  <a:pt x="893" y="192"/>
                </a:lnTo>
                <a:lnTo>
                  <a:pt x="898" y="189"/>
                </a:lnTo>
                <a:lnTo>
                  <a:pt x="909" y="172"/>
                </a:lnTo>
                <a:lnTo>
                  <a:pt x="909" y="165"/>
                </a:lnTo>
                <a:lnTo>
                  <a:pt x="914" y="158"/>
                </a:lnTo>
                <a:lnTo>
                  <a:pt x="921" y="160"/>
                </a:lnTo>
                <a:lnTo>
                  <a:pt x="931" y="160"/>
                </a:lnTo>
                <a:lnTo>
                  <a:pt x="937" y="154"/>
                </a:lnTo>
                <a:lnTo>
                  <a:pt x="936" y="141"/>
                </a:lnTo>
                <a:lnTo>
                  <a:pt x="929" y="141"/>
                </a:lnTo>
                <a:lnTo>
                  <a:pt x="930" y="135"/>
                </a:lnTo>
                <a:lnTo>
                  <a:pt x="931" y="125"/>
                </a:lnTo>
                <a:lnTo>
                  <a:pt x="935" y="115"/>
                </a:lnTo>
                <a:lnTo>
                  <a:pt x="944" y="113"/>
                </a:lnTo>
                <a:lnTo>
                  <a:pt x="953" y="109"/>
                </a:lnTo>
                <a:lnTo>
                  <a:pt x="954" y="102"/>
                </a:lnTo>
                <a:lnTo>
                  <a:pt x="962" y="103"/>
                </a:lnTo>
                <a:lnTo>
                  <a:pt x="969" y="108"/>
                </a:lnTo>
                <a:lnTo>
                  <a:pt x="973" y="115"/>
                </a:lnTo>
                <a:lnTo>
                  <a:pt x="974" y="108"/>
                </a:lnTo>
                <a:lnTo>
                  <a:pt x="968" y="98"/>
                </a:lnTo>
                <a:lnTo>
                  <a:pt x="971" y="96"/>
                </a:lnTo>
                <a:lnTo>
                  <a:pt x="978" y="88"/>
                </a:lnTo>
                <a:lnTo>
                  <a:pt x="991" y="92"/>
                </a:lnTo>
                <a:lnTo>
                  <a:pt x="992" y="87"/>
                </a:lnTo>
                <a:lnTo>
                  <a:pt x="1003" y="90"/>
                </a:lnTo>
                <a:lnTo>
                  <a:pt x="1016" y="88"/>
                </a:lnTo>
                <a:lnTo>
                  <a:pt x="1026" y="91"/>
                </a:lnTo>
                <a:lnTo>
                  <a:pt x="1034" y="91"/>
                </a:lnTo>
                <a:lnTo>
                  <a:pt x="1054" y="85"/>
                </a:lnTo>
                <a:lnTo>
                  <a:pt x="1062" y="79"/>
                </a:lnTo>
                <a:lnTo>
                  <a:pt x="1062" y="55"/>
                </a:lnTo>
                <a:lnTo>
                  <a:pt x="1056" y="49"/>
                </a:lnTo>
                <a:lnTo>
                  <a:pt x="1045" y="48"/>
                </a:lnTo>
                <a:lnTo>
                  <a:pt x="1038" y="49"/>
                </a:lnTo>
                <a:lnTo>
                  <a:pt x="1030" y="44"/>
                </a:lnTo>
                <a:lnTo>
                  <a:pt x="1026" y="38"/>
                </a:lnTo>
                <a:lnTo>
                  <a:pt x="1017" y="34"/>
                </a:lnTo>
                <a:lnTo>
                  <a:pt x="1017" y="33"/>
                </a:lnTo>
                <a:lnTo>
                  <a:pt x="1021" y="32"/>
                </a:lnTo>
                <a:lnTo>
                  <a:pt x="1024" y="34"/>
                </a:lnTo>
                <a:lnTo>
                  <a:pt x="1027" y="29"/>
                </a:lnTo>
                <a:lnTo>
                  <a:pt x="1029" y="27"/>
                </a:lnTo>
                <a:lnTo>
                  <a:pt x="1032" y="31"/>
                </a:lnTo>
                <a:lnTo>
                  <a:pt x="1035" y="45"/>
                </a:lnTo>
                <a:lnTo>
                  <a:pt x="1039" y="38"/>
                </a:lnTo>
                <a:lnTo>
                  <a:pt x="1039" y="29"/>
                </a:lnTo>
                <a:lnTo>
                  <a:pt x="1044" y="29"/>
                </a:lnTo>
                <a:lnTo>
                  <a:pt x="1046" y="33"/>
                </a:lnTo>
                <a:lnTo>
                  <a:pt x="1051" y="32"/>
                </a:lnTo>
                <a:lnTo>
                  <a:pt x="1055" y="38"/>
                </a:lnTo>
                <a:lnTo>
                  <a:pt x="1059" y="43"/>
                </a:lnTo>
                <a:lnTo>
                  <a:pt x="1067" y="49"/>
                </a:lnTo>
                <a:lnTo>
                  <a:pt x="1070" y="42"/>
                </a:lnTo>
                <a:lnTo>
                  <a:pt x="1075" y="41"/>
                </a:lnTo>
                <a:lnTo>
                  <a:pt x="1080" y="44"/>
                </a:lnTo>
                <a:lnTo>
                  <a:pt x="1082" y="50"/>
                </a:lnTo>
                <a:lnTo>
                  <a:pt x="1089" y="58"/>
                </a:lnTo>
                <a:lnTo>
                  <a:pt x="1104" y="61"/>
                </a:lnTo>
                <a:lnTo>
                  <a:pt x="1108" y="61"/>
                </a:lnTo>
                <a:lnTo>
                  <a:pt x="1113" y="63"/>
                </a:lnTo>
                <a:lnTo>
                  <a:pt x="1116" y="65"/>
                </a:lnTo>
                <a:lnTo>
                  <a:pt x="1123" y="60"/>
                </a:lnTo>
                <a:lnTo>
                  <a:pt x="1126" y="59"/>
                </a:lnTo>
                <a:lnTo>
                  <a:pt x="1126" y="66"/>
                </a:lnTo>
                <a:lnTo>
                  <a:pt x="1131" y="69"/>
                </a:lnTo>
                <a:lnTo>
                  <a:pt x="1141" y="69"/>
                </a:lnTo>
                <a:lnTo>
                  <a:pt x="1151" y="76"/>
                </a:lnTo>
                <a:lnTo>
                  <a:pt x="1159" y="75"/>
                </a:lnTo>
                <a:lnTo>
                  <a:pt x="1167" y="79"/>
                </a:lnTo>
                <a:lnTo>
                  <a:pt x="1177" y="74"/>
                </a:lnTo>
                <a:lnTo>
                  <a:pt x="1179" y="74"/>
                </a:lnTo>
                <a:lnTo>
                  <a:pt x="1184" y="81"/>
                </a:lnTo>
                <a:lnTo>
                  <a:pt x="1195" y="81"/>
                </a:lnTo>
                <a:lnTo>
                  <a:pt x="1200" y="84"/>
                </a:lnTo>
                <a:lnTo>
                  <a:pt x="1205" y="90"/>
                </a:lnTo>
                <a:lnTo>
                  <a:pt x="1216" y="79"/>
                </a:lnTo>
                <a:lnTo>
                  <a:pt x="1221" y="76"/>
                </a:lnTo>
                <a:lnTo>
                  <a:pt x="1225" y="75"/>
                </a:lnTo>
                <a:lnTo>
                  <a:pt x="1234" y="76"/>
                </a:lnTo>
                <a:lnTo>
                  <a:pt x="1244" y="71"/>
                </a:lnTo>
                <a:lnTo>
                  <a:pt x="1238" y="82"/>
                </a:lnTo>
                <a:lnTo>
                  <a:pt x="1241" y="85"/>
                </a:lnTo>
                <a:lnTo>
                  <a:pt x="1243" y="86"/>
                </a:lnTo>
                <a:lnTo>
                  <a:pt x="1248" y="81"/>
                </a:lnTo>
                <a:lnTo>
                  <a:pt x="1249" y="85"/>
                </a:lnTo>
                <a:lnTo>
                  <a:pt x="1248" y="101"/>
                </a:lnTo>
                <a:lnTo>
                  <a:pt x="1249" y="104"/>
                </a:lnTo>
                <a:lnTo>
                  <a:pt x="1259" y="101"/>
                </a:lnTo>
                <a:lnTo>
                  <a:pt x="1264" y="90"/>
                </a:lnTo>
                <a:lnTo>
                  <a:pt x="1263" y="88"/>
                </a:lnTo>
                <a:lnTo>
                  <a:pt x="1264" y="79"/>
                </a:lnTo>
                <a:lnTo>
                  <a:pt x="1274" y="70"/>
                </a:lnTo>
                <a:lnTo>
                  <a:pt x="1276" y="72"/>
                </a:lnTo>
                <a:lnTo>
                  <a:pt x="1279" y="77"/>
                </a:lnTo>
                <a:lnTo>
                  <a:pt x="1280" y="92"/>
                </a:lnTo>
                <a:lnTo>
                  <a:pt x="1288" y="87"/>
                </a:lnTo>
                <a:lnTo>
                  <a:pt x="1295" y="87"/>
                </a:lnTo>
                <a:lnTo>
                  <a:pt x="1299" y="91"/>
                </a:lnTo>
                <a:lnTo>
                  <a:pt x="1297" y="96"/>
                </a:lnTo>
                <a:lnTo>
                  <a:pt x="1293" y="106"/>
                </a:lnTo>
                <a:lnTo>
                  <a:pt x="1287" y="115"/>
                </a:lnTo>
                <a:lnTo>
                  <a:pt x="1284" y="119"/>
                </a:lnTo>
                <a:lnTo>
                  <a:pt x="1279" y="118"/>
                </a:lnTo>
                <a:lnTo>
                  <a:pt x="1277" y="122"/>
                </a:lnTo>
                <a:lnTo>
                  <a:pt x="1284" y="130"/>
                </a:lnTo>
                <a:lnTo>
                  <a:pt x="1276" y="141"/>
                </a:lnTo>
                <a:lnTo>
                  <a:pt x="1272" y="144"/>
                </a:lnTo>
                <a:lnTo>
                  <a:pt x="1264" y="141"/>
                </a:lnTo>
                <a:lnTo>
                  <a:pt x="1263" y="136"/>
                </a:lnTo>
                <a:lnTo>
                  <a:pt x="1258" y="142"/>
                </a:lnTo>
                <a:lnTo>
                  <a:pt x="1259" y="151"/>
                </a:lnTo>
                <a:lnTo>
                  <a:pt x="1261" y="156"/>
                </a:lnTo>
                <a:lnTo>
                  <a:pt x="1258" y="152"/>
                </a:lnTo>
                <a:lnTo>
                  <a:pt x="1253" y="145"/>
                </a:lnTo>
                <a:lnTo>
                  <a:pt x="1248" y="144"/>
                </a:lnTo>
                <a:lnTo>
                  <a:pt x="1247" y="156"/>
                </a:lnTo>
                <a:lnTo>
                  <a:pt x="1243" y="165"/>
                </a:lnTo>
                <a:lnTo>
                  <a:pt x="1243" y="171"/>
                </a:lnTo>
                <a:lnTo>
                  <a:pt x="1253" y="168"/>
                </a:lnTo>
                <a:lnTo>
                  <a:pt x="1248" y="187"/>
                </a:lnTo>
                <a:lnTo>
                  <a:pt x="1248" y="190"/>
                </a:lnTo>
                <a:lnTo>
                  <a:pt x="1238" y="210"/>
                </a:lnTo>
                <a:lnTo>
                  <a:pt x="1234" y="221"/>
                </a:lnTo>
                <a:lnTo>
                  <a:pt x="1232" y="225"/>
                </a:lnTo>
                <a:lnTo>
                  <a:pt x="1228" y="231"/>
                </a:lnTo>
                <a:lnTo>
                  <a:pt x="1228" y="242"/>
                </a:lnTo>
                <a:lnTo>
                  <a:pt x="1234" y="246"/>
                </a:lnTo>
                <a:lnTo>
                  <a:pt x="1238" y="252"/>
                </a:lnTo>
                <a:lnTo>
                  <a:pt x="1245" y="251"/>
                </a:lnTo>
                <a:lnTo>
                  <a:pt x="1254" y="258"/>
                </a:lnTo>
                <a:lnTo>
                  <a:pt x="1269" y="264"/>
                </a:lnTo>
                <a:lnTo>
                  <a:pt x="1271" y="274"/>
                </a:lnTo>
                <a:lnTo>
                  <a:pt x="1275" y="283"/>
                </a:lnTo>
                <a:lnTo>
                  <a:pt x="1275" y="297"/>
                </a:lnTo>
                <a:lnTo>
                  <a:pt x="1285" y="290"/>
                </a:lnTo>
                <a:lnTo>
                  <a:pt x="1307" y="296"/>
                </a:lnTo>
                <a:lnTo>
                  <a:pt x="1320" y="295"/>
                </a:lnTo>
                <a:lnTo>
                  <a:pt x="1324" y="302"/>
                </a:lnTo>
                <a:lnTo>
                  <a:pt x="1335" y="308"/>
                </a:lnTo>
                <a:lnTo>
                  <a:pt x="1345" y="313"/>
                </a:lnTo>
                <a:lnTo>
                  <a:pt x="1355" y="319"/>
                </a:lnTo>
                <a:lnTo>
                  <a:pt x="1361" y="327"/>
                </a:lnTo>
                <a:lnTo>
                  <a:pt x="1370" y="334"/>
                </a:lnTo>
                <a:lnTo>
                  <a:pt x="1377" y="335"/>
                </a:lnTo>
                <a:lnTo>
                  <a:pt x="1384" y="339"/>
                </a:lnTo>
                <a:lnTo>
                  <a:pt x="1411" y="346"/>
                </a:lnTo>
                <a:lnTo>
                  <a:pt x="1421" y="354"/>
                </a:lnTo>
                <a:lnTo>
                  <a:pt x="1425" y="365"/>
                </a:lnTo>
                <a:lnTo>
                  <a:pt x="1430" y="371"/>
                </a:lnTo>
                <a:lnTo>
                  <a:pt x="1460" y="392"/>
                </a:lnTo>
                <a:lnTo>
                  <a:pt x="1475" y="398"/>
                </a:lnTo>
                <a:lnTo>
                  <a:pt x="1487" y="394"/>
                </a:lnTo>
                <a:lnTo>
                  <a:pt x="1498" y="389"/>
                </a:lnTo>
                <a:lnTo>
                  <a:pt x="1516" y="384"/>
                </a:lnTo>
                <a:lnTo>
                  <a:pt x="1521" y="377"/>
                </a:lnTo>
                <a:lnTo>
                  <a:pt x="1524" y="356"/>
                </a:lnTo>
                <a:lnTo>
                  <a:pt x="1537" y="333"/>
                </a:lnTo>
                <a:lnTo>
                  <a:pt x="1548" y="287"/>
                </a:lnTo>
                <a:lnTo>
                  <a:pt x="1553" y="270"/>
                </a:lnTo>
                <a:lnTo>
                  <a:pt x="1557" y="258"/>
                </a:lnTo>
                <a:lnTo>
                  <a:pt x="1560" y="246"/>
                </a:lnTo>
                <a:lnTo>
                  <a:pt x="1559" y="231"/>
                </a:lnTo>
                <a:lnTo>
                  <a:pt x="1553" y="213"/>
                </a:lnTo>
                <a:lnTo>
                  <a:pt x="1555" y="197"/>
                </a:lnTo>
                <a:lnTo>
                  <a:pt x="1553" y="165"/>
                </a:lnTo>
                <a:lnTo>
                  <a:pt x="1561" y="145"/>
                </a:lnTo>
                <a:lnTo>
                  <a:pt x="1560" y="128"/>
                </a:lnTo>
                <a:lnTo>
                  <a:pt x="1565" y="118"/>
                </a:lnTo>
                <a:lnTo>
                  <a:pt x="1566" y="108"/>
                </a:lnTo>
                <a:lnTo>
                  <a:pt x="1559" y="106"/>
                </a:lnTo>
                <a:lnTo>
                  <a:pt x="1560" y="95"/>
                </a:lnTo>
                <a:lnTo>
                  <a:pt x="1564" y="76"/>
                </a:lnTo>
                <a:lnTo>
                  <a:pt x="1575" y="72"/>
                </a:lnTo>
                <a:lnTo>
                  <a:pt x="1578" y="64"/>
                </a:lnTo>
                <a:lnTo>
                  <a:pt x="1583" y="45"/>
                </a:lnTo>
                <a:lnTo>
                  <a:pt x="1596" y="29"/>
                </a:lnTo>
                <a:lnTo>
                  <a:pt x="1596" y="16"/>
                </a:lnTo>
                <a:lnTo>
                  <a:pt x="1596" y="15"/>
                </a:lnTo>
                <a:lnTo>
                  <a:pt x="1599" y="11"/>
                </a:lnTo>
                <a:lnTo>
                  <a:pt x="1604" y="10"/>
                </a:lnTo>
                <a:lnTo>
                  <a:pt x="1613" y="5"/>
                </a:lnTo>
                <a:lnTo>
                  <a:pt x="1616" y="0"/>
                </a:lnTo>
                <a:lnTo>
                  <a:pt x="1623" y="2"/>
                </a:lnTo>
                <a:lnTo>
                  <a:pt x="1623" y="7"/>
                </a:lnTo>
                <a:lnTo>
                  <a:pt x="1624" y="16"/>
                </a:lnTo>
                <a:lnTo>
                  <a:pt x="1623" y="16"/>
                </a:lnTo>
                <a:lnTo>
                  <a:pt x="1623" y="17"/>
                </a:lnTo>
                <a:lnTo>
                  <a:pt x="1625" y="31"/>
                </a:lnTo>
                <a:lnTo>
                  <a:pt x="1625" y="58"/>
                </a:lnTo>
                <a:lnTo>
                  <a:pt x="1629" y="68"/>
                </a:lnTo>
                <a:lnTo>
                  <a:pt x="1639" y="68"/>
                </a:lnTo>
                <a:lnTo>
                  <a:pt x="1641" y="74"/>
                </a:lnTo>
                <a:lnTo>
                  <a:pt x="1640" y="88"/>
                </a:lnTo>
                <a:lnTo>
                  <a:pt x="1646" y="93"/>
                </a:lnTo>
                <a:lnTo>
                  <a:pt x="1650" y="103"/>
                </a:lnTo>
                <a:lnTo>
                  <a:pt x="1655" y="107"/>
                </a:lnTo>
                <a:lnTo>
                  <a:pt x="1656" y="122"/>
                </a:lnTo>
                <a:lnTo>
                  <a:pt x="1661" y="124"/>
                </a:lnTo>
                <a:lnTo>
                  <a:pt x="1663" y="139"/>
                </a:lnTo>
                <a:lnTo>
                  <a:pt x="1667" y="151"/>
                </a:lnTo>
                <a:lnTo>
                  <a:pt x="1667" y="171"/>
                </a:lnTo>
                <a:lnTo>
                  <a:pt x="1670" y="179"/>
                </a:lnTo>
                <a:lnTo>
                  <a:pt x="1672" y="189"/>
                </a:lnTo>
                <a:lnTo>
                  <a:pt x="1677" y="199"/>
                </a:lnTo>
                <a:lnTo>
                  <a:pt x="1684" y="208"/>
                </a:lnTo>
                <a:lnTo>
                  <a:pt x="1693" y="211"/>
                </a:lnTo>
                <a:lnTo>
                  <a:pt x="1705" y="200"/>
                </a:lnTo>
                <a:lnTo>
                  <a:pt x="1715" y="198"/>
                </a:lnTo>
                <a:lnTo>
                  <a:pt x="1723" y="199"/>
                </a:lnTo>
                <a:lnTo>
                  <a:pt x="1729" y="215"/>
                </a:lnTo>
                <a:lnTo>
                  <a:pt x="1739" y="219"/>
                </a:lnTo>
                <a:lnTo>
                  <a:pt x="1747" y="228"/>
                </a:lnTo>
                <a:lnTo>
                  <a:pt x="1755" y="232"/>
                </a:lnTo>
                <a:lnTo>
                  <a:pt x="1764" y="242"/>
                </a:lnTo>
                <a:lnTo>
                  <a:pt x="1761" y="252"/>
                </a:lnTo>
                <a:lnTo>
                  <a:pt x="1764" y="258"/>
                </a:lnTo>
                <a:lnTo>
                  <a:pt x="1763" y="276"/>
                </a:lnTo>
                <a:lnTo>
                  <a:pt x="1766" y="286"/>
                </a:lnTo>
                <a:lnTo>
                  <a:pt x="1766" y="295"/>
                </a:lnTo>
                <a:lnTo>
                  <a:pt x="1771" y="303"/>
                </a:lnTo>
                <a:lnTo>
                  <a:pt x="1771" y="319"/>
                </a:lnTo>
                <a:lnTo>
                  <a:pt x="1775" y="332"/>
                </a:lnTo>
                <a:lnTo>
                  <a:pt x="1787" y="349"/>
                </a:lnTo>
                <a:lnTo>
                  <a:pt x="1796" y="349"/>
                </a:lnTo>
                <a:lnTo>
                  <a:pt x="1797" y="361"/>
                </a:lnTo>
                <a:lnTo>
                  <a:pt x="1804" y="381"/>
                </a:lnTo>
                <a:lnTo>
                  <a:pt x="1807" y="393"/>
                </a:lnTo>
                <a:lnTo>
                  <a:pt x="1808" y="409"/>
                </a:lnTo>
                <a:lnTo>
                  <a:pt x="1806" y="416"/>
                </a:lnTo>
                <a:lnTo>
                  <a:pt x="1806" y="426"/>
                </a:lnTo>
                <a:lnTo>
                  <a:pt x="1808" y="437"/>
                </a:lnTo>
                <a:lnTo>
                  <a:pt x="1814" y="443"/>
                </a:lnTo>
                <a:lnTo>
                  <a:pt x="1819" y="445"/>
                </a:lnTo>
                <a:lnTo>
                  <a:pt x="1818" y="448"/>
                </a:lnTo>
                <a:lnTo>
                  <a:pt x="1822" y="445"/>
                </a:lnTo>
                <a:lnTo>
                  <a:pt x="1822" y="447"/>
                </a:lnTo>
                <a:lnTo>
                  <a:pt x="1819" y="452"/>
                </a:lnTo>
                <a:lnTo>
                  <a:pt x="1820" y="454"/>
                </a:lnTo>
                <a:lnTo>
                  <a:pt x="1820" y="461"/>
                </a:lnTo>
                <a:lnTo>
                  <a:pt x="1824" y="470"/>
                </a:lnTo>
                <a:lnTo>
                  <a:pt x="1838" y="475"/>
                </a:lnTo>
                <a:lnTo>
                  <a:pt x="1841" y="480"/>
                </a:lnTo>
                <a:lnTo>
                  <a:pt x="1851" y="485"/>
                </a:lnTo>
                <a:lnTo>
                  <a:pt x="1871" y="490"/>
                </a:lnTo>
                <a:lnTo>
                  <a:pt x="1874" y="489"/>
                </a:lnTo>
                <a:lnTo>
                  <a:pt x="1881" y="485"/>
                </a:lnTo>
                <a:lnTo>
                  <a:pt x="1884" y="502"/>
                </a:lnTo>
                <a:lnTo>
                  <a:pt x="1888" y="511"/>
                </a:lnTo>
                <a:lnTo>
                  <a:pt x="1893" y="515"/>
                </a:lnTo>
                <a:lnTo>
                  <a:pt x="1903" y="512"/>
                </a:lnTo>
                <a:lnTo>
                  <a:pt x="1911" y="517"/>
                </a:lnTo>
                <a:lnTo>
                  <a:pt x="1920" y="518"/>
                </a:lnTo>
                <a:lnTo>
                  <a:pt x="1925" y="527"/>
                </a:lnTo>
                <a:lnTo>
                  <a:pt x="1931" y="533"/>
                </a:lnTo>
                <a:lnTo>
                  <a:pt x="1937" y="529"/>
                </a:lnTo>
                <a:lnTo>
                  <a:pt x="1942" y="533"/>
                </a:lnTo>
                <a:lnTo>
                  <a:pt x="1954" y="540"/>
                </a:lnTo>
                <a:lnTo>
                  <a:pt x="1958" y="545"/>
                </a:lnTo>
                <a:lnTo>
                  <a:pt x="1960" y="556"/>
                </a:lnTo>
                <a:lnTo>
                  <a:pt x="1953" y="554"/>
                </a:lnTo>
                <a:lnTo>
                  <a:pt x="1952" y="566"/>
                </a:lnTo>
                <a:lnTo>
                  <a:pt x="1958" y="572"/>
                </a:lnTo>
                <a:lnTo>
                  <a:pt x="1968" y="574"/>
                </a:lnTo>
                <a:lnTo>
                  <a:pt x="1970" y="580"/>
                </a:lnTo>
                <a:lnTo>
                  <a:pt x="1978" y="588"/>
                </a:lnTo>
                <a:lnTo>
                  <a:pt x="1980" y="597"/>
                </a:lnTo>
                <a:lnTo>
                  <a:pt x="1983" y="603"/>
                </a:lnTo>
                <a:lnTo>
                  <a:pt x="1985" y="610"/>
                </a:lnTo>
                <a:lnTo>
                  <a:pt x="1992" y="612"/>
                </a:lnTo>
                <a:lnTo>
                  <a:pt x="1994" y="619"/>
                </a:lnTo>
                <a:lnTo>
                  <a:pt x="1994" y="645"/>
                </a:lnTo>
                <a:lnTo>
                  <a:pt x="1996" y="651"/>
                </a:lnTo>
                <a:lnTo>
                  <a:pt x="1997" y="658"/>
                </a:lnTo>
                <a:lnTo>
                  <a:pt x="2002" y="662"/>
                </a:lnTo>
                <a:lnTo>
                  <a:pt x="2005" y="671"/>
                </a:lnTo>
                <a:lnTo>
                  <a:pt x="2007" y="672"/>
                </a:lnTo>
                <a:lnTo>
                  <a:pt x="2011" y="669"/>
                </a:lnTo>
                <a:lnTo>
                  <a:pt x="2017" y="669"/>
                </a:lnTo>
                <a:lnTo>
                  <a:pt x="2017" y="655"/>
                </a:lnTo>
                <a:lnTo>
                  <a:pt x="2023" y="650"/>
                </a:lnTo>
                <a:lnTo>
                  <a:pt x="2027" y="660"/>
                </a:lnTo>
                <a:lnTo>
                  <a:pt x="2032" y="665"/>
                </a:lnTo>
                <a:lnTo>
                  <a:pt x="2043" y="669"/>
                </a:lnTo>
                <a:lnTo>
                  <a:pt x="2051" y="676"/>
                </a:lnTo>
                <a:lnTo>
                  <a:pt x="2054" y="661"/>
                </a:lnTo>
                <a:lnTo>
                  <a:pt x="2057" y="665"/>
                </a:lnTo>
                <a:lnTo>
                  <a:pt x="2059" y="671"/>
                </a:lnTo>
                <a:lnTo>
                  <a:pt x="2061" y="674"/>
                </a:lnTo>
                <a:lnTo>
                  <a:pt x="2065" y="690"/>
                </a:lnTo>
                <a:lnTo>
                  <a:pt x="2065" y="720"/>
                </a:lnTo>
                <a:lnTo>
                  <a:pt x="2068" y="733"/>
                </a:lnTo>
                <a:lnTo>
                  <a:pt x="2077" y="739"/>
                </a:lnTo>
                <a:lnTo>
                  <a:pt x="2083" y="748"/>
                </a:lnTo>
                <a:lnTo>
                  <a:pt x="2098" y="760"/>
                </a:lnTo>
                <a:lnTo>
                  <a:pt x="2110" y="760"/>
                </a:lnTo>
                <a:lnTo>
                  <a:pt x="2118" y="766"/>
                </a:lnTo>
                <a:lnTo>
                  <a:pt x="2124" y="774"/>
                </a:lnTo>
                <a:lnTo>
                  <a:pt x="2130" y="785"/>
                </a:lnTo>
                <a:lnTo>
                  <a:pt x="2132" y="791"/>
                </a:lnTo>
                <a:lnTo>
                  <a:pt x="2141" y="800"/>
                </a:lnTo>
                <a:lnTo>
                  <a:pt x="2151" y="802"/>
                </a:lnTo>
                <a:lnTo>
                  <a:pt x="2151" y="806"/>
                </a:lnTo>
                <a:lnTo>
                  <a:pt x="2163" y="824"/>
                </a:lnTo>
                <a:lnTo>
                  <a:pt x="2162" y="830"/>
                </a:lnTo>
                <a:lnTo>
                  <a:pt x="2173" y="835"/>
                </a:lnTo>
                <a:lnTo>
                  <a:pt x="2177" y="844"/>
                </a:lnTo>
                <a:lnTo>
                  <a:pt x="2178" y="862"/>
                </a:lnTo>
                <a:lnTo>
                  <a:pt x="2184" y="872"/>
                </a:lnTo>
                <a:lnTo>
                  <a:pt x="2186" y="876"/>
                </a:lnTo>
                <a:lnTo>
                  <a:pt x="2190" y="871"/>
                </a:lnTo>
                <a:lnTo>
                  <a:pt x="2191" y="886"/>
                </a:lnTo>
                <a:lnTo>
                  <a:pt x="2189" y="900"/>
                </a:lnTo>
                <a:lnTo>
                  <a:pt x="2191" y="911"/>
                </a:lnTo>
                <a:lnTo>
                  <a:pt x="2194" y="938"/>
                </a:lnTo>
                <a:lnTo>
                  <a:pt x="2197" y="948"/>
                </a:lnTo>
                <a:lnTo>
                  <a:pt x="2193" y="945"/>
                </a:lnTo>
                <a:lnTo>
                  <a:pt x="2191" y="952"/>
                </a:lnTo>
                <a:lnTo>
                  <a:pt x="2193" y="956"/>
                </a:lnTo>
                <a:lnTo>
                  <a:pt x="2194" y="963"/>
                </a:lnTo>
                <a:lnTo>
                  <a:pt x="2197" y="967"/>
                </a:lnTo>
                <a:lnTo>
                  <a:pt x="2200" y="979"/>
                </a:lnTo>
                <a:lnTo>
                  <a:pt x="2207" y="995"/>
                </a:lnTo>
                <a:lnTo>
                  <a:pt x="2216" y="1023"/>
                </a:lnTo>
                <a:lnTo>
                  <a:pt x="2217" y="1050"/>
                </a:lnTo>
                <a:lnTo>
                  <a:pt x="2215" y="1066"/>
                </a:lnTo>
                <a:lnTo>
                  <a:pt x="2211" y="1074"/>
                </a:lnTo>
                <a:lnTo>
                  <a:pt x="2206" y="1090"/>
                </a:lnTo>
                <a:lnTo>
                  <a:pt x="2204" y="1110"/>
                </a:lnTo>
                <a:lnTo>
                  <a:pt x="2199" y="1142"/>
                </a:lnTo>
                <a:lnTo>
                  <a:pt x="2196" y="1145"/>
                </a:lnTo>
                <a:lnTo>
                  <a:pt x="2189" y="1164"/>
                </a:lnTo>
                <a:lnTo>
                  <a:pt x="2188" y="1182"/>
                </a:lnTo>
                <a:lnTo>
                  <a:pt x="2190" y="1201"/>
                </a:lnTo>
                <a:lnTo>
                  <a:pt x="2186" y="1207"/>
                </a:lnTo>
                <a:lnTo>
                  <a:pt x="2186" y="1214"/>
                </a:lnTo>
                <a:lnTo>
                  <a:pt x="2172" y="1252"/>
                </a:lnTo>
                <a:lnTo>
                  <a:pt x="2167" y="1258"/>
                </a:lnTo>
                <a:lnTo>
                  <a:pt x="2162" y="1266"/>
                </a:lnTo>
                <a:lnTo>
                  <a:pt x="2156" y="1273"/>
                </a:lnTo>
                <a:lnTo>
                  <a:pt x="2156" y="1280"/>
                </a:lnTo>
                <a:lnTo>
                  <a:pt x="2158" y="1285"/>
                </a:lnTo>
                <a:lnTo>
                  <a:pt x="2153" y="1291"/>
                </a:lnTo>
                <a:lnTo>
                  <a:pt x="2145" y="1302"/>
                </a:lnTo>
                <a:lnTo>
                  <a:pt x="2137" y="1302"/>
                </a:lnTo>
                <a:lnTo>
                  <a:pt x="2135" y="1306"/>
                </a:lnTo>
                <a:lnTo>
                  <a:pt x="2141" y="1308"/>
                </a:lnTo>
                <a:lnTo>
                  <a:pt x="2130" y="1312"/>
                </a:lnTo>
                <a:lnTo>
                  <a:pt x="2123" y="1316"/>
                </a:lnTo>
                <a:lnTo>
                  <a:pt x="2120" y="1323"/>
                </a:lnTo>
                <a:lnTo>
                  <a:pt x="2114" y="1331"/>
                </a:lnTo>
                <a:lnTo>
                  <a:pt x="2108" y="1346"/>
                </a:lnTo>
                <a:lnTo>
                  <a:pt x="2100" y="1357"/>
                </a:lnTo>
                <a:lnTo>
                  <a:pt x="2094" y="1359"/>
                </a:lnTo>
                <a:lnTo>
                  <a:pt x="2091" y="1360"/>
                </a:lnTo>
                <a:lnTo>
                  <a:pt x="2089" y="1365"/>
                </a:lnTo>
                <a:lnTo>
                  <a:pt x="2097" y="1367"/>
                </a:lnTo>
                <a:lnTo>
                  <a:pt x="2096" y="1379"/>
                </a:lnTo>
                <a:lnTo>
                  <a:pt x="2091" y="1392"/>
                </a:lnTo>
                <a:lnTo>
                  <a:pt x="2088" y="1392"/>
                </a:lnTo>
                <a:lnTo>
                  <a:pt x="2087" y="1400"/>
                </a:lnTo>
                <a:lnTo>
                  <a:pt x="2078" y="1411"/>
                </a:lnTo>
                <a:lnTo>
                  <a:pt x="2065" y="1458"/>
                </a:lnTo>
                <a:lnTo>
                  <a:pt x="2065" y="1468"/>
                </a:lnTo>
                <a:lnTo>
                  <a:pt x="2056" y="1462"/>
                </a:lnTo>
                <a:lnTo>
                  <a:pt x="2049" y="1481"/>
                </a:lnTo>
                <a:lnTo>
                  <a:pt x="2044" y="1487"/>
                </a:lnTo>
                <a:lnTo>
                  <a:pt x="2041" y="1497"/>
                </a:lnTo>
                <a:lnTo>
                  <a:pt x="2038" y="1500"/>
                </a:lnTo>
                <a:lnTo>
                  <a:pt x="2034" y="1506"/>
                </a:lnTo>
                <a:lnTo>
                  <a:pt x="2033" y="1521"/>
                </a:lnTo>
                <a:lnTo>
                  <a:pt x="2029" y="1538"/>
                </a:lnTo>
                <a:lnTo>
                  <a:pt x="2033" y="1546"/>
                </a:lnTo>
                <a:lnTo>
                  <a:pt x="2030" y="1550"/>
                </a:lnTo>
                <a:lnTo>
                  <a:pt x="2029" y="1562"/>
                </a:lnTo>
                <a:lnTo>
                  <a:pt x="2023" y="1577"/>
                </a:lnTo>
                <a:lnTo>
                  <a:pt x="2021" y="1587"/>
                </a:lnTo>
                <a:lnTo>
                  <a:pt x="2021" y="1593"/>
                </a:lnTo>
                <a:lnTo>
                  <a:pt x="2024" y="1603"/>
                </a:lnTo>
                <a:lnTo>
                  <a:pt x="2024" y="1613"/>
                </a:lnTo>
                <a:lnTo>
                  <a:pt x="2023" y="1621"/>
                </a:lnTo>
                <a:lnTo>
                  <a:pt x="2021" y="1629"/>
                </a:lnTo>
                <a:lnTo>
                  <a:pt x="2012" y="1624"/>
                </a:lnTo>
                <a:lnTo>
                  <a:pt x="2008" y="1625"/>
                </a:lnTo>
                <a:lnTo>
                  <a:pt x="2007" y="1637"/>
                </a:lnTo>
                <a:lnTo>
                  <a:pt x="1987" y="1643"/>
                </a:lnTo>
                <a:lnTo>
                  <a:pt x="1932" y="1645"/>
                </a:lnTo>
                <a:lnTo>
                  <a:pt x="1920" y="1648"/>
                </a:lnTo>
                <a:lnTo>
                  <a:pt x="1898" y="1661"/>
                </a:lnTo>
                <a:lnTo>
                  <a:pt x="1888" y="1669"/>
                </a:lnTo>
                <a:lnTo>
                  <a:pt x="1874" y="1678"/>
                </a:lnTo>
                <a:lnTo>
                  <a:pt x="1868" y="1685"/>
                </a:lnTo>
                <a:lnTo>
                  <a:pt x="1866" y="1691"/>
                </a:lnTo>
                <a:lnTo>
                  <a:pt x="1854" y="1699"/>
                </a:lnTo>
                <a:lnTo>
                  <a:pt x="1847" y="1705"/>
                </a:lnTo>
                <a:lnTo>
                  <a:pt x="1844" y="1701"/>
                </a:lnTo>
                <a:lnTo>
                  <a:pt x="1830" y="1705"/>
                </a:lnTo>
                <a:lnTo>
                  <a:pt x="1823" y="1705"/>
                </a:lnTo>
                <a:lnTo>
                  <a:pt x="1819" y="1706"/>
                </a:lnTo>
                <a:lnTo>
                  <a:pt x="1818" y="1715"/>
                </a:lnTo>
                <a:lnTo>
                  <a:pt x="1822" y="1720"/>
                </a:lnTo>
                <a:lnTo>
                  <a:pt x="1825" y="1713"/>
                </a:lnTo>
                <a:lnTo>
                  <a:pt x="1831" y="1709"/>
                </a:lnTo>
                <a:lnTo>
                  <a:pt x="1836" y="1709"/>
                </a:lnTo>
                <a:lnTo>
                  <a:pt x="1833" y="1720"/>
                </a:lnTo>
                <a:lnTo>
                  <a:pt x="1831" y="1729"/>
                </a:lnTo>
                <a:lnTo>
                  <a:pt x="1826" y="1736"/>
                </a:lnTo>
                <a:lnTo>
                  <a:pt x="1813" y="1717"/>
                </a:lnTo>
                <a:lnTo>
                  <a:pt x="1808" y="1717"/>
                </a:lnTo>
                <a:lnTo>
                  <a:pt x="1799" y="1713"/>
                </a:lnTo>
                <a:lnTo>
                  <a:pt x="1796" y="1704"/>
                </a:lnTo>
                <a:lnTo>
                  <a:pt x="1785" y="1704"/>
                </a:lnTo>
                <a:lnTo>
                  <a:pt x="1777" y="1696"/>
                </a:lnTo>
                <a:lnTo>
                  <a:pt x="1776" y="1690"/>
                </a:lnTo>
                <a:lnTo>
                  <a:pt x="1779" y="1679"/>
                </a:lnTo>
                <a:lnTo>
                  <a:pt x="1772" y="1673"/>
                </a:lnTo>
                <a:lnTo>
                  <a:pt x="1760" y="1682"/>
                </a:lnTo>
                <a:lnTo>
                  <a:pt x="1750" y="1685"/>
                </a:lnTo>
                <a:lnTo>
                  <a:pt x="1739" y="1682"/>
                </a:lnTo>
                <a:lnTo>
                  <a:pt x="1736" y="1675"/>
                </a:lnTo>
                <a:lnTo>
                  <a:pt x="1749" y="1675"/>
                </a:lnTo>
                <a:lnTo>
                  <a:pt x="1752" y="1666"/>
                </a:lnTo>
                <a:lnTo>
                  <a:pt x="1750" y="1652"/>
                </a:lnTo>
                <a:lnTo>
                  <a:pt x="1741" y="1647"/>
                </a:lnTo>
                <a:lnTo>
                  <a:pt x="1725" y="1659"/>
                </a:lnTo>
                <a:lnTo>
                  <a:pt x="1715" y="1661"/>
                </a:lnTo>
                <a:lnTo>
                  <a:pt x="1728" y="1669"/>
                </a:lnTo>
                <a:lnTo>
                  <a:pt x="1729" y="1672"/>
                </a:lnTo>
                <a:lnTo>
                  <a:pt x="1721" y="1673"/>
                </a:lnTo>
                <a:lnTo>
                  <a:pt x="1710" y="1678"/>
                </a:lnTo>
                <a:lnTo>
                  <a:pt x="1699" y="1686"/>
                </a:lnTo>
                <a:lnTo>
                  <a:pt x="1690" y="1701"/>
                </a:lnTo>
                <a:lnTo>
                  <a:pt x="1672" y="1710"/>
                </a:lnTo>
                <a:lnTo>
                  <a:pt x="1658" y="1713"/>
                </a:lnTo>
                <a:lnTo>
                  <a:pt x="1655" y="1709"/>
                </a:lnTo>
                <a:lnTo>
                  <a:pt x="1635" y="1699"/>
                </a:lnTo>
                <a:lnTo>
                  <a:pt x="1616" y="1686"/>
                </a:lnTo>
                <a:lnTo>
                  <a:pt x="1607" y="1683"/>
                </a:lnTo>
                <a:lnTo>
                  <a:pt x="1593" y="1682"/>
                </a:lnTo>
                <a:lnTo>
                  <a:pt x="1572" y="1674"/>
                </a:lnTo>
                <a:lnTo>
                  <a:pt x="1564" y="1675"/>
                </a:lnTo>
                <a:lnTo>
                  <a:pt x="1555" y="1682"/>
                </a:lnTo>
                <a:lnTo>
                  <a:pt x="1548" y="1671"/>
                </a:lnTo>
                <a:lnTo>
                  <a:pt x="1529" y="1659"/>
                </a:lnTo>
                <a:lnTo>
                  <a:pt x="1511" y="1658"/>
                </a:lnTo>
                <a:lnTo>
                  <a:pt x="1496" y="1650"/>
                </a:lnTo>
                <a:lnTo>
                  <a:pt x="1486" y="1639"/>
                </a:lnTo>
                <a:lnTo>
                  <a:pt x="1481" y="1625"/>
                </a:lnTo>
                <a:lnTo>
                  <a:pt x="1470" y="1618"/>
                </a:lnTo>
                <a:lnTo>
                  <a:pt x="1458" y="1588"/>
                </a:lnTo>
                <a:lnTo>
                  <a:pt x="1457" y="1582"/>
                </a:lnTo>
                <a:lnTo>
                  <a:pt x="1462" y="1572"/>
                </a:lnTo>
                <a:lnTo>
                  <a:pt x="1463" y="1559"/>
                </a:lnTo>
                <a:lnTo>
                  <a:pt x="1453" y="1530"/>
                </a:lnTo>
                <a:lnTo>
                  <a:pt x="1430" y="1500"/>
                </a:lnTo>
                <a:lnTo>
                  <a:pt x="1437" y="1483"/>
                </a:lnTo>
                <a:lnTo>
                  <a:pt x="1436" y="1480"/>
                </a:lnTo>
                <a:lnTo>
                  <a:pt x="1421" y="1481"/>
                </a:lnTo>
                <a:lnTo>
                  <a:pt x="1406" y="1490"/>
                </a:lnTo>
                <a:lnTo>
                  <a:pt x="1389" y="1496"/>
                </a:lnTo>
                <a:lnTo>
                  <a:pt x="1379" y="1497"/>
                </a:lnTo>
                <a:lnTo>
                  <a:pt x="1372" y="1495"/>
                </a:lnTo>
                <a:lnTo>
                  <a:pt x="1379" y="1484"/>
                </a:lnTo>
                <a:lnTo>
                  <a:pt x="1387" y="1468"/>
                </a:lnTo>
                <a:lnTo>
                  <a:pt x="1390" y="1453"/>
                </a:lnTo>
                <a:lnTo>
                  <a:pt x="1390" y="1436"/>
                </a:lnTo>
                <a:lnTo>
                  <a:pt x="1384" y="1419"/>
                </a:lnTo>
                <a:lnTo>
                  <a:pt x="1376" y="1406"/>
                </a:lnTo>
                <a:lnTo>
                  <a:pt x="1368" y="1400"/>
                </a:lnTo>
                <a:lnTo>
                  <a:pt x="1356" y="1424"/>
                </a:lnTo>
                <a:lnTo>
                  <a:pt x="1356" y="1436"/>
                </a:lnTo>
                <a:lnTo>
                  <a:pt x="1352" y="1448"/>
                </a:lnTo>
                <a:lnTo>
                  <a:pt x="1350" y="1460"/>
                </a:lnTo>
                <a:lnTo>
                  <a:pt x="1349" y="1463"/>
                </a:lnTo>
                <a:lnTo>
                  <a:pt x="1340" y="1462"/>
                </a:lnTo>
                <a:lnTo>
                  <a:pt x="1329" y="1467"/>
                </a:lnTo>
                <a:lnTo>
                  <a:pt x="1317" y="1467"/>
                </a:lnTo>
                <a:lnTo>
                  <a:pt x="1307" y="1473"/>
                </a:lnTo>
                <a:lnTo>
                  <a:pt x="1301" y="1467"/>
                </a:lnTo>
                <a:lnTo>
                  <a:pt x="1306" y="1448"/>
                </a:lnTo>
                <a:lnTo>
                  <a:pt x="1319" y="1449"/>
                </a:lnTo>
                <a:lnTo>
                  <a:pt x="1330" y="1443"/>
                </a:lnTo>
                <a:lnTo>
                  <a:pt x="1334" y="1429"/>
                </a:lnTo>
                <a:lnTo>
                  <a:pt x="1335" y="1417"/>
                </a:lnTo>
                <a:lnTo>
                  <a:pt x="1333" y="1415"/>
                </a:lnTo>
                <a:lnTo>
                  <a:pt x="1333" y="1411"/>
                </a:lnTo>
                <a:lnTo>
                  <a:pt x="1334" y="1405"/>
                </a:lnTo>
                <a:lnTo>
                  <a:pt x="1334" y="1397"/>
                </a:lnTo>
                <a:lnTo>
                  <a:pt x="1339" y="1384"/>
                </a:lnTo>
                <a:lnTo>
                  <a:pt x="1345" y="1368"/>
                </a:lnTo>
                <a:lnTo>
                  <a:pt x="1351" y="1365"/>
                </a:lnTo>
                <a:lnTo>
                  <a:pt x="1357" y="1355"/>
                </a:lnTo>
                <a:lnTo>
                  <a:pt x="1357" y="1330"/>
                </a:lnTo>
                <a:lnTo>
                  <a:pt x="1363" y="1331"/>
                </a:lnTo>
                <a:lnTo>
                  <a:pt x="1362" y="1324"/>
                </a:lnTo>
                <a:lnTo>
                  <a:pt x="1358" y="1317"/>
                </a:lnTo>
                <a:lnTo>
                  <a:pt x="1358" y="1307"/>
                </a:lnTo>
                <a:lnTo>
                  <a:pt x="1355" y="1304"/>
                </a:lnTo>
                <a:lnTo>
                  <a:pt x="1355" y="1293"/>
                </a:lnTo>
                <a:lnTo>
                  <a:pt x="1350" y="1288"/>
                </a:lnTo>
                <a:lnTo>
                  <a:pt x="1347" y="1297"/>
                </a:lnTo>
                <a:lnTo>
                  <a:pt x="1347" y="1317"/>
                </a:lnTo>
                <a:lnTo>
                  <a:pt x="1342" y="1318"/>
                </a:lnTo>
                <a:lnTo>
                  <a:pt x="1335" y="1330"/>
                </a:lnTo>
                <a:lnTo>
                  <a:pt x="1330" y="1341"/>
                </a:lnTo>
                <a:lnTo>
                  <a:pt x="1324" y="1354"/>
                </a:lnTo>
                <a:lnTo>
                  <a:pt x="1323" y="1360"/>
                </a:lnTo>
                <a:lnTo>
                  <a:pt x="1318" y="1368"/>
                </a:lnTo>
                <a:lnTo>
                  <a:pt x="1307" y="1367"/>
                </a:lnTo>
                <a:lnTo>
                  <a:pt x="1302" y="1370"/>
                </a:lnTo>
                <a:lnTo>
                  <a:pt x="1301" y="1374"/>
                </a:lnTo>
                <a:lnTo>
                  <a:pt x="1287" y="1382"/>
                </a:lnTo>
                <a:lnTo>
                  <a:pt x="1282" y="1388"/>
                </a:lnTo>
                <a:lnTo>
                  <a:pt x="1275" y="1390"/>
                </a:lnTo>
                <a:lnTo>
                  <a:pt x="1269" y="1405"/>
                </a:lnTo>
                <a:lnTo>
                  <a:pt x="1259" y="1417"/>
                </a:lnTo>
                <a:lnTo>
                  <a:pt x="1249" y="1425"/>
                </a:lnTo>
                <a:lnTo>
                  <a:pt x="1245" y="1437"/>
                </a:lnTo>
                <a:lnTo>
                  <a:pt x="1252" y="1437"/>
                </a:lnTo>
                <a:lnTo>
                  <a:pt x="1252" y="1454"/>
                </a:lnTo>
                <a:lnTo>
                  <a:pt x="1245" y="1449"/>
                </a:lnTo>
                <a:lnTo>
                  <a:pt x="1238" y="1452"/>
                </a:lnTo>
                <a:lnTo>
                  <a:pt x="1229" y="1440"/>
                </a:lnTo>
                <a:lnTo>
                  <a:pt x="1220" y="1433"/>
                </a:lnTo>
                <a:lnTo>
                  <a:pt x="1214" y="1427"/>
                </a:lnTo>
                <a:lnTo>
                  <a:pt x="1205" y="1426"/>
                </a:lnTo>
                <a:lnTo>
                  <a:pt x="1205" y="1416"/>
                </a:lnTo>
                <a:lnTo>
                  <a:pt x="1221" y="1427"/>
                </a:lnTo>
                <a:lnTo>
                  <a:pt x="1222" y="1419"/>
                </a:lnTo>
                <a:lnTo>
                  <a:pt x="1220" y="1405"/>
                </a:lnTo>
                <a:lnTo>
                  <a:pt x="1214" y="1398"/>
                </a:lnTo>
                <a:lnTo>
                  <a:pt x="1211" y="1383"/>
                </a:lnTo>
                <a:lnTo>
                  <a:pt x="1204" y="1372"/>
                </a:lnTo>
                <a:lnTo>
                  <a:pt x="1195" y="1365"/>
                </a:lnTo>
                <a:lnTo>
                  <a:pt x="1190" y="1347"/>
                </a:lnTo>
                <a:lnTo>
                  <a:pt x="1186" y="1343"/>
                </a:lnTo>
                <a:lnTo>
                  <a:pt x="1183" y="1334"/>
                </a:lnTo>
                <a:lnTo>
                  <a:pt x="1177" y="1335"/>
                </a:lnTo>
                <a:lnTo>
                  <a:pt x="1166" y="1330"/>
                </a:lnTo>
                <a:lnTo>
                  <a:pt x="1156" y="1324"/>
                </a:lnTo>
                <a:lnTo>
                  <a:pt x="1150" y="1316"/>
                </a:lnTo>
                <a:lnTo>
                  <a:pt x="1150" y="1306"/>
                </a:lnTo>
                <a:lnTo>
                  <a:pt x="1155" y="1306"/>
                </a:lnTo>
                <a:lnTo>
                  <a:pt x="1156" y="1292"/>
                </a:lnTo>
                <a:lnTo>
                  <a:pt x="1135" y="1286"/>
                </a:lnTo>
                <a:lnTo>
                  <a:pt x="1114" y="1265"/>
                </a:lnTo>
                <a:lnTo>
                  <a:pt x="1108" y="1263"/>
                </a:lnTo>
                <a:lnTo>
                  <a:pt x="1110" y="1270"/>
                </a:lnTo>
                <a:lnTo>
                  <a:pt x="1100" y="1269"/>
                </a:lnTo>
                <a:lnTo>
                  <a:pt x="1091" y="1263"/>
                </a:lnTo>
                <a:lnTo>
                  <a:pt x="1069" y="1252"/>
                </a:lnTo>
                <a:lnTo>
                  <a:pt x="1062" y="1253"/>
                </a:lnTo>
                <a:lnTo>
                  <a:pt x="1054" y="1259"/>
                </a:lnTo>
                <a:lnTo>
                  <a:pt x="1051" y="1258"/>
                </a:lnTo>
                <a:lnTo>
                  <a:pt x="1045" y="1255"/>
                </a:lnTo>
                <a:lnTo>
                  <a:pt x="1017" y="1231"/>
                </a:lnTo>
                <a:lnTo>
                  <a:pt x="1006" y="1227"/>
                </a:lnTo>
                <a:lnTo>
                  <a:pt x="995" y="1226"/>
                </a:lnTo>
                <a:lnTo>
                  <a:pt x="974" y="1225"/>
                </a:lnTo>
                <a:lnTo>
                  <a:pt x="941" y="1230"/>
                </a:lnTo>
                <a:lnTo>
                  <a:pt x="899" y="1228"/>
                </a:lnTo>
                <a:lnTo>
                  <a:pt x="881" y="1228"/>
                </a:lnTo>
                <a:lnTo>
                  <a:pt x="840" y="1248"/>
                </a:lnTo>
                <a:lnTo>
                  <a:pt x="820" y="1261"/>
                </a:lnTo>
                <a:lnTo>
                  <a:pt x="795" y="1263"/>
                </a:lnTo>
                <a:lnTo>
                  <a:pt x="779" y="1270"/>
                </a:lnTo>
                <a:lnTo>
                  <a:pt x="758" y="1274"/>
                </a:lnTo>
                <a:lnTo>
                  <a:pt x="722" y="1273"/>
                </a:lnTo>
                <a:lnTo>
                  <a:pt x="710" y="1270"/>
                </a:lnTo>
                <a:lnTo>
                  <a:pt x="695" y="1274"/>
                </a:lnTo>
                <a:lnTo>
                  <a:pt x="685" y="1282"/>
                </a:lnTo>
                <a:lnTo>
                  <a:pt x="658" y="1297"/>
                </a:lnTo>
                <a:lnTo>
                  <a:pt x="642" y="1302"/>
                </a:lnTo>
                <a:lnTo>
                  <a:pt x="634" y="1309"/>
                </a:lnTo>
                <a:lnTo>
                  <a:pt x="625" y="1313"/>
                </a:lnTo>
                <a:lnTo>
                  <a:pt x="614" y="1314"/>
                </a:lnTo>
                <a:lnTo>
                  <a:pt x="602" y="1320"/>
                </a:lnTo>
                <a:lnTo>
                  <a:pt x="596" y="1333"/>
                </a:lnTo>
                <a:lnTo>
                  <a:pt x="592" y="1349"/>
                </a:lnTo>
                <a:lnTo>
                  <a:pt x="587" y="1354"/>
                </a:lnTo>
                <a:lnTo>
                  <a:pt x="581" y="1363"/>
                </a:lnTo>
                <a:lnTo>
                  <a:pt x="577" y="1372"/>
                </a:lnTo>
                <a:lnTo>
                  <a:pt x="558" y="1377"/>
                </a:lnTo>
                <a:lnTo>
                  <a:pt x="549" y="1377"/>
                </a:lnTo>
                <a:lnTo>
                  <a:pt x="539" y="1373"/>
                </a:lnTo>
                <a:lnTo>
                  <a:pt x="518" y="1376"/>
                </a:lnTo>
                <a:lnTo>
                  <a:pt x="496" y="1382"/>
                </a:lnTo>
                <a:lnTo>
                  <a:pt x="491" y="1374"/>
                </a:lnTo>
                <a:lnTo>
                  <a:pt x="486" y="1372"/>
                </a:lnTo>
                <a:lnTo>
                  <a:pt x="480" y="1374"/>
                </a:lnTo>
                <a:lnTo>
                  <a:pt x="464" y="1376"/>
                </a:lnTo>
                <a:lnTo>
                  <a:pt x="447" y="1372"/>
                </a:lnTo>
                <a:lnTo>
                  <a:pt x="435" y="1372"/>
                </a:lnTo>
                <a:lnTo>
                  <a:pt x="419" y="1379"/>
                </a:lnTo>
                <a:lnTo>
                  <a:pt x="376" y="1378"/>
                </a:lnTo>
                <a:lnTo>
                  <a:pt x="365" y="1383"/>
                </a:lnTo>
                <a:lnTo>
                  <a:pt x="355" y="1392"/>
                </a:lnTo>
                <a:lnTo>
                  <a:pt x="350" y="1399"/>
                </a:lnTo>
                <a:lnTo>
                  <a:pt x="352" y="1404"/>
                </a:lnTo>
                <a:lnTo>
                  <a:pt x="350" y="1405"/>
                </a:lnTo>
                <a:lnTo>
                  <a:pt x="344" y="1411"/>
                </a:lnTo>
                <a:lnTo>
                  <a:pt x="333" y="1414"/>
                </a:lnTo>
                <a:lnTo>
                  <a:pt x="316" y="1416"/>
                </a:lnTo>
                <a:lnTo>
                  <a:pt x="301" y="1426"/>
                </a:lnTo>
                <a:lnTo>
                  <a:pt x="292" y="1436"/>
                </a:lnTo>
                <a:lnTo>
                  <a:pt x="287" y="1443"/>
                </a:lnTo>
                <a:lnTo>
                  <a:pt x="280" y="1449"/>
                </a:lnTo>
                <a:lnTo>
                  <a:pt x="271" y="1452"/>
                </a:lnTo>
                <a:lnTo>
                  <a:pt x="261" y="1447"/>
                </a:lnTo>
                <a:lnTo>
                  <a:pt x="260" y="1458"/>
                </a:lnTo>
                <a:lnTo>
                  <a:pt x="253" y="1454"/>
                </a:lnTo>
                <a:lnTo>
                  <a:pt x="244" y="1458"/>
                </a:lnTo>
                <a:lnTo>
                  <a:pt x="238" y="1451"/>
                </a:lnTo>
                <a:lnTo>
                  <a:pt x="205" y="1453"/>
                </a:lnTo>
                <a:lnTo>
                  <a:pt x="190" y="1451"/>
                </a:lnTo>
                <a:lnTo>
                  <a:pt x="183" y="1443"/>
                </a:lnTo>
                <a:lnTo>
                  <a:pt x="174" y="1440"/>
                </a:lnTo>
                <a:lnTo>
                  <a:pt x="174" y="1441"/>
                </a:lnTo>
                <a:lnTo>
                  <a:pt x="163" y="1440"/>
                </a:lnTo>
                <a:lnTo>
                  <a:pt x="148" y="1424"/>
                </a:lnTo>
                <a:lnTo>
                  <a:pt x="141" y="1415"/>
                </a:lnTo>
                <a:lnTo>
                  <a:pt x="130" y="1405"/>
                </a:lnTo>
                <a:lnTo>
                  <a:pt x="120" y="1402"/>
                </a:lnTo>
                <a:lnTo>
                  <a:pt x="108" y="1399"/>
                </a:lnTo>
                <a:lnTo>
                  <a:pt x="105" y="1370"/>
                </a:lnTo>
                <a:lnTo>
                  <a:pt x="107" y="1357"/>
                </a:lnTo>
                <a:lnTo>
                  <a:pt x="107" y="1356"/>
                </a:lnTo>
                <a:lnTo>
                  <a:pt x="117" y="1360"/>
                </a:lnTo>
                <a:lnTo>
                  <a:pt x="125" y="1359"/>
                </a:lnTo>
                <a:lnTo>
                  <a:pt x="136" y="1343"/>
                </a:lnTo>
                <a:lnTo>
                  <a:pt x="142" y="1328"/>
                </a:lnTo>
                <a:lnTo>
                  <a:pt x="142" y="1318"/>
                </a:lnTo>
                <a:lnTo>
                  <a:pt x="137" y="1306"/>
                </a:lnTo>
                <a:lnTo>
                  <a:pt x="137" y="1291"/>
                </a:lnTo>
                <a:lnTo>
                  <a:pt x="139" y="1297"/>
                </a:lnTo>
                <a:lnTo>
                  <a:pt x="142" y="1286"/>
                </a:lnTo>
                <a:lnTo>
                  <a:pt x="141" y="1265"/>
                </a:lnTo>
                <a:lnTo>
                  <a:pt x="144" y="1248"/>
                </a:lnTo>
                <a:lnTo>
                  <a:pt x="141" y="1234"/>
                </a:lnTo>
                <a:lnTo>
                  <a:pt x="124" y="1196"/>
                </a:lnTo>
                <a:lnTo>
                  <a:pt x="121" y="1185"/>
                </a:lnTo>
                <a:lnTo>
                  <a:pt x="117" y="1178"/>
                </a:lnTo>
                <a:lnTo>
                  <a:pt x="109" y="1168"/>
                </a:lnTo>
                <a:lnTo>
                  <a:pt x="103" y="1150"/>
                </a:lnTo>
                <a:lnTo>
                  <a:pt x="98" y="1124"/>
                </a:lnTo>
                <a:lnTo>
                  <a:pt x="98" y="1092"/>
                </a:lnTo>
                <a:lnTo>
                  <a:pt x="94" y="1081"/>
                </a:lnTo>
                <a:lnTo>
                  <a:pt x="78" y="1053"/>
                </a:lnTo>
                <a:lnTo>
                  <a:pt x="76" y="1039"/>
                </a:lnTo>
                <a:lnTo>
                  <a:pt x="66" y="1024"/>
                </a:lnTo>
                <a:lnTo>
                  <a:pt x="54" y="1004"/>
                </a:lnTo>
                <a:lnTo>
                  <a:pt x="54" y="983"/>
                </a:lnTo>
                <a:lnTo>
                  <a:pt x="46" y="965"/>
                </a:lnTo>
                <a:lnTo>
                  <a:pt x="40" y="945"/>
                </a:lnTo>
                <a:lnTo>
                  <a:pt x="29" y="938"/>
                </a:lnTo>
                <a:lnTo>
                  <a:pt x="19" y="927"/>
                </a:lnTo>
                <a:lnTo>
                  <a:pt x="13" y="919"/>
                </a:lnTo>
                <a:lnTo>
                  <a:pt x="11" y="909"/>
                </a:lnTo>
                <a:lnTo>
                  <a:pt x="5" y="905"/>
                </a:lnTo>
                <a:lnTo>
                  <a:pt x="0" y="895"/>
                </a:lnTo>
                <a:lnTo>
                  <a:pt x="1" y="889"/>
                </a:lnTo>
                <a:lnTo>
                  <a:pt x="3" y="894"/>
                </a:lnTo>
                <a:lnTo>
                  <a:pt x="8" y="895"/>
                </a:lnTo>
                <a:lnTo>
                  <a:pt x="12" y="897"/>
                </a:lnTo>
                <a:lnTo>
                  <a:pt x="15" y="904"/>
                </a:lnTo>
                <a:lnTo>
                  <a:pt x="16" y="914"/>
                </a:lnTo>
                <a:lnTo>
                  <a:pt x="21" y="911"/>
                </a:lnTo>
                <a:lnTo>
                  <a:pt x="23" y="918"/>
                </a:lnTo>
                <a:lnTo>
                  <a:pt x="31" y="919"/>
                </a:lnTo>
                <a:lnTo>
                  <a:pt x="35" y="913"/>
                </a:lnTo>
                <a:lnTo>
                  <a:pt x="34" y="904"/>
                </a:lnTo>
                <a:lnTo>
                  <a:pt x="26" y="895"/>
                </a:lnTo>
                <a:lnTo>
                  <a:pt x="13" y="866"/>
                </a:lnTo>
                <a:lnTo>
                  <a:pt x="13" y="856"/>
                </a:lnTo>
                <a:lnTo>
                  <a:pt x="17" y="860"/>
                </a:lnTo>
                <a:lnTo>
                  <a:pt x="22" y="871"/>
                </a:lnTo>
                <a:lnTo>
                  <a:pt x="27" y="894"/>
                </a:lnTo>
                <a:lnTo>
                  <a:pt x="35" y="884"/>
                </a:lnTo>
                <a:lnTo>
                  <a:pt x="38" y="893"/>
                </a:lnTo>
                <a:lnTo>
                  <a:pt x="39" y="904"/>
                </a:lnTo>
                <a:lnTo>
                  <a:pt x="46" y="905"/>
                </a:lnTo>
                <a:lnTo>
                  <a:pt x="51" y="898"/>
                </a:lnTo>
                <a:lnTo>
                  <a:pt x="54" y="886"/>
                </a:lnTo>
                <a:lnTo>
                  <a:pt x="53" y="867"/>
                </a:lnTo>
                <a:lnTo>
                  <a:pt x="45" y="860"/>
                </a:lnTo>
                <a:lnTo>
                  <a:pt x="39" y="848"/>
                </a:lnTo>
                <a:lnTo>
                  <a:pt x="37" y="851"/>
                </a:lnTo>
                <a:lnTo>
                  <a:pt x="38" y="844"/>
                </a:lnTo>
                <a:lnTo>
                  <a:pt x="31" y="832"/>
                </a:lnTo>
                <a:lnTo>
                  <a:pt x="23" y="814"/>
                </a:lnTo>
                <a:lnTo>
                  <a:pt x="8" y="787"/>
                </a:lnTo>
                <a:lnTo>
                  <a:pt x="8" y="758"/>
                </a:lnTo>
                <a:lnTo>
                  <a:pt x="13" y="748"/>
                </a:lnTo>
                <a:lnTo>
                  <a:pt x="28" y="733"/>
                </a:lnTo>
                <a:lnTo>
                  <a:pt x="29" y="725"/>
                </a:lnTo>
                <a:lnTo>
                  <a:pt x="28" y="716"/>
                </a:lnTo>
                <a:lnTo>
                  <a:pt x="29" y="695"/>
                </a:lnTo>
                <a:lnTo>
                  <a:pt x="22" y="683"/>
                </a:lnTo>
                <a:lnTo>
                  <a:pt x="27" y="661"/>
                </a:lnTo>
                <a:lnTo>
                  <a:pt x="33" y="652"/>
                </a:lnTo>
                <a:lnTo>
                  <a:pt x="39" y="637"/>
                </a:lnTo>
                <a:lnTo>
                  <a:pt x="43" y="634"/>
                </a:lnTo>
                <a:close/>
              </a:path>
            </a:pathLst>
          </a:custGeom>
          <a:solidFill>
            <a:schemeClr val="bg2">
              <a:lumMod val="90000"/>
            </a:schemeClr>
          </a:solidFill>
          <a:ln w="6350" cmpd="sng">
            <a:solidFill>
              <a:schemeClr val="bg1"/>
            </a:solidFill>
            <a:prstDash val="solid"/>
            <a:round/>
            <a:headEnd/>
            <a:tailEnd/>
          </a:ln>
        </p:spPr>
        <p:txBody>
          <a:bodyPr/>
          <a:lstStyle/>
          <a:p>
            <a:endParaRPr lang="en-US" sz="2156"/>
          </a:p>
        </p:txBody>
      </p:sp>
      <p:sp>
        <p:nvSpPr>
          <p:cNvPr id="241" name="Freeform 55">
            <a:extLst>
              <a:ext uri="{FF2B5EF4-FFF2-40B4-BE49-F238E27FC236}">
                <a16:creationId xmlns:a16="http://schemas.microsoft.com/office/drawing/2014/main" id="{B3E95CD5-A075-692F-BF45-78B60CCB5AA0}"/>
              </a:ext>
            </a:extLst>
          </p:cNvPr>
          <p:cNvSpPr>
            <a:spLocks noChangeAspect="1"/>
          </p:cNvSpPr>
          <p:nvPr/>
        </p:nvSpPr>
        <p:spPr bwMode="gray">
          <a:xfrm>
            <a:off x="7716967" y="3248143"/>
            <a:ext cx="89799" cy="97193"/>
          </a:xfrm>
          <a:custGeom>
            <a:avLst/>
            <a:gdLst/>
            <a:ahLst/>
            <a:cxnLst>
              <a:cxn ang="0">
                <a:pos x="319" y="16"/>
              </a:cxn>
              <a:cxn ang="0">
                <a:pos x="337" y="0"/>
              </a:cxn>
              <a:cxn ang="0">
                <a:pos x="349" y="22"/>
              </a:cxn>
              <a:cxn ang="0">
                <a:pos x="362" y="51"/>
              </a:cxn>
              <a:cxn ang="0">
                <a:pos x="391" y="35"/>
              </a:cxn>
              <a:cxn ang="0">
                <a:pos x="402" y="35"/>
              </a:cxn>
              <a:cxn ang="0">
                <a:pos x="411" y="47"/>
              </a:cxn>
              <a:cxn ang="0">
                <a:pos x="423" y="40"/>
              </a:cxn>
              <a:cxn ang="0">
                <a:pos x="417" y="68"/>
              </a:cxn>
              <a:cxn ang="0">
                <a:pos x="411" y="114"/>
              </a:cxn>
              <a:cxn ang="0">
                <a:pos x="387" y="141"/>
              </a:cxn>
              <a:cxn ang="0">
                <a:pos x="362" y="180"/>
              </a:cxn>
              <a:cxn ang="0">
                <a:pos x="342" y="228"/>
              </a:cxn>
              <a:cxn ang="0">
                <a:pos x="360" y="246"/>
              </a:cxn>
              <a:cxn ang="0">
                <a:pos x="326" y="235"/>
              </a:cxn>
              <a:cxn ang="0">
                <a:pos x="316" y="244"/>
              </a:cxn>
              <a:cxn ang="0">
                <a:pos x="287" y="262"/>
              </a:cxn>
              <a:cxn ang="0">
                <a:pos x="274" y="265"/>
              </a:cxn>
              <a:cxn ang="0">
                <a:pos x="262" y="320"/>
              </a:cxn>
              <a:cxn ang="0">
                <a:pos x="245" y="361"/>
              </a:cxn>
              <a:cxn ang="0">
                <a:pos x="231" y="390"/>
              </a:cxn>
              <a:cxn ang="0">
                <a:pos x="230" y="410"/>
              </a:cxn>
              <a:cxn ang="0">
                <a:pos x="190" y="434"/>
              </a:cxn>
              <a:cxn ang="0">
                <a:pos x="177" y="449"/>
              </a:cxn>
              <a:cxn ang="0">
                <a:pos x="138" y="463"/>
              </a:cxn>
              <a:cxn ang="0">
                <a:pos x="120" y="454"/>
              </a:cxn>
              <a:cxn ang="0">
                <a:pos x="104" y="454"/>
              </a:cxn>
              <a:cxn ang="0">
                <a:pos x="91" y="441"/>
              </a:cxn>
              <a:cxn ang="0">
                <a:pos x="55" y="421"/>
              </a:cxn>
              <a:cxn ang="0">
                <a:pos x="12" y="422"/>
              </a:cxn>
              <a:cxn ang="0">
                <a:pos x="13" y="413"/>
              </a:cxn>
              <a:cxn ang="0">
                <a:pos x="9" y="405"/>
              </a:cxn>
              <a:cxn ang="0">
                <a:pos x="16" y="391"/>
              </a:cxn>
              <a:cxn ang="0">
                <a:pos x="24" y="379"/>
              </a:cxn>
              <a:cxn ang="0">
                <a:pos x="15" y="366"/>
              </a:cxn>
              <a:cxn ang="0">
                <a:pos x="21" y="353"/>
              </a:cxn>
              <a:cxn ang="0">
                <a:pos x="37" y="356"/>
              </a:cxn>
              <a:cxn ang="0">
                <a:pos x="31" y="347"/>
              </a:cxn>
              <a:cxn ang="0">
                <a:pos x="47" y="325"/>
              </a:cxn>
              <a:cxn ang="0">
                <a:pos x="56" y="329"/>
              </a:cxn>
              <a:cxn ang="0">
                <a:pos x="61" y="304"/>
              </a:cxn>
              <a:cxn ang="0">
                <a:pos x="82" y="278"/>
              </a:cxn>
              <a:cxn ang="0">
                <a:pos x="102" y="255"/>
              </a:cxn>
              <a:cxn ang="0">
                <a:pos x="133" y="249"/>
              </a:cxn>
              <a:cxn ang="0">
                <a:pos x="187" y="208"/>
              </a:cxn>
              <a:cxn ang="0">
                <a:pos x="219" y="178"/>
              </a:cxn>
              <a:cxn ang="0">
                <a:pos x="256" y="144"/>
              </a:cxn>
              <a:cxn ang="0">
                <a:pos x="288" y="81"/>
              </a:cxn>
              <a:cxn ang="0">
                <a:pos x="308" y="34"/>
              </a:cxn>
            </a:cxnLst>
            <a:rect l="0" t="0" r="r" b="b"/>
            <a:pathLst>
              <a:path w="424" h="463">
                <a:moveTo>
                  <a:pt x="308" y="34"/>
                </a:moveTo>
                <a:lnTo>
                  <a:pt x="310" y="35"/>
                </a:lnTo>
                <a:lnTo>
                  <a:pt x="311" y="20"/>
                </a:lnTo>
                <a:lnTo>
                  <a:pt x="319" y="16"/>
                </a:lnTo>
                <a:lnTo>
                  <a:pt x="327" y="6"/>
                </a:lnTo>
                <a:lnTo>
                  <a:pt x="331" y="6"/>
                </a:lnTo>
                <a:lnTo>
                  <a:pt x="333" y="2"/>
                </a:lnTo>
                <a:lnTo>
                  <a:pt x="337" y="0"/>
                </a:lnTo>
                <a:lnTo>
                  <a:pt x="340" y="3"/>
                </a:lnTo>
                <a:lnTo>
                  <a:pt x="340" y="14"/>
                </a:lnTo>
                <a:lnTo>
                  <a:pt x="343" y="20"/>
                </a:lnTo>
                <a:lnTo>
                  <a:pt x="349" y="22"/>
                </a:lnTo>
                <a:lnTo>
                  <a:pt x="354" y="22"/>
                </a:lnTo>
                <a:lnTo>
                  <a:pt x="358" y="28"/>
                </a:lnTo>
                <a:lnTo>
                  <a:pt x="358" y="45"/>
                </a:lnTo>
                <a:lnTo>
                  <a:pt x="362" y="51"/>
                </a:lnTo>
                <a:lnTo>
                  <a:pt x="368" y="55"/>
                </a:lnTo>
                <a:lnTo>
                  <a:pt x="381" y="44"/>
                </a:lnTo>
                <a:lnTo>
                  <a:pt x="387" y="41"/>
                </a:lnTo>
                <a:lnTo>
                  <a:pt x="391" y="35"/>
                </a:lnTo>
                <a:lnTo>
                  <a:pt x="401" y="29"/>
                </a:lnTo>
                <a:lnTo>
                  <a:pt x="406" y="28"/>
                </a:lnTo>
                <a:lnTo>
                  <a:pt x="407" y="29"/>
                </a:lnTo>
                <a:lnTo>
                  <a:pt x="402" y="35"/>
                </a:lnTo>
                <a:lnTo>
                  <a:pt x="403" y="36"/>
                </a:lnTo>
                <a:lnTo>
                  <a:pt x="405" y="44"/>
                </a:lnTo>
                <a:lnTo>
                  <a:pt x="401" y="54"/>
                </a:lnTo>
                <a:lnTo>
                  <a:pt x="411" y="47"/>
                </a:lnTo>
                <a:lnTo>
                  <a:pt x="408" y="43"/>
                </a:lnTo>
                <a:lnTo>
                  <a:pt x="413" y="34"/>
                </a:lnTo>
                <a:lnTo>
                  <a:pt x="418" y="33"/>
                </a:lnTo>
                <a:lnTo>
                  <a:pt x="423" y="40"/>
                </a:lnTo>
                <a:lnTo>
                  <a:pt x="414" y="51"/>
                </a:lnTo>
                <a:lnTo>
                  <a:pt x="418" y="51"/>
                </a:lnTo>
                <a:lnTo>
                  <a:pt x="422" y="57"/>
                </a:lnTo>
                <a:lnTo>
                  <a:pt x="417" y="68"/>
                </a:lnTo>
                <a:lnTo>
                  <a:pt x="424" y="87"/>
                </a:lnTo>
                <a:lnTo>
                  <a:pt x="422" y="93"/>
                </a:lnTo>
                <a:lnTo>
                  <a:pt x="413" y="106"/>
                </a:lnTo>
                <a:lnTo>
                  <a:pt x="411" y="114"/>
                </a:lnTo>
                <a:lnTo>
                  <a:pt x="405" y="124"/>
                </a:lnTo>
                <a:lnTo>
                  <a:pt x="398" y="125"/>
                </a:lnTo>
                <a:lnTo>
                  <a:pt x="397" y="129"/>
                </a:lnTo>
                <a:lnTo>
                  <a:pt x="387" y="141"/>
                </a:lnTo>
                <a:lnTo>
                  <a:pt x="375" y="168"/>
                </a:lnTo>
                <a:lnTo>
                  <a:pt x="369" y="174"/>
                </a:lnTo>
                <a:lnTo>
                  <a:pt x="365" y="175"/>
                </a:lnTo>
                <a:lnTo>
                  <a:pt x="362" y="180"/>
                </a:lnTo>
                <a:lnTo>
                  <a:pt x="349" y="189"/>
                </a:lnTo>
                <a:lnTo>
                  <a:pt x="347" y="192"/>
                </a:lnTo>
                <a:lnTo>
                  <a:pt x="344" y="217"/>
                </a:lnTo>
                <a:lnTo>
                  <a:pt x="342" y="228"/>
                </a:lnTo>
                <a:lnTo>
                  <a:pt x="352" y="230"/>
                </a:lnTo>
                <a:lnTo>
                  <a:pt x="359" y="234"/>
                </a:lnTo>
                <a:lnTo>
                  <a:pt x="362" y="243"/>
                </a:lnTo>
                <a:lnTo>
                  <a:pt x="360" y="246"/>
                </a:lnTo>
                <a:lnTo>
                  <a:pt x="356" y="240"/>
                </a:lnTo>
                <a:lnTo>
                  <a:pt x="354" y="246"/>
                </a:lnTo>
                <a:lnTo>
                  <a:pt x="333" y="239"/>
                </a:lnTo>
                <a:lnTo>
                  <a:pt x="326" y="235"/>
                </a:lnTo>
                <a:lnTo>
                  <a:pt x="324" y="237"/>
                </a:lnTo>
                <a:lnTo>
                  <a:pt x="324" y="244"/>
                </a:lnTo>
                <a:lnTo>
                  <a:pt x="320" y="248"/>
                </a:lnTo>
                <a:lnTo>
                  <a:pt x="316" y="244"/>
                </a:lnTo>
                <a:lnTo>
                  <a:pt x="313" y="243"/>
                </a:lnTo>
                <a:lnTo>
                  <a:pt x="310" y="249"/>
                </a:lnTo>
                <a:lnTo>
                  <a:pt x="295" y="256"/>
                </a:lnTo>
                <a:lnTo>
                  <a:pt x="287" y="262"/>
                </a:lnTo>
                <a:lnTo>
                  <a:pt x="282" y="262"/>
                </a:lnTo>
                <a:lnTo>
                  <a:pt x="279" y="256"/>
                </a:lnTo>
                <a:lnTo>
                  <a:pt x="274" y="256"/>
                </a:lnTo>
                <a:lnTo>
                  <a:pt x="274" y="265"/>
                </a:lnTo>
                <a:lnTo>
                  <a:pt x="272" y="277"/>
                </a:lnTo>
                <a:lnTo>
                  <a:pt x="265" y="289"/>
                </a:lnTo>
                <a:lnTo>
                  <a:pt x="263" y="302"/>
                </a:lnTo>
                <a:lnTo>
                  <a:pt x="262" y="320"/>
                </a:lnTo>
                <a:lnTo>
                  <a:pt x="256" y="324"/>
                </a:lnTo>
                <a:lnTo>
                  <a:pt x="257" y="336"/>
                </a:lnTo>
                <a:lnTo>
                  <a:pt x="247" y="347"/>
                </a:lnTo>
                <a:lnTo>
                  <a:pt x="245" y="361"/>
                </a:lnTo>
                <a:lnTo>
                  <a:pt x="245" y="369"/>
                </a:lnTo>
                <a:lnTo>
                  <a:pt x="239" y="379"/>
                </a:lnTo>
                <a:lnTo>
                  <a:pt x="233" y="385"/>
                </a:lnTo>
                <a:lnTo>
                  <a:pt x="231" y="390"/>
                </a:lnTo>
                <a:lnTo>
                  <a:pt x="231" y="398"/>
                </a:lnTo>
                <a:lnTo>
                  <a:pt x="228" y="401"/>
                </a:lnTo>
                <a:lnTo>
                  <a:pt x="233" y="402"/>
                </a:lnTo>
                <a:lnTo>
                  <a:pt x="230" y="410"/>
                </a:lnTo>
                <a:lnTo>
                  <a:pt x="223" y="409"/>
                </a:lnTo>
                <a:lnTo>
                  <a:pt x="214" y="415"/>
                </a:lnTo>
                <a:lnTo>
                  <a:pt x="204" y="428"/>
                </a:lnTo>
                <a:lnTo>
                  <a:pt x="190" y="434"/>
                </a:lnTo>
                <a:lnTo>
                  <a:pt x="185" y="437"/>
                </a:lnTo>
                <a:lnTo>
                  <a:pt x="185" y="441"/>
                </a:lnTo>
                <a:lnTo>
                  <a:pt x="180" y="443"/>
                </a:lnTo>
                <a:lnTo>
                  <a:pt x="177" y="449"/>
                </a:lnTo>
                <a:lnTo>
                  <a:pt x="172" y="453"/>
                </a:lnTo>
                <a:lnTo>
                  <a:pt x="153" y="459"/>
                </a:lnTo>
                <a:lnTo>
                  <a:pt x="149" y="459"/>
                </a:lnTo>
                <a:lnTo>
                  <a:pt x="138" y="463"/>
                </a:lnTo>
                <a:lnTo>
                  <a:pt x="132" y="459"/>
                </a:lnTo>
                <a:lnTo>
                  <a:pt x="129" y="452"/>
                </a:lnTo>
                <a:lnTo>
                  <a:pt x="126" y="450"/>
                </a:lnTo>
                <a:lnTo>
                  <a:pt x="120" y="454"/>
                </a:lnTo>
                <a:lnTo>
                  <a:pt x="114" y="455"/>
                </a:lnTo>
                <a:lnTo>
                  <a:pt x="110" y="454"/>
                </a:lnTo>
                <a:lnTo>
                  <a:pt x="110" y="453"/>
                </a:lnTo>
                <a:lnTo>
                  <a:pt x="104" y="454"/>
                </a:lnTo>
                <a:lnTo>
                  <a:pt x="102" y="449"/>
                </a:lnTo>
                <a:lnTo>
                  <a:pt x="102" y="443"/>
                </a:lnTo>
                <a:lnTo>
                  <a:pt x="98" y="444"/>
                </a:lnTo>
                <a:lnTo>
                  <a:pt x="91" y="441"/>
                </a:lnTo>
                <a:lnTo>
                  <a:pt x="73" y="439"/>
                </a:lnTo>
                <a:lnTo>
                  <a:pt x="69" y="427"/>
                </a:lnTo>
                <a:lnTo>
                  <a:pt x="64" y="422"/>
                </a:lnTo>
                <a:lnTo>
                  <a:pt x="55" y="421"/>
                </a:lnTo>
                <a:lnTo>
                  <a:pt x="47" y="428"/>
                </a:lnTo>
                <a:lnTo>
                  <a:pt x="39" y="429"/>
                </a:lnTo>
                <a:lnTo>
                  <a:pt x="18" y="427"/>
                </a:lnTo>
                <a:lnTo>
                  <a:pt x="12" y="422"/>
                </a:lnTo>
                <a:lnTo>
                  <a:pt x="15" y="415"/>
                </a:lnTo>
                <a:lnTo>
                  <a:pt x="20" y="409"/>
                </a:lnTo>
                <a:lnTo>
                  <a:pt x="24" y="402"/>
                </a:lnTo>
                <a:lnTo>
                  <a:pt x="13" y="413"/>
                </a:lnTo>
                <a:lnTo>
                  <a:pt x="9" y="413"/>
                </a:lnTo>
                <a:lnTo>
                  <a:pt x="14" y="402"/>
                </a:lnTo>
                <a:lnTo>
                  <a:pt x="14" y="401"/>
                </a:lnTo>
                <a:lnTo>
                  <a:pt x="9" y="405"/>
                </a:lnTo>
                <a:lnTo>
                  <a:pt x="3" y="406"/>
                </a:lnTo>
                <a:lnTo>
                  <a:pt x="0" y="400"/>
                </a:lnTo>
                <a:lnTo>
                  <a:pt x="4" y="395"/>
                </a:lnTo>
                <a:lnTo>
                  <a:pt x="16" y="391"/>
                </a:lnTo>
                <a:lnTo>
                  <a:pt x="24" y="385"/>
                </a:lnTo>
                <a:lnTo>
                  <a:pt x="21" y="385"/>
                </a:lnTo>
                <a:lnTo>
                  <a:pt x="19" y="383"/>
                </a:lnTo>
                <a:lnTo>
                  <a:pt x="24" y="379"/>
                </a:lnTo>
                <a:lnTo>
                  <a:pt x="26" y="373"/>
                </a:lnTo>
                <a:lnTo>
                  <a:pt x="21" y="373"/>
                </a:lnTo>
                <a:lnTo>
                  <a:pt x="16" y="372"/>
                </a:lnTo>
                <a:lnTo>
                  <a:pt x="15" y="366"/>
                </a:lnTo>
                <a:lnTo>
                  <a:pt x="21" y="366"/>
                </a:lnTo>
                <a:lnTo>
                  <a:pt x="25" y="361"/>
                </a:lnTo>
                <a:lnTo>
                  <a:pt x="21" y="358"/>
                </a:lnTo>
                <a:lnTo>
                  <a:pt x="21" y="353"/>
                </a:lnTo>
                <a:lnTo>
                  <a:pt x="26" y="353"/>
                </a:lnTo>
                <a:lnTo>
                  <a:pt x="29" y="357"/>
                </a:lnTo>
                <a:lnTo>
                  <a:pt x="34" y="355"/>
                </a:lnTo>
                <a:lnTo>
                  <a:pt x="37" y="356"/>
                </a:lnTo>
                <a:lnTo>
                  <a:pt x="40" y="353"/>
                </a:lnTo>
                <a:lnTo>
                  <a:pt x="40" y="351"/>
                </a:lnTo>
                <a:lnTo>
                  <a:pt x="35" y="351"/>
                </a:lnTo>
                <a:lnTo>
                  <a:pt x="31" y="347"/>
                </a:lnTo>
                <a:lnTo>
                  <a:pt x="35" y="329"/>
                </a:lnTo>
                <a:lnTo>
                  <a:pt x="42" y="323"/>
                </a:lnTo>
                <a:lnTo>
                  <a:pt x="45" y="321"/>
                </a:lnTo>
                <a:lnTo>
                  <a:pt x="47" y="325"/>
                </a:lnTo>
                <a:lnTo>
                  <a:pt x="48" y="331"/>
                </a:lnTo>
                <a:lnTo>
                  <a:pt x="51" y="332"/>
                </a:lnTo>
                <a:lnTo>
                  <a:pt x="53" y="332"/>
                </a:lnTo>
                <a:lnTo>
                  <a:pt x="56" y="329"/>
                </a:lnTo>
                <a:lnTo>
                  <a:pt x="53" y="319"/>
                </a:lnTo>
                <a:lnTo>
                  <a:pt x="55" y="315"/>
                </a:lnTo>
                <a:lnTo>
                  <a:pt x="58" y="314"/>
                </a:lnTo>
                <a:lnTo>
                  <a:pt x="61" y="304"/>
                </a:lnTo>
                <a:lnTo>
                  <a:pt x="69" y="302"/>
                </a:lnTo>
                <a:lnTo>
                  <a:pt x="75" y="296"/>
                </a:lnTo>
                <a:lnTo>
                  <a:pt x="77" y="286"/>
                </a:lnTo>
                <a:lnTo>
                  <a:pt x="82" y="278"/>
                </a:lnTo>
                <a:lnTo>
                  <a:pt x="89" y="275"/>
                </a:lnTo>
                <a:lnTo>
                  <a:pt x="93" y="260"/>
                </a:lnTo>
                <a:lnTo>
                  <a:pt x="96" y="260"/>
                </a:lnTo>
                <a:lnTo>
                  <a:pt x="102" y="255"/>
                </a:lnTo>
                <a:lnTo>
                  <a:pt x="109" y="255"/>
                </a:lnTo>
                <a:lnTo>
                  <a:pt x="116" y="251"/>
                </a:lnTo>
                <a:lnTo>
                  <a:pt x="123" y="251"/>
                </a:lnTo>
                <a:lnTo>
                  <a:pt x="133" y="249"/>
                </a:lnTo>
                <a:lnTo>
                  <a:pt x="141" y="244"/>
                </a:lnTo>
                <a:lnTo>
                  <a:pt x="154" y="232"/>
                </a:lnTo>
                <a:lnTo>
                  <a:pt x="169" y="223"/>
                </a:lnTo>
                <a:lnTo>
                  <a:pt x="187" y="208"/>
                </a:lnTo>
                <a:lnTo>
                  <a:pt x="201" y="200"/>
                </a:lnTo>
                <a:lnTo>
                  <a:pt x="202" y="191"/>
                </a:lnTo>
                <a:lnTo>
                  <a:pt x="213" y="181"/>
                </a:lnTo>
                <a:lnTo>
                  <a:pt x="219" y="178"/>
                </a:lnTo>
                <a:lnTo>
                  <a:pt x="225" y="178"/>
                </a:lnTo>
                <a:lnTo>
                  <a:pt x="235" y="170"/>
                </a:lnTo>
                <a:lnTo>
                  <a:pt x="241" y="164"/>
                </a:lnTo>
                <a:lnTo>
                  <a:pt x="256" y="144"/>
                </a:lnTo>
                <a:lnTo>
                  <a:pt x="261" y="126"/>
                </a:lnTo>
                <a:lnTo>
                  <a:pt x="265" y="105"/>
                </a:lnTo>
                <a:lnTo>
                  <a:pt x="270" y="93"/>
                </a:lnTo>
                <a:lnTo>
                  <a:pt x="288" y="81"/>
                </a:lnTo>
                <a:lnTo>
                  <a:pt x="294" y="78"/>
                </a:lnTo>
                <a:lnTo>
                  <a:pt x="298" y="72"/>
                </a:lnTo>
                <a:lnTo>
                  <a:pt x="304" y="60"/>
                </a:lnTo>
                <a:lnTo>
                  <a:pt x="308" y="3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2" name="Freeform 56">
            <a:extLst>
              <a:ext uri="{FF2B5EF4-FFF2-40B4-BE49-F238E27FC236}">
                <a16:creationId xmlns:a16="http://schemas.microsoft.com/office/drawing/2014/main" id="{3F3CD43F-CD5A-850A-38EE-1456CD5AF841}"/>
              </a:ext>
            </a:extLst>
          </p:cNvPr>
          <p:cNvSpPr>
            <a:spLocks noChangeAspect="1"/>
          </p:cNvSpPr>
          <p:nvPr/>
        </p:nvSpPr>
        <p:spPr bwMode="gray">
          <a:xfrm>
            <a:off x="7788805" y="3158345"/>
            <a:ext cx="66557" cy="104589"/>
          </a:xfrm>
          <a:custGeom>
            <a:avLst/>
            <a:gdLst/>
            <a:ahLst/>
            <a:cxnLst>
              <a:cxn ang="0">
                <a:pos x="128" y="441"/>
              </a:cxn>
              <a:cxn ang="0">
                <a:pos x="139" y="398"/>
              </a:cxn>
              <a:cxn ang="0">
                <a:pos x="97" y="366"/>
              </a:cxn>
              <a:cxn ang="0">
                <a:pos x="59" y="325"/>
              </a:cxn>
              <a:cxn ang="0">
                <a:pos x="100" y="296"/>
              </a:cxn>
              <a:cxn ang="0">
                <a:pos x="115" y="250"/>
              </a:cxn>
              <a:cxn ang="0">
                <a:pos x="120" y="224"/>
              </a:cxn>
              <a:cxn ang="0">
                <a:pos x="113" y="198"/>
              </a:cxn>
              <a:cxn ang="0">
                <a:pos x="112" y="178"/>
              </a:cxn>
              <a:cxn ang="0">
                <a:pos x="97" y="172"/>
              </a:cxn>
              <a:cxn ang="0">
                <a:pos x="91" y="145"/>
              </a:cxn>
              <a:cxn ang="0">
                <a:pos x="86" y="127"/>
              </a:cxn>
              <a:cxn ang="0">
                <a:pos x="73" y="117"/>
              </a:cxn>
              <a:cxn ang="0">
                <a:pos x="43" y="85"/>
              </a:cxn>
              <a:cxn ang="0">
                <a:pos x="45" y="59"/>
              </a:cxn>
              <a:cxn ang="0">
                <a:pos x="26" y="59"/>
              </a:cxn>
              <a:cxn ang="0">
                <a:pos x="7" y="14"/>
              </a:cxn>
              <a:cxn ang="0">
                <a:pos x="10" y="0"/>
              </a:cxn>
              <a:cxn ang="0">
                <a:pos x="19" y="28"/>
              </a:cxn>
              <a:cxn ang="0">
                <a:pos x="35" y="30"/>
              </a:cxn>
              <a:cxn ang="0">
                <a:pos x="59" y="41"/>
              </a:cxn>
              <a:cxn ang="0">
                <a:pos x="78" y="59"/>
              </a:cxn>
              <a:cxn ang="0">
                <a:pos x="87" y="70"/>
              </a:cxn>
              <a:cxn ang="0">
                <a:pos x="100" y="96"/>
              </a:cxn>
              <a:cxn ang="0">
                <a:pos x="86" y="96"/>
              </a:cxn>
              <a:cxn ang="0">
                <a:pos x="96" y="107"/>
              </a:cxn>
              <a:cxn ang="0">
                <a:pos x="110" y="140"/>
              </a:cxn>
              <a:cxn ang="0">
                <a:pos x="109" y="159"/>
              </a:cxn>
              <a:cxn ang="0">
                <a:pos x="116" y="170"/>
              </a:cxn>
              <a:cxn ang="0">
                <a:pos x="136" y="169"/>
              </a:cxn>
              <a:cxn ang="0">
                <a:pos x="151" y="182"/>
              </a:cxn>
              <a:cxn ang="0">
                <a:pos x="147" y="141"/>
              </a:cxn>
              <a:cxn ang="0">
                <a:pos x="167" y="162"/>
              </a:cxn>
              <a:cxn ang="0">
                <a:pos x="169" y="192"/>
              </a:cxn>
              <a:cxn ang="0">
                <a:pos x="185" y="219"/>
              </a:cxn>
              <a:cxn ang="0">
                <a:pos x="239" y="240"/>
              </a:cxn>
              <a:cxn ang="0">
                <a:pos x="266" y="224"/>
              </a:cxn>
              <a:cxn ang="0">
                <a:pos x="286" y="210"/>
              </a:cxn>
              <a:cxn ang="0">
                <a:pos x="313" y="231"/>
              </a:cxn>
              <a:cxn ang="0">
                <a:pos x="307" y="272"/>
              </a:cxn>
              <a:cxn ang="0">
                <a:pos x="286" y="304"/>
              </a:cxn>
              <a:cxn ang="0">
                <a:pos x="287" y="321"/>
              </a:cxn>
              <a:cxn ang="0">
                <a:pos x="269" y="315"/>
              </a:cxn>
              <a:cxn ang="0">
                <a:pos x="242" y="323"/>
              </a:cxn>
              <a:cxn ang="0">
                <a:pos x="232" y="356"/>
              </a:cxn>
              <a:cxn ang="0">
                <a:pos x="217" y="404"/>
              </a:cxn>
              <a:cxn ang="0">
                <a:pos x="171" y="479"/>
              </a:cxn>
              <a:cxn ang="0">
                <a:pos x="132" y="481"/>
              </a:cxn>
            </a:cxnLst>
            <a:rect l="0" t="0" r="r" b="b"/>
            <a:pathLst>
              <a:path w="313" h="495">
                <a:moveTo>
                  <a:pt x="109" y="469"/>
                </a:moveTo>
                <a:lnTo>
                  <a:pt x="118" y="458"/>
                </a:lnTo>
                <a:lnTo>
                  <a:pt x="121" y="449"/>
                </a:lnTo>
                <a:lnTo>
                  <a:pt x="128" y="441"/>
                </a:lnTo>
                <a:lnTo>
                  <a:pt x="134" y="429"/>
                </a:lnTo>
                <a:lnTo>
                  <a:pt x="135" y="417"/>
                </a:lnTo>
                <a:lnTo>
                  <a:pt x="139" y="407"/>
                </a:lnTo>
                <a:lnTo>
                  <a:pt x="139" y="398"/>
                </a:lnTo>
                <a:lnTo>
                  <a:pt x="134" y="391"/>
                </a:lnTo>
                <a:lnTo>
                  <a:pt x="120" y="375"/>
                </a:lnTo>
                <a:lnTo>
                  <a:pt x="108" y="372"/>
                </a:lnTo>
                <a:lnTo>
                  <a:pt x="97" y="366"/>
                </a:lnTo>
                <a:lnTo>
                  <a:pt x="80" y="350"/>
                </a:lnTo>
                <a:lnTo>
                  <a:pt x="67" y="349"/>
                </a:lnTo>
                <a:lnTo>
                  <a:pt x="57" y="337"/>
                </a:lnTo>
                <a:lnTo>
                  <a:pt x="59" y="325"/>
                </a:lnTo>
                <a:lnTo>
                  <a:pt x="69" y="316"/>
                </a:lnTo>
                <a:lnTo>
                  <a:pt x="78" y="310"/>
                </a:lnTo>
                <a:lnTo>
                  <a:pt x="92" y="306"/>
                </a:lnTo>
                <a:lnTo>
                  <a:pt x="100" y="296"/>
                </a:lnTo>
                <a:lnTo>
                  <a:pt x="104" y="283"/>
                </a:lnTo>
                <a:lnTo>
                  <a:pt x="105" y="261"/>
                </a:lnTo>
                <a:lnTo>
                  <a:pt x="109" y="250"/>
                </a:lnTo>
                <a:lnTo>
                  <a:pt x="115" y="250"/>
                </a:lnTo>
                <a:lnTo>
                  <a:pt x="118" y="247"/>
                </a:lnTo>
                <a:lnTo>
                  <a:pt x="118" y="237"/>
                </a:lnTo>
                <a:lnTo>
                  <a:pt x="115" y="229"/>
                </a:lnTo>
                <a:lnTo>
                  <a:pt x="120" y="224"/>
                </a:lnTo>
                <a:lnTo>
                  <a:pt x="118" y="220"/>
                </a:lnTo>
                <a:lnTo>
                  <a:pt x="115" y="208"/>
                </a:lnTo>
                <a:lnTo>
                  <a:pt x="116" y="196"/>
                </a:lnTo>
                <a:lnTo>
                  <a:pt x="113" y="198"/>
                </a:lnTo>
                <a:lnTo>
                  <a:pt x="104" y="188"/>
                </a:lnTo>
                <a:lnTo>
                  <a:pt x="102" y="182"/>
                </a:lnTo>
                <a:lnTo>
                  <a:pt x="108" y="182"/>
                </a:lnTo>
                <a:lnTo>
                  <a:pt x="112" y="178"/>
                </a:lnTo>
                <a:lnTo>
                  <a:pt x="113" y="175"/>
                </a:lnTo>
                <a:lnTo>
                  <a:pt x="112" y="171"/>
                </a:lnTo>
                <a:lnTo>
                  <a:pt x="107" y="170"/>
                </a:lnTo>
                <a:lnTo>
                  <a:pt x="97" y="172"/>
                </a:lnTo>
                <a:lnTo>
                  <a:pt x="86" y="151"/>
                </a:lnTo>
                <a:lnTo>
                  <a:pt x="81" y="138"/>
                </a:lnTo>
                <a:lnTo>
                  <a:pt x="87" y="148"/>
                </a:lnTo>
                <a:lnTo>
                  <a:pt x="91" y="145"/>
                </a:lnTo>
                <a:lnTo>
                  <a:pt x="92" y="133"/>
                </a:lnTo>
                <a:lnTo>
                  <a:pt x="87" y="133"/>
                </a:lnTo>
                <a:lnTo>
                  <a:pt x="83" y="130"/>
                </a:lnTo>
                <a:lnTo>
                  <a:pt x="86" y="127"/>
                </a:lnTo>
                <a:lnTo>
                  <a:pt x="86" y="117"/>
                </a:lnTo>
                <a:lnTo>
                  <a:pt x="82" y="113"/>
                </a:lnTo>
                <a:lnTo>
                  <a:pt x="80" y="117"/>
                </a:lnTo>
                <a:lnTo>
                  <a:pt x="73" y="117"/>
                </a:lnTo>
                <a:lnTo>
                  <a:pt x="72" y="122"/>
                </a:lnTo>
                <a:lnTo>
                  <a:pt x="73" y="129"/>
                </a:lnTo>
                <a:lnTo>
                  <a:pt x="60" y="107"/>
                </a:lnTo>
                <a:lnTo>
                  <a:pt x="43" y="85"/>
                </a:lnTo>
                <a:lnTo>
                  <a:pt x="38" y="75"/>
                </a:lnTo>
                <a:lnTo>
                  <a:pt x="37" y="71"/>
                </a:lnTo>
                <a:lnTo>
                  <a:pt x="42" y="67"/>
                </a:lnTo>
                <a:lnTo>
                  <a:pt x="45" y="59"/>
                </a:lnTo>
                <a:lnTo>
                  <a:pt x="42" y="57"/>
                </a:lnTo>
                <a:lnTo>
                  <a:pt x="40" y="62"/>
                </a:lnTo>
                <a:lnTo>
                  <a:pt x="33" y="68"/>
                </a:lnTo>
                <a:lnTo>
                  <a:pt x="26" y="59"/>
                </a:lnTo>
                <a:lnTo>
                  <a:pt x="22" y="49"/>
                </a:lnTo>
                <a:lnTo>
                  <a:pt x="23" y="44"/>
                </a:lnTo>
                <a:lnTo>
                  <a:pt x="21" y="35"/>
                </a:lnTo>
                <a:lnTo>
                  <a:pt x="7" y="14"/>
                </a:lnTo>
                <a:lnTo>
                  <a:pt x="1" y="6"/>
                </a:lnTo>
                <a:lnTo>
                  <a:pt x="0" y="3"/>
                </a:lnTo>
                <a:lnTo>
                  <a:pt x="8" y="1"/>
                </a:lnTo>
                <a:lnTo>
                  <a:pt x="10" y="0"/>
                </a:lnTo>
                <a:lnTo>
                  <a:pt x="13" y="1"/>
                </a:lnTo>
                <a:lnTo>
                  <a:pt x="13" y="11"/>
                </a:lnTo>
                <a:lnTo>
                  <a:pt x="19" y="22"/>
                </a:lnTo>
                <a:lnTo>
                  <a:pt x="19" y="28"/>
                </a:lnTo>
                <a:lnTo>
                  <a:pt x="24" y="36"/>
                </a:lnTo>
                <a:lnTo>
                  <a:pt x="29" y="32"/>
                </a:lnTo>
                <a:lnTo>
                  <a:pt x="34" y="27"/>
                </a:lnTo>
                <a:lnTo>
                  <a:pt x="35" y="30"/>
                </a:lnTo>
                <a:lnTo>
                  <a:pt x="35" y="35"/>
                </a:lnTo>
                <a:lnTo>
                  <a:pt x="46" y="35"/>
                </a:lnTo>
                <a:lnTo>
                  <a:pt x="51" y="38"/>
                </a:lnTo>
                <a:lnTo>
                  <a:pt x="59" y="41"/>
                </a:lnTo>
                <a:lnTo>
                  <a:pt x="64" y="40"/>
                </a:lnTo>
                <a:lnTo>
                  <a:pt x="73" y="48"/>
                </a:lnTo>
                <a:lnTo>
                  <a:pt x="66" y="52"/>
                </a:lnTo>
                <a:lnTo>
                  <a:pt x="78" y="59"/>
                </a:lnTo>
                <a:lnTo>
                  <a:pt x="80" y="56"/>
                </a:lnTo>
                <a:lnTo>
                  <a:pt x="83" y="59"/>
                </a:lnTo>
                <a:lnTo>
                  <a:pt x="85" y="64"/>
                </a:lnTo>
                <a:lnTo>
                  <a:pt x="87" y="70"/>
                </a:lnTo>
                <a:lnTo>
                  <a:pt x="96" y="79"/>
                </a:lnTo>
                <a:lnTo>
                  <a:pt x="98" y="83"/>
                </a:lnTo>
                <a:lnTo>
                  <a:pt x="98" y="87"/>
                </a:lnTo>
                <a:lnTo>
                  <a:pt x="100" y="96"/>
                </a:lnTo>
                <a:lnTo>
                  <a:pt x="98" y="94"/>
                </a:lnTo>
                <a:lnTo>
                  <a:pt x="89" y="89"/>
                </a:lnTo>
                <a:lnTo>
                  <a:pt x="85" y="89"/>
                </a:lnTo>
                <a:lnTo>
                  <a:pt x="86" y="96"/>
                </a:lnTo>
                <a:lnTo>
                  <a:pt x="87" y="97"/>
                </a:lnTo>
                <a:lnTo>
                  <a:pt x="89" y="97"/>
                </a:lnTo>
                <a:lnTo>
                  <a:pt x="93" y="100"/>
                </a:lnTo>
                <a:lnTo>
                  <a:pt x="96" y="107"/>
                </a:lnTo>
                <a:lnTo>
                  <a:pt x="103" y="114"/>
                </a:lnTo>
                <a:lnTo>
                  <a:pt x="109" y="126"/>
                </a:lnTo>
                <a:lnTo>
                  <a:pt x="116" y="134"/>
                </a:lnTo>
                <a:lnTo>
                  <a:pt x="110" y="140"/>
                </a:lnTo>
                <a:lnTo>
                  <a:pt x="109" y="148"/>
                </a:lnTo>
                <a:lnTo>
                  <a:pt x="113" y="151"/>
                </a:lnTo>
                <a:lnTo>
                  <a:pt x="113" y="159"/>
                </a:lnTo>
                <a:lnTo>
                  <a:pt x="109" y="159"/>
                </a:lnTo>
                <a:lnTo>
                  <a:pt x="105" y="162"/>
                </a:lnTo>
                <a:lnTo>
                  <a:pt x="108" y="165"/>
                </a:lnTo>
                <a:lnTo>
                  <a:pt x="112" y="165"/>
                </a:lnTo>
                <a:lnTo>
                  <a:pt x="116" y="170"/>
                </a:lnTo>
                <a:lnTo>
                  <a:pt x="123" y="170"/>
                </a:lnTo>
                <a:lnTo>
                  <a:pt x="125" y="167"/>
                </a:lnTo>
                <a:lnTo>
                  <a:pt x="132" y="167"/>
                </a:lnTo>
                <a:lnTo>
                  <a:pt x="136" y="169"/>
                </a:lnTo>
                <a:lnTo>
                  <a:pt x="137" y="177"/>
                </a:lnTo>
                <a:lnTo>
                  <a:pt x="140" y="184"/>
                </a:lnTo>
                <a:lnTo>
                  <a:pt x="146" y="187"/>
                </a:lnTo>
                <a:lnTo>
                  <a:pt x="151" y="182"/>
                </a:lnTo>
                <a:lnTo>
                  <a:pt x="150" y="156"/>
                </a:lnTo>
                <a:lnTo>
                  <a:pt x="150" y="151"/>
                </a:lnTo>
                <a:lnTo>
                  <a:pt x="143" y="141"/>
                </a:lnTo>
                <a:lnTo>
                  <a:pt x="147" y="141"/>
                </a:lnTo>
                <a:lnTo>
                  <a:pt x="151" y="148"/>
                </a:lnTo>
                <a:lnTo>
                  <a:pt x="164" y="151"/>
                </a:lnTo>
                <a:lnTo>
                  <a:pt x="164" y="161"/>
                </a:lnTo>
                <a:lnTo>
                  <a:pt x="167" y="162"/>
                </a:lnTo>
                <a:lnTo>
                  <a:pt x="167" y="171"/>
                </a:lnTo>
                <a:lnTo>
                  <a:pt x="169" y="176"/>
                </a:lnTo>
                <a:lnTo>
                  <a:pt x="168" y="186"/>
                </a:lnTo>
                <a:lnTo>
                  <a:pt x="169" y="192"/>
                </a:lnTo>
                <a:lnTo>
                  <a:pt x="173" y="197"/>
                </a:lnTo>
                <a:lnTo>
                  <a:pt x="175" y="203"/>
                </a:lnTo>
                <a:lnTo>
                  <a:pt x="178" y="213"/>
                </a:lnTo>
                <a:lnTo>
                  <a:pt x="185" y="219"/>
                </a:lnTo>
                <a:lnTo>
                  <a:pt x="194" y="219"/>
                </a:lnTo>
                <a:lnTo>
                  <a:pt x="205" y="227"/>
                </a:lnTo>
                <a:lnTo>
                  <a:pt x="232" y="235"/>
                </a:lnTo>
                <a:lnTo>
                  <a:pt x="239" y="240"/>
                </a:lnTo>
                <a:lnTo>
                  <a:pt x="249" y="241"/>
                </a:lnTo>
                <a:lnTo>
                  <a:pt x="254" y="235"/>
                </a:lnTo>
                <a:lnTo>
                  <a:pt x="259" y="235"/>
                </a:lnTo>
                <a:lnTo>
                  <a:pt x="266" y="224"/>
                </a:lnTo>
                <a:lnTo>
                  <a:pt x="271" y="221"/>
                </a:lnTo>
                <a:lnTo>
                  <a:pt x="276" y="218"/>
                </a:lnTo>
                <a:lnTo>
                  <a:pt x="284" y="213"/>
                </a:lnTo>
                <a:lnTo>
                  <a:pt x="286" y="210"/>
                </a:lnTo>
                <a:lnTo>
                  <a:pt x="292" y="208"/>
                </a:lnTo>
                <a:lnTo>
                  <a:pt x="301" y="210"/>
                </a:lnTo>
                <a:lnTo>
                  <a:pt x="313" y="218"/>
                </a:lnTo>
                <a:lnTo>
                  <a:pt x="313" y="231"/>
                </a:lnTo>
                <a:lnTo>
                  <a:pt x="308" y="246"/>
                </a:lnTo>
                <a:lnTo>
                  <a:pt x="308" y="262"/>
                </a:lnTo>
                <a:lnTo>
                  <a:pt x="307" y="264"/>
                </a:lnTo>
                <a:lnTo>
                  <a:pt x="307" y="272"/>
                </a:lnTo>
                <a:lnTo>
                  <a:pt x="304" y="280"/>
                </a:lnTo>
                <a:lnTo>
                  <a:pt x="296" y="286"/>
                </a:lnTo>
                <a:lnTo>
                  <a:pt x="287" y="290"/>
                </a:lnTo>
                <a:lnTo>
                  <a:pt x="286" y="304"/>
                </a:lnTo>
                <a:lnTo>
                  <a:pt x="284" y="307"/>
                </a:lnTo>
                <a:lnTo>
                  <a:pt x="285" y="316"/>
                </a:lnTo>
                <a:lnTo>
                  <a:pt x="287" y="317"/>
                </a:lnTo>
                <a:lnTo>
                  <a:pt x="287" y="321"/>
                </a:lnTo>
                <a:lnTo>
                  <a:pt x="282" y="328"/>
                </a:lnTo>
                <a:lnTo>
                  <a:pt x="280" y="316"/>
                </a:lnTo>
                <a:lnTo>
                  <a:pt x="275" y="315"/>
                </a:lnTo>
                <a:lnTo>
                  <a:pt x="269" y="315"/>
                </a:lnTo>
                <a:lnTo>
                  <a:pt x="261" y="316"/>
                </a:lnTo>
                <a:lnTo>
                  <a:pt x="253" y="316"/>
                </a:lnTo>
                <a:lnTo>
                  <a:pt x="247" y="318"/>
                </a:lnTo>
                <a:lnTo>
                  <a:pt x="242" y="323"/>
                </a:lnTo>
                <a:lnTo>
                  <a:pt x="226" y="345"/>
                </a:lnTo>
                <a:lnTo>
                  <a:pt x="226" y="349"/>
                </a:lnTo>
                <a:lnTo>
                  <a:pt x="228" y="348"/>
                </a:lnTo>
                <a:lnTo>
                  <a:pt x="232" y="356"/>
                </a:lnTo>
                <a:lnTo>
                  <a:pt x="237" y="360"/>
                </a:lnTo>
                <a:lnTo>
                  <a:pt x="236" y="369"/>
                </a:lnTo>
                <a:lnTo>
                  <a:pt x="231" y="380"/>
                </a:lnTo>
                <a:lnTo>
                  <a:pt x="217" y="404"/>
                </a:lnTo>
                <a:lnTo>
                  <a:pt x="215" y="412"/>
                </a:lnTo>
                <a:lnTo>
                  <a:pt x="202" y="428"/>
                </a:lnTo>
                <a:lnTo>
                  <a:pt x="182" y="463"/>
                </a:lnTo>
                <a:lnTo>
                  <a:pt x="171" y="479"/>
                </a:lnTo>
                <a:lnTo>
                  <a:pt x="153" y="492"/>
                </a:lnTo>
                <a:lnTo>
                  <a:pt x="145" y="495"/>
                </a:lnTo>
                <a:lnTo>
                  <a:pt x="137" y="488"/>
                </a:lnTo>
                <a:lnTo>
                  <a:pt x="132" y="481"/>
                </a:lnTo>
                <a:lnTo>
                  <a:pt x="113" y="482"/>
                </a:lnTo>
                <a:lnTo>
                  <a:pt x="109" y="473"/>
                </a:lnTo>
                <a:lnTo>
                  <a:pt x="109" y="46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3" name="Freeform 57">
            <a:extLst>
              <a:ext uri="{FF2B5EF4-FFF2-40B4-BE49-F238E27FC236}">
                <a16:creationId xmlns:a16="http://schemas.microsoft.com/office/drawing/2014/main" id="{2447A31B-B87B-878A-6DBD-F4BDF78ACD40}"/>
              </a:ext>
            </a:extLst>
          </p:cNvPr>
          <p:cNvSpPr>
            <a:spLocks noChangeAspect="1"/>
          </p:cNvSpPr>
          <p:nvPr/>
        </p:nvSpPr>
        <p:spPr bwMode="gray">
          <a:xfrm>
            <a:off x="7687385" y="2973466"/>
            <a:ext cx="33806" cy="27468"/>
          </a:xfrm>
          <a:custGeom>
            <a:avLst/>
            <a:gdLst/>
            <a:ahLst/>
            <a:cxnLst>
              <a:cxn ang="0">
                <a:pos x="60" y="71"/>
              </a:cxn>
              <a:cxn ang="0">
                <a:pos x="39" y="60"/>
              </a:cxn>
              <a:cxn ang="0">
                <a:pos x="27" y="43"/>
              </a:cxn>
              <a:cxn ang="0">
                <a:pos x="21" y="38"/>
              </a:cxn>
              <a:cxn ang="0">
                <a:pos x="16" y="26"/>
              </a:cxn>
              <a:cxn ang="0">
                <a:pos x="6" y="17"/>
              </a:cxn>
              <a:cxn ang="0">
                <a:pos x="6" y="9"/>
              </a:cxn>
              <a:cxn ang="0">
                <a:pos x="0" y="2"/>
              </a:cxn>
              <a:cxn ang="0">
                <a:pos x="6" y="0"/>
              </a:cxn>
              <a:cxn ang="0">
                <a:pos x="14" y="5"/>
              </a:cxn>
              <a:cxn ang="0">
                <a:pos x="19" y="4"/>
              </a:cxn>
              <a:cxn ang="0">
                <a:pos x="33" y="14"/>
              </a:cxn>
              <a:cxn ang="0">
                <a:pos x="40" y="16"/>
              </a:cxn>
              <a:cxn ang="0">
                <a:pos x="41" y="21"/>
              </a:cxn>
              <a:cxn ang="0">
                <a:pos x="45" y="26"/>
              </a:cxn>
              <a:cxn ang="0">
                <a:pos x="51" y="26"/>
              </a:cxn>
              <a:cxn ang="0">
                <a:pos x="59" y="29"/>
              </a:cxn>
              <a:cxn ang="0">
                <a:pos x="67" y="43"/>
              </a:cxn>
              <a:cxn ang="0">
                <a:pos x="72" y="47"/>
              </a:cxn>
              <a:cxn ang="0">
                <a:pos x="75" y="57"/>
              </a:cxn>
              <a:cxn ang="0">
                <a:pos x="78" y="58"/>
              </a:cxn>
              <a:cxn ang="0">
                <a:pos x="82" y="63"/>
              </a:cxn>
              <a:cxn ang="0">
                <a:pos x="89" y="68"/>
              </a:cxn>
              <a:cxn ang="0">
                <a:pos x="94" y="74"/>
              </a:cxn>
              <a:cxn ang="0">
                <a:pos x="98" y="75"/>
              </a:cxn>
              <a:cxn ang="0">
                <a:pos x="100" y="81"/>
              </a:cxn>
              <a:cxn ang="0">
                <a:pos x="109" y="82"/>
              </a:cxn>
              <a:cxn ang="0">
                <a:pos x="123" y="86"/>
              </a:cxn>
              <a:cxn ang="0">
                <a:pos x="141" y="103"/>
              </a:cxn>
              <a:cxn ang="0">
                <a:pos x="143" y="109"/>
              </a:cxn>
              <a:cxn ang="0">
                <a:pos x="150" y="108"/>
              </a:cxn>
              <a:cxn ang="0">
                <a:pos x="157" y="114"/>
              </a:cxn>
              <a:cxn ang="0">
                <a:pos x="159" y="123"/>
              </a:cxn>
              <a:cxn ang="0">
                <a:pos x="158" y="125"/>
              </a:cxn>
              <a:cxn ang="0">
                <a:pos x="153" y="125"/>
              </a:cxn>
              <a:cxn ang="0">
                <a:pos x="152" y="133"/>
              </a:cxn>
              <a:cxn ang="0">
                <a:pos x="150" y="131"/>
              </a:cxn>
              <a:cxn ang="0">
                <a:pos x="147" y="127"/>
              </a:cxn>
              <a:cxn ang="0">
                <a:pos x="141" y="122"/>
              </a:cxn>
              <a:cxn ang="0">
                <a:pos x="138" y="119"/>
              </a:cxn>
              <a:cxn ang="0">
                <a:pos x="130" y="119"/>
              </a:cxn>
              <a:cxn ang="0">
                <a:pos x="124" y="115"/>
              </a:cxn>
              <a:cxn ang="0">
                <a:pos x="116" y="115"/>
              </a:cxn>
              <a:cxn ang="0">
                <a:pos x="114" y="112"/>
              </a:cxn>
              <a:cxn ang="0">
                <a:pos x="113" y="104"/>
              </a:cxn>
              <a:cxn ang="0">
                <a:pos x="108" y="104"/>
              </a:cxn>
              <a:cxn ang="0">
                <a:pos x="104" y="102"/>
              </a:cxn>
              <a:cxn ang="0">
                <a:pos x="99" y="102"/>
              </a:cxn>
              <a:cxn ang="0">
                <a:pos x="98" y="97"/>
              </a:cxn>
              <a:cxn ang="0">
                <a:pos x="93" y="97"/>
              </a:cxn>
              <a:cxn ang="0">
                <a:pos x="91" y="95"/>
              </a:cxn>
              <a:cxn ang="0">
                <a:pos x="84" y="93"/>
              </a:cxn>
              <a:cxn ang="0">
                <a:pos x="77" y="86"/>
              </a:cxn>
              <a:cxn ang="0">
                <a:pos x="71" y="86"/>
              </a:cxn>
              <a:cxn ang="0">
                <a:pos x="66" y="84"/>
              </a:cxn>
              <a:cxn ang="0">
                <a:pos x="65" y="76"/>
              </a:cxn>
              <a:cxn ang="0">
                <a:pos x="60" y="71"/>
              </a:cxn>
            </a:cxnLst>
            <a:rect l="0" t="0" r="r" b="b"/>
            <a:pathLst>
              <a:path w="159" h="133">
                <a:moveTo>
                  <a:pt x="60" y="71"/>
                </a:moveTo>
                <a:lnTo>
                  <a:pt x="39" y="60"/>
                </a:lnTo>
                <a:lnTo>
                  <a:pt x="27" y="43"/>
                </a:lnTo>
                <a:lnTo>
                  <a:pt x="21" y="38"/>
                </a:lnTo>
                <a:lnTo>
                  <a:pt x="16" y="26"/>
                </a:lnTo>
                <a:lnTo>
                  <a:pt x="6" y="17"/>
                </a:lnTo>
                <a:lnTo>
                  <a:pt x="6" y="9"/>
                </a:lnTo>
                <a:lnTo>
                  <a:pt x="0" y="2"/>
                </a:lnTo>
                <a:lnTo>
                  <a:pt x="6" y="0"/>
                </a:lnTo>
                <a:lnTo>
                  <a:pt x="14" y="5"/>
                </a:lnTo>
                <a:lnTo>
                  <a:pt x="19" y="4"/>
                </a:lnTo>
                <a:lnTo>
                  <a:pt x="33" y="14"/>
                </a:lnTo>
                <a:lnTo>
                  <a:pt x="40" y="16"/>
                </a:lnTo>
                <a:lnTo>
                  <a:pt x="41" y="21"/>
                </a:lnTo>
                <a:lnTo>
                  <a:pt x="45" y="26"/>
                </a:lnTo>
                <a:lnTo>
                  <a:pt x="51" y="26"/>
                </a:lnTo>
                <a:lnTo>
                  <a:pt x="59" y="29"/>
                </a:lnTo>
                <a:lnTo>
                  <a:pt x="67" y="43"/>
                </a:lnTo>
                <a:lnTo>
                  <a:pt x="72" y="47"/>
                </a:lnTo>
                <a:lnTo>
                  <a:pt x="75" y="57"/>
                </a:lnTo>
                <a:lnTo>
                  <a:pt x="78" y="58"/>
                </a:lnTo>
                <a:lnTo>
                  <a:pt x="82" y="63"/>
                </a:lnTo>
                <a:lnTo>
                  <a:pt x="89" y="68"/>
                </a:lnTo>
                <a:lnTo>
                  <a:pt x="94" y="74"/>
                </a:lnTo>
                <a:lnTo>
                  <a:pt x="98" y="75"/>
                </a:lnTo>
                <a:lnTo>
                  <a:pt x="100" y="81"/>
                </a:lnTo>
                <a:lnTo>
                  <a:pt x="109" y="82"/>
                </a:lnTo>
                <a:lnTo>
                  <a:pt x="123" y="86"/>
                </a:lnTo>
                <a:lnTo>
                  <a:pt x="141" y="103"/>
                </a:lnTo>
                <a:lnTo>
                  <a:pt x="143" y="109"/>
                </a:lnTo>
                <a:lnTo>
                  <a:pt x="150" y="108"/>
                </a:lnTo>
                <a:lnTo>
                  <a:pt x="157" y="114"/>
                </a:lnTo>
                <a:lnTo>
                  <a:pt x="159" y="123"/>
                </a:lnTo>
                <a:lnTo>
                  <a:pt x="158" y="125"/>
                </a:lnTo>
                <a:lnTo>
                  <a:pt x="153" y="125"/>
                </a:lnTo>
                <a:lnTo>
                  <a:pt x="152" y="133"/>
                </a:lnTo>
                <a:lnTo>
                  <a:pt x="150" y="131"/>
                </a:lnTo>
                <a:lnTo>
                  <a:pt x="147" y="127"/>
                </a:lnTo>
                <a:lnTo>
                  <a:pt x="141" y="122"/>
                </a:lnTo>
                <a:lnTo>
                  <a:pt x="138" y="119"/>
                </a:lnTo>
                <a:lnTo>
                  <a:pt x="130" y="119"/>
                </a:lnTo>
                <a:lnTo>
                  <a:pt x="124" y="115"/>
                </a:lnTo>
                <a:lnTo>
                  <a:pt x="116" y="115"/>
                </a:lnTo>
                <a:lnTo>
                  <a:pt x="114" y="112"/>
                </a:lnTo>
                <a:lnTo>
                  <a:pt x="113" y="104"/>
                </a:lnTo>
                <a:lnTo>
                  <a:pt x="108" y="104"/>
                </a:lnTo>
                <a:lnTo>
                  <a:pt x="104" y="102"/>
                </a:lnTo>
                <a:lnTo>
                  <a:pt x="99" y="102"/>
                </a:lnTo>
                <a:lnTo>
                  <a:pt x="98" y="97"/>
                </a:lnTo>
                <a:lnTo>
                  <a:pt x="93" y="97"/>
                </a:lnTo>
                <a:lnTo>
                  <a:pt x="91" y="95"/>
                </a:lnTo>
                <a:lnTo>
                  <a:pt x="84" y="93"/>
                </a:lnTo>
                <a:lnTo>
                  <a:pt x="77" y="86"/>
                </a:lnTo>
                <a:lnTo>
                  <a:pt x="71" y="86"/>
                </a:lnTo>
                <a:lnTo>
                  <a:pt x="66" y="84"/>
                </a:lnTo>
                <a:lnTo>
                  <a:pt x="65" y="76"/>
                </a:lnTo>
                <a:lnTo>
                  <a:pt x="60" y="7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4" name="Freeform 58">
            <a:extLst>
              <a:ext uri="{FF2B5EF4-FFF2-40B4-BE49-F238E27FC236}">
                <a16:creationId xmlns:a16="http://schemas.microsoft.com/office/drawing/2014/main" id="{50FA7F98-86FC-D910-BD98-4958D6F714E6}"/>
              </a:ext>
            </a:extLst>
          </p:cNvPr>
          <p:cNvSpPr>
            <a:spLocks noChangeAspect="1"/>
          </p:cNvSpPr>
          <p:nvPr/>
        </p:nvSpPr>
        <p:spPr bwMode="gray">
          <a:xfrm>
            <a:off x="6590793" y="2181130"/>
            <a:ext cx="127831" cy="61274"/>
          </a:xfrm>
          <a:custGeom>
            <a:avLst/>
            <a:gdLst/>
            <a:ahLst/>
            <a:cxnLst>
              <a:cxn ang="0">
                <a:pos x="259" y="238"/>
              </a:cxn>
              <a:cxn ang="0">
                <a:pos x="303" y="218"/>
              </a:cxn>
              <a:cxn ang="0">
                <a:pos x="334" y="201"/>
              </a:cxn>
              <a:cxn ang="0">
                <a:pos x="362" y="217"/>
              </a:cxn>
              <a:cxn ang="0">
                <a:pos x="401" y="204"/>
              </a:cxn>
              <a:cxn ang="0">
                <a:pos x="433" y="170"/>
              </a:cxn>
              <a:cxn ang="0">
                <a:pos x="491" y="159"/>
              </a:cxn>
              <a:cxn ang="0">
                <a:pos x="550" y="112"/>
              </a:cxn>
              <a:cxn ang="0">
                <a:pos x="604" y="79"/>
              </a:cxn>
              <a:cxn ang="0">
                <a:pos x="577" y="56"/>
              </a:cxn>
              <a:cxn ang="0">
                <a:pos x="530" y="34"/>
              </a:cxn>
              <a:cxn ang="0">
                <a:pos x="508" y="27"/>
              </a:cxn>
              <a:cxn ang="0">
                <a:pos x="452" y="24"/>
              </a:cxn>
              <a:cxn ang="0">
                <a:pos x="421" y="18"/>
              </a:cxn>
              <a:cxn ang="0">
                <a:pos x="366" y="20"/>
              </a:cxn>
              <a:cxn ang="0">
                <a:pos x="325" y="23"/>
              </a:cxn>
              <a:cxn ang="0">
                <a:pos x="294" y="18"/>
              </a:cxn>
              <a:cxn ang="0">
                <a:pos x="260" y="4"/>
              </a:cxn>
              <a:cxn ang="0">
                <a:pos x="233" y="18"/>
              </a:cxn>
              <a:cxn ang="0">
                <a:pos x="224" y="48"/>
              </a:cxn>
              <a:cxn ang="0">
                <a:pos x="191" y="45"/>
              </a:cxn>
              <a:cxn ang="0">
                <a:pos x="160" y="34"/>
              </a:cxn>
              <a:cxn ang="0">
                <a:pos x="129" y="32"/>
              </a:cxn>
              <a:cxn ang="0">
                <a:pos x="98" y="36"/>
              </a:cxn>
              <a:cxn ang="0">
                <a:pos x="92" y="58"/>
              </a:cxn>
              <a:cxn ang="0">
                <a:pos x="106" y="79"/>
              </a:cxn>
              <a:cxn ang="0">
                <a:pos x="70" y="109"/>
              </a:cxn>
              <a:cxn ang="0">
                <a:pos x="62" y="129"/>
              </a:cxn>
              <a:cxn ang="0">
                <a:pos x="84" y="144"/>
              </a:cxn>
              <a:cxn ang="0">
                <a:pos x="117" y="147"/>
              </a:cxn>
              <a:cxn ang="0">
                <a:pos x="137" y="131"/>
              </a:cxn>
              <a:cxn ang="0">
                <a:pos x="156" y="154"/>
              </a:cxn>
              <a:cxn ang="0">
                <a:pos x="181" y="169"/>
              </a:cxn>
              <a:cxn ang="0">
                <a:pos x="212" y="175"/>
              </a:cxn>
              <a:cxn ang="0">
                <a:pos x="187" y="195"/>
              </a:cxn>
              <a:cxn ang="0">
                <a:pos x="168" y="202"/>
              </a:cxn>
              <a:cxn ang="0">
                <a:pos x="149" y="213"/>
              </a:cxn>
              <a:cxn ang="0">
                <a:pos x="111" y="215"/>
              </a:cxn>
              <a:cxn ang="0">
                <a:pos x="88" y="224"/>
              </a:cxn>
              <a:cxn ang="0">
                <a:pos x="68" y="236"/>
              </a:cxn>
              <a:cxn ang="0">
                <a:pos x="30" y="229"/>
              </a:cxn>
              <a:cxn ang="0">
                <a:pos x="0" y="236"/>
              </a:cxn>
              <a:cxn ang="0">
                <a:pos x="4" y="267"/>
              </a:cxn>
              <a:cxn ang="0">
                <a:pos x="36" y="268"/>
              </a:cxn>
              <a:cxn ang="0">
                <a:pos x="76" y="267"/>
              </a:cxn>
              <a:cxn ang="0">
                <a:pos x="120" y="265"/>
              </a:cxn>
              <a:cxn ang="0">
                <a:pos x="140" y="287"/>
              </a:cxn>
              <a:cxn ang="0">
                <a:pos x="178" y="281"/>
              </a:cxn>
              <a:cxn ang="0">
                <a:pos x="219" y="278"/>
              </a:cxn>
              <a:cxn ang="0">
                <a:pos x="251" y="267"/>
              </a:cxn>
            </a:cxnLst>
            <a:rect l="0" t="0" r="r" b="b"/>
            <a:pathLst>
              <a:path w="604" h="288">
                <a:moveTo>
                  <a:pt x="251" y="267"/>
                </a:moveTo>
                <a:lnTo>
                  <a:pt x="250" y="256"/>
                </a:lnTo>
                <a:lnTo>
                  <a:pt x="259" y="238"/>
                </a:lnTo>
                <a:lnTo>
                  <a:pt x="291" y="223"/>
                </a:lnTo>
                <a:lnTo>
                  <a:pt x="296" y="218"/>
                </a:lnTo>
                <a:lnTo>
                  <a:pt x="303" y="218"/>
                </a:lnTo>
                <a:lnTo>
                  <a:pt x="309" y="203"/>
                </a:lnTo>
                <a:lnTo>
                  <a:pt x="319" y="207"/>
                </a:lnTo>
                <a:lnTo>
                  <a:pt x="334" y="201"/>
                </a:lnTo>
                <a:lnTo>
                  <a:pt x="345" y="202"/>
                </a:lnTo>
                <a:lnTo>
                  <a:pt x="351" y="215"/>
                </a:lnTo>
                <a:lnTo>
                  <a:pt x="362" y="217"/>
                </a:lnTo>
                <a:lnTo>
                  <a:pt x="378" y="213"/>
                </a:lnTo>
                <a:lnTo>
                  <a:pt x="388" y="214"/>
                </a:lnTo>
                <a:lnTo>
                  <a:pt x="401" y="204"/>
                </a:lnTo>
                <a:lnTo>
                  <a:pt x="407" y="186"/>
                </a:lnTo>
                <a:lnTo>
                  <a:pt x="416" y="175"/>
                </a:lnTo>
                <a:lnTo>
                  <a:pt x="433" y="170"/>
                </a:lnTo>
                <a:lnTo>
                  <a:pt x="452" y="169"/>
                </a:lnTo>
                <a:lnTo>
                  <a:pt x="479" y="164"/>
                </a:lnTo>
                <a:lnTo>
                  <a:pt x="491" y="159"/>
                </a:lnTo>
                <a:lnTo>
                  <a:pt x="499" y="145"/>
                </a:lnTo>
                <a:lnTo>
                  <a:pt x="514" y="132"/>
                </a:lnTo>
                <a:lnTo>
                  <a:pt x="550" y="112"/>
                </a:lnTo>
                <a:lnTo>
                  <a:pt x="588" y="100"/>
                </a:lnTo>
                <a:lnTo>
                  <a:pt x="598" y="93"/>
                </a:lnTo>
                <a:lnTo>
                  <a:pt x="604" y="79"/>
                </a:lnTo>
                <a:lnTo>
                  <a:pt x="604" y="69"/>
                </a:lnTo>
                <a:lnTo>
                  <a:pt x="597" y="69"/>
                </a:lnTo>
                <a:lnTo>
                  <a:pt x="577" y="56"/>
                </a:lnTo>
                <a:lnTo>
                  <a:pt x="561" y="53"/>
                </a:lnTo>
                <a:lnTo>
                  <a:pt x="546" y="35"/>
                </a:lnTo>
                <a:lnTo>
                  <a:pt x="530" y="34"/>
                </a:lnTo>
                <a:lnTo>
                  <a:pt x="523" y="31"/>
                </a:lnTo>
                <a:lnTo>
                  <a:pt x="514" y="31"/>
                </a:lnTo>
                <a:lnTo>
                  <a:pt x="508" y="27"/>
                </a:lnTo>
                <a:lnTo>
                  <a:pt x="499" y="26"/>
                </a:lnTo>
                <a:lnTo>
                  <a:pt x="475" y="27"/>
                </a:lnTo>
                <a:lnTo>
                  <a:pt x="452" y="24"/>
                </a:lnTo>
                <a:lnTo>
                  <a:pt x="443" y="24"/>
                </a:lnTo>
                <a:lnTo>
                  <a:pt x="428" y="18"/>
                </a:lnTo>
                <a:lnTo>
                  <a:pt x="421" y="18"/>
                </a:lnTo>
                <a:lnTo>
                  <a:pt x="406" y="24"/>
                </a:lnTo>
                <a:lnTo>
                  <a:pt x="374" y="20"/>
                </a:lnTo>
                <a:lnTo>
                  <a:pt x="366" y="20"/>
                </a:lnTo>
                <a:lnTo>
                  <a:pt x="350" y="24"/>
                </a:lnTo>
                <a:lnTo>
                  <a:pt x="334" y="24"/>
                </a:lnTo>
                <a:lnTo>
                  <a:pt x="325" y="23"/>
                </a:lnTo>
                <a:lnTo>
                  <a:pt x="319" y="18"/>
                </a:lnTo>
                <a:lnTo>
                  <a:pt x="310" y="16"/>
                </a:lnTo>
                <a:lnTo>
                  <a:pt x="294" y="18"/>
                </a:lnTo>
                <a:lnTo>
                  <a:pt x="288" y="12"/>
                </a:lnTo>
                <a:lnTo>
                  <a:pt x="267" y="0"/>
                </a:lnTo>
                <a:lnTo>
                  <a:pt x="260" y="4"/>
                </a:lnTo>
                <a:lnTo>
                  <a:pt x="253" y="5"/>
                </a:lnTo>
                <a:lnTo>
                  <a:pt x="245" y="8"/>
                </a:lnTo>
                <a:lnTo>
                  <a:pt x="233" y="18"/>
                </a:lnTo>
                <a:lnTo>
                  <a:pt x="232" y="26"/>
                </a:lnTo>
                <a:lnTo>
                  <a:pt x="227" y="32"/>
                </a:lnTo>
                <a:lnTo>
                  <a:pt x="224" y="48"/>
                </a:lnTo>
                <a:lnTo>
                  <a:pt x="221" y="56"/>
                </a:lnTo>
                <a:lnTo>
                  <a:pt x="205" y="52"/>
                </a:lnTo>
                <a:lnTo>
                  <a:pt x="191" y="45"/>
                </a:lnTo>
                <a:lnTo>
                  <a:pt x="175" y="40"/>
                </a:lnTo>
                <a:lnTo>
                  <a:pt x="169" y="36"/>
                </a:lnTo>
                <a:lnTo>
                  <a:pt x="160" y="34"/>
                </a:lnTo>
                <a:lnTo>
                  <a:pt x="152" y="34"/>
                </a:lnTo>
                <a:lnTo>
                  <a:pt x="137" y="31"/>
                </a:lnTo>
                <a:lnTo>
                  <a:pt x="129" y="32"/>
                </a:lnTo>
                <a:lnTo>
                  <a:pt x="121" y="30"/>
                </a:lnTo>
                <a:lnTo>
                  <a:pt x="105" y="32"/>
                </a:lnTo>
                <a:lnTo>
                  <a:pt x="98" y="36"/>
                </a:lnTo>
                <a:lnTo>
                  <a:pt x="95" y="43"/>
                </a:lnTo>
                <a:lnTo>
                  <a:pt x="97" y="51"/>
                </a:lnTo>
                <a:lnTo>
                  <a:pt x="92" y="58"/>
                </a:lnTo>
                <a:lnTo>
                  <a:pt x="88" y="66"/>
                </a:lnTo>
                <a:lnTo>
                  <a:pt x="105" y="70"/>
                </a:lnTo>
                <a:lnTo>
                  <a:pt x="106" y="79"/>
                </a:lnTo>
                <a:lnTo>
                  <a:pt x="92" y="85"/>
                </a:lnTo>
                <a:lnTo>
                  <a:pt x="82" y="97"/>
                </a:lnTo>
                <a:lnTo>
                  <a:pt x="70" y="109"/>
                </a:lnTo>
                <a:lnTo>
                  <a:pt x="55" y="118"/>
                </a:lnTo>
                <a:lnTo>
                  <a:pt x="54" y="127"/>
                </a:lnTo>
                <a:lnTo>
                  <a:pt x="62" y="129"/>
                </a:lnTo>
                <a:lnTo>
                  <a:pt x="68" y="134"/>
                </a:lnTo>
                <a:lnTo>
                  <a:pt x="76" y="131"/>
                </a:lnTo>
                <a:lnTo>
                  <a:pt x="84" y="144"/>
                </a:lnTo>
                <a:lnTo>
                  <a:pt x="108" y="154"/>
                </a:lnTo>
                <a:lnTo>
                  <a:pt x="115" y="154"/>
                </a:lnTo>
                <a:lnTo>
                  <a:pt x="117" y="147"/>
                </a:lnTo>
                <a:lnTo>
                  <a:pt x="125" y="142"/>
                </a:lnTo>
                <a:lnTo>
                  <a:pt x="130" y="127"/>
                </a:lnTo>
                <a:lnTo>
                  <a:pt x="137" y="131"/>
                </a:lnTo>
                <a:lnTo>
                  <a:pt x="142" y="137"/>
                </a:lnTo>
                <a:lnTo>
                  <a:pt x="142" y="145"/>
                </a:lnTo>
                <a:lnTo>
                  <a:pt x="156" y="154"/>
                </a:lnTo>
                <a:lnTo>
                  <a:pt x="162" y="159"/>
                </a:lnTo>
                <a:lnTo>
                  <a:pt x="170" y="159"/>
                </a:lnTo>
                <a:lnTo>
                  <a:pt x="181" y="169"/>
                </a:lnTo>
                <a:lnTo>
                  <a:pt x="197" y="174"/>
                </a:lnTo>
                <a:lnTo>
                  <a:pt x="205" y="171"/>
                </a:lnTo>
                <a:lnTo>
                  <a:pt x="212" y="175"/>
                </a:lnTo>
                <a:lnTo>
                  <a:pt x="207" y="182"/>
                </a:lnTo>
                <a:lnTo>
                  <a:pt x="191" y="186"/>
                </a:lnTo>
                <a:lnTo>
                  <a:pt x="187" y="195"/>
                </a:lnTo>
                <a:lnTo>
                  <a:pt x="181" y="198"/>
                </a:lnTo>
                <a:lnTo>
                  <a:pt x="173" y="196"/>
                </a:lnTo>
                <a:lnTo>
                  <a:pt x="168" y="202"/>
                </a:lnTo>
                <a:lnTo>
                  <a:pt x="160" y="202"/>
                </a:lnTo>
                <a:lnTo>
                  <a:pt x="153" y="206"/>
                </a:lnTo>
                <a:lnTo>
                  <a:pt x="149" y="213"/>
                </a:lnTo>
                <a:lnTo>
                  <a:pt x="143" y="218"/>
                </a:lnTo>
                <a:lnTo>
                  <a:pt x="127" y="220"/>
                </a:lnTo>
                <a:lnTo>
                  <a:pt x="111" y="215"/>
                </a:lnTo>
                <a:lnTo>
                  <a:pt x="104" y="214"/>
                </a:lnTo>
                <a:lnTo>
                  <a:pt x="92" y="215"/>
                </a:lnTo>
                <a:lnTo>
                  <a:pt x="88" y="224"/>
                </a:lnTo>
                <a:lnTo>
                  <a:pt x="81" y="226"/>
                </a:lnTo>
                <a:lnTo>
                  <a:pt x="76" y="234"/>
                </a:lnTo>
                <a:lnTo>
                  <a:pt x="68" y="236"/>
                </a:lnTo>
                <a:lnTo>
                  <a:pt x="55" y="228"/>
                </a:lnTo>
                <a:lnTo>
                  <a:pt x="46" y="226"/>
                </a:lnTo>
                <a:lnTo>
                  <a:pt x="30" y="229"/>
                </a:lnTo>
                <a:lnTo>
                  <a:pt x="22" y="226"/>
                </a:lnTo>
                <a:lnTo>
                  <a:pt x="15" y="231"/>
                </a:lnTo>
                <a:lnTo>
                  <a:pt x="0" y="236"/>
                </a:lnTo>
                <a:lnTo>
                  <a:pt x="0" y="245"/>
                </a:lnTo>
                <a:lnTo>
                  <a:pt x="0" y="261"/>
                </a:lnTo>
                <a:lnTo>
                  <a:pt x="4" y="267"/>
                </a:lnTo>
                <a:lnTo>
                  <a:pt x="13" y="267"/>
                </a:lnTo>
                <a:lnTo>
                  <a:pt x="20" y="265"/>
                </a:lnTo>
                <a:lnTo>
                  <a:pt x="36" y="268"/>
                </a:lnTo>
                <a:lnTo>
                  <a:pt x="60" y="265"/>
                </a:lnTo>
                <a:lnTo>
                  <a:pt x="68" y="265"/>
                </a:lnTo>
                <a:lnTo>
                  <a:pt x="76" y="267"/>
                </a:lnTo>
                <a:lnTo>
                  <a:pt x="81" y="273"/>
                </a:lnTo>
                <a:lnTo>
                  <a:pt x="89" y="274"/>
                </a:lnTo>
                <a:lnTo>
                  <a:pt x="120" y="265"/>
                </a:lnTo>
                <a:lnTo>
                  <a:pt x="127" y="269"/>
                </a:lnTo>
                <a:lnTo>
                  <a:pt x="135" y="271"/>
                </a:lnTo>
                <a:lnTo>
                  <a:pt x="140" y="287"/>
                </a:lnTo>
                <a:lnTo>
                  <a:pt x="156" y="285"/>
                </a:lnTo>
                <a:lnTo>
                  <a:pt x="163" y="288"/>
                </a:lnTo>
                <a:lnTo>
                  <a:pt x="178" y="281"/>
                </a:lnTo>
                <a:lnTo>
                  <a:pt x="194" y="278"/>
                </a:lnTo>
                <a:lnTo>
                  <a:pt x="210" y="281"/>
                </a:lnTo>
                <a:lnTo>
                  <a:pt x="219" y="278"/>
                </a:lnTo>
                <a:lnTo>
                  <a:pt x="229" y="279"/>
                </a:lnTo>
                <a:lnTo>
                  <a:pt x="232" y="265"/>
                </a:lnTo>
                <a:lnTo>
                  <a:pt x="251" y="26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5" name="Freeform 59">
            <a:extLst>
              <a:ext uri="{FF2B5EF4-FFF2-40B4-BE49-F238E27FC236}">
                <a16:creationId xmlns:a16="http://schemas.microsoft.com/office/drawing/2014/main" id="{FE965BCA-93D3-427C-DDCD-A16E8372C8FC}"/>
              </a:ext>
            </a:extLst>
          </p:cNvPr>
          <p:cNvSpPr>
            <a:spLocks noChangeAspect="1"/>
          </p:cNvSpPr>
          <p:nvPr/>
        </p:nvSpPr>
        <p:spPr bwMode="gray">
          <a:xfrm>
            <a:off x="6569664" y="2214936"/>
            <a:ext cx="87686" cy="65499"/>
          </a:xfrm>
          <a:custGeom>
            <a:avLst/>
            <a:gdLst/>
            <a:ahLst/>
            <a:cxnLst>
              <a:cxn ang="0">
                <a:pos x="45" y="286"/>
              </a:cxn>
              <a:cxn ang="0">
                <a:pos x="72" y="273"/>
              </a:cxn>
              <a:cxn ang="0">
                <a:pos x="89" y="269"/>
              </a:cxn>
              <a:cxn ang="0">
                <a:pos x="112" y="274"/>
              </a:cxn>
              <a:cxn ang="0">
                <a:pos x="118" y="246"/>
              </a:cxn>
              <a:cxn ang="0">
                <a:pos x="145" y="252"/>
              </a:cxn>
              <a:cxn ang="0">
                <a:pos x="160" y="238"/>
              </a:cxn>
              <a:cxn ang="0">
                <a:pos x="176" y="198"/>
              </a:cxn>
              <a:cxn ang="0">
                <a:pos x="190" y="190"/>
              </a:cxn>
              <a:cxn ang="0">
                <a:pos x="217" y="207"/>
              </a:cxn>
              <a:cxn ang="0">
                <a:pos x="219" y="225"/>
              </a:cxn>
              <a:cxn ang="0">
                <a:pos x="230" y="231"/>
              </a:cxn>
              <a:cxn ang="0">
                <a:pos x="226" y="254"/>
              </a:cxn>
              <a:cxn ang="0">
                <a:pos x="224" y="287"/>
              </a:cxn>
              <a:cxn ang="0">
                <a:pos x="241" y="312"/>
              </a:cxn>
              <a:cxn ang="0">
                <a:pos x="293" y="286"/>
              </a:cxn>
              <a:cxn ang="0">
                <a:pos x="307" y="271"/>
              </a:cxn>
              <a:cxn ang="0">
                <a:pos x="334" y="257"/>
              </a:cxn>
              <a:cxn ang="0">
                <a:pos x="350" y="260"/>
              </a:cxn>
              <a:cxn ang="0">
                <a:pos x="364" y="266"/>
              </a:cxn>
              <a:cxn ang="0">
                <a:pos x="390" y="260"/>
              </a:cxn>
              <a:cxn ang="0">
                <a:pos x="411" y="268"/>
              </a:cxn>
              <a:cxn ang="0">
                <a:pos x="417" y="273"/>
              </a:cxn>
              <a:cxn ang="0">
                <a:pos x="400" y="182"/>
              </a:cxn>
              <a:cxn ang="0">
                <a:pos x="346" y="162"/>
              </a:cxn>
              <a:cxn ang="0">
                <a:pos x="333" y="120"/>
              </a:cxn>
              <a:cxn ang="0">
                <a:pos x="282" y="122"/>
              </a:cxn>
              <a:cxn ang="0">
                <a:pos x="239" y="112"/>
              </a:cxn>
              <a:cxn ang="0">
                <a:pos x="185" y="114"/>
              </a:cxn>
              <a:cxn ang="0">
                <a:pos x="140" y="109"/>
              </a:cxn>
              <a:cxn ang="0">
                <a:pos x="104" y="102"/>
              </a:cxn>
              <a:cxn ang="0">
                <a:pos x="126" y="67"/>
              </a:cxn>
              <a:cxn ang="0">
                <a:pos x="172" y="77"/>
              </a:cxn>
              <a:cxn ang="0">
                <a:pos x="196" y="56"/>
              </a:cxn>
              <a:cxn ang="0">
                <a:pos x="172" y="54"/>
              </a:cxn>
              <a:cxn ang="0">
                <a:pos x="185" y="22"/>
              </a:cxn>
              <a:cxn ang="0">
                <a:pos x="170" y="0"/>
              </a:cxn>
              <a:cxn ang="0">
                <a:pos x="132" y="27"/>
              </a:cxn>
              <a:cxn ang="0">
                <a:pos x="108" y="36"/>
              </a:cxn>
              <a:cxn ang="0">
                <a:pos x="105" y="63"/>
              </a:cxn>
              <a:cxn ang="0">
                <a:pos x="75" y="82"/>
              </a:cxn>
              <a:cxn ang="0">
                <a:pos x="32" y="107"/>
              </a:cxn>
              <a:cxn ang="0">
                <a:pos x="6" y="112"/>
              </a:cxn>
              <a:cxn ang="0">
                <a:pos x="14" y="136"/>
              </a:cxn>
              <a:cxn ang="0">
                <a:pos x="40" y="149"/>
              </a:cxn>
              <a:cxn ang="0">
                <a:pos x="41" y="187"/>
              </a:cxn>
              <a:cxn ang="0">
                <a:pos x="52" y="212"/>
              </a:cxn>
              <a:cxn ang="0">
                <a:pos x="29" y="239"/>
              </a:cxn>
              <a:cxn ang="0">
                <a:pos x="19" y="269"/>
              </a:cxn>
            </a:cxnLst>
            <a:rect l="0" t="0" r="r" b="b"/>
            <a:pathLst>
              <a:path w="417" h="312">
                <a:moveTo>
                  <a:pt x="19" y="269"/>
                </a:moveTo>
                <a:lnTo>
                  <a:pt x="24" y="274"/>
                </a:lnTo>
                <a:lnTo>
                  <a:pt x="37" y="289"/>
                </a:lnTo>
                <a:lnTo>
                  <a:pt x="45" y="286"/>
                </a:lnTo>
                <a:lnTo>
                  <a:pt x="52" y="286"/>
                </a:lnTo>
                <a:lnTo>
                  <a:pt x="53" y="281"/>
                </a:lnTo>
                <a:lnTo>
                  <a:pt x="67" y="274"/>
                </a:lnTo>
                <a:lnTo>
                  <a:pt x="72" y="273"/>
                </a:lnTo>
                <a:lnTo>
                  <a:pt x="76" y="274"/>
                </a:lnTo>
                <a:lnTo>
                  <a:pt x="79" y="270"/>
                </a:lnTo>
                <a:lnTo>
                  <a:pt x="85" y="268"/>
                </a:lnTo>
                <a:lnTo>
                  <a:pt x="89" y="269"/>
                </a:lnTo>
                <a:lnTo>
                  <a:pt x="94" y="274"/>
                </a:lnTo>
                <a:lnTo>
                  <a:pt x="107" y="279"/>
                </a:lnTo>
                <a:lnTo>
                  <a:pt x="111" y="276"/>
                </a:lnTo>
                <a:lnTo>
                  <a:pt x="112" y="274"/>
                </a:lnTo>
                <a:lnTo>
                  <a:pt x="112" y="269"/>
                </a:lnTo>
                <a:lnTo>
                  <a:pt x="110" y="265"/>
                </a:lnTo>
                <a:lnTo>
                  <a:pt x="110" y="258"/>
                </a:lnTo>
                <a:lnTo>
                  <a:pt x="118" y="246"/>
                </a:lnTo>
                <a:lnTo>
                  <a:pt x="123" y="246"/>
                </a:lnTo>
                <a:lnTo>
                  <a:pt x="129" y="248"/>
                </a:lnTo>
                <a:lnTo>
                  <a:pt x="138" y="246"/>
                </a:lnTo>
                <a:lnTo>
                  <a:pt x="145" y="252"/>
                </a:lnTo>
                <a:lnTo>
                  <a:pt x="149" y="252"/>
                </a:lnTo>
                <a:lnTo>
                  <a:pt x="153" y="250"/>
                </a:lnTo>
                <a:lnTo>
                  <a:pt x="159" y="243"/>
                </a:lnTo>
                <a:lnTo>
                  <a:pt x="160" y="238"/>
                </a:lnTo>
                <a:lnTo>
                  <a:pt x="155" y="232"/>
                </a:lnTo>
                <a:lnTo>
                  <a:pt x="155" y="227"/>
                </a:lnTo>
                <a:lnTo>
                  <a:pt x="165" y="214"/>
                </a:lnTo>
                <a:lnTo>
                  <a:pt x="176" y="198"/>
                </a:lnTo>
                <a:lnTo>
                  <a:pt x="178" y="195"/>
                </a:lnTo>
                <a:lnTo>
                  <a:pt x="182" y="190"/>
                </a:lnTo>
                <a:lnTo>
                  <a:pt x="183" y="189"/>
                </a:lnTo>
                <a:lnTo>
                  <a:pt x="190" y="190"/>
                </a:lnTo>
                <a:lnTo>
                  <a:pt x="194" y="187"/>
                </a:lnTo>
                <a:lnTo>
                  <a:pt x="204" y="189"/>
                </a:lnTo>
                <a:lnTo>
                  <a:pt x="217" y="201"/>
                </a:lnTo>
                <a:lnTo>
                  <a:pt x="217" y="207"/>
                </a:lnTo>
                <a:lnTo>
                  <a:pt x="213" y="215"/>
                </a:lnTo>
                <a:lnTo>
                  <a:pt x="213" y="220"/>
                </a:lnTo>
                <a:lnTo>
                  <a:pt x="214" y="222"/>
                </a:lnTo>
                <a:lnTo>
                  <a:pt x="219" y="225"/>
                </a:lnTo>
                <a:lnTo>
                  <a:pt x="225" y="223"/>
                </a:lnTo>
                <a:lnTo>
                  <a:pt x="229" y="225"/>
                </a:lnTo>
                <a:lnTo>
                  <a:pt x="229" y="227"/>
                </a:lnTo>
                <a:lnTo>
                  <a:pt x="230" y="231"/>
                </a:lnTo>
                <a:lnTo>
                  <a:pt x="228" y="233"/>
                </a:lnTo>
                <a:lnTo>
                  <a:pt x="226" y="238"/>
                </a:lnTo>
                <a:lnTo>
                  <a:pt x="228" y="249"/>
                </a:lnTo>
                <a:lnTo>
                  <a:pt x="226" y="254"/>
                </a:lnTo>
                <a:lnTo>
                  <a:pt x="224" y="259"/>
                </a:lnTo>
                <a:lnTo>
                  <a:pt x="224" y="269"/>
                </a:lnTo>
                <a:lnTo>
                  <a:pt x="221" y="278"/>
                </a:lnTo>
                <a:lnTo>
                  <a:pt x="224" y="287"/>
                </a:lnTo>
                <a:lnTo>
                  <a:pt x="230" y="298"/>
                </a:lnTo>
                <a:lnTo>
                  <a:pt x="235" y="309"/>
                </a:lnTo>
                <a:lnTo>
                  <a:pt x="236" y="311"/>
                </a:lnTo>
                <a:lnTo>
                  <a:pt x="241" y="312"/>
                </a:lnTo>
                <a:lnTo>
                  <a:pt x="246" y="309"/>
                </a:lnTo>
                <a:lnTo>
                  <a:pt x="258" y="302"/>
                </a:lnTo>
                <a:lnTo>
                  <a:pt x="272" y="292"/>
                </a:lnTo>
                <a:lnTo>
                  <a:pt x="293" y="286"/>
                </a:lnTo>
                <a:lnTo>
                  <a:pt x="295" y="285"/>
                </a:lnTo>
                <a:lnTo>
                  <a:pt x="299" y="278"/>
                </a:lnTo>
                <a:lnTo>
                  <a:pt x="306" y="274"/>
                </a:lnTo>
                <a:lnTo>
                  <a:pt x="307" y="271"/>
                </a:lnTo>
                <a:lnTo>
                  <a:pt x="312" y="270"/>
                </a:lnTo>
                <a:lnTo>
                  <a:pt x="322" y="263"/>
                </a:lnTo>
                <a:lnTo>
                  <a:pt x="327" y="262"/>
                </a:lnTo>
                <a:lnTo>
                  <a:pt x="334" y="257"/>
                </a:lnTo>
                <a:lnTo>
                  <a:pt x="339" y="257"/>
                </a:lnTo>
                <a:lnTo>
                  <a:pt x="343" y="259"/>
                </a:lnTo>
                <a:lnTo>
                  <a:pt x="346" y="260"/>
                </a:lnTo>
                <a:lnTo>
                  <a:pt x="350" y="260"/>
                </a:lnTo>
                <a:lnTo>
                  <a:pt x="352" y="270"/>
                </a:lnTo>
                <a:lnTo>
                  <a:pt x="354" y="274"/>
                </a:lnTo>
                <a:lnTo>
                  <a:pt x="357" y="273"/>
                </a:lnTo>
                <a:lnTo>
                  <a:pt x="364" y="266"/>
                </a:lnTo>
                <a:lnTo>
                  <a:pt x="364" y="268"/>
                </a:lnTo>
                <a:lnTo>
                  <a:pt x="366" y="268"/>
                </a:lnTo>
                <a:lnTo>
                  <a:pt x="379" y="263"/>
                </a:lnTo>
                <a:lnTo>
                  <a:pt x="390" y="260"/>
                </a:lnTo>
                <a:lnTo>
                  <a:pt x="396" y="260"/>
                </a:lnTo>
                <a:lnTo>
                  <a:pt x="401" y="264"/>
                </a:lnTo>
                <a:lnTo>
                  <a:pt x="409" y="264"/>
                </a:lnTo>
                <a:lnTo>
                  <a:pt x="411" y="268"/>
                </a:lnTo>
                <a:lnTo>
                  <a:pt x="411" y="270"/>
                </a:lnTo>
                <a:lnTo>
                  <a:pt x="406" y="271"/>
                </a:lnTo>
                <a:lnTo>
                  <a:pt x="414" y="274"/>
                </a:lnTo>
                <a:lnTo>
                  <a:pt x="417" y="273"/>
                </a:lnTo>
                <a:lnTo>
                  <a:pt x="417" y="237"/>
                </a:lnTo>
                <a:lnTo>
                  <a:pt x="407" y="212"/>
                </a:lnTo>
                <a:lnTo>
                  <a:pt x="407" y="193"/>
                </a:lnTo>
                <a:lnTo>
                  <a:pt x="400" y="182"/>
                </a:lnTo>
                <a:lnTo>
                  <a:pt x="381" y="180"/>
                </a:lnTo>
                <a:lnTo>
                  <a:pt x="361" y="187"/>
                </a:lnTo>
                <a:lnTo>
                  <a:pt x="350" y="179"/>
                </a:lnTo>
                <a:lnTo>
                  <a:pt x="346" y="162"/>
                </a:lnTo>
                <a:lnTo>
                  <a:pt x="344" y="142"/>
                </a:lnTo>
                <a:lnTo>
                  <a:pt x="355" y="108"/>
                </a:lnTo>
                <a:lnTo>
                  <a:pt x="336" y="106"/>
                </a:lnTo>
                <a:lnTo>
                  <a:pt x="333" y="120"/>
                </a:lnTo>
                <a:lnTo>
                  <a:pt x="323" y="119"/>
                </a:lnTo>
                <a:lnTo>
                  <a:pt x="314" y="122"/>
                </a:lnTo>
                <a:lnTo>
                  <a:pt x="298" y="119"/>
                </a:lnTo>
                <a:lnTo>
                  <a:pt x="282" y="122"/>
                </a:lnTo>
                <a:lnTo>
                  <a:pt x="267" y="129"/>
                </a:lnTo>
                <a:lnTo>
                  <a:pt x="260" y="126"/>
                </a:lnTo>
                <a:lnTo>
                  <a:pt x="244" y="128"/>
                </a:lnTo>
                <a:lnTo>
                  <a:pt x="239" y="112"/>
                </a:lnTo>
                <a:lnTo>
                  <a:pt x="231" y="110"/>
                </a:lnTo>
                <a:lnTo>
                  <a:pt x="224" y="106"/>
                </a:lnTo>
                <a:lnTo>
                  <a:pt x="193" y="115"/>
                </a:lnTo>
                <a:lnTo>
                  <a:pt x="185" y="114"/>
                </a:lnTo>
                <a:lnTo>
                  <a:pt x="180" y="108"/>
                </a:lnTo>
                <a:lnTo>
                  <a:pt x="172" y="106"/>
                </a:lnTo>
                <a:lnTo>
                  <a:pt x="164" y="106"/>
                </a:lnTo>
                <a:lnTo>
                  <a:pt x="140" y="109"/>
                </a:lnTo>
                <a:lnTo>
                  <a:pt x="124" y="106"/>
                </a:lnTo>
                <a:lnTo>
                  <a:pt x="117" y="108"/>
                </a:lnTo>
                <a:lnTo>
                  <a:pt x="108" y="108"/>
                </a:lnTo>
                <a:lnTo>
                  <a:pt x="104" y="102"/>
                </a:lnTo>
                <a:lnTo>
                  <a:pt x="104" y="86"/>
                </a:lnTo>
                <a:lnTo>
                  <a:pt x="104" y="77"/>
                </a:lnTo>
                <a:lnTo>
                  <a:pt x="119" y="72"/>
                </a:lnTo>
                <a:lnTo>
                  <a:pt x="126" y="67"/>
                </a:lnTo>
                <a:lnTo>
                  <a:pt x="134" y="70"/>
                </a:lnTo>
                <a:lnTo>
                  <a:pt x="150" y="67"/>
                </a:lnTo>
                <a:lnTo>
                  <a:pt x="159" y="69"/>
                </a:lnTo>
                <a:lnTo>
                  <a:pt x="172" y="77"/>
                </a:lnTo>
                <a:lnTo>
                  <a:pt x="180" y="75"/>
                </a:lnTo>
                <a:lnTo>
                  <a:pt x="185" y="67"/>
                </a:lnTo>
                <a:lnTo>
                  <a:pt x="192" y="65"/>
                </a:lnTo>
                <a:lnTo>
                  <a:pt x="196" y="56"/>
                </a:lnTo>
                <a:lnTo>
                  <a:pt x="192" y="56"/>
                </a:lnTo>
                <a:lnTo>
                  <a:pt x="185" y="60"/>
                </a:lnTo>
                <a:lnTo>
                  <a:pt x="176" y="61"/>
                </a:lnTo>
                <a:lnTo>
                  <a:pt x="172" y="54"/>
                </a:lnTo>
                <a:lnTo>
                  <a:pt x="167" y="38"/>
                </a:lnTo>
                <a:lnTo>
                  <a:pt x="174" y="33"/>
                </a:lnTo>
                <a:lnTo>
                  <a:pt x="181" y="29"/>
                </a:lnTo>
                <a:lnTo>
                  <a:pt x="185" y="22"/>
                </a:lnTo>
                <a:lnTo>
                  <a:pt x="183" y="15"/>
                </a:lnTo>
                <a:lnTo>
                  <a:pt x="178" y="9"/>
                </a:lnTo>
                <a:lnTo>
                  <a:pt x="177" y="0"/>
                </a:lnTo>
                <a:lnTo>
                  <a:pt x="170" y="0"/>
                </a:lnTo>
                <a:lnTo>
                  <a:pt x="164" y="5"/>
                </a:lnTo>
                <a:lnTo>
                  <a:pt x="160" y="12"/>
                </a:lnTo>
                <a:lnTo>
                  <a:pt x="145" y="20"/>
                </a:lnTo>
                <a:lnTo>
                  <a:pt x="132" y="27"/>
                </a:lnTo>
                <a:lnTo>
                  <a:pt x="123" y="28"/>
                </a:lnTo>
                <a:lnTo>
                  <a:pt x="117" y="23"/>
                </a:lnTo>
                <a:lnTo>
                  <a:pt x="110" y="27"/>
                </a:lnTo>
                <a:lnTo>
                  <a:pt x="108" y="36"/>
                </a:lnTo>
                <a:lnTo>
                  <a:pt x="102" y="40"/>
                </a:lnTo>
                <a:lnTo>
                  <a:pt x="107" y="47"/>
                </a:lnTo>
                <a:lnTo>
                  <a:pt x="107" y="55"/>
                </a:lnTo>
                <a:lnTo>
                  <a:pt x="105" y="63"/>
                </a:lnTo>
                <a:lnTo>
                  <a:pt x="99" y="67"/>
                </a:lnTo>
                <a:lnTo>
                  <a:pt x="83" y="70"/>
                </a:lnTo>
                <a:lnTo>
                  <a:pt x="75" y="75"/>
                </a:lnTo>
                <a:lnTo>
                  <a:pt x="75" y="82"/>
                </a:lnTo>
                <a:lnTo>
                  <a:pt x="63" y="104"/>
                </a:lnTo>
                <a:lnTo>
                  <a:pt x="56" y="107"/>
                </a:lnTo>
                <a:lnTo>
                  <a:pt x="40" y="108"/>
                </a:lnTo>
                <a:lnTo>
                  <a:pt x="32" y="107"/>
                </a:lnTo>
                <a:lnTo>
                  <a:pt x="26" y="101"/>
                </a:lnTo>
                <a:lnTo>
                  <a:pt x="18" y="102"/>
                </a:lnTo>
                <a:lnTo>
                  <a:pt x="10" y="106"/>
                </a:lnTo>
                <a:lnTo>
                  <a:pt x="6" y="112"/>
                </a:lnTo>
                <a:lnTo>
                  <a:pt x="8" y="120"/>
                </a:lnTo>
                <a:lnTo>
                  <a:pt x="0" y="125"/>
                </a:lnTo>
                <a:lnTo>
                  <a:pt x="6" y="131"/>
                </a:lnTo>
                <a:lnTo>
                  <a:pt x="14" y="136"/>
                </a:lnTo>
                <a:lnTo>
                  <a:pt x="16" y="144"/>
                </a:lnTo>
                <a:lnTo>
                  <a:pt x="25" y="145"/>
                </a:lnTo>
                <a:lnTo>
                  <a:pt x="34" y="144"/>
                </a:lnTo>
                <a:lnTo>
                  <a:pt x="40" y="149"/>
                </a:lnTo>
                <a:lnTo>
                  <a:pt x="42" y="156"/>
                </a:lnTo>
                <a:lnTo>
                  <a:pt x="41" y="165"/>
                </a:lnTo>
                <a:lnTo>
                  <a:pt x="37" y="171"/>
                </a:lnTo>
                <a:lnTo>
                  <a:pt x="41" y="187"/>
                </a:lnTo>
                <a:lnTo>
                  <a:pt x="46" y="194"/>
                </a:lnTo>
                <a:lnTo>
                  <a:pt x="53" y="199"/>
                </a:lnTo>
                <a:lnTo>
                  <a:pt x="54" y="205"/>
                </a:lnTo>
                <a:lnTo>
                  <a:pt x="52" y="212"/>
                </a:lnTo>
                <a:lnTo>
                  <a:pt x="47" y="217"/>
                </a:lnTo>
                <a:lnTo>
                  <a:pt x="40" y="222"/>
                </a:lnTo>
                <a:lnTo>
                  <a:pt x="37" y="228"/>
                </a:lnTo>
                <a:lnTo>
                  <a:pt x="29" y="239"/>
                </a:lnTo>
                <a:lnTo>
                  <a:pt x="22" y="253"/>
                </a:lnTo>
                <a:lnTo>
                  <a:pt x="24" y="259"/>
                </a:lnTo>
                <a:lnTo>
                  <a:pt x="24" y="266"/>
                </a:lnTo>
                <a:lnTo>
                  <a:pt x="19" y="26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6" name="Freeform 60">
            <a:extLst>
              <a:ext uri="{FF2B5EF4-FFF2-40B4-BE49-F238E27FC236}">
                <a16:creationId xmlns:a16="http://schemas.microsoft.com/office/drawing/2014/main" id="{B7EB4F40-74CA-F62E-9DBD-D842D899B077}"/>
              </a:ext>
            </a:extLst>
          </p:cNvPr>
          <p:cNvSpPr>
            <a:spLocks noChangeAspect="1"/>
          </p:cNvSpPr>
          <p:nvPr/>
        </p:nvSpPr>
        <p:spPr bwMode="gray">
          <a:xfrm>
            <a:off x="6610865" y="2228670"/>
            <a:ext cx="3170" cy="4225"/>
          </a:xfrm>
          <a:custGeom>
            <a:avLst/>
            <a:gdLst/>
            <a:ahLst/>
            <a:cxnLst>
              <a:cxn ang="0">
                <a:pos x="16" y="19"/>
              </a:cxn>
              <a:cxn ang="0">
                <a:pos x="14" y="12"/>
              </a:cxn>
              <a:cxn ang="0">
                <a:pos x="5" y="0"/>
              </a:cxn>
              <a:cxn ang="0">
                <a:pos x="0" y="6"/>
              </a:cxn>
              <a:cxn ang="0">
                <a:pos x="1" y="13"/>
              </a:cxn>
              <a:cxn ang="0">
                <a:pos x="3" y="21"/>
              </a:cxn>
              <a:cxn ang="0">
                <a:pos x="12" y="22"/>
              </a:cxn>
              <a:cxn ang="0">
                <a:pos x="16" y="19"/>
              </a:cxn>
            </a:cxnLst>
            <a:rect l="0" t="0" r="r" b="b"/>
            <a:pathLst>
              <a:path w="16" h="22">
                <a:moveTo>
                  <a:pt x="16" y="19"/>
                </a:moveTo>
                <a:lnTo>
                  <a:pt x="14" y="12"/>
                </a:lnTo>
                <a:lnTo>
                  <a:pt x="5" y="0"/>
                </a:lnTo>
                <a:lnTo>
                  <a:pt x="0" y="6"/>
                </a:lnTo>
                <a:lnTo>
                  <a:pt x="1" y="13"/>
                </a:lnTo>
                <a:lnTo>
                  <a:pt x="3" y="21"/>
                </a:lnTo>
                <a:lnTo>
                  <a:pt x="12" y="22"/>
                </a:lnTo>
                <a:lnTo>
                  <a:pt x="16" y="1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7" name="Freeform 61">
            <a:extLst>
              <a:ext uri="{FF2B5EF4-FFF2-40B4-BE49-F238E27FC236}">
                <a16:creationId xmlns:a16="http://schemas.microsoft.com/office/drawing/2014/main" id="{B0D7E679-6BEC-71C1-BDB0-CD57555ECF9D}"/>
              </a:ext>
            </a:extLst>
          </p:cNvPr>
          <p:cNvSpPr>
            <a:spLocks noChangeAspect="1"/>
          </p:cNvSpPr>
          <p:nvPr/>
        </p:nvSpPr>
        <p:spPr bwMode="gray">
          <a:xfrm>
            <a:off x="6618261" y="2230783"/>
            <a:ext cx="3170" cy="2113"/>
          </a:xfrm>
          <a:custGeom>
            <a:avLst/>
            <a:gdLst/>
            <a:ahLst/>
            <a:cxnLst>
              <a:cxn ang="0">
                <a:pos x="15" y="4"/>
              </a:cxn>
              <a:cxn ang="0">
                <a:pos x="7" y="0"/>
              </a:cxn>
              <a:cxn ang="0">
                <a:pos x="0" y="3"/>
              </a:cxn>
              <a:cxn ang="0">
                <a:pos x="6" y="9"/>
              </a:cxn>
              <a:cxn ang="0">
                <a:pos x="14" y="6"/>
              </a:cxn>
              <a:cxn ang="0">
                <a:pos x="15" y="4"/>
              </a:cxn>
            </a:cxnLst>
            <a:rect l="0" t="0" r="r" b="b"/>
            <a:pathLst>
              <a:path w="15" h="9">
                <a:moveTo>
                  <a:pt x="15" y="4"/>
                </a:moveTo>
                <a:lnTo>
                  <a:pt x="7" y="0"/>
                </a:lnTo>
                <a:lnTo>
                  <a:pt x="0" y="3"/>
                </a:lnTo>
                <a:lnTo>
                  <a:pt x="6" y="9"/>
                </a:lnTo>
                <a:lnTo>
                  <a:pt x="14" y="6"/>
                </a:lnTo>
                <a:lnTo>
                  <a:pt x="15" y="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8" name="Freeform 62">
            <a:extLst>
              <a:ext uri="{FF2B5EF4-FFF2-40B4-BE49-F238E27FC236}">
                <a16:creationId xmlns:a16="http://schemas.microsoft.com/office/drawing/2014/main" id="{9252670A-80A5-152A-D018-6B6A6925E2D1}"/>
              </a:ext>
            </a:extLst>
          </p:cNvPr>
          <p:cNvSpPr>
            <a:spLocks noChangeAspect="1"/>
          </p:cNvSpPr>
          <p:nvPr/>
        </p:nvSpPr>
        <p:spPr bwMode="gray">
          <a:xfrm>
            <a:off x="6605583" y="2232896"/>
            <a:ext cx="2113" cy="2113"/>
          </a:xfrm>
          <a:custGeom>
            <a:avLst/>
            <a:gdLst/>
            <a:ahLst/>
            <a:cxnLst>
              <a:cxn ang="0">
                <a:pos x="12" y="6"/>
              </a:cxn>
              <a:cxn ang="0">
                <a:pos x="8" y="0"/>
              </a:cxn>
              <a:cxn ang="0">
                <a:pos x="0" y="1"/>
              </a:cxn>
              <a:cxn ang="0">
                <a:pos x="2" y="8"/>
              </a:cxn>
              <a:cxn ang="0">
                <a:pos x="11" y="8"/>
              </a:cxn>
              <a:cxn ang="0">
                <a:pos x="12" y="6"/>
              </a:cxn>
            </a:cxnLst>
            <a:rect l="0" t="0" r="r" b="b"/>
            <a:pathLst>
              <a:path w="12" h="8">
                <a:moveTo>
                  <a:pt x="12" y="6"/>
                </a:moveTo>
                <a:lnTo>
                  <a:pt x="8" y="0"/>
                </a:lnTo>
                <a:lnTo>
                  <a:pt x="0" y="1"/>
                </a:lnTo>
                <a:lnTo>
                  <a:pt x="2" y="8"/>
                </a:lnTo>
                <a:lnTo>
                  <a:pt x="11" y="8"/>
                </a:lnTo>
                <a:lnTo>
                  <a:pt x="12" y="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49" name="Freeform 63">
            <a:extLst>
              <a:ext uri="{FF2B5EF4-FFF2-40B4-BE49-F238E27FC236}">
                <a16:creationId xmlns:a16="http://schemas.microsoft.com/office/drawing/2014/main" id="{CF7FAB85-16AF-1166-9127-E97EFAA17B94}"/>
              </a:ext>
            </a:extLst>
          </p:cNvPr>
          <p:cNvSpPr>
            <a:spLocks noChangeAspect="1"/>
          </p:cNvSpPr>
          <p:nvPr/>
        </p:nvSpPr>
        <p:spPr bwMode="gray">
          <a:xfrm>
            <a:off x="6489373" y="2254025"/>
            <a:ext cx="166919" cy="126774"/>
          </a:xfrm>
          <a:custGeom>
            <a:avLst/>
            <a:gdLst/>
            <a:ahLst/>
            <a:cxnLst>
              <a:cxn ang="0">
                <a:pos x="65" y="487"/>
              </a:cxn>
              <a:cxn ang="0">
                <a:pos x="14" y="447"/>
              </a:cxn>
              <a:cxn ang="0">
                <a:pos x="3" y="371"/>
              </a:cxn>
              <a:cxn ang="0">
                <a:pos x="0" y="299"/>
              </a:cxn>
              <a:cxn ang="0">
                <a:pos x="40" y="223"/>
              </a:cxn>
              <a:cxn ang="0">
                <a:pos x="57" y="206"/>
              </a:cxn>
              <a:cxn ang="0">
                <a:pos x="98" y="221"/>
              </a:cxn>
              <a:cxn ang="0">
                <a:pos x="139" y="210"/>
              </a:cxn>
              <a:cxn ang="0">
                <a:pos x="146" y="184"/>
              </a:cxn>
              <a:cxn ang="0">
                <a:pos x="186" y="168"/>
              </a:cxn>
              <a:cxn ang="0">
                <a:pos x="224" y="142"/>
              </a:cxn>
              <a:cxn ang="0">
                <a:pos x="235" y="95"/>
              </a:cxn>
              <a:cxn ang="0">
                <a:pos x="259" y="83"/>
              </a:cxn>
              <a:cxn ang="0">
                <a:pos x="283" y="65"/>
              </a:cxn>
              <a:cxn ang="0">
                <a:pos x="331" y="77"/>
              </a:cxn>
              <a:cxn ang="0">
                <a:pos x="396" y="82"/>
              </a:cxn>
              <a:cxn ang="0">
                <a:pos x="430" y="94"/>
              </a:cxn>
              <a:cxn ang="0">
                <a:pos x="462" y="81"/>
              </a:cxn>
              <a:cxn ang="0">
                <a:pos x="489" y="87"/>
              </a:cxn>
              <a:cxn ang="0">
                <a:pos x="500" y="59"/>
              </a:cxn>
              <a:cxn ang="0">
                <a:pos x="528" y="63"/>
              </a:cxn>
              <a:cxn ang="0">
                <a:pos x="542" y="27"/>
              </a:cxn>
              <a:cxn ang="0">
                <a:pos x="567" y="3"/>
              </a:cxn>
              <a:cxn ang="0">
                <a:pos x="590" y="28"/>
              </a:cxn>
              <a:cxn ang="0">
                <a:pos x="606" y="38"/>
              </a:cxn>
              <a:cxn ang="0">
                <a:pos x="605" y="62"/>
              </a:cxn>
              <a:cxn ang="0">
                <a:pos x="601" y="100"/>
              </a:cxn>
              <a:cxn ang="0">
                <a:pos x="623" y="122"/>
              </a:cxn>
              <a:cxn ang="0">
                <a:pos x="676" y="92"/>
              </a:cxn>
              <a:cxn ang="0">
                <a:pos x="704" y="75"/>
              </a:cxn>
              <a:cxn ang="0">
                <a:pos x="727" y="73"/>
              </a:cxn>
              <a:cxn ang="0">
                <a:pos x="741" y="81"/>
              </a:cxn>
              <a:cxn ang="0">
                <a:pos x="778" y="77"/>
              </a:cxn>
              <a:cxn ang="0">
                <a:pos x="785" y="84"/>
              </a:cxn>
              <a:cxn ang="0">
                <a:pos x="768" y="94"/>
              </a:cxn>
              <a:cxn ang="0">
                <a:pos x="759" y="108"/>
              </a:cxn>
              <a:cxn ang="0">
                <a:pos x="725" y="109"/>
              </a:cxn>
              <a:cxn ang="0">
                <a:pos x="665" y="114"/>
              </a:cxn>
              <a:cxn ang="0">
                <a:pos x="638" y="129"/>
              </a:cxn>
              <a:cxn ang="0">
                <a:pos x="622" y="141"/>
              </a:cxn>
              <a:cxn ang="0">
                <a:pos x="594" y="158"/>
              </a:cxn>
              <a:cxn ang="0">
                <a:pos x="605" y="183"/>
              </a:cxn>
              <a:cxn ang="0">
                <a:pos x="608" y="218"/>
              </a:cxn>
              <a:cxn ang="0">
                <a:pos x="592" y="249"/>
              </a:cxn>
              <a:cxn ang="0">
                <a:pos x="582" y="277"/>
              </a:cxn>
              <a:cxn ang="0">
                <a:pos x="569" y="304"/>
              </a:cxn>
              <a:cxn ang="0">
                <a:pos x="520" y="302"/>
              </a:cxn>
              <a:cxn ang="0">
                <a:pos x="535" y="336"/>
              </a:cxn>
              <a:cxn ang="0">
                <a:pos x="517" y="361"/>
              </a:cxn>
              <a:cxn ang="0">
                <a:pos x="489" y="384"/>
              </a:cxn>
              <a:cxn ang="0">
                <a:pos x="481" y="404"/>
              </a:cxn>
              <a:cxn ang="0">
                <a:pos x="463" y="460"/>
              </a:cxn>
              <a:cxn ang="0">
                <a:pos x="444" y="445"/>
              </a:cxn>
              <a:cxn ang="0">
                <a:pos x="425" y="448"/>
              </a:cxn>
              <a:cxn ang="0">
                <a:pos x="391" y="468"/>
              </a:cxn>
              <a:cxn ang="0">
                <a:pos x="390" y="479"/>
              </a:cxn>
              <a:cxn ang="0">
                <a:pos x="352" y="476"/>
              </a:cxn>
              <a:cxn ang="0">
                <a:pos x="321" y="520"/>
              </a:cxn>
              <a:cxn ang="0">
                <a:pos x="321" y="566"/>
              </a:cxn>
              <a:cxn ang="0">
                <a:pos x="226" y="587"/>
              </a:cxn>
              <a:cxn ang="0">
                <a:pos x="197" y="599"/>
              </a:cxn>
              <a:cxn ang="0">
                <a:pos x="129" y="594"/>
              </a:cxn>
              <a:cxn ang="0">
                <a:pos x="101" y="598"/>
              </a:cxn>
            </a:cxnLst>
            <a:rect l="0" t="0" r="r" b="b"/>
            <a:pathLst>
              <a:path w="788" h="599">
                <a:moveTo>
                  <a:pt x="24" y="572"/>
                </a:moveTo>
                <a:lnTo>
                  <a:pt x="36" y="547"/>
                </a:lnTo>
                <a:lnTo>
                  <a:pt x="59" y="519"/>
                </a:lnTo>
                <a:lnTo>
                  <a:pt x="65" y="502"/>
                </a:lnTo>
                <a:lnTo>
                  <a:pt x="65" y="487"/>
                </a:lnTo>
                <a:lnTo>
                  <a:pt x="59" y="471"/>
                </a:lnTo>
                <a:lnTo>
                  <a:pt x="48" y="461"/>
                </a:lnTo>
                <a:lnTo>
                  <a:pt x="36" y="461"/>
                </a:lnTo>
                <a:lnTo>
                  <a:pt x="24" y="458"/>
                </a:lnTo>
                <a:lnTo>
                  <a:pt x="14" y="447"/>
                </a:lnTo>
                <a:lnTo>
                  <a:pt x="12" y="434"/>
                </a:lnTo>
                <a:lnTo>
                  <a:pt x="15" y="417"/>
                </a:lnTo>
                <a:lnTo>
                  <a:pt x="12" y="399"/>
                </a:lnTo>
                <a:lnTo>
                  <a:pt x="6" y="383"/>
                </a:lnTo>
                <a:lnTo>
                  <a:pt x="3" y="371"/>
                </a:lnTo>
                <a:lnTo>
                  <a:pt x="6" y="353"/>
                </a:lnTo>
                <a:lnTo>
                  <a:pt x="15" y="335"/>
                </a:lnTo>
                <a:lnTo>
                  <a:pt x="14" y="324"/>
                </a:lnTo>
                <a:lnTo>
                  <a:pt x="0" y="319"/>
                </a:lnTo>
                <a:lnTo>
                  <a:pt x="0" y="299"/>
                </a:lnTo>
                <a:lnTo>
                  <a:pt x="0" y="289"/>
                </a:lnTo>
                <a:lnTo>
                  <a:pt x="21" y="281"/>
                </a:lnTo>
                <a:lnTo>
                  <a:pt x="21" y="266"/>
                </a:lnTo>
                <a:lnTo>
                  <a:pt x="35" y="244"/>
                </a:lnTo>
                <a:lnTo>
                  <a:pt x="40" y="223"/>
                </a:lnTo>
                <a:lnTo>
                  <a:pt x="40" y="206"/>
                </a:lnTo>
                <a:lnTo>
                  <a:pt x="42" y="192"/>
                </a:lnTo>
                <a:lnTo>
                  <a:pt x="48" y="196"/>
                </a:lnTo>
                <a:lnTo>
                  <a:pt x="54" y="202"/>
                </a:lnTo>
                <a:lnTo>
                  <a:pt x="57" y="206"/>
                </a:lnTo>
                <a:lnTo>
                  <a:pt x="68" y="208"/>
                </a:lnTo>
                <a:lnTo>
                  <a:pt x="80" y="206"/>
                </a:lnTo>
                <a:lnTo>
                  <a:pt x="86" y="211"/>
                </a:lnTo>
                <a:lnTo>
                  <a:pt x="94" y="215"/>
                </a:lnTo>
                <a:lnTo>
                  <a:pt x="98" y="221"/>
                </a:lnTo>
                <a:lnTo>
                  <a:pt x="103" y="221"/>
                </a:lnTo>
                <a:lnTo>
                  <a:pt x="111" y="219"/>
                </a:lnTo>
                <a:lnTo>
                  <a:pt x="124" y="219"/>
                </a:lnTo>
                <a:lnTo>
                  <a:pt x="130" y="213"/>
                </a:lnTo>
                <a:lnTo>
                  <a:pt x="139" y="210"/>
                </a:lnTo>
                <a:lnTo>
                  <a:pt x="143" y="207"/>
                </a:lnTo>
                <a:lnTo>
                  <a:pt x="145" y="195"/>
                </a:lnTo>
                <a:lnTo>
                  <a:pt x="149" y="194"/>
                </a:lnTo>
                <a:lnTo>
                  <a:pt x="153" y="189"/>
                </a:lnTo>
                <a:lnTo>
                  <a:pt x="146" y="184"/>
                </a:lnTo>
                <a:lnTo>
                  <a:pt x="146" y="178"/>
                </a:lnTo>
                <a:lnTo>
                  <a:pt x="154" y="179"/>
                </a:lnTo>
                <a:lnTo>
                  <a:pt x="160" y="176"/>
                </a:lnTo>
                <a:lnTo>
                  <a:pt x="178" y="173"/>
                </a:lnTo>
                <a:lnTo>
                  <a:pt x="186" y="168"/>
                </a:lnTo>
                <a:lnTo>
                  <a:pt x="194" y="164"/>
                </a:lnTo>
                <a:lnTo>
                  <a:pt x="200" y="158"/>
                </a:lnTo>
                <a:lnTo>
                  <a:pt x="208" y="157"/>
                </a:lnTo>
                <a:lnTo>
                  <a:pt x="223" y="147"/>
                </a:lnTo>
                <a:lnTo>
                  <a:pt x="224" y="142"/>
                </a:lnTo>
                <a:lnTo>
                  <a:pt x="224" y="135"/>
                </a:lnTo>
                <a:lnTo>
                  <a:pt x="226" y="122"/>
                </a:lnTo>
                <a:lnTo>
                  <a:pt x="229" y="119"/>
                </a:lnTo>
                <a:lnTo>
                  <a:pt x="235" y="102"/>
                </a:lnTo>
                <a:lnTo>
                  <a:pt x="235" y="95"/>
                </a:lnTo>
                <a:lnTo>
                  <a:pt x="236" y="93"/>
                </a:lnTo>
                <a:lnTo>
                  <a:pt x="240" y="89"/>
                </a:lnTo>
                <a:lnTo>
                  <a:pt x="245" y="83"/>
                </a:lnTo>
                <a:lnTo>
                  <a:pt x="253" y="82"/>
                </a:lnTo>
                <a:lnTo>
                  <a:pt x="259" y="83"/>
                </a:lnTo>
                <a:lnTo>
                  <a:pt x="274" y="83"/>
                </a:lnTo>
                <a:lnTo>
                  <a:pt x="277" y="82"/>
                </a:lnTo>
                <a:lnTo>
                  <a:pt x="279" y="77"/>
                </a:lnTo>
                <a:lnTo>
                  <a:pt x="280" y="68"/>
                </a:lnTo>
                <a:lnTo>
                  <a:pt x="283" y="65"/>
                </a:lnTo>
                <a:lnTo>
                  <a:pt x="288" y="65"/>
                </a:lnTo>
                <a:lnTo>
                  <a:pt x="293" y="65"/>
                </a:lnTo>
                <a:lnTo>
                  <a:pt x="306" y="73"/>
                </a:lnTo>
                <a:lnTo>
                  <a:pt x="316" y="77"/>
                </a:lnTo>
                <a:lnTo>
                  <a:pt x="331" y="77"/>
                </a:lnTo>
                <a:lnTo>
                  <a:pt x="360" y="76"/>
                </a:lnTo>
                <a:lnTo>
                  <a:pt x="366" y="78"/>
                </a:lnTo>
                <a:lnTo>
                  <a:pt x="374" y="83"/>
                </a:lnTo>
                <a:lnTo>
                  <a:pt x="383" y="81"/>
                </a:lnTo>
                <a:lnTo>
                  <a:pt x="396" y="82"/>
                </a:lnTo>
                <a:lnTo>
                  <a:pt x="401" y="87"/>
                </a:lnTo>
                <a:lnTo>
                  <a:pt x="414" y="102"/>
                </a:lnTo>
                <a:lnTo>
                  <a:pt x="422" y="99"/>
                </a:lnTo>
                <a:lnTo>
                  <a:pt x="429" y="99"/>
                </a:lnTo>
                <a:lnTo>
                  <a:pt x="430" y="94"/>
                </a:lnTo>
                <a:lnTo>
                  <a:pt x="444" y="87"/>
                </a:lnTo>
                <a:lnTo>
                  <a:pt x="449" y="86"/>
                </a:lnTo>
                <a:lnTo>
                  <a:pt x="453" y="87"/>
                </a:lnTo>
                <a:lnTo>
                  <a:pt x="456" y="83"/>
                </a:lnTo>
                <a:lnTo>
                  <a:pt x="462" y="81"/>
                </a:lnTo>
                <a:lnTo>
                  <a:pt x="466" y="82"/>
                </a:lnTo>
                <a:lnTo>
                  <a:pt x="471" y="87"/>
                </a:lnTo>
                <a:lnTo>
                  <a:pt x="484" y="92"/>
                </a:lnTo>
                <a:lnTo>
                  <a:pt x="488" y="89"/>
                </a:lnTo>
                <a:lnTo>
                  <a:pt x="489" y="87"/>
                </a:lnTo>
                <a:lnTo>
                  <a:pt x="489" y="82"/>
                </a:lnTo>
                <a:lnTo>
                  <a:pt x="487" y="78"/>
                </a:lnTo>
                <a:lnTo>
                  <a:pt x="485" y="71"/>
                </a:lnTo>
                <a:lnTo>
                  <a:pt x="495" y="59"/>
                </a:lnTo>
                <a:lnTo>
                  <a:pt x="500" y="59"/>
                </a:lnTo>
                <a:lnTo>
                  <a:pt x="506" y="61"/>
                </a:lnTo>
                <a:lnTo>
                  <a:pt x="514" y="59"/>
                </a:lnTo>
                <a:lnTo>
                  <a:pt x="522" y="65"/>
                </a:lnTo>
                <a:lnTo>
                  <a:pt x="526" y="65"/>
                </a:lnTo>
                <a:lnTo>
                  <a:pt x="528" y="63"/>
                </a:lnTo>
                <a:lnTo>
                  <a:pt x="536" y="56"/>
                </a:lnTo>
                <a:lnTo>
                  <a:pt x="537" y="51"/>
                </a:lnTo>
                <a:lnTo>
                  <a:pt x="532" y="45"/>
                </a:lnTo>
                <a:lnTo>
                  <a:pt x="532" y="40"/>
                </a:lnTo>
                <a:lnTo>
                  <a:pt x="542" y="27"/>
                </a:lnTo>
                <a:lnTo>
                  <a:pt x="553" y="11"/>
                </a:lnTo>
                <a:lnTo>
                  <a:pt x="555" y="9"/>
                </a:lnTo>
                <a:lnTo>
                  <a:pt x="559" y="3"/>
                </a:lnTo>
                <a:lnTo>
                  <a:pt x="560" y="2"/>
                </a:lnTo>
                <a:lnTo>
                  <a:pt x="567" y="3"/>
                </a:lnTo>
                <a:lnTo>
                  <a:pt x="571" y="0"/>
                </a:lnTo>
                <a:lnTo>
                  <a:pt x="581" y="2"/>
                </a:lnTo>
                <a:lnTo>
                  <a:pt x="594" y="14"/>
                </a:lnTo>
                <a:lnTo>
                  <a:pt x="594" y="20"/>
                </a:lnTo>
                <a:lnTo>
                  <a:pt x="590" y="28"/>
                </a:lnTo>
                <a:lnTo>
                  <a:pt x="590" y="33"/>
                </a:lnTo>
                <a:lnTo>
                  <a:pt x="591" y="35"/>
                </a:lnTo>
                <a:lnTo>
                  <a:pt x="596" y="38"/>
                </a:lnTo>
                <a:lnTo>
                  <a:pt x="602" y="36"/>
                </a:lnTo>
                <a:lnTo>
                  <a:pt x="606" y="38"/>
                </a:lnTo>
                <a:lnTo>
                  <a:pt x="606" y="40"/>
                </a:lnTo>
                <a:lnTo>
                  <a:pt x="607" y="44"/>
                </a:lnTo>
                <a:lnTo>
                  <a:pt x="605" y="46"/>
                </a:lnTo>
                <a:lnTo>
                  <a:pt x="603" y="51"/>
                </a:lnTo>
                <a:lnTo>
                  <a:pt x="605" y="62"/>
                </a:lnTo>
                <a:lnTo>
                  <a:pt x="603" y="67"/>
                </a:lnTo>
                <a:lnTo>
                  <a:pt x="601" y="72"/>
                </a:lnTo>
                <a:lnTo>
                  <a:pt x="601" y="82"/>
                </a:lnTo>
                <a:lnTo>
                  <a:pt x="598" y="92"/>
                </a:lnTo>
                <a:lnTo>
                  <a:pt x="601" y="100"/>
                </a:lnTo>
                <a:lnTo>
                  <a:pt x="607" y="111"/>
                </a:lnTo>
                <a:lnTo>
                  <a:pt x="612" y="122"/>
                </a:lnTo>
                <a:lnTo>
                  <a:pt x="613" y="124"/>
                </a:lnTo>
                <a:lnTo>
                  <a:pt x="618" y="125"/>
                </a:lnTo>
                <a:lnTo>
                  <a:pt x="623" y="122"/>
                </a:lnTo>
                <a:lnTo>
                  <a:pt x="635" y="115"/>
                </a:lnTo>
                <a:lnTo>
                  <a:pt x="648" y="105"/>
                </a:lnTo>
                <a:lnTo>
                  <a:pt x="670" y="99"/>
                </a:lnTo>
                <a:lnTo>
                  <a:pt x="671" y="98"/>
                </a:lnTo>
                <a:lnTo>
                  <a:pt x="676" y="92"/>
                </a:lnTo>
                <a:lnTo>
                  <a:pt x="683" y="87"/>
                </a:lnTo>
                <a:lnTo>
                  <a:pt x="684" y="84"/>
                </a:lnTo>
                <a:lnTo>
                  <a:pt x="689" y="83"/>
                </a:lnTo>
                <a:lnTo>
                  <a:pt x="699" y="77"/>
                </a:lnTo>
                <a:lnTo>
                  <a:pt x="704" y="75"/>
                </a:lnTo>
                <a:lnTo>
                  <a:pt x="711" y="70"/>
                </a:lnTo>
                <a:lnTo>
                  <a:pt x="716" y="70"/>
                </a:lnTo>
                <a:lnTo>
                  <a:pt x="720" y="72"/>
                </a:lnTo>
                <a:lnTo>
                  <a:pt x="723" y="73"/>
                </a:lnTo>
                <a:lnTo>
                  <a:pt x="727" y="73"/>
                </a:lnTo>
                <a:lnTo>
                  <a:pt x="729" y="83"/>
                </a:lnTo>
                <a:lnTo>
                  <a:pt x="731" y="87"/>
                </a:lnTo>
                <a:lnTo>
                  <a:pt x="734" y="86"/>
                </a:lnTo>
                <a:lnTo>
                  <a:pt x="741" y="79"/>
                </a:lnTo>
                <a:lnTo>
                  <a:pt x="741" y="81"/>
                </a:lnTo>
                <a:lnTo>
                  <a:pt x="743" y="81"/>
                </a:lnTo>
                <a:lnTo>
                  <a:pt x="756" y="76"/>
                </a:lnTo>
                <a:lnTo>
                  <a:pt x="767" y="75"/>
                </a:lnTo>
                <a:lnTo>
                  <a:pt x="773" y="75"/>
                </a:lnTo>
                <a:lnTo>
                  <a:pt x="778" y="77"/>
                </a:lnTo>
                <a:lnTo>
                  <a:pt x="785" y="77"/>
                </a:lnTo>
                <a:lnTo>
                  <a:pt x="788" y="81"/>
                </a:lnTo>
                <a:lnTo>
                  <a:pt x="788" y="83"/>
                </a:lnTo>
                <a:lnTo>
                  <a:pt x="783" y="84"/>
                </a:lnTo>
                <a:lnTo>
                  <a:pt x="785" y="84"/>
                </a:lnTo>
                <a:lnTo>
                  <a:pt x="783" y="84"/>
                </a:lnTo>
                <a:lnTo>
                  <a:pt x="778" y="83"/>
                </a:lnTo>
                <a:lnTo>
                  <a:pt x="774" y="83"/>
                </a:lnTo>
                <a:lnTo>
                  <a:pt x="766" y="92"/>
                </a:lnTo>
                <a:lnTo>
                  <a:pt x="768" y="94"/>
                </a:lnTo>
                <a:lnTo>
                  <a:pt x="774" y="97"/>
                </a:lnTo>
                <a:lnTo>
                  <a:pt x="775" y="102"/>
                </a:lnTo>
                <a:lnTo>
                  <a:pt x="775" y="106"/>
                </a:lnTo>
                <a:lnTo>
                  <a:pt x="764" y="104"/>
                </a:lnTo>
                <a:lnTo>
                  <a:pt x="759" y="108"/>
                </a:lnTo>
                <a:lnTo>
                  <a:pt x="757" y="108"/>
                </a:lnTo>
                <a:lnTo>
                  <a:pt x="751" y="113"/>
                </a:lnTo>
                <a:lnTo>
                  <a:pt x="746" y="113"/>
                </a:lnTo>
                <a:lnTo>
                  <a:pt x="732" y="108"/>
                </a:lnTo>
                <a:lnTo>
                  <a:pt x="725" y="109"/>
                </a:lnTo>
                <a:lnTo>
                  <a:pt x="721" y="108"/>
                </a:lnTo>
                <a:lnTo>
                  <a:pt x="686" y="110"/>
                </a:lnTo>
                <a:lnTo>
                  <a:pt x="682" y="110"/>
                </a:lnTo>
                <a:lnTo>
                  <a:pt x="672" y="114"/>
                </a:lnTo>
                <a:lnTo>
                  <a:pt x="665" y="114"/>
                </a:lnTo>
                <a:lnTo>
                  <a:pt x="656" y="120"/>
                </a:lnTo>
                <a:lnTo>
                  <a:pt x="648" y="121"/>
                </a:lnTo>
                <a:lnTo>
                  <a:pt x="643" y="124"/>
                </a:lnTo>
                <a:lnTo>
                  <a:pt x="639" y="125"/>
                </a:lnTo>
                <a:lnTo>
                  <a:pt x="638" y="129"/>
                </a:lnTo>
                <a:lnTo>
                  <a:pt x="635" y="131"/>
                </a:lnTo>
                <a:lnTo>
                  <a:pt x="625" y="134"/>
                </a:lnTo>
                <a:lnTo>
                  <a:pt x="624" y="136"/>
                </a:lnTo>
                <a:lnTo>
                  <a:pt x="625" y="140"/>
                </a:lnTo>
                <a:lnTo>
                  <a:pt x="622" y="141"/>
                </a:lnTo>
                <a:lnTo>
                  <a:pt x="617" y="138"/>
                </a:lnTo>
                <a:lnTo>
                  <a:pt x="612" y="138"/>
                </a:lnTo>
                <a:lnTo>
                  <a:pt x="611" y="140"/>
                </a:lnTo>
                <a:lnTo>
                  <a:pt x="610" y="145"/>
                </a:lnTo>
                <a:lnTo>
                  <a:pt x="594" y="158"/>
                </a:lnTo>
                <a:lnTo>
                  <a:pt x="590" y="162"/>
                </a:lnTo>
                <a:lnTo>
                  <a:pt x="589" y="168"/>
                </a:lnTo>
                <a:lnTo>
                  <a:pt x="590" y="170"/>
                </a:lnTo>
                <a:lnTo>
                  <a:pt x="598" y="175"/>
                </a:lnTo>
                <a:lnTo>
                  <a:pt x="605" y="183"/>
                </a:lnTo>
                <a:lnTo>
                  <a:pt x="608" y="196"/>
                </a:lnTo>
                <a:lnTo>
                  <a:pt x="612" y="206"/>
                </a:lnTo>
                <a:lnTo>
                  <a:pt x="612" y="207"/>
                </a:lnTo>
                <a:lnTo>
                  <a:pt x="608" y="216"/>
                </a:lnTo>
                <a:lnTo>
                  <a:pt x="608" y="218"/>
                </a:lnTo>
                <a:lnTo>
                  <a:pt x="611" y="222"/>
                </a:lnTo>
                <a:lnTo>
                  <a:pt x="610" y="228"/>
                </a:lnTo>
                <a:lnTo>
                  <a:pt x="606" y="235"/>
                </a:lnTo>
                <a:lnTo>
                  <a:pt x="601" y="243"/>
                </a:lnTo>
                <a:lnTo>
                  <a:pt x="592" y="249"/>
                </a:lnTo>
                <a:lnTo>
                  <a:pt x="585" y="258"/>
                </a:lnTo>
                <a:lnTo>
                  <a:pt x="581" y="265"/>
                </a:lnTo>
                <a:lnTo>
                  <a:pt x="578" y="269"/>
                </a:lnTo>
                <a:lnTo>
                  <a:pt x="578" y="275"/>
                </a:lnTo>
                <a:lnTo>
                  <a:pt x="582" y="277"/>
                </a:lnTo>
                <a:lnTo>
                  <a:pt x="586" y="280"/>
                </a:lnTo>
                <a:lnTo>
                  <a:pt x="582" y="283"/>
                </a:lnTo>
                <a:lnTo>
                  <a:pt x="582" y="291"/>
                </a:lnTo>
                <a:lnTo>
                  <a:pt x="575" y="301"/>
                </a:lnTo>
                <a:lnTo>
                  <a:pt x="569" y="304"/>
                </a:lnTo>
                <a:lnTo>
                  <a:pt x="558" y="307"/>
                </a:lnTo>
                <a:lnTo>
                  <a:pt x="547" y="305"/>
                </a:lnTo>
                <a:lnTo>
                  <a:pt x="528" y="301"/>
                </a:lnTo>
                <a:lnTo>
                  <a:pt x="524" y="299"/>
                </a:lnTo>
                <a:lnTo>
                  <a:pt x="520" y="302"/>
                </a:lnTo>
                <a:lnTo>
                  <a:pt x="517" y="307"/>
                </a:lnTo>
                <a:lnTo>
                  <a:pt x="520" y="310"/>
                </a:lnTo>
                <a:lnTo>
                  <a:pt x="525" y="320"/>
                </a:lnTo>
                <a:lnTo>
                  <a:pt x="530" y="320"/>
                </a:lnTo>
                <a:lnTo>
                  <a:pt x="535" y="336"/>
                </a:lnTo>
                <a:lnTo>
                  <a:pt x="539" y="341"/>
                </a:lnTo>
                <a:lnTo>
                  <a:pt x="539" y="345"/>
                </a:lnTo>
                <a:lnTo>
                  <a:pt x="533" y="351"/>
                </a:lnTo>
                <a:lnTo>
                  <a:pt x="527" y="353"/>
                </a:lnTo>
                <a:lnTo>
                  <a:pt x="517" y="361"/>
                </a:lnTo>
                <a:lnTo>
                  <a:pt x="509" y="360"/>
                </a:lnTo>
                <a:lnTo>
                  <a:pt x="498" y="363"/>
                </a:lnTo>
                <a:lnTo>
                  <a:pt x="496" y="377"/>
                </a:lnTo>
                <a:lnTo>
                  <a:pt x="490" y="379"/>
                </a:lnTo>
                <a:lnTo>
                  <a:pt x="489" y="384"/>
                </a:lnTo>
                <a:lnTo>
                  <a:pt x="490" y="390"/>
                </a:lnTo>
                <a:lnTo>
                  <a:pt x="489" y="394"/>
                </a:lnTo>
                <a:lnTo>
                  <a:pt x="487" y="394"/>
                </a:lnTo>
                <a:lnTo>
                  <a:pt x="483" y="399"/>
                </a:lnTo>
                <a:lnTo>
                  <a:pt x="481" y="404"/>
                </a:lnTo>
                <a:lnTo>
                  <a:pt x="479" y="407"/>
                </a:lnTo>
                <a:lnTo>
                  <a:pt x="481" y="425"/>
                </a:lnTo>
                <a:lnTo>
                  <a:pt x="483" y="437"/>
                </a:lnTo>
                <a:lnTo>
                  <a:pt x="483" y="439"/>
                </a:lnTo>
                <a:lnTo>
                  <a:pt x="463" y="460"/>
                </a:lnTo>
                <a:lnTo>
                  <a:pt x="460" y="460"/>
                </a:lnTo>
                <a:lnTo>
                  <a:pt x="455" y="458"/>
                </a:lnTo>
                <a:lnTo>
                  <a:pt x="452" y="454"/>
                </a:lnTo>
                <a:lnTo>
                  <a:pt x="451" y="450"/>
                </a:lnTo>
                <a:lnTo>
                  <a:pt x="444" y="445"/>
                </a:lnTo>
                <a:lnTo>
                  <a:pt x="440" y="445"/>
                </a:lnTo>
                <a:lnTo>
                  <a:pt x="438" y="449"/>
                </a:lnTo>
                <a:lnTo>
                  <a:pt x="441" y="450"/>
                </a:lnTo>
                <a:lnTo>
                  <a:pt x="441" y="453"/>
                </a:lnTo>
                <a:lnTo>
                  <a:pt x="425" y="448"/>
                </a:lnTo>
                <a:lnTo>
                  <a:pt x="419" y="448"/>
                </a:lnTo>
                <a:lnTo>
                  <a:pt x="414" y="450"/>
                </a:lnTo>
                <a:lnTo>
                  <a:pt x="412" y="455"/>
                </a:lnTo>
                <a:lnTo>
                  <a:pt x="395" y="464"/>
                </a:lnTo>
                <a:lnTo>
                  <a:pt x="391" y="468"/>
                </a:lnTo>
                <a:lnTo>
                  <a:pt x="392" y="470"/>
                </a:lnTo>
                <a:lnTo>
                  <a:pt x="399" y="473"/>
                </a:lnTo>
                <a:lnTo>
                  <a:pt x="399" y="475"/>
                </a:lnTo>
                <a:lnTo>
                  <a:pt x="397" y="477"/>
                </a:lnTo>
                <a:lnTo>
                  <a:pt x="390" y="479"/>
                </a:lnTo>
                <a:lnTo>
                  <a:pt x="377" y="481"/>
                </a:lnTo>
                <a:lnTo>
                  <a:pt x="368" y="484"/>
                </a:lnTo>
                <a:lnTo>
                  <a:pt x="356" y="482"/>
                </a:lnTo>
                <a:lnTo>
                  <a:pt x="356" y="479"/>
                </a:lnTo>
                <a:lnTo>
                  <a:pt x="352" y="476"/>
                </a:lnTo>
                <a:lnTo>
                  <a:pt x="345" y="480"/>
                </a:lnTo>
                <a:lnTo>
                  <a:pt x="339" y="491"/>
                </a:lnTo>
                <a:lnTo>
                  <a:pt x="327" y="500"/>
                </a:lnTo>
                <a:lnTo>
                  <a:pt x="325" y="506"/>
                </a:lnTo>
                <a:lnTo>
                  <a:pt x="321" y="520"/>
                </a:lnTo>
                <a:lnTo>
                  <a:pt x="322" y="533"/>
                </a:lnTo>
                <a:lnTo>
                  <a:pt x="318" y="552"/>
                </a:lnTo>
                <a:lnTo>
                  <a:pt x="318" y="556"/>
                </a:lnTo>
                <a:lnTo>
                  <a:pt x="322" y="560"/>
                </a:lnTo>
                <a:lnTo>
                  <a:pt x="321" y="566"/>
                </a:lnTo>
                <a:lnTo>
                  <a:pt x="313" y="572"/>
                </a:lnTo>
                <a:lnTo>
                  <a:pt x="288" y="577"/>
                </a:lnTo>
                <a:lnTo>
                  <a:pt x="268" y="584"/>
                </a:lnTo>
                <a:lnTo>
                  <a:pt x="252" y="588"/>
                </a:lnTo>
                <a:lnTo>
                  <a:pt x="226" y="587"/>
                </a:lnTo>
                <a:lnTo>
                  <a:pt x="213" y="587"/>
                </a:lnTo>
                <a:lnTo>
                  <a:pt x="207" y="589"/>
                </a:lnTo>
                <a:lnTo>
                  <a:pt x="203" y="592"/>
                </a:lnTo>
                <a:lnTo>
                  <a:pt x="200" y="597"/>
                </a:lnTo>
                <a:lnTo>
                  <a:pt x="197" y="599"/>
                </a:lnTo>
                <a:lnTo>
                  <a:pt x="181" y="592"/>
                </a:lnTo>
                <a:lnTo>
                  <a:pt x="164" y="592"/>
                </a:lnTo>
                <a:lnTo>
                  <a:pt x="149" y="594"/>
                </a:lnTo>
                <a:lnTo>
                  <a:pt x="138" y="593"/>
                </a:lnTo>
                <a:lnTo>
                  <a:pt x="129" y="594"/>
                </a:lnTo>
                <a:lnTo>
                  <a:pt x="119" y="594"/>
                </a:lnTo>
                <a:lnTo>
                  <a:pt x="116" y="595"/>
                </a:lnTo>
                <a:lnTo>
                  <a:pt x="112" y="598"/>
                </a:lnTo>
                <a:lnTo>
                  <a:pt x="108" y="599"/>
                </a:lnTo>
                <a:lnTo>
                  <a:pt x="101" y="598"/>
                </a:lnTo>
                <a:lnTo>
                  <a:pt x="83" y="588"/>
                </a:lnTo>
                <a:lnTo>
                  <a:pt x="24" y="572"/>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50" name="Freeform 64">
            <a:extLst>
              <a:ext uri="{FF2B5EF4-FFF2-40B4-BE49-F238E27FC236}">
                <a16:creationId xmlns:a16="http://schemas.microsoft.com/office/drawing/2014/main" id="{5389BFD0-F43A-BBC5-8F6E-4B04DEA212FF}"/>
              </a:ext>
            </a:extLst>
          </p:cNvPr>
          <p:cNvSpPr>
            <a:spLocks noChangeAspect="1"/>
          </p:cNvSpPr>
          <p:nvPr/>
        </p:nvSpPr>
        <p:spPr bwMode="gray">
          <a:xfrm>
            <a:off x="6892938" y="2670266"/>
            <a:ext cx="125718" cy="133113"/>
          </a:xfrm>
          <a:custGeom>
            <a:avLst/>
            <a:gdLst/>
            <a:ahLst/>
            <a:cxnLst>
              <a:cxn ang="0">
                <a:pos x="10" y="0"/>
              </a:cxn>
              <a:cxn ang="0">
                <a:pos x="35" y="3"/>
              </a:cxn>
              <a:cxn ang="0">
                <a:pos x="62" y="19"/>
              </a:cxn>
              <a:cxn ang="0">
                <a:pos x="100" y="19"/>
              </a:cxn>
              <a:cxn ang="0">
                <a:pos x="130" y="26"/>
              </a:cxn>
              <a:cxn ang="0">
                <a:pos x="151" y="51"/>
              </a:cxn>
              <a:cxn ang="0">
                <a:pos x="168" y="72"/>
              </a:cxn>
              <a:cxn ang="0">
                <a:pos x="196" y="102"/>
              </a:cxn>
              <a:cxn ang="0">
                <a:pos x="251" y="136"/>
              </a:cxn>
              <a:cxn ang="0">
                <a:pos x="277" y="159"/>
              </a:cxn>
              <a:cxn ang="0">
                <a:pos x="302" y="190"/>
              </a:cxn>
              <a:cxn ang="0">
                <a:pos x="311" y="184"/>
              </a:cxn>
              <a:cxn ang="0">
                <a:pos x="338" y="211"/>
              </a:cxn>
              <a:cxn ang="0">
                <a:pos x="355" y="217"/>
              </a:cxn>
              <a:cxn ang="0">
                <a:pos x="382" y="242"/>
              </a:cxn>
              <a:cxn ang="0">
                <a:pos x="391" y="236"/>
              </a:cxn>
              <a:cxn ang="0">
                <a:pos x="423" y="247"/>
              </a:cxn>
              <a:cxn ang="0">
                <a:pos x="431" y="259"/>
              </a:cxn>
              <a:cxn ang="0">
                <a:pos x="425" y="270"/>
              </a:cxn>
              <a:cxn ang="0">
                <a:pos x="417" y="290"/>
              </a:cxn>
              <a:cxn ang="0">
                <a:pos x="430" y="287"/>
              </a:cxn>
              <a:cxn ang="0">
                <a:pos x="453" y="281"/>
              </a:cxn>
              <a:cxn ang="0">
                <a:pos x="467" y="303"/>
              </a:cxn>
              <a:cxn ang="0">
                <a:pos x="463" y="320"/>
              </a:cxn>
              <a:cxn ang="0">
                <a:pos x="450" y="344"/>
              </a:cxn>
              <a:cxn ang="0">
                <a:pos x="474" y="361"/>
              </a:cxn>
              <a:cxn ang="0">
                <a:pos x="490" y="363"/>
              </a:cxn>
              <a:cxn ang="0">
                <a:pos x="509" y="384"/>
              </a:cxn>
              <a:cxn ang="0">
                <a:pos x="510" y="409"/>
              </a:cxn>
              <a:cxn ang="0">
                <a:pos x="532" y="420"/>
              </a:cxn>
              <a:cxn ang="0">
                <a:pos x="542" y="435"/>
              </a:cxn>
              <a:cxn ang="0">
                <a:pos x="570" y="440"/>
              </a:cxn>
              <a:cxn ang="0">
                <a:pos x="584" y="462"/>
              </a:cxn>
              <a:cxn ang="0">
                <a:pos x="591" y="487"/>
              </a:cxn>
              <a:cxn ang="0">
                <a:pos x="587" y="512"/>
              </a:cxn>
              <a:cxn ang="0">
                <a:pos x="582" y="548"/>
              </a:cxn>
              <a:cxn ang="0">
                <a:pos x="581" y="613"/>
              </a:cxn>
              <a:cxn ang="0">
                <a:pos x="563" y="613"/>
              </a:cxn>
              <a:cxn ang="0">
                <a:pos x="549" y="619"/>
              </a:cxn>
              <a:cxn ang="0">
                <a:pos x="516" y="608"/>
              </a:cxn>
              <a:cxn ang="0">
                <a:pos x="508" y="618"/>
              </a:cxn>
              <a:cxn ang="0">
                <a:pos x="478" y="586"/>
              </a:cxn>
              <a:cxn ang="0">
                <a:pos x="455" y="571"/>
              </a:cxn>
              <a:cxn ang="0">
                <a:pos x="409" y="535"/>
              </a:cxn>
              <a:cxn ang="0">
                <a:pos x="388" y="508"/>
              </a:cxn>
              <a:cxn ang="0">
                <a:pos x="363" y="484"/>
              </a:cxn>
              <a:cxn ang="0">
                <a:pos x="312" y="426"/>
              </a:cxn>
              <a:cxn ang="0">
                <a:pos x="286" y="355"/>
              </a:cxn>
              <a:cxn ang="0">
                <a:pos x="264" y="328"/>
              </a:cxn>
              <a:cxn ang="0">
                <a:pos x="232" y="293"/>
              </a:cxn>
              <a:cxn ang="0">
                <a:pos x="221" y="291"/>
              </a:cxn>
              <a:cxn ang="0">
                <a:pos x="205" y="237"/>
              </a:cxn>
              <a:cxn ang="0">
                <a:pos x="191" y="205"/>
              </a:cxn>
              <a:cxn ang="0">
                <a:pos x="151" y="182"/>
              </a:cxn>
              <a:cxn ang="0">
                <a:pos x="123" y="146"/>
              </a:cxn>
              <a:cxn ang="0">
                <a:pos x="105" y="118"/>
              </a:cxn>
              <a:cxn ang="0">
                <a:pos x="76" y="103"/>
              </a:cxn>
              <a:cxn ang="0">
                <a:pos x="51" y="77"/>
              </a:cxn>
              <a:cxn ang="0">
                <a:pos x="12" y="39"/>
              </a:cxn>
              <a:cxn ang="0">
                <a:pos x="0" y="1"/>
              </a:cxn>
            </a:cxnLst>
            <a:rect l="0" t="0" r="r" b="b"/>
            <a:pathLst>
              <a:path w="594" h="626">
                <a:moveTo>
                  <a:pt x="0" y="1"/>
                </a:moveTo>
                <a:lnTo>
                  <a:pt x="6" y="1"/>
                </a:lnTo>
                <a:lnTo>
                  <a:pt x="10" y="0"/>
                </a:lnTo>
                <a:lnTo>
                  <a:pt x="22" y="0"/>
                </a:lnTo>
                <a:lnTo>
                  <a:pt x="28" y="1"/>
                </a:lnTo>
                <a:lnTo>
                  <a:pt x="35" y="3"/>
                </a:lnTo>
                <a:lnTo>
                  <a:pt x="42" y="16"/>
                </a:lnTo>
                <a:lnTo>
                  <a:pt x="55" y="17"/>
                </a:lnTo>
                <a:lnTo>
                  <a:pt x="62" y="19"/>
                </a:lnTo>
                <a:lnTo>
                  <a:pt x="74" y="21"/>
                </a:lnTo>
                <a:lnTo>
                  <a:pt x="91" y="18"/>
                </a:lnTo>
                <a:lnTo>
                  <a:pt x="100" y="19"/>
                </a:lnTo>
                <a:lnTo>
                  <a:pt x="110" y="24"/>
                </a:lnTo>
                <a:lnTo>
                  <a:pt x="122" y="23"/>
                </a:lnTo>
                <a:lnTo>
                  <a:pt x="130" y="26"/>
                </a:lnTo>
                <a:lnTo>
                  <a:pt x="146" y="38"/>
                </a:lnTo>
                <a:lnTo>
                  <a:pt x="150" y="45"/>
                </a:lnTo>
                <a:lnTo>
                  <a:pt x="151" y="51"/>
                </a:lnTo>
                <a:lnTo>
                  <a:pt x="155" y="56"/>
                </a:lnTo>
                <a:lnTo>
                  <a:pt x="161" y="60"/>
                </a:lnTo>
                <a:lnTo>
                  <a:pt x="168" y="72"/>
                </a:lnTo>
                <a:lnTo>
                  <a:pt x="171" y="80"/>
                </a:lnTo>
                <a:lnTo>
                  <a:pt x="184" y="89"/>
                </a:lnTo>
                <a:lnTo>
                  <a:pt x="196" y="102"/>
                </a:lnTo>
                <a:lnTo>
                  <a:pt x="230" y="118"/>
                </a:lnTo>
                <a:lnTo>
                  <a:pt x="237" y="125"/>
                </a:lnTo>
                <a:lnTo>
                  <a:pt x="251" y="136"/>
                </a:lnTo>
                <a:lnTo>
                  <a:pt x="259" y="146"/>
                </a:lnTo>
                <a:lnTo>
                  <a:pt x="263" y="157"/>
                </a:lnTo>
                <a:lnTo>
                  <a:pt x="277" y="159"/>
                </a:lnTo>
                <a:lnTo>
                  <a:pt x="282" y="172"/>
                </a:lnTo>
                <a:lnTo>
                  <a:pt x="296" y="187"/>
                </a:lnTo>
                <a:lnTo>
                  <a:pt x="302" y="190"/>
                </a:lnTo>
                <a:lnTo>
                  <a:pt x="307" y="193"/>
                </a:lnTo>
                <a:lnTo>
                  <a:pt x="309" y="189"/>
                </a:lnTo>
                <a:lnTo>
                  <a:pt x="311" y="184"/>
                </a:lnTo>
                <a:lnTo>
                  <a:pt x="320" y="184"/>
                </a:lnTo>
                <a:lnTo>
                  <a:pt x="327" y="189"/>
                </a:lnTo>
                <a:lnTo>
                  <a:pt x="338" y="211"/>
                </a:lnTo>
                <a:lnTo>
                  <a:pt x="345" y="215"/>
                </a:lnTo>
                <a:lnTo>
                  <a:pt x="350" y="216"/>
                </a:lnTo>
                <a:lnTo>
                  <a:pt x="355" y="217"/>
                </a:lnTo>
                <a:lnTo>
                  <a:pt x="371" y="226"/>
                </a:lnTo>
                <a:lnTo>
                  <a:pt x="376" y="231"/>
                </a:lnTo>
                <a:lnTo>
                  <a:pt x="382" y="242"/>
                </a:lnTo>
                <a:lnTo>
                  <a:pt x="386" y="244"/>
                </a:lnTo>
                <a:lnTo>
                  <a:pt x="387" y="233"/>
                </a:lnTo>
                <a:lnTo>
                  <a:pt x="391" y="236"/>
                </a:lnTo>
                <a:lnTo>
                  <a:pt x="396" y="243"/>
                </a:lnTo>
                <a:lnTo>
                  <a:pt x="403" y="248"/>
                </a:lnTo>
                <a:lnTo>
                  <a:pt x="423" y="247"/>
                </a:lnTo>
                <a:lnTo>
                  <a:pt x="430" y="250"/>
                </a:lnTo>
                <a:lnTo>
                  <a:pt x="433" y="254"/>
                </a:lnTo>
                <a:lnTo>
                  <a:pt x="431" y="259"/>
                </a:lnTo>
                <a:lnTo>
                  <a:pt x="428" y="263"/>
                </a:lnTo>
                <a:lnTo>
                  <a:pt x="424" y="263"/>
                </a:lnTo>
                <a:lnTo>
                  <a:pt x="425" y="270"/>
                </a:lnTo>
                <a:lnTo>
                  <a:pt x="429" y="276"/>
                </a:lnTo>
                <a:lnTo>
                  <a:pt x="429" y="282"/>
                </a:lnTo>
                <a:lnTo>
                  <a:pt x="417" y="290"/>
                </a:lnTo>
                <a:lnTo>
                  <a:pt x="415" y="292"/>
                </a:lnTo>
                <a:lnTo>
                  <a:pt x="417" y="293"/>
                </a:lnTo>
                <a:lnTo>
                  <a:pt x="430" y="287"/>
                </a:lnTo>
                <a:lnTo>
                  <a:pt x="438" y="282"/>
                </a:lnTo>
                <a:lnTo>
                  <a:pt x="449" y="279"/>
                </a:lnTo>
                <a:lnTo>
                  <a:pt x="453" y="281"/>
                </a:lnTo>
                <a:lnTo>
                  <a:pt x="462" y="288"/>
                </a:lnTo>
                <a:lnTo>
                  <a:pt x="466" y="297"/>
                </a:lnTo>
                <a:lnTo>
                  <a:pt x="467" y="303"/>
                </a:lnTo>
                <a:lnTo>
                  <a:pt x="453" y="317"/>
                </a:lnTo>
                <a:lnTo>
                  <a:pt x="457" y="319"/>
                </a:lnTo>
                <a:lnTo>
                  <a:pt x="463" y="320"/>
                </a:lnTo>
                <a:lnTo>
                  <a:pt x="461" y="328"/>
                </a:lnTo>
                <a:lnTo>
                  <a:pt x="453" y="334"/>
                </a:lnTo>
                <a:lnTo>
                  <a:pt x="450" y="344"/>
                </a:lnTo>
                <a:lnTo>
                  <a:pt x="455" y="351"/>
                </a:lnTo>
                <a:lnTo>
                  <a:pt x="466" y="357"/>
                </a:lnTo>
                <a:lnTo>
                  <a:pt x="474" y="361"/>
                </a:lnTo>
                <a:lnTo>
                  <a:pt x="482" y="361"/>
                </a:lnTo>
                <a:lnTo>
                  <a:pt x="487" y="365"/>
                </a:lnTo>
                <a:lnTo>
                  <a:pt x="490" y="363"/>
                </a:lnTo>
                <a:lnTo>
                  <a:pt x="501" y="365"/>
                </a:lnTo>
                <a:lnTo>
                  <a:pt x="506" y="376"/>
                </a:lnTo>
                <a:lnTo>
                  <a:pt x="509" y="384"/>
                </a:lnTo>
                <a:lnTo>
                  <a:pt x="510" y="394"/>
                </a:lnTo>
                <a:lnTo>
                  <a:pt x="512" y="401"/>
                </a:lnTo>
                <a:lnTo>
                  <a:pt x="510" y="409"/>
                </a:lnTo>
                <a:lnTo>
                  <a:pt x="516" y="410"/>
                </a:lnTo>
                <a:lnTo>
                  <a:pt x="526" y="414"/>
                </a:lnTo>
                <a:lnTo>
                  <a:pt x="532" y="420"/>
                </a:lnTo>
                <a:lnTo>
                  <a:pt x="526" y="435"/>
                </a:lnTo>
                <a:lnTo>
                  <a:pt x="533" y="436"/>
                </a:lnTo>
                <a:lnTo>
                  <a:pt x="542" y="435"/>
                </a:lnTo>
                <a:lnTo>
                  <a:pt x="552" y="435"/>
                </a:lnTo>
                <a:lnTo>
                  <a:pt x="560" y="436"/>
                </a:lnTo>
                <a:lnTo>
                  <a:pt x="570" y="440"/>
                </a:lnTo>
                <a:lnTo>
                  <a:pt x="573" y="446"/>
                </a:lnTo>
                <a:lnTo>
                  <a:pt x="580" y="454"/>
                </a:lnTo>
                <a:lnTo>
                  <a:pt x="584" y="462"/>
                </a:lnTo>
                <a:lnTo>
                  <a:pt x="591" y="469"/>
                </a:lnTo>
                <a:lnTo>
                  <a:pt x="594" y="478"/>
                </a:lnTo>
                <a:lnTo>
                  <a:pt x="591" y="487"/>
                </a:lnTo>
                <a:lnTo>
                  <a:pt x="585" y="501"/>
                </a:lnTo>
                <a:lnTo>
                  <a:pt x="584" y="510"/>
                </a:lnTo>
                <a:lnTo>
                  <a:pt x="587" y="512"/>
                </a:lnTo>
                <a:lnTo>
                  <a:pt x="589" y="518"/>
                </a:lnTo>
                <a:lnTo>
                  <a:pt x="585" y="530"/>
                </a:lnTo>
                <a:lnTo>
                  <a:pt x="582" y="548"/>
                </a:lnTo>
                <a:lnTo>
                  <a:pt x="584" y="556"/>
                </a:lnTo>
                <a:lnTo>
                  <a:pt x="584" y="594"/>
                </a:lnTo>
                <a:lnTo>
                  <a:pt x="581" y="613"/>
                </a:lnTo>
                <a:lnTo>
                  <a:pt x="579" y="623"/>
                </a:lnTo>
                <a:lnTo>
                  <a:pt x="574" y="623"/>
                </a:lnTo>
                <a:lnTo>
                  <a:pt x="563" y="613"/>
                </a:lnTo>
                <a:lnTo>
                  <a:pt x="554" y="607"/>
                </a:lnTo>
                <a:lnTo>
                  <a:pt x="552" y="610"/>
                </a:lnTo>
                <a:lnTo>
                  <a:pt x="549" y="619"/>
                </a:lnTo>
                <a:lnTo>
                  <a:pt x="543" y="621"/>
                </a:lnTo>
                <a:lnTo>
                  <a:pt x="524" y="607"/>
                </a:lnTo>
                <a:lnTo>
                  <a:pt x="516" y="608"/>
                </a:lnTo>
                <a:lnTo>
                  <a:pt x="524" y="624"/>
                </a:lnTo>
                <a:lnTo>
                  <a:pt x="519" y="626"/>
                </a:lnTo>
                <a:lnTo>
                  <a:pt x="508" y="618"/>
                </a:lnTo>
                <a:lnTo>
                  <a:pt x="500" y="609"/>
                </a:lnTo>
                <a:lnTo>
                  <a:pt x="484" y="596"/>
                </a:lnTo>
                <a:lnTo>
                  <a:pt x="478" y="586"/>
                </a:lnTo>
                <a:lnTo>
                  <a:pt x="471" y="577"/>
                </a:lnTo>
                <a:lnTo>
                  <a:pt x="461" y="572"/>
                </a:lnTo>
                <a:lnTo>
                  <a:pt x="455" y="571"/>
                </a:lnTo>
                <a:lnTo>
                  <a:pt x="436" y="554"/>
                </a:lnTo>
                <a:lnTo>
                  <a:pt x="419" y="543"/>
                </a:lnTo>
                <a:lnTo>
                  <a:pt x="409" y="535"/>
                </a:lnTo>
                <a:lnTo>
                  <a:pt x="399" y="532"/>
                </a:lnTo>
                <a:lnTo>
                  <a:pt x="392" y="522"/>
                </a:lnTo>
                <a:lnTo>
                  <a:pt x="388" y="508"/>
                </a:lnTo>
                <a:lnTo>
                  <a:pt x="383" y="501"/>
                </a:lnTo>
                <a:lnTo>
                  <a:pt x="371" y="495"/>
                </a:lnTo>
                <a:lnTo>
                  <a:pt x="363" y="484"/>
                </a:lnTo>
                <a:lnTo>
                  <a:pt x="339" y="457"/>
                </a:lnTo>
                <a:lnTo>
                  <a:pt x="317" y="433"/>
                </a:lnTo>
                <a:lnTo>
                  <a:pt x="312" y="426"/>
                </a:lnTo>
                <a:lnTo>
                  <a:pt x="311" y="409"/>
                </a:lnTo>
                <a:lnTo>
                  <a:pt x="288" y="366"/>
                </a:lnTo>
                <a:lnTo>
                  <a:pt x="286" y="355"/>
                </a:lnTo>
                <a:lnTo>
                  <a:pt x="278" y="341"/>
                </a:lnTo>
                <a:lnTo>
                  <a:pt x="272" y="336"/>
                </a:lnTo>
                <a:lnTo>
                  <a:pt x="264" y="328"/>
                </a:lnTo>
                <a:lnTo>
                  <a:pt x="258" y="323"/>
                </a:lnTo>
                <a:lnTo>
                  <a:pt x="250" y="306"/>
                </a:lnTo>
                <a:lnTo>
                  <a:pt x="232" y="293"/>
                </a:lnTo>
                <a:lnTo>
                  <a:pt x="225" y="293"/>
                </a:lnTo>
                <a:lnTo>
                  <a:pt x="223" y="292"/>
                </a:lnTo>
                <a:lnTo>
                  <a:pt x="221" y="291"/>
                </a:lnTo>
                <a:lnTo>
                  <a:pt x="216" y="270"/>
                </a:lnTo>
                <a:lnTo>
                  <a:pt x="210" y="248"/>
                </a:lnTo>
                <a:lnTo>
                  <a:pt x="205" y="237"/>
                </a:lnTo>
                <a:lnTo>
                  <a:pt x="198" y="225"/>
                </a:lnTo>
                <a:lnTo>
                  <a:pt x="198" y="215"/>
                </a:lnTo>
                <a:lnTo>
                  <a:pt x="191" y="205"/>
                </a:lnTo>
                <a:lnTo>
                  <a:pt x="181" y="195"/>
                </a:lnTo>
                <a:lnTo>
                  <a:pt x="161" y="185"/>
                </a:lnTo>
                <a:lnTo>
                  <a:pt x="151" y="182"/>
                </a:lnTo>
                <a:lnTo>
                  <a:pt x="139" y="179"/>
                </a:lnTo>
                <a:lnTo>
                  <a:pt x="130" y="148"/>
                </a:lnTo>
                <a:lnTo>
                  <a:pt x="123" y="146"/>
                </a:lnTo>
                <a:lnTo>
                  <a:pt x="121" y="140"/>
                </a:lnTo>
                <a:lnTo>
                  <a:pt x="116" y="136"/>
                </a:lnTo>
                <a:lnTo>
                  <a:pt x="105" y="118"/>
                </a:lnTo>
                <a:lnTo>
                  <a:pt x="94" y="108"/>
                </a:lnTo>
                <a:lnTo>
                  <a:pt x="86" y="103"/>
                </a:lnTo>
                <a:lnTo>
                  <a:pt x="76" y="103"/>
                </a:lnTo>
                <a:lnTo>
                  <a:pt x="65" y="93"/>
                </a:lnTo>
                <a:lnTo>
                  <a:pt x="57" y="83"/>
                </a:lnTo>
                <a:lnTo>
                  <a:pt x="51" y="77"/>
                </a:lnTo>
                <a:lnTo>
                  <a:pt x="41" y="71"/>
                </a:lnTo>
                <a:lnTo>
                  <a:pt x="19" y="46"/>
                </a:lnTo>
                <a:lnTo>
                  <a:pt x="12" y="39"/>
                </a:lnTo>
                <a:lnTo>
                  <a:pt x="4" y="22"/>
                </a:lnTo>
                <a:lnTo>
                  <a:pt x="3" y="3"/>
                </a:lnTo>
                <a:lnTo>
                  <a:pt x="0" y="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51" name="Freeform 65">
            <a:extLst>
              <a:ext uri="{FF2B5EF4-FFF2-40B4-BE49-F238E27FC236}">
                <a16:creationId xmlns:a16="http://schemas.microsoft.com/office/drawing/2014/main" id="{B6DF1AC8-A5FA-8398-B2DB-B197D6EB2E3F}"/>
              </a:ext>
            </a:extLst>
          </p:cNvPr>
          <p:cNvSpPr>
            <a:spLocks noChangeAspect="1"/>
          </p:cNvSpPr>
          <p:nvPr/>
        </p:nvSpPr>
        <p:spPr bwMode="gray">
          <a:xfrm>
            <a:off x="7009146" y="2803379"/>
            <a:ext cx="106701" cy="33806"/>
          </a:xfrm>
          <a:custGeom>
            <a:avLst/>
            <a:gdLst/>
            <a:ahLst/>
            <a:cxnLst>
              <a:cxn ang="0">
                <a:pos x="364" y="129"/>
              </a:cxn>
              <a:cxn ang="0">
                <a:pos x="334" y="130"/>
              </a:cxn>
              <a:cxn ang="0">
                <a:pos x="326" y="124"/>
              </a:cxn>
              <a:cxn ang="0">
                <a:pos x="314" y="126"/>
              </a:cxn>
              <a:cxn ang="0">
                <a:pos x="288" y="120"/>
              </a:cxn>
              <a:cxn ang="0">
                <a:pos x="272" y="110"/>
              </a:cxn>
              <a:cxn ang="0">
                <a:pos x="257" y="102"/>
              </a:cxn>
              <a:cxn ang="0">
                <a:pos x="231" y="99"/>
              </a:cxn>
              <a:cxn ang="0">
                <a:pos x="212" y="97"/>
              </a:cxn>
              <a:cxn ang="0">
                <a:pos x="203" y="99"/>
              </a:cxn>
              <a:cxn ang="0">
                <a:pos x="191" y="96"/>
              </a:cxn>
              <a:cxn ang="0">
                <a:pos x="181" y="103"/>
              </a:cxn>
              <a:cxn ang="0">
                <a:pos x="142" y="96"/>
              </a:cxn>
              <a:cxn ang="0">
                <a:pos x="116" y="87"/>
              </a:cxn>
              <a:cxn ang="0">
                <a:pos x="85" y="83"/>
              </a:cxn>
              <a:cxn ang="0">
                <a:pos x="67" y="76"/>
              </a:cxn>
              <a:cxn ang="0">
                <a:pos x="72" y="60"/>
              </a:cxn>
              <a:cxn ang="0">
                <a:pos x="62" y="59"/>
              </a:cxn>
              <a:cxn ang="0">
                <a:pos x="24" y="50"/>
              </a:cxn>
              <a:cxn ang="0">
                <a:pos x="6" y="46"/>
              </a:cxn>
              <a:cxn ang="0">
                <a:pos x="3" y="38"/>
              </a:cxn>
              <a:cxn ang="0">
                <a:pos x="9" y="41"/>
              </a:cxn>
              <a:cxn ang="0">
                <a:pos x="20" y="38"/>
              </a:cxn>
              <a:cxn ang="0">
                <a:pos x="29" y="30"/>
              </a:cxn>
              <a:cxn ang="0">
                <a:pos x="36" y="14"/>
              </a:cxn>
              <a:cxn ang="0">
                <a:pos x="53" y="1"/>
              </a:cxn>
              <a:cxn ang="0">
                <a:pos x="102" y="0"/>
              </a:cxn>
              <a:cxn ang="0">
                <a:pos x="119" y="7"/>
              </a:cxn>
              <a:cxn ang="0">
                <a:pos x="132" y="16"/>
              </a:cxn>
              <a:cxn ang="0">
                <a:pos x="154" y="18"/>
              </a:cxn>
              <a:cxn ang="0">
                <a:pos x="177" y="33"/>
              </a:cxn>
              <a:cxn ang="0">
                <a:pos x="196" y="49"/>
              </a:cxn>
              <a:cxn ang="0">
                <a:pos x="228" y="49"/>
              </a:cxn>
              <a:cxn ang="0">
                <a:pos x="261" y="53"/>
              </a:cxn>
              <a:cxn ang="0">
                <a:pos x="279" y="56"/>
              </a:cxn>
              <a:cxn ang="0">
                <a:pos x="295" y="39"/>
              </a:cxn>
              <a:cxn ang="0">
                <a:pos x="304" y="25"/>
              </a:cxn>
              <a:cxn ang="0">
                <a:pos x="317" y="35"/>
              </a:cxn>
              <a:cxn ang="0">
                <a:pos x="333" y="41"/>
              </a:cxn>
              <a:cxn ang="0">
                <a:pos x="347" y="40"/>
              </a:cxn>
              <a:cxn ang="0">
                <a:pos x="358" y="45"/>
              </a:cxn>
              <a:cxn ang="0">
                <a:pos x="373" y="51"/>
              </a:cxn>
              <a:cxn ang="0">
                <a:pos x="397" y="55"/>
              </a:cxn>
              <a:cxn ang="0">
                <a:pos x="412" y="75"/>
              </a:cxn>
              <a:cxn ang="0">
                <a:pos x="424" y="96"/>
              </a:cxn>
              <a:cxn ang="0">
                <a:pos x="456" y="97"/>
              </a:cxn>
              <a:cxn ang="0">
                <a:pos x="481" y="94"/>
              </a:cxn>
              <a:cxn ang="0">
                <a:pos x="499" y="103"/>
              </a:cxn>
              <a:cxn ang="0">
                <a:pos x="497" y="136"/>
              </a:cxn>
              <a:cxn ang="0">
                <a:pos x="503" y="148"/>
              </a:cxn>
              <a:cxn ang="0">
                <a:pos x="502" y="156"/>
              </a:cxn>
              <a:cxn ang="0">
                <a:pos x="462" y="141"/>
              </a:cxn>
              <a:cxn ang="0">
                <a:pos x="433" y="130"/>
              </a:cxn>
              <a:cxn ang="0">
                <a:pos x="392" y="136"/>
              </a:cxn>
              <a:cxn ang="0">
                <a:pos x="374" y="129"/>
              </a:cxn>
            </a:cxnLst>
            <a:rect l="0" t="0" r="r" b="b"/>
            <a:pathLst>
              <a:path w="506" h="158">
                <a:moveTo>
                  <a:pt x="374" y="129"/>
                </a:moveTo>
                <a:lnTo>
                  <a:pt x="364" y="129"/>
                </a:lnTo>
                <a:lnTo>
                  <a:pt x="353" y="135"/>
                </a:lnTo>
                <a:lnTo>
                  <a:pt x="334" y="130"/>
                </a:lnTo>
                <a:lnTo>
                  <a:pt x="330" y="127"/>
                </a:lnTo>
                <a:lnTo>
                  <a:pt x="326" y="124"/>
                </a:lnTo>
                <a:lnTo>
                  <a:pt x="323" y="126"/>
                </a:lnTo>
                <a:lnTo>
                  <a:pt x="314" y="126"/>
                </a:lnTo>
                <a:lnTo>
                  <a:pt x="304" y="125"/>
                </a:lnTo>
                <a:lnTo>
                  <a:pt x="288" y="120"/>
                </a:lnTo>
                <a:lnTo>
                  <a:pt x="279" y="115"/>
                </a:lnTo>
                <a:lnTo>
                  <a:pt x="272" y="110"/>
                </a:lnTo>
                <a:lnTo>
                  <a:pt x="266" y="105"/>
                </a:lnTo>
                <a:lnTo>
                  <a:pt x="257" y="102"/>
                </a:lnTo>
                <a:lnTo>
                  <a:pt x="242" y="99"/>
                </a:lnTo>
                <a:lnTo>
                  <a:pt x="231" y="99"/>
                </a:lnTo>
                <a:lnTo>
                  <a:pt x="217" y="96"/>
                </a:lnTo>
                <a:lnTo>
                  <a:pt x="212" y="97"/>
                </a:lnTo>
                <a:lnTo>
                  <a:pt x="208" y="99"/>
                </a:lnTo>
                <a:lnTo>
                  <a:pt x="203" y="99"/>
                </a:lnTo>
                <a:lnTo>
                  <a:pt x="201" y="96"/>
                </a:lnTo>
                <a:lnTo>
                  <a:pt x="191" y="96"/>
                </a:lnTo>
                <a:lnTo>
                  <a:pt x="186" y="100"/>
                </a:lnTo>
                <a:lnTo>
                  <a:pt x="181" y="103"/>
                </a:lnTo>
                <a:lnTo>
                  <a:pt x="177" y="103"/>
                </a:lnTo>
                <a:lnTo>
                  <a:pt x="142" y="96"/>
                </a:lnTo>
                <a:lnTo>
                  <a:pt x="129" y="89"/>
                </a:lnTo>
                <a:lnTo>
                  <a:pt x="116" y="87"/>
                </a:lnTo>
                <a:lnTo>
                  <a:pt x="95" y="86"/>
                </a:lnTo>
                <a:lnTo>
                  <a:pt x="85" y="83"/>
                </a:lnTo>
                <a:lnTo>
                  <a:pt x="79" y="80"/>
                </a:lnTo>
                <a:lnTo>
                  <a:pt x="67" y="76"/>
                </a:lnTo>
                <a:lnTo>
                  <a:pt x="63" y="72"/>
                </a:lnTo>
                <a:lnTo>
                  <a:pt x="72" y="60"/>
                </a:lnTo>
                <a:lnTo>
                  <a:pt x="70" y="59"/>
                </a:lnTo>
                <a:lnTo>
                  <a:pt x="62" y="59"/>
                </a:lnTo>
                <a:lnTo>
                  <a:pt x="42" y="50"/>
                </a:lnTo>
                <a:lnTo>
                  <a:pt x="24" y="50"/>
                </a:lnTo>
                <a:lnTo>
                  <a:pt x="18" y="48"/>
                </a:lnTo>
                <a:lnTo>
                  <a:pt x="6" y="46"/>
                </a:lnTo>
                <a:lnTo>
                  <a:pt x="0" y="40"/>
                </a:lnTo>
                <a:lnTo>
                  <a:pt x="3" y="38"/>
                </a:lnTo>
                <a:lnTo>
                  <a:pt x="5" y="39"/>
                </a:lnTo>
                <a:lnTo>
                  <a:pt x="9" y="41"/>
                </a:lnTo>
                <a:lnTo>
                  <a:pt x="15" y="41"/>
                </a:lnTo>
                <a:lnTo>
                  <a:pt x="20" y="38"/>
                </a:lnTo>
                <a:lnTo>
                  <a:pt x="24" y="30"/>
                </a:lnTo>
                <a:lnTo>
                  <a:pt x="29" y="30"/>
                </a:lnTo>
                <a:lnTo>
                  <a:pt x="33" y="23"/>
                </a:lnTo>
                <a:lnTo>
                  <a:pt x="36" y="14"/>
                </a:lnTo>
                <a:lnTo>
                  <a:pt x="41" y="5"/>
                </a:lnTo>
                <a:lnTo>
                  <a:pt x="53" y="1"/>
                </a:lnTo>
                <a:lnTo>
                  <a:pt x="89" y="7"/>
                </a:lnTo>
                <a:lnTo>
                  <a:pt x="102" y="0"/>
                </a:lnTo>
                <a:lnTo>
                  <a:pt x="113" y="0"/>
                </a:lnTo>
                <a:lnTo>
                  <a:pt x="119" y="7"/>
                </a:lnTo>
                <a:lnTo>
                  <a:pt x="122" y="14"/>
                </a:lnTo>
                <a:lnTo>
                  <a:pt x="132" y="16"/>
                </a:lnTo>
                <a:lnTo>
                  <a:pt x="140" y="14"/>
                </a:lnTo>
                <a:lnTo>
                  <a:pt x="154" y="18"/>
                </a:lnTo>
                <a:lnTo>
                  <a:pt x="164" y="19"/>
                </a:lnTo>
                <a:lnTo>
                  <a:pt x="177" y="33"/>
                </a:lnTo>
                <a:lnTo>
                  <a:pt x="186" y="46"/>
                </a:lnTo>
                <a:lnTo>
                  <a:pt x="196" y="49"/>
                </a:lnTo>
                <a:lnTo>
                  <a:pt x="207" y="48"/>
                </a:lnTo>
                <a:lnTo>
                  <a:pt x="228" y="49"/>
                </a:lnTo>
                <a:lnTo>
                  <a:pt x="234" y="48"/>
                </a:lnTo>
                <a:lnTo>
                  <a:pt x="261" y="53"/>
                </a:lnTo>
                <a:lnTo>
                  <a:pt x="271" y="54"/>
                </a:lnTo>
                <a:lnTo>
                  <a:pt x="279" y="56"/>
                </a:lnTo>
                <a:lnTo>
                  <a:pt x="287" y="54"/>
                </a:lnTo>
                <a:lnTo>
                  <a:pt x="295" y="39"/>
                </a:lnTo>
                <a:lnTo>
                  <a:pt x="296" y="32"/>
                </a:lnTo>
                <a:lnTo>
                  <a:pt x="304" y="25"/>
                </a:lnTo>
                <a:lnTo>
                  <a:pt x="311" y="27"/>
                </a:lnTo>
                <a:lnTo>
                  <a:pt x="317" y="35"/>
                </a:lnTo>
                <a:lnTo>
                  <a:pt x="323" y="41"/>
                </a:lnTo>
                <a:lnTo>
                  <a:pt x="333" y="41"/>
                </a:lnTo>
                <a:lnTo>
                  <a:pt x="342" y="37"/>
                </a:lnTo>
                <a:lnTo>
                  <a:pt x="347" y="40"/>
                </a:lnTo>
                <a:lnTo>
                  <a:pt x="353" y="41"/>
                </a:lnTo>
                <a:lnTo>
                  <a:pt x="358" y="45"/>
                </a:lnTo>
                <a:lnTo>
                  <a:pt x="365" y="46"/>
                </a:lnTo>
                <a:lnTo>
                  <a:pt x="373" y="51"/>
                </a:lnTo>
                <a:lnTo>
                  <a:pt x="390" y="50"/>
                </a:lnTo>
                <a:lnTo>
                  <a:pt x="397" y="55"/>
                </a:lnTo>
                <a:lnTo>
                  <a:pt x="404" y="70"/>
                </a:lnTo>
                <a:lnTo>
                  <a:pt x="412" y="75"/>
                </a:lnTo>
                <a:lnTo>
                  <a:pt x="414" y="91"/>
                </a:lnTo>
                <a:lnTo>
                  <a:pt x="424" y="96"/>
                </a:lnTo>
                <a:lnTo>
                  <a:pt x="435" y="99"/>
                </a:lnTo>
                <a:lnTo>
                  <a:pt x="456" y="97"/>
                </a:lnTo>
                <a:lnTo>
                  <a:pt x="467" y="97"/>
                </a:lnTo>
                <a:lnTo>
                  <a:pt x="481" y="94"/>
                </a:lnTo>
                <a:lnTo>
                  <a:pt x="492" y="97"/>
                </a:lnTo>
                <a:lnTo>
                  <a:pt x="499" y="103"/>
                </a:lnTo>
                <a:lnTo>
                  <a:pt x="500" y="116"/>
                </a:lnTo>
                <a:lnTo>
                  <a:pt x="497" y="136"/>
                </a:lnTo>
                <a:lnTo>
                  <a:pt x="499" y="143"/>
                </a:lnTo>
                <a:lnTo>
                  <a:pt x="503" y="148"/>
                </a:lnTo>
                <a:lnTo>
                  <a:pt x="506" y="158"/>
                </a:lnTo>
                <a:lnTo>
                  <a:pt x="502" y="156"/>
                </a:lnTo>
                <a:lnTo>
                  <a:pt x="495" y="150"/>
                </a:lnTo>
                <a:lnTo>
                  <a:pt x="462" y="141"/>
                </a:lnTo>
                <a:lnTo>
                  <a:pt x="446" y="135"/>
                </a:lnTo>
                <a:lnTo>
                  <a:pt x="433" y="130"/>
                </a:lnTo>
                <a:lnTo>
                  <a:pt x="406" y="138"/>
                </a:lnTo>
                <a:lnTo>
                  <a:pt x="392" y="136"/>
                </a:lnTo>
                <a:lnTo>
                  <a:pt x="381" y="131"/>
                </a:lnTo>
                <a:lnTo>
                  <a:pt x="374" y="12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52" name="Freeform 66">
            <a:extLst>
              <a:ext uri="{FF2B5EF4-FFF2-40B4-BE49-F238E27FC236}">
                <a16:creationId xmlns:a16="http://schemas.microsoft.com/office/drawing/2014/main" id="{D5640D88-2908-60DE-5F23-FF3F268B6612}"/>
              </a:ext>
            </a:extLst>
          </p:cNvPr>
          <p:cNvSpPr>
            <a:spLocks noChangeAspect="1"/>
          </p:cNvSpPr>
          <p:nvPr/>
        </p:nvSpPr>
        <p:spPr bwMode="gray">
          <a:xfrm>
            <a:off x="7051403" y="2685056"/>
            <a:ext cx="115153" cy="98250"/>
          </a:xfrm>
          <a:custGeom>
            <a:avLst/>
            <a:gdLst/>
            <a:ahLst/>
            <a:cxnLst>
              <a:cxn ang="0">
                <a:pos x="474" y="15"/>
              </a:cxn>
              <a:cxn ang="0">
                <a:pos x="471" y="22"/>
              </a:cxn>
              <a:cxn ang="0">
                <a:pos x="485" y="38"/>
              </a:cxn>
              <a:cxn ang="0">
                <a:pos x="470" y="42"/>
              </a:cxn>
              <a:cxn ang="0">
                <a:pos x="460" y="57"/>
              </a:cxn>
              <a:cxn ang="0">
                <a:pos x="461" y="67"/>
              </a:cxn>
              <a:cxn ang="0">
                <a:pos x="475" y="80"/>
              </a:cxn>
              <a:cxn ang="0">
                <a:pos x="493" y="121"/>
              </a:cxn>
              <a:cxn ang="0">
                <a:pos x="490" y="132"/>
              </a:cxn>
              <a:cxn ang="0">
                <a:pos x="547" y="186"/>
              </a:cxn>
              <a:cxn ang="0">
                <a:pos x="519" y="194"/>
              </a:cxn>
              <a:cxn ang="0">
                <a:pos x="495" y="186"/>
              </a:cxn>
              <a:cxn ang="0">
                <a:pos x="486" y="202"/>
              </a:cxn>
              <a:cxn ang="0">
                <a:pos x="471" y="228"/>
              </a:cxn>
              <a:cxn ang="0">
                <a:pos x="468" y="266"/>
              </a:cxn>
              <a:cxn ang="0">
                <a:pos x="438" y="311"/>
              </a:cxn>
              <a:cxn ang="0">
                <a:pos x="402" y="336"/>
              </a:cxn>
              <a:cxn ang="0">
                <a:pos x="411" y="350"/>
              </a:cxn>
              <a:cxn ang="0">
                <a:pos x="417" y="381"/>
              </a:cxn>
              <a:cxn ang="0">
                <a:pos x="407" y="393"/>
              </a:cxn>
              <a:cxn ang="0">
                <a:pos x="398" y="407"/>
              </a:cxn>
              <a:cxn ang="0">
                <a:pos x="394" y="417"/>
              </a:cxn>
              <a:cxn ang="0">
                <a:pos x="374" y="441"/>
              </a:cxn>
              <a:cxn ang="0">
                <a:pos x="324" y="465"/>
              </a:cxn>
              <a:cxn ang="0">
                <a:pos x="308" y="433"/>
              </a:cxn>
              <a:cxn ang="0">
                <a:pos x="293" y="423"/>
              </a:cxn>
              <a:cxn ang="0">
                <a:pos x="262" y="428"/>
              </a:cxn>
              <a:cxn ang="0">
                <a:pos x="240" y="414"/>
              </a:cxn>
              <a:cxn ang="0">
                <a:pos x="221" y="408"/>
              </a:cxn>
              <a:cxn ang="0">
                <a:pos x="201" y="424"/>
              </a:cxn>
              <a:cxn ang="0">
                <a:pos x="174" y="427"/>
              </a:cxn>
              <a:cxn ang="0">
                <a:pos x="160" y="430"/>
              </a:cxn>
              <a:cxn ang="0">
                <a:pos x="146" y="398"/>
              </a:cxn>
              <a:cxn ang="0">
                <a:pos x="129" y="398"/>
              </a:cxn>
              <a:cxn ang="0">
                <a:pos x="110" y="406"/>
              </a:cxn>
              <a:cxn ang="0">
                <a:pos x="84" y="397"/>
              </a:cxn>
              <a:cxn ang="0">
                <a:pos x="70" y="387"/>
              </a:cxn>
              <a:cxn ang="0">
                <a:pos x="62" y="353"/>
              </a:cxn>
              <a:cxn ang="0">
                <a:pos x="59" y="333"/>
              </a:cxn>
              <a:cxn ang="0">
                <a:pos x="55" y="305"/>
              </a:cxn>
              <a:cxn ang="0">
                <a:pos x="39" y="278"/>
              </a:cxn>
              <a:cxn ang="0">
                <a:pos x="18" y="268"/>
              </a:cxn>
              <a:cxn ang="0">
                <a:pos x="11" y="233"/>
              </a:cxn>
              <a:cxn ang="0">
                <a:pos x="1" y="214"/>
              </a:cxn>
              <a:cxn ang="0">
                <a:pos x="7" y="163"/>
              </a:cxn>
              <a:cxn ang="0">
                <a:pos x="25" y="134"/>
              </a:cxn>
              <a:cxn ang="0">
                <a:pos x="60" y="174"/>
              </a:cxn>
              <a:cxn ang="0">
                <a:pos x="99" y="185"/>
              </a:cxn>
              <a:cxn ang="0">
                <a:pos x="129" y="186"/>
              </a:cxn>
              <a:cxn ang="0">
                <a:pos x="156" y="183"/>
              </a:cxn>
              <a:cxn ang="0">
                <a:pos x="184" y="155"/>
              </a:cxn>
              <a:cxn ang="0">
                <a:pos x="217" y="166"/>
              </a:cxn>
              <a:cxn ang="0">
                <a:pos x="253" y="174"/>
              </a:cxn>
              <a:cxn ang="0">
                <a:pos x="285" y="163"/>
              </a:cxn>
              <a:cxn ang="0">
                <a:pos x="308" y="147"/>
              </a:cxn>
              <a:cxn ang="0">
                <a:pos x="330" y="90"/>
              </a:cxn>
              <a:cxn ang="0">
                <a:pos x="363" y="27"/>
              </a:cxn>
              <a:cxn ang="0">
                <a:pos x="394" y="0"/>
              </a:cxn>
              <a:cxn ang="0">
                <a:pos x="468" y="11"/>
              </a:cxn>
            </a:cxnLst>
            <a:rect l="0" t="0" r="r" b="b"/>
            <a:pathLst>
              <a:path w="547" h="467">
                <a:moveTo>
                  <a:pt x="472" y="11"/>
                </a:moveTo>
                <a:lnTo>
                  <a:pt x="475" y="13"/>
                </a:lnTo>
                <a:lnTo>
                  <a:pt x="474" y="15"/>
                </a:lnTo>
                <a:lnTo>
                  <a:pt x="469" y="18"/>
                </a:lnTo>
                <a:lnTo>
                  <a:pt x="464" y="19"/>
                </a:lnTo>
                <a:lnTo>
                  <a:pt x="471" y="22"/>
                </a:lnTo>
                <a:lnTo>
                  <a:pt x="477" y="27"/>
                </a:lnTo>
                <a:lnTo>
                  <a:pt x="485" y="30"/>
                </a:lnTo>
                <a:lnTo>
                  <a:pt x="485" y="38"/>
                </a:lnTo>
                <a:lnTo>
                  <a:pt x="479" y="41"/>
                </a:lnTo>
                <a:lnTo>
                  <a:pt x="471" y="40"/>
                </a:lnTo>
                <a:lnTo>
                  <a:pt x="470" y="42"/>
                </a:lnTo>
                <a:lnTo>
                  <a:pt x="457" y="43"/>
                </a:lnTo>
                <a:lnTo>
                  <a:pt x="453" y="47"/>
                </a:lnTo>
                <a:lnTo>
                  <a:pt x="460" y="57"/>
                </a:lnTo>
                <a:lnTo>
                  <a:pt x="464" y="59"/>
                </a:lnTo>
                <a:lnTo>
                  <a:pt x="465" y="63"/>
                </a:lnTo>
                <a:lnTo>
                  <a:pt x="461" y="67"/>
                </a:lnTo>
                <a:lnTo>
                  <a:pt x="464" y="70"/>
                </a:lnTo>
                <a:lnTo>
                  <a:pt x="470" y="75"/>
                </a:lnTo>
                <a:lnTo>
                  <a:pt x="475" y="80"/>
                </a:lnTo>
                <a:lnTo>
                  <a:pt x="479" y="88"/>
                </a:lnTo>
                <a:lnTo>
                  <a:pt x="496" y="116"/>
                </a:lnTo>
                <a:lnTo>
                  <a:pt x="493" y="121"/>
                </a:lnTo>
                <a:lnTo>
                  <a:pt x="492" y="124"/>
                </a:lnTo>
                <a:lnTo>
                  <a:pt x="490" y="127"/>
                </a:lnTo>
                <a:lnTo>
                  <a:pt x="490" y="132"/>
                </a:lnTo>
                <a:lnTo>
                  <a:pt x="491" y="137"/>
                </a:lnTo>
                <a:lnTo>
                  <a:pt x="541" y="180"/>
                </a:lnTo>
                <a:lnTo>
                  <a:pt x="547" y="186"/>
                </a:lnTo>
                <a:lnTo>
                  <a:pt x="547" y="191"/>
                </a:lnTo>
                <a:lnTo>
                  <a:pt x="538" y="193"/>
                </a:lnTo>
                <a:lnTo>
                  <a:pt x="519" y="194"/>
                </a:lnTo>
                <a:lnTo>
                  <a:pt x="504" y="191"/>
                </a:lnTo>
                <a:lnTo>
                  <a:pt x="496" y="181"/>
                </a:lnTo>
                <a:lnTo>
                  <a:pt x="495" y="186"/>
                </a:lnTo>
                <a:lnTo>
                  <a:pt x="497" y="194"/>
                </a:lnTo>
                <a:lnTo>
                  <a:pt x="496" y="197"/>
                </a:lnTo>
                <a:lnTo>
                  <a:pt x="486" y="202"/>
                </a:lnTo>
                <a:lnTo>
                  <a:pt x="479" y="212"/>
                </a:lnTo>
                <a:lnTo>
                  <a:pt x="474" y="219"/>
                </a:lnTo>
                <a:lnTo>
                  <a:pt x="471" y="228"/>
                </a:lnTo>
                <a:lnTo>
                  <a:pt x="471" y="240"/>
                </a:lnTo>
                <a:lnTo>
                  <a:pt x="468" y="248"/>
                </a:lnTo>
                <a:lnTo>
                  <a:pt x="468" y="266"/>
                </a:lnTo>
                <a:lnTo>
                  <a:pt x="460" y="276"/>
                </a:lnTo>
                <a:lnTo>
                  <a:pt x="447" y="304"/>
                </a:lnTo>
                <a:lnTo>
                  <a:pt x="438" y="311"/>
                </a:lnTo>
                <a:lnTo>
                  <a:pt x="433" y="309"/>
                </a:lnTo>
                <a:lnTo>
                  <a:pt x="427" y="316"/>
                </a:lnTo>
                <a:lnTo>
                  <a:pt x="402" y="336"/>
                </a:lnTo>
                <a:lnTo>
                  <a:pt x="404" y="339"/>
                </a:lnTo>
                <a:lnTo>
                  <a:pt x="410" y="341"/>
                </a:lnTo>
                <a:lnTo>
                  <a:pt x="411" y="350"/>
                </a:lnTo>
                <a:lnTo>
                  <a:pt x="411" y="358"/>
                </a:lnTo>
                <a:lnTo>
                  <a:pt x="422" y="363"/>
                </a:lnTo>
                <a:lnTo>
                  <a:pt x="417" y="381"/>
                </a:lnTo>
                <a:lnTo>
                  <a:pt x="411" y="377"/>
                </a:lnTo>
                <a:lnTo>
                  <a:pt x="409" y="381"/>
                </a:lnTo>
                <a:lnTo>
                  <a:pt x="407" y="393"/>
                </a:lnTo>
                <a:lnTo>
                  <a:pt x="404" y="401"/>
                </a:lnTo>
                <a:lnTo>
                  <a:pt x="399" y="402"/>
                </a:lnTo>
                <a:lnTo>
                  <a:pt x="398" y="407"/>
                </a:lnTo>
                <a:lnTo>
                  <a:pt x="398" y="412"/>
                </a:lnTo>
                <a:lnTo>
                  <a:pt x="396" y="416"/>
                </a:lnTo>
                <a:lnTo>
                  <a:pt x="394" y="417"/>
                </a:lnTo>
                <a:lnTo>
                  <a:pt x="390" y="420"/>
                </a:lnTo>
                <a:lnTo>
                  <a:pt x="387" y="433"/>
                </a:lnTo>
                <a:lnTo>
                  <a:pt x="374" y="441"/>
                </a:lnTo>
                <a:lnTo>
                  <a:pt x="371" y="441"/>
                </a:lnTo>
                <a:lnTo>
                  <a:pt x="361" y="447"/>
                </a:lnTo>
                <a:lnTo>
                  <a:pt x="324" y="465"/>
                </a:lnTo>
                <a:lnTo>
                  <a:pt x="315" y="467"/>
                </a:lnTo>
                <a:lnTo>
                  <a:pt x="310" y="443"/>
                </a:lnTo>
                <a:lnTo>
                  <a:pt x="308" y="433"/>
                </a:lnTo>
                <a:lnTo>
                  <a:pt x="304" y="430"/>
                </a:lnTo>
                <a:lnTo>
                  <a:pt x="301" y="430"/>
                </a:lnTo>
                <a:lnTo>
                  <a:pt x="293" y="423"/>
                </a:lnTo>
                <a:lnTo>
                  <a:pt x="280" y="423"/>
                </a:lnTo>
                <a:lnTo>
                  <a:pt x="271" y="427"/>
                </a:lnTo>
                <a:lnTo>
                  <a:pt x="262" y="428"/>
                </a:lnTo>
                <a:lnTo>
                  <a:pt x="260" y="423"/>
                </a:lnTo>
                <a:lnTo>
                  <a:pt x="259" y="414"/>
                </a:lnTo>
                <a:lnTo>
                  <a:pt x="240" y="414"/>
                </a:lnTo>
                <a:lnTo>
                  <a:pt x="229" y="407"/>
                </a:lnTo>
                <a:lnTo>
                  <a:pt x="223" y="404"/>
                </a:lnTo>
                <a:lnTo>
                  <a:pt x="221" y="408"/>
                </a:lnTo>
                <a:lnTo>
                  <a:pt x="222" y="413"/>
                </a:lnTo>
                <a:lnTo>
                  <a:pt x="213" y="419"/>
                </a:lnTo>
                <a:lnTo>
                  <a:pt x="201" y="424"/>
                </a:lnTo>
                <a:lnTo>
                  <a:pt x="194" y="425"/>
                </a:lnTo>
                <a:lnTo>
                  <a:pt x="183" y="423"/>
                </a:lnTo>
                <a:lnTo>
                  <a:pt x="174" y="427"/>
                </a:lnTo>
                <a:lnTo>
                  <a:pt x="168" y="428"/>
                </a:lnTo>
                <a:lnTo>
                  <a:pt x="163" y="430"/>
                </a:lnTo>
                <a:lnTo>
                  <a:pt x="160" y="430"/>
                </a:lnTo>
                <a:lnTo>
                  <a:pt x="158" y="412"/>
                </a:lnTo>
                <a:lnTo>
                  <a:pt x="151" y="391"/>
                </a:lnTo>
                <a:lnTo>
                  <a:pt x="146" y="398"/>
                </a:lnTo>
                <a:lnTo>
                  <a:pt x="143" y="401"/>
                </a:lnTo>
                <a:lnTo>
                  <a:pt x="133" y="397"/>
                </a:lnTo>
                <a:lnTo>
                  <a:pt x="129" y="398"/>
                </a:lnTo>
                <a:lnTo>
                  <a:pt x="124" y="403"/>
                </a:lnTo>
                <a:lnTo>
                  <a:pt x="119" y="404"/>
                </a:lnTo>
                <a:lnTo>
                  <a:pt x="110" y="406"/>
                </a:lnTo>
                <a:lnTo>
                  <a:pt x="104" y="403"/>
                </a:lnTo>
                <a:lnTo>
                  <a:pt x="94" y="404"/>
                </a:lnTo>
                <a:lnTo>
                  <a:pt x="84" y="397"/>
                </a:lnTo>
                <a:lnTo>
                  <a:pt x="81" y="400"/>
                </a:lnTo>
                <a:lnTo>
                  <a:pt x="73" y="401"/>
                </a:lnTo>
                <a:lnTo>
                  <a:pt x="70" y="387"/>
                </a:lnTo>
                <a:lnTo>
                  <a:pt x="71" y="377"/>
                </a:lnTo>
                <a:lnTo>
                  <a:pt x="67" y="373"/>
                </a:lnTo>
                <a:lnTo>
                  <a:pt x="62" y="353"/>
                </a:lnTo>
                <a:lnTo>
                  <a:pt x="56" y="341"/>
                </a:lnTo>
                <a:lnTo>
                  <a:pt x="56" y="336"/>
                </a:lnTo>
                <a:lnTo>
                  <a:pt x="59" y="333"/>
                </a:lnTo>
                <a:lnTo>
                  <a:pt x="60" y="325"/>
                </a:lnTo>
                <a:lnTo>
                  <a:pt x="57" y="314"/>
                </a:lnTo>
                <a:lnTo>
                  <a:pt x="55" y="305"/>
                </a:lnTo>
                <a:lnTo>
                  <a:pt x="45" y="288"/>
                </a:lnTo>
                <a:lnTo>
                  <a:pt x="43" y="283"/>
                </a:lnTo>
                <a:lnTo>
                  <a:pt x="39" y="278"/>
                </a:lnTo>
                <a:lnTo>
                  <a:pt x="29" y="274"/>
                </a:lnTo>
                <a:lnTo>
                  <a:pt x="23" y="268"/>
                </a:lnTo>
                <a:lnTo>
                  <a:pt x="18" y="268"/>
                </a:lnTo>
                <a:lnTo>
                  <a:pt x="13" y="264"/>
                </a:lnTo>
                <a:lnTo>
                  <a:pt x="12" y="253"/>
                </a:lnTo>
                <a:lnTo>
                  <a:pt x="11" y="233"/>
                </a:lnTo>
                <a:lnTo>
                  <a:pt x="6" y="223"/>
                </a:lnTo>
                <a:lnTo>
                  <a:pt x="2" y="219"/>
                </a:lnTo>
                <a:lnTo>
                  <a:pt x="1" y="214"/>
                </a:lnTo>
                <a:lnTo>
                  <a:pt x="0" y="196"/>
                </a:lnTo>
                <a:lnTo>
                  <a:pt x="1" y="182"/>
                </a:lnTo>
                <a:lnTo>
                  <a:pt x="7" y="163"/>
                </a:lnTo>
                <a:lnTo>
                  <a:pt x="12" y="154"/>
                </a:lnTo>
                <a:lnTo>
                  <a:pt x="19" y="145"/>
                </a:lnTo>
                <a:lnTo>
                  <a:pt x="25" y="134"/>
                </a:lnTo>
                <a:lnTo>
                  <a:pt x="33" y="129"/>
                </a:lnTo>
                <a:lnTo>
                  <a:pt x="33" y="134"/>
                </a:lnTo>
                <a:lnTo>
                  <a:pt x="60" y="174"/>
                </a:lnTo>
                <a:lnTo>
                  <a:pt x="73" y="185"/>
                </a:lnTo>
                <a:lnTo>
                  <a:pt x="87" y="188"/>
                </a:lnTo>
                <a:lnTo>
                  <a:pt x="99" y="185"/>
                </a:lnTo>
                <a:lnTo>
                  <a:pt x="110" y="183"/>
                </a:lnTo>
                <a:lnTo>
                  <a:pt x="120" y="190"/>
                </a:lnTo>
                <a:lnTo>
                  <a:pt x="129" y="186"/>
                </a:lnTo>
                <a:lnTo>
                  <a:pt x="138" y="186"/>
                </a:lnTo>
                <a:lnTo>
                  <a:pt x="148" y="187"/>
                </a:lnTo>
                <a:lnTo>
                  <a:pt x="156" y="183"/>
                </a:lnTo>
                <a:lnTo>
                  <a:pt x="172" y="165"/>
                </a:lnTo>
                <a:lnTo>
                  <a:pt x="179" y="156"/>
                </a:lnTo>
                <a:lnTo>
                  <a:pt x="184" y="155"/>
                </a:lnTo>
                <a:lnTo>
                  <a:pt x="211" y="156"/>
                </a:lnTo>
                <a:lnTo>
                  <a:pt x="216" y="159"/>
                </a:lnTo>
                <a:lnTo>
                  <a:pt x="217" y="166"/>
                </a:lnTo>
                <a:lnTo>
                  <a:pt x="222" y="166"/>
                </a:lnTo>
                <a:lnTo>
                  <a:pt x="243" y="174"/>
                </a:lnTo>
                <a:lnTo>
                  <a:pt x="253" y="174"/>
                </a:lnTo>
                <a:lnTo>
                  <a:pt x="264" y="167"/>
                </a:lnTo>
                <a:lnTo>
                  <a:pt x="273" y="165"/>
                </a:lnTo>
                <a:lnTo>
                  <a:pt x="285" y="163"/>
                </a:lnTo>
                <a:lnTo>
                  <a:pt x="298" y="159"/>
                </a:lnTo>
                <a:lnTo>
                  <a:pt x="304" y="154"/>
                </a:lnTo>
                <a:lnTo>
                  <a:pt x="308" y="147"/>
                </a:lnTo>
                <a:lnTo>
                  <a:pt x="315" y="135"/>
                </a:lnTo>
                <a:lnTo>
                  <a:pt x="324" y="117"/>
                </a:lnTo>
                <a:lnTo>
                  <a:pt x="330" y="90"/>
                </a:lnTo>
                <a:lnTo>
                  <a:pt x="356" y="61"/>
                </a:lnTo>
                <a:lnTo>
                  <a:pt x="361" y="49"/>
                </a:lnTo>
                <a:lnTo>
                  <a:pt x="363" y="27"/>
                </a:lnTo>
                <a:lnTo>
                  <a:pt x="369" y="10"/>
                </a:lnTo>
                <a:lnTo>
                  <a:pt x="375" y="2"/>
                </a:lnTo>
                <a:lnTo>
                  <a:pt x="394" y="0"/>
                </a:lnTo>
                <a:lnTo>
                  <a:pt x="445" y="2"/>
                </a:lnTo>
                <a:lnTo>
                  <a:pt x="454" y="7"/>
                </a:lnTo>
                <a:lnTo>
                  <a:pt x="468" y="11"/>
                </a:lnTo>
                <a:lnTo>
                  <a:pt x="472" y="1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53" name="Freeform 67">
            <a:extLst>
              <a:ext uri="{FF2B5EF4-FFF2-40B4-BE49-F238E27FC236}">
                <a16:creationId xmlns:a16="http://schemas.microsoft.com/office/drawing/2014/main" id="{F11DD444-2BAF-3013-561E-07B4EBA4495B}"/>
              </a:ext>
            </a:extLst>
          </p:cNvPr>
          <p:cNvSpPr>
            <a:spLocks noChangeAspect="1"/>
          </p:cNvSpPr>
          <p:nvPr/>
        </p:nvSpPr>
        <p:spPr bwMode="gray">
          <a:xfrm>
            <a:off x="7508846" y="2783305"/>
            <a:ext cx="46484" cy="25355"/>
          </a:xfrm>
          <a:custGeom>
            <a:avLst/>
            <a:gdLst/>
            <a:ahLst/>
            <a:cxnLst>
              <a:cxn ang="0">
                <a:pos x="0" y="73"/>
              </a:cxn>
              <a:cxn ang="0">
                <a:pos x="5" y="69"/>
              </a:cxn>
              <a:cxn ang="0">
                <a:pos x="11" y="72"/>
              </a:cxn>
              <a:cxn ang="0">
                <a:pos x="50" y="75"/>
              </a:cxn>
              <a:cxn ang="0">
                <a:pos x="81" y="73"/>
              </a:cxn>
              <a:cxn ang="0">
                <a:pos x="88" y="69"/>
              </a:cxn>
              <a:cxn ang="0">
                <a:pos x="88" y="62"/>
              </a:cxn>
              <a:cxn ang="0">
                <a:pos x="89" y="58"/>
              </a:cxn>
              <a:cxn ang="0">
                <a:pos x="93" y="51"/>
              </a:cxn>
              <a:cxn ang="0">
                <a:pos x="98" y="47"/>
              </a:cxn>
              <a:cxn ang="0">
                <a:pos x="102" y="49"/>
              </a:cxn>
              <a:cxn ang="0">
                <a:pos x="97" y="58"/>
              </a:cxn>
              <a:cxn ang="0">
                <a:pos x="96" y="68"/>
              </a:cxn>
              <a:cxn ang="0">
                <a:pos x="102" y="72"/>
              </a:cxn>
              <a:cxn ang="0">
                <a:pos x="110" y="69"/>
              </a:cxn>
              <a:cxn ang="0">
                <a:pos x="119" y="69"/>
              </a:cxn>
              <a:cxn ang="0">
                <a:pos x="126" y="73"/>
              </a:cxn>
              <a:cxn ang="0">
                <a:pos x="135" y="72"/>
              </a:cxn>
              <a:cxn ang="0">
                <a:pos x="142" y="69"/>
              </a:cxn>
              <a:cxn ang="0">
                <a:pos x="160" y="47"/>
              </a:cxn>
              <a:cxn ang="0">
                <a:pos x="169" y="41"/>
              </a:cxn>
              <a:cxn ang="0">
                <a:pos x="175" y="42"/>
              </a:cxn>
              <a:cxn ang="0">
                <a:pos x="184" y="37"/>
              </a:cxn>
              <a:cxn ang="0">
                <a:pos x="185" y="27"/>
              </a:cxn>
              <a:cxn ang="0">
                <a:pos x="183" y="18"/>
              </a:cxn>
              <a:cxn ang="0">
                <a:pos x="179" y="9"/>
              </a:cxn>
              <a:cxn ang="0">
                <a:pos x="179" y="4"/>
              </a:cxn>
              <a:cxn ang="0">
                <a:pos x="188" y="2"/>
              </a:cxn>
              <a:cxn ang="0">
                <a:pos x="195" y="5"/>
              </a:cxn>
              <a:cxn ang="0">
                <a:pos x="201" y="5"/>
              </a:cxn>
              <a:cxn ang="0">
                <a:pos x="204" y="3"/>
              </a:cxn>
              <a:cxn ang="0">
                <a:pos x="210" y="0"/>
              </a:cxn>
              <a:cxn ang="0">
                <a:pos x="217" y="4"/>
              </a:cxn>
              <a:cxn ang="0">
                <a:pos x="222" y="14"/>
              </a:cxn>
              <a:cxn ang="0">
                <a:pos x="223" y="27"/>
              </a:cxn>
              <a:cxn ang="0">
                <a:pos x="221" y="36"/>
              </a:cxn>
              <a:cxn ang="0">
                <a:pos x="216" y="42"/>
              </a:cxn>
              <a:cxn ang="0">
                <a:pos x="210" y="45"/>
              </a:cxn>
              <a:cxn ang="0">
                <a:pos x="206" y="52"/>
              </a:cxn>
              <a:cxn ang="0">
                <a:pos x="210" y="63"/>
              </a:cxn>
              <a:cxn ang="0">
                <a:pos x="204" y="74"/>
              </a:cxn>
              <a:cxn ang="0">
                <a:pos x="195" y="77"/>
              </a:cxn>
              <a:cxn ang="0">
                <a:pos x="183" y="74"/>
              </a:cxn>
              <a:cxn ang="0">
                <a:pos x="179" y="79"/>
              </a:cxn>
              <a:cxn ang="0">
                <a:pos x="178" y="86"/>
              </a:cxn>
              <a:cxn ang="0">
                <a:pos x="167" y="97"/>
              </a:cxn>
              <a:cxn ang="0">
                <a:pos x="142" y="110"/>
              </a:cxn>
              <a:cxn ang="0">
                <a:pos x="132" y="112"/>
              </a:cxn>
              <a:cxn ang="0">
                <a:pos x="121" y="115"/>
              </a:cxn>
              <a:cxn ang="0">
                <a:pos x="102" y="115"/>
              </a:cxn>
              <a:cxn ang="0">
                <a:pos x="91" y="117"/>
              </a:cxn>
              <a:cxn ang="0">
                <a:pos x="77" y="117"/>
              </a:cxn>
              <a:cxn ang="0">
                <a:pos x="66" y="106"/>
              </a:cxn>
              <a:cxn ang="0">
                <a:pos x="59" y="106"/>
              </a:cxn>
              <a:cxn ang="0">
                <a:pos x="48" y="110"/>
              </a:cxn>
              <a:cxn ang="0">
                <a:pos x="27" y="96"/>
              </a:cxn>
              <a:cxn ang="0">
                <a:pos x="12" y="92"/>
              </a:cxn>
              <a:cxn ang="0">
                <a:pos x="4" y="84"/>
              </a:cxn>
              <a:cxn ang="0">
                <a:pos x="0" y="73"/>
              </a:cxn>
            </a:cxnLst>
            <a:rect l="0" t="0" r="r" b="b"/>
            <a:pathLst>
              <a:path w="223" h="117">
                <a:moveTo>
                  <a:pt x="0" y="73"/>
                </a:moveTo>
                <a:lnTo>
                  <a:pt x="5" y="69"/>
                </a:lnTo>
                <a:lnTo>
                  <a:pt x="11" y="72"/>
                </a:lnTo>
                <a:lnTo>
                  <a:pt x="50" y="75"/>
                </a:lnTo>
                <a:lnTo>
                  <a:pt x="81" y="73"/>
                </a:lnTo>
                <a:lnTo>
                  <a:pt x="88" y="69"/>
                </a:lnTo>
                <a:lnTo>
                  <a:pt x="88" y="62"/>
                </a:lnTo>
                <a:lnTo>
                  <a:pt x="89" y="58"/>
                </a:lnTo>
                <a:lnTo>
                  <a:pt x="93" y="51"/>
                </a:lnTo>
                <a:lnTo>
                  <a:pt x="98" y="47"/>
                </a:lnTo>
                <a:lnTo>
                  <a:pt x="102" y="49"/>
                </a:lnTo>
                <a:lnTo>
                  <a:pt x="97" y="58"/>
                </a:lnTo>
                <a:lnTo>
                  <a:pt x="96" y="68"/>
                </a:lnTo>
                <a:lnTo>
                  <a:pt x="102" y="72"/>
                </a:lnTo>
                <a:lnTo>
                  <a:pt x="110" y="69"/>
                </a:lnTo>
                <a:lnTo>
                  <a:pt x="119" y="69"/>
                </a:lnTo>
                <a:lnTo>
                  <a:pt x="126" y="73"/>
                </a:lnTo>
                <a:lnTo>
                  <a:pt x="135" y="72"/>
                </a:lnTo>
                <a:lnTo>
                  <a:pt x="142" y="69"/>
                </a:lnTo>
                <a:lnTo>
                  <a:pt x="160" y="47"/>
                </a:lnTo>
                <a:lnTo>
                  <a:pt x="169" y="41"/>
                </a:lnTo>
                <a:lnTo>
                  <a:pt x="175" y="42"/>
                </a:lnTo>
                <a:lnTo>
                  <a:pt x="184" y="37"/>
                </a:lnTo>
                <a:lnTo>
                  <a:pt x="185" y="27"/>
                </a:lnTo>
                <a:lnTo>
                  <a:pt x="183" y="18"/>
                </a:lnTo>
                <a:lnTo>
                  <a:pt x="179" y="9"/>
                </a:lnTo>
                <a:lnTo>
                  <a:pt x="179" y="4"/>
                </a:lnTo>
                <a:lnTo>
                  <a:pt x="188" y="2"/>
                </a:lnTo>
                <a:lnTo>
                  <a:pt x="195" y="5"/>
                </a:lnTo>
                <a:lnTo>
                  <a:pt x="201" y="5"/>
                </a:lnTo>
                <a:lnTo>
                  <a:pt x="204" y="3"/>
                </a:lnTo>
                <a:lnTo>
                  <a:pt x="210" y="0"/>
                </a:lnTo>
                <a:lnTo>
                  <a:pt x="217" y="4"/>
                </a:lnTo>
                <a:lnTo>
                  <a:pt x="222" y="14"/>
                </a:lnTo>
                <a:lnTo>
                  <a:pt x="223" y="27"/>
                </a:lnTo>
                <a:lnTo>
                  <a:pt x="221" y="36"/>
                </a:lnTo>
                <a:lnTo>
                  <a:pt x="216" y="42"/>
                </a:lnTo>
                <a:lnTo>
                  <a:pt x="210" y="45"/>
                </a:lnTo>
                <a:lnTo>
                  <a:pt x="206" y="52"/>
                </a:lnTo>
                <a:lnTo>
                  <a:pt x="210" y="63"/>
                </a:lnTo>
                <a:lnTo>
                  <a:pt x="204" y="74"/>
                </a:lnTo>
                <a:lnTo>
                  <a:pt x="195" y="77"/>
                </a:lnTo>
                <a:lnTo>
                  <a:pt x="183" y="74"/>
                </a:lnTo>
                <a:lnTo>
                  <a:pt x="179" y="79"/>
                </a:lnTo>
                <a:lnTo>
                  <a:pt x="178" y="86"/>
                </a:lnTo>
                <a:lnTo>
                  <a:pt x="167" y="97"/>
                </a:lnTo>
                <a:lnTo>
                  <a:pt x="142" y="110"/>
                </a:lnTo>
                <a:lnTo>
                  <a:pt x="132" y="112"/>
                </a:lnTo>
                <a:lnTo>
                  <a:pt x="121" y="115"/>
                </a:lnTo>
                <a:lnTo>
                  <a:pt x="102" y="115"/>
                </a:lnTo>
                <a:lnTo>
                  <a:pt x="91" y="117"/>
                </a:lnTo>
                <a:lnTo>
                  <a:pt x="77" y="117"/>
                </a:lnTo>
                <a:lnTo>
                  <a:pt x="66" y="106"/>
                </a:lnTo>
                <a:lnTo>
                  <a:pt x="59" y="106"/>
                </a:lnTo>
                <a:lnTo>
                  <a:pt x="48" y="110"/>
                </a:lnTo>
                <a:lnTo>
                  <a:pt x="27" y="96"/>
                </a:lnTo>
                <a:lnTo>
                  <a:pt x="12" y="92"/>
                </a:lnTo>
                <a:lnTo>
                  <a:pt x="4" y="84"/>
                </a:lnTo>
                <a:lnTo>
                  <a:pt x="0" y="7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54" name="Freeform 68">
            <a:extLst>
              <a:ext uri="{FF2B5EF4-FFF2-40B4-BE49-F238E27FC236}">
                <a16:creationId xmlns:a16="http://schemas.microsoft.com/office/drawing/2014/main" id="{1C3CA653-49BB-56CB-4859-A3C6EC9F9B5A}"/>
              </a:ext>
            </a:extLst>
          </p:cNvPr>
          <p:cNvSpPr>
            <a:spLocks noChangeAspect="1"/>
          </p:cNvSpPr>
          <p:nvPr/>
        </p:nvSpPr>
        <p:spPr bwMode="gray">
          <a:xfrm>
            <a:off x="7423274" y="2765346"/>
            <a:ext cx="115153" cy="94024"/>
          </a:xfrm>
          <a:custGeom>
            <a:avLst/>
            <a:gdLst/>
            <a:ahLst/>
            <a:cxnLst>
              <a:cxn ang="0">
                <a:pos x="5" y="134"/>
              </a:cxn>
              <a:cxn ang="0">
                <a:pos x="0" y="231"/>
              </a:cxn>
              <a:cxn ang="0">
                <a:pos x="10" y="346"/>
              </a:cxn>
              <a:cxn ang="0">
                <a:pos x="31" y="362"/>
              </a:cxn>
              <a:cxn ang="0">
                <a:pos x="56" y="362"/>
              </a:cxn>
              <a:cxn ang="0">
                <a:pos x="93" y="368"/>
              </a:cxn>
              <a:cxn ang="0">
                <a:pos x="125" y="352"/>
              </a:cxn>
              <a:cxn ang="0">
                <a:pos x="118" y="323"/>
              </a:cxn>
              <a:cxn ang="0">
                <a:pos x="137" y="307"/>
              </a:cxn>
              <a:cxn ang="0">
                <a:pos x="152" y="298"/>
              </a:cxn>
              <a:cxn ang="0">
                <a:pos x="155" y="273"/>
              </a:cxn>
              <a:cxn ang="0">
                <a:pos x="180" y="278"/>
              </a:cxn>
              <a:cxn ang="0">
                <a:pos x="196" y="276"/>
              </a:cxn>
              <a:cxn ang="0">
                <a:pos x="211" y="279"/>
              </a:cxn>
              <a:cxn ang="0">
                <a:pos x="232" y="289"/>
              </a:cxn>
              <a:cxn ang="0">
                <a:pos x="258" y="296"/>
              </a:cxn>
              <a:cxn ang="0">
                <a:pos x="291" y="323"/>
              </a:cxn>
              <a:cxn ang="0">
                <a:pos x="330" y="356"/>
              </a:cxn>
              <a:cxn ang="0">
                <a:pos x="335" y="375"/>
              </a:cxn>
              <a:cxn ang="0">
                <a:pos x="357" y="392"/>
              </a:cxn>
              <a:cxn ang="0">
                <a:pos x="388" y="415"/>
              </a:cxn>
              <a:cxn ang="0">
                <a:pos x="425" y="419"/>
              </a:cxn>
              <a:cxn ang="0">
                <a:pos x="495" y="435"/>
              </a:cxn>
              <a:cxn ang="0">
                <a:pos x="526" y="441"/>
              </a:cxn>
              <a:cxn ang="0">
                <a:pos x="515" y="427"/>
              </a:cxn>
              <a:cxn ang="0">
                <a:pos x="544" y="425"/>
              </a:cxn>
              <a:cxn ang="0">
                <a:pos x="506" y="413"/>
              </a:cxn>
              <a:cxn ang="0">
                <a:pos x="496" y="391"/>
              </a:cxn>
              <a:cxn ang="0">
                <a:pos x="462" y="383"/>
              </a:cxn>
              <a:cxn ang="0">
                <a:pos x="456" y="357"/>
              </a:cxn>
              <a:cxn ang="0">
                <a:pos x="419" y="351"/>
              </a:cxn>
              <a:cxn ang="0">
                <a:pos x="397" y="323"/>
              </a:cxn>
              <a:cxn ang="0">
                <a:pos x="393" y="301"/>
              </a:cxn>
              <a:cxn ang="0">
                <a:pos x="367" y="285"/>
              </a:cxn>
              <a:cxn ang="0">
                <a:pos x="341" y="255"/>
              </a:cxn>
              <a:cxn ang="0">
                <a:pos x="339" y="231"/>
              </a:cxn>
              <a:cxn ang="0">
                <a:pos x="370" y="227"/>
              </a:cxn>
              <a:cxn ang="0">
                <a:pos x="375" y="201"/>
              </a:cxn>
              <a:cxn ang="0">
                <a:pos x="348" y="187"/>
              </a:cxn>
              <a:cxn ang="0">
                <a:pos x="296" y="166"/>
              </a:cxn>
              <a:cxn ang="0">
                <a:pos x="266" y="136"/>
              </a:cxn>
              <a:cxn ang="0">
                <a:pos x="238" y="103"/>
              </a:cxn>
              <a:cxn ang="0">
                <a:pos x="193" y="70"/>
              </a:cxn>
              <a:cxn ang="0">
                <a:pos x="166" y="61"/>
              </a:cxn>
              <a:cxn ang="0">
                <a:pos x="92" y="36"/>
              </a:cxn>
              <a:cxn ang="0">
                <a:pos x="42" y="16"/>
              </a:cxn>
              <a:cxn ang="0">
                <a:pos x="1" y="0"/>
              </a:cxn>
            </a:cxnLst>
            <a:rect l="0" t="0" r="r" b="b"/>
            <a:pathLst>
              <a:path w="544" h="446">
                <a:moveTo>
                  <a:pt x="1" y="0"/>
                </a:moveTo>
                <a:lnTo>
                  <a:pt x="0" y="9"/>
                </a:lnTo>
                <a:lnTo>
                  <a:pt x="5" y="134"/>
                </a:lnTo>
                <a:lnTo>
                  <a:pt x="5" y="206"/>
                </a:lnTo>
                <a:lnTo>
                  <a:pt x="1" y="227"/>
                </a:lnTo>
                <a:lnTo>
                  <a:pt x="0" y="231"/>
                </a:lnTo>
                <a:lnTo>
                  <a:pt x="7" y="248"/>
                </a:lnTo>
                <a:lnTo>
                  <a:pt x="7" y="289"/>
                </a:lnTo>
                <a:lnTo>
                  <a:pt x="10" y="346"/>
                </a:lnTo>
                <a:lnTo>
                  <a:pt x="13" y="360"/>
                </a:lnTo>
                <a:lnTo>
                  <a:pt x="26" y="359"/>
                </a:lnTo>
                <a:lnTo>
                  <a:pt x="31" y="362"/>
                </a:lnTo>
                <a:lnTo>
                  <a:pt x="39" y="365"/>
                </a:lnTo>
                <a:lnTo>
                  <a:pt x="48" y="365"/>
                </a:lnTo>
                <a:lnTo>
                  <a:pt x="56" y="362"/>
                </a:lnTo>
                <a:lnTo>
                  <a:pt x="72" y="362"/>
                </a:lnTo>
                <a:lnTo>
                  <a:pt x="77" y="362"/>
                </a:lnTo>
                <a:lnTo>
                  <a:pt x="93" y="368"/>
                </a:lnTo>
                <a:lnTo>
                  <a:pt x="99" y="366"/>
                </a:lnTo>
                <a:lnTo>
                  <a:pt x="114" y="356"/>
                </a:lnTo>
                <a:lnTo>
                  <a:pt x="125" y="352"/>
                </a:lnTo>
                <a:lnTo>
                  <a:pt x="130" y="346"/>
                </a:lnTo>
                <a:lnTo>
                  <a:pt x="124" y="330"/>
                </a:lnTo>
                <a:lnTo>
                  <a:pt x="118" y="323"/>
                </a:lnTo>
                <a:lnTo>
                  <a:pt x="112" y="317"/>
                </a:lnTo>
                <a:lnTo>
                  <a:pt x="131" y="312"/>
                </a:lnTo>
                <a:lnTo>
                  <a:pt x="137" y="307"/>
                </a:lnTo>
                <a:lnTo>
                  <a:pt x="135" y="302"/>
                </a:lnTo>
                <a:lnTo>
                  <a:pt x="140" y="297"/>
                </a:lnTo>
                <a:lnTo>
                  <a:pt x="152" y="298"/>
                </a:lnTo>
                <a:lnTo>
                  <a:pt x="160" y="296"/>
                </a:lnTo>
                <a:lnTo>
                  <a:pt x="157" y="287"/>
                </a:lnTo>
                <a:lnTo>
                  <a:pt x="155" y="273"/>
                </a:lnTo>
                <a:lnTo>
                  <a:pt x="161" y="278"/>
                </a:lnTo>
                <a:lnTo>
                  <a:pt x="173" y="280"/>
                </a:lnTo>
                <a:lnTo>
                  <a:pt x="180" y="278"/>
                </a:lnTo>
                <a:lnTo>
                  <a:pt x="184" y="273"/>
                </a:lnTo>
                <a:lnTo>
                  <a:pt x="189" y="269"/>
                </a:lnTo>
                <a:lnTo>
                  <a:pt x="196" y="276"/>
                </a:lnTo>
                <a:lnTo>
                  <a:pt x="203" y="273"/>
                </a:lnTo>
                <a:lnTo>
                  <a:pt x="210" y="275"/>
                </a:lnTo>
                <a:lnTo>
                  <a:pt x="211" y="279"/>
                </a:lnTo>
                <a:lnTo>
                  <a:pt x="216" y="282"/>
                </a:lnTo>
                <a:lnTo>
                  <a:pt x="223" y="284"/>
                </a:lnTo>
                <a:lnTo>
                  <a:pt x="232" y="289"/>
                </a:lnTo>
                <a:lnTo>
                  <a:pt x="238" y="290"/>
                </a:lnTo>
                <a:lnTo>
                  <a:pt x="247" y="296"/>
                </a:lnTo>
                <a:lnTo>
                  <a:pt x="258" y="296"/>
                </a:lnTo>
                <a:lnTo>
                  <a:pt x="278" y="302"/>
                </a:lnTo>
                <a:lnTo>
                  <a:pt x="289" y="311"/>
                </a:lnTo>
                <a:lnTo>
                  <a:pt x="291" y="323"/>
                </a:lnTo>
                <a:lnTo>
                  <a:pt x="306" y="341"/>
                </a:lnTo>
                <a:lnTo>
                  <a:pt x="312" y="354"/>
                </a:lnTo>
                <a:lnTo>
                  <a:pt x="330" y="356"/>
                </a:lnTo>
                <a:lnTo>
                  <a:pt x="328" y="365"/>
                </a:lnTo>
                <a:lnTo>
                  <a:pt x="329" y="367"/>
                </a:lnTo>
                <a:lnTo>
                  <a:pt x="335" y="375"/>
                </a:lnTo>
                <a:lnTo>
                  <a:pt x="343" y="378"/>
                </a:lnTo>
                <a:lnTo>
                  <a:pt x="350" y="384"/>
                </a:lnTo>
                <a:lnTo>
                  <a:pt x="357" y="392"/>
                </a:lnTo>
                <a:lnTo>
                  <a:pt x="373" y="410"/>
                </a:lnTo>
                <a:lnTo>
                  <a:pt x="378" y="410"/>
                </a:lnTo>
                <a:lnTo>
                  <a:pt x="388" y="415"/>
                </a:lnTo>
                <a:lnTo>
                  <a:pt x="399" y="416"/>
                </a:lnTo>
                <a:lnTo>
                  <a:pt x="408" y="419"/>
                </a:lnTo>
                <a:lnTo>
                  <a:pt x="425" y="419"/>
                </a:lnTo>
                <a:lnTo>
                  <a:pt x="442" y="424"/>
                </a:lnTo>
                <a:lnTo>
                  <a:pt x="494" y="431"/>
                </a:lnTo>
                <a:lnTo>
                  <a:pt x="495" y="435"/>
                </a:lnTo>
                <a:lnTo>
                  <a:pt x="497" y="441"/>
                </a:lnTo>
                <a:lnTo>
                  <a:pt x="512" y="446"/>
                </a:lnTo>
                <a:lnTo>
                  <a:pt x="526" y="441"/>
                </a:lnTo>
                <a:lnTo>
                  <a:pt x="531" y="435"/>
                </a:lnTo>
                <a:lnTo>
                  <a:pt x="522" y="429"/>
                </a:lnTo>
                <a:lnTo>
                  <a:pt x="515" y="427"/>
                </a:lnTo>
                <a:lnTo>
                  <a:pt x="522" y="426"/>
                </a:lnTo>
                <a:lnTo>
                  <a:pt x="533" y="427"/>
                </a:lnTo>
                <a:lnTo>
                  <a:pt x="544" y="425"/>
                </a:lnTo>
                <a:lnTo>
                  <a:pt x="542" y="420"/>
                </a:lnTo>
                <a:lnTo>
                  <a:pt x="517" y="416"/>
                </a:lnTo>
                <a:lnTo>
                  <a:pt x="506" y="413"/>
                </a:lnTo>
                <a:lnTo>
                  <a:pt x="486" y="402"/>
                </a:lnTo>
                <a:lnTo>
                  <a:pt x="489" y="394"/>
                </a:lnTo>
                <a:lnTo>
                  <a:pt x="496" y="391"/>
                </a:lnTo>
                <a:lnTo>
                  <a:pt x="486" y="386"/>
                </a:lnTo>
                <a:lnTo>
                  <a:pt x="473" y="383"/>
                </a:lnTo>
                <a:lnTo>
                  <a:pt x="462" y="383"/>
                </a:lnTo>
                <a:lnTo>
                  <a:pt x="453" y="377"/>
                </a:lnTo>
                <a:lnTo>
                  <a:pt x="454" y="367"/>
                </a:lnTo>
                <a:lnTo>
                  <a:pt x="456" y="357"/>
                </a:lnTo>
                <a:lnTo>
                  <a:pt x="451" y="354"/>
                </a:lnTo>
                <a:lnTo>
                  <a:pt x="426" y="356"/>
                </a:lnTo>
                <a:lnTo>
                  <a:pt x="419" y="351"/>
                </a:lnTo>
                <a:lnTo>
                  <a:pt x="410" y="336"/>
                </a:lnTo>
                <a:lnTo>
                  <a:pt x="403" y="330"/>
                </a:lnTo>
                <a:lnTo>
                  <a:pt x="397" y="323"/>
                </a:lnTo>
                <a:lnTo>
                  <a:pt x="397" y="309"/>
                </a:lnTo>
                <a:lnTo>
                  <a:pt x="395" y="303"/>
                </a:lnTo>
                <a:lnTo>
                  <a:pt x="393" y="301"/>
                </a:lnTo>
                <a:lnTo>
                  <a:pt x="387" y="300"/>
                </a:lnTo>
                <a:lnTo>
                  <a:pt x="383" y="296"/>
                </a:lnTo>
                <a:lnTo>
                  <a:pt x="367" y="285"/>
                </a:lnTo>
                <a:lnTo>
                  <a:pt x="356" y="271"/>
                </a:lnTo>
                <a:lnTo>
                  <a:pt x="348" y="268"/>
                </a:lnTo>
                <a:lnTo>
                  <a:pt x="341" y="255"/>
                </a:lnTo>
                <a:lnTo>
                  <a:pt x="339" y="244"/>
                </a:lnTo>
                <a:lnTo>
                  <a:pt x="334" y="237"/>
                </a:lnTo>
                <a:lnTo>
                  <a:pt x="339" y="231"/>
                </a:lnTo>
                <a:lnTo>
                  <a:pt x="351" y="231"/>
                </a:lnTo>
                <a:lnTo>
                  <a:pt x="362" y="230"/>
                </a:lnTo>
                <a:lnTo>
                  <a:pt x="370" y="227"/>
                </a:lnTo>
                <a:lnTo>
                  <a:pt x="378" y="227"/>
                </a:lnTo>
                <a:lnTo>
                  <a:pt x="379" y="212"/>
                </a:lnTo>
                <a:lnTo>
                  <a:pt x="375" y="201"/>
                </a:lnTo>
                <a:lnTo>
                  <a:pt x="366" y="193"/>
                </a:lnTo>
                <a:lnTo>
                  <a:pt x="356" y="187"/>
                </a:lnTo>
                <a:lnTo>
                  <a:pt x="348" y="187"/>
                </a:lnTo>
                <a:lnTo>
                  <a:pt x="323" y="182"/>
                </a:lnTo>
                <a:lnTo>
                  <a:pt x="314" y="178"/>
                </a:lnTo>
                <a:lnTo>
                  <a:pt x="296" y="166"/>
                </a:lnTo>
                <a:lnTo>
                  <a:pt x="270" y="160"/>
                </a:lnTo>
                <a:lnTo>
                  <a:pt x="266" y="156"/>
                </a:lnTo>
                <a:lnTo>
                  <a:pt x="266" y="136"/>
                </a:lnTo>
                <a:lnTo>
                  <a:pt x="262" y="124"/>
                </a:lnTo>
                <a:lnTo>
                  <a:pt x="250" y="112"/>
                </a:lnTo>
                <a:lnTo>
                  <a:pt x="238" y="103"/>
                </a:lnTo>
                <a:lnTo>
                  <a:pt x="225" y="97"/>
                </a:lnTo>
                <a:lnTo>
                  <a:pt x="201" y="82"/>
                </a:lnTo>
                <a:lnTo>
                  <a:pt x="193" y="70"/>
                </a:lnTo>
                <a:lnTo>
                  <a:pt x="188" y="65"/>
                </a:lnTo>
                <a:lnTo>
                  <a:pt x="177" y="65"/>
                </a:lnTo>
                <a:lnTo>
                  <a:pt x="166" y="61"/>
                </a:lnTo>
                <a:lnTo>
                  <a:pt x="124" y="43"/>
                </a:lnTo>
                <a:lnTo>
                  <a:pt x="102" y="39"/>
                </a:lnTo>
                <a:lnTo>
                  <a:pt x="92" y="36"/>
                </a:lnTo>
                <a:lnTo>
                  <a:pt x="81" y="33"/>
                </a:lnTo>
                <a:lnTo>
                  <a:pt x="63" y="22"/>
                </a:lnTo>
                <a:lnTo>
                  <a:pt x="42" y="16"/>
                </a:lnTo>
                <a:lnTo>
                  <a:pt x="31" y="10"/>
                </a:lnTo>
                <a:lnTo>
                  <a:pt x="16" y="7"/>
                </a:lnTo>
                <a:lnTo>
                  <a:pt x="1"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255" name="Group 69">
            <a:extLst>
              <a:ext uri="{FF2B5EF4-FFF2-40B4-BE49-F238E27FC236}">
                <a16:creationId xmlns:a16="http://schemas.microsoft.com/office/drawing/2014/main" id="{731C2241-F6DD-3925-515B-E0E4B4AC578C}"/>
              </a:ext>
            </a:extLst>
          </p:cNvPr>
          <p:cNvGrpSpPr>
            <a:grpSpLocks noChangeAspect="1"/>
          </p:cNvGrpSpPr>
          <p:nvPr/>
        </p:nvGrpSpPr>
        <p:grpSpPr bwMode="gray">
          <a:xfrm>
            <a:off x="7147689" y="2517067"/>
            <a:ext cx="107762" cy="154241"/>
            <a:chOff x="3802" y="2280"/>
            <a:chExt cx="102" cy="146"/>
          </a:xfrm>
          <a:solidFill>
            <a:schemeClr val="bg1">
              <a:lumMod val="85000"/>
            </a:schemeClr>
          </a:solidFill>
        </p:grpSpPr>
        <p:sp>
          <p:nvSpPr>
            <p:cNvPr id="256" name="Freeform 70">
              <a:extLst>
                <a:ext uri="{FF2B5EF4-FFF2-40B4-BE49-F238E27FC236}">
                  <a16:creationId xmlns:a16="http://schemas.microsoft.com/office/drawing/2014/main" id="{4AFBA175-1FFF-8A8B-221B-34FAABDE34E9}"/>
                </a:ext>
              </a:extLst>
            </p:cNvPr>
            <p:cNvSpPr>
              <a:spLocks noChangeAspect="1"/>
            </p:cNvSpPr>
            <p:nvPr/>
          </p:nvSpPr>
          <p:spPr bwMode="gray">
            <a:xfrm>
              <a:off x="3802" y="2362"/>
              <a:ext cx="25" cy="33"/>
            </a:xfrm>
            <a:custGeom>
              <a:avLst/>
              <a:gdLst/>
              <a:ahLst/>
              <a:cxnLst>
                <a:cxn ang="0">
                  <a:pos x="120" y="2"/>
                </a:cxn>
                <a:cxn ang="0">
                  <a:pos x="123" y="0"/>
                </a:cxn>
                <a:cxn ang="0">
                  <a:pos x="124" y="1"/>
                </a:cxn>
                <a:cxn ang="0">
                  <a:pos x="125" y="15"/>
                </a:cxn>
                <a:cxn ang="0">
                  <a:pos x="126" y="18"/>
                </a:cxn>
                <a:cxn ang="0">
                  <a:pos x="124" y="23"/>
                </a:cxn>
                <a:cxn ang="0">
                  <a:pos x="124" y="32"/>
                </a:cxn>
                <a:cxn ang="0">
                  <a:pos x="129" y="47"/>
                </a:cxn>
                <a:cxn ang="0">
                  <a:pos x="126" y="53"/>
                </a:cxn>
                <a:cxn ang="0">
                  <a:pos x="117" y="59"/>
                </a:cxn>
                <a:cxn ang="0">
                  <a:pos x="112" y="67"/>
                </a:cxn>
                <a:cxn ang="0">
                  <a:pos x="103" y="76"/>
                </a:cxn>
                <a:cxn ang="0">
                  <a:pos x="93" y="80"/>
                </a:cxn>
                <a:cxn ang="0">
                  <a:pos x="86" y="85"/>
                </a:cxn>
                <a:cxn ang="0">
                  <a:pos x="82" y="98"/>
                </a:cxn>
                <a:cxn ang="0">
                  <a:pos x="70" y="112"/>
                </a:cxn>
                <a:cxn ang="0">
                  <a:pos x="49" y="130"/>
                </a:cxn>
                <a:cxn ang="0">
                  <a:pos x="37" y="142"/>
                </a:cxn>
                <a:cxn ang="0">
                  <a:pos x="28" y="150"/>
                </a:cxn>
                <a:cxn ang="0">
                  <a:pos x="19" y="151"/>
                </a:cxn>
                <a:cxn ang="0">
                  <a:pos x="13" y="158"/>
                </a:cxn>
                <a:cxn ang="0">
                  <a:pos x="6" y="163"/>
                </a:cxn>
                <a:cxn ang="0">
                  <a:pos x="0" y="163"/>
                </a:cxn>
                <a:cxn ang="0">
                  <a:pos x="2" y="150"/>
                </a:cxn>
                <a:cxn ang="0">
                  <a:pos x="10" y="137"/>
                </a:cxn>
                <a:cxn ang="0">
                  <a:pos x="17" y="130"/>
                </a:cxn>
                <a:cxn ang="0">
                  <a:pos x="32" y="119"/>
                </a:cxn>
                <a:cxn ang="0">
                  <a:pos x="37" y="118"/>
                </a:cxn>
                <a:cxn ang="0">
                  <a:pos x="69" y="85"/>
                </a:cxn>
                <a:cxn ang="0">
                  <a:pos x="77" y="75"/>
                </a:cxn>
                <a:cxn ang="0">
                  <a:pos x="82" y="71"/>
                </a:cxn>
                <a:cxn ang="0">
                  <a:pos x="88" y="61"/>
                </a:cxn>
                <a:cxn ang="0">
                  <a:pos x="97" y="55"/>
                </a:cxn>
                <a:cxn ang="0">
                  <a:pos x="104" y="53"/>
                </a:cxn>
                <a:cxn ang="0">
                  <a:pos x="112" y="39"/>
                </a:cxn>
                <a:cxn ang="0">
                  <a:pos x="110" y="29"/>
                </a:cxn>
                <a:cxn ang="0">
                  <a:pos x="113" y="34"/>
                </a:cxn>
                <a:cxn ang="0">
                  <a:pos x="117" y="31"/>
                </a:cxn>
                <a:cxn ang="0">
                  <a:pos x="115" y="27"/>
                </a:cxn>
                <a:cxn ang="0">
                  <a:pos x="112" y="23"/>
                </a:cxn>
                <a:cxn ang="0">
                  <a:pos x="114" y="21"/>
                </a:cxn>
                <a:cxn ang="0">
                  <a:pos x="117" y="13"/>
                </a:cxn>
                <a:cxn ang="0">
                  <a:pos x="118" y="5"/>
                </a:cxn>
                <a:cxn ang="0">
                  <a:pos x="120" y="2"/>
                </a:cxn>
              </a:cxnLst>
              <a:rect l="0" t="0" r="r" b="b"/>
              <a:pathLst>
                <a:path w="129" h="163">
                  <a:moveTo>
                    <a:pt x="120" y="2"/>
                  </a:moveTo>
                  <a:lnTo>
                    <a:pt x="123" y="0"/>
                  </a:lnTo>
                  <a:lnTo>
                    <a:pt x="124" y="1"/>
                  </a:lnTo>
                  <a:lnTo>
                    <a:pt x="125" y="15"/>
                  </a:lnTo>
                  <a:lnTo>
                    <a:pt x="126" y="18"/>
                  </a:lnTo>
                  <a:lnTo>
                    <a:pt x="124" y="23"/>
                  </a:lnTo>
                  <a:lnTo>
                    <a:pt x="124" y="32"/>
                  </a:lnTo>
                  <a:lnTo>
                    <a:pt x="129" y="47"/>
                  </a:lnTo>
                  <a:lnTo>
                    <a:pt x="126" y="53"/>
                  </a:lnTo>
                  <a:lnTo>
                    <a:pt x="117" y="59"/>
                  </a:lnTo>
                  <a:lnTo>
                    <a:pt x="112" y="67"/>
                  </a:lnTo>
                  <a:lnTo>
                    <a:pt x="103" y="76"/>
                  </a:lnTo>
                  <a:lnTo>
                    <a:pt x="93" y="80"/>
                  </a:lnTo>
                  <a:lnTo>
                    <a:pt x="86" y="85"/>
                  </a:lnTo>
                  <a:lnTo>
                    <a:pt x="82" y="98"/>
                  </a:lnTo>
                  <a:lnTo>
                    <a:pt x="70" y="112"/>
                  </a:lnTo>
                  <a:lnTo>
                    <a:pt x="49" y="130"/>
                  </a:lnTo>
                  <a:lnTo>
                    <a:pt x="37" y="142"/>
                  </a:lnTo>
                  <a:lnTo>
                    <a:pt x="28" y="150"/>
                  </a:lnTo>
                  <a:lnTo>
                    <a:pt x="19" y="151"/>
                  </a:lnTo>
                  <a:lnTo>
                    <a:pt x="13" y="158"/>
                  </a:lnTo>
                  <a:lnTo>
                    <a:pt x="6" y="163"/>
                  </a:lnTo>
                  <a:lnTo>
                    <a:pt x="0" y="163"/>
                  </a:lnTo>
                  <a:lnTo>
                    <a:pt x="2" y="150"/>
                  </a:lnTo>
                  <a:lnTo>
                    <a:pt x="10" y="137"/>
                  </a:lnTo>
                  <a:lnTo>
                    <a:pt x="17" y="130"/>
                  </a:lnTo>
                  <a:lnTo>
                    <a:pt x="32" y="119"/>
                  </a:lnTo>
                  <a:lnTo>
                    <a:pt x="37" y="118"/>
                  </a:lnTo>
                  <a:lnTo>
                    <a:pt x="69" y="85"/>
                  </a:lnTo>
                  <a:lnTo>
                    <a:pt x="77" y="75"/>
                  </a:lnTo>
                  <a:lnTo>
                    <a:pt x="82" y="71"/>
                  </a:lnTo>
                  <a:lnTo>
                    <a:pt x="88" y="61"/>
                  </a:lnTo>
                  <a:lnTo>
                    <a:pt x="97" y="55"/>
                  </a:lnTo>
                  <a:lnTo>
                    <a:pt x="104" y="53"/>
                  </a:lnTo>
                  <a:lnTo>
                    <a:pt x="112" y="39"/>
                  </a:lnTo>
                  <a:lnTo>
                    <a:pt x="110" y="29"/>
                  </a:lnTo>
                  <a:lnTo>
                    <a:pt x="113" y="34"/>
                  </a:lnTo>
                  <a:lnTo>
                    <a:pt x="117" y="31"/>
                  </a:lnTo>
                  <a:lnTo>
                    <a:pt x="115" y="27"/>
                  </a:lnTo>
                  <a:lnTo>
                    <a:pt x="112" y="23"/>
                  </a:lnTo>
                  <a:lnTo>
                    <a:pt x="114" y="21"/>
                  </a:lnTo>
                  <a:lnTo>
                    <a:pt x="117" y="13"/>
                  </a:lnTo>
                  <a:lnTo>
                    <a:pt x="118" y="5"/>
                  </a:lnTo>
                  <a:lnTo>
                    <a:pt x="120" y="2"/>
                  </a:lnTo>
                  <a:close/>
                </a:path>
              </a:pathLst>
            </a:custGeom>
            <a:grpFill/>
            <a:ln w="6350" cmpd="sng">
              <a:solidFill>
                <a:schemeClr val="bg1"/>
              </a:solidFill>
              <a:prstDash val="solid"/>
              <a:round/>
              <a:headEnd/>
              <a:tailEnd/>
            </a:ln>
          </p:spPr>
          <p:txBody>
            <a:bodyPr/>
            <a:lstStyle/>
            <a:p>
              <a:endParaRPr lang="en-US" sz="2156"/>
            </a:p>
          </p:txBody>
        </p:sp>
        <p:sp>
          <p:nvSpPr>
            <p:cNvPr id="257" name="Freeform 71">
              <a:extLst>
                <a:ext uri="{FF2B5EF4-FFF2-40B4-BE49-F238E27FC236}">
                  <a16:creationId xmlns:a16="http://schemas.microsoft.com/office/drawing/2014/main" id="{DC600F02-9C02-9806-E48C-4BD35343EDF9}"/>
                </a:ext>
              </a:extLst>
            </p:cNvPr>
            <p:cNvSpPr>
              <a:spLocks noChangeAspect="1"/>
            </p:cNvSpPr>
            <p:nvPr/>
          </p:nvSpPr>
          <p:spPr bwMode="gray">
            <a:xfrm>
              <a:off x="3835" y="2339"/>
              <a:ext cx="14" cy="14"/>
            </a:xfrm>
            <a:custGeom>
              <a:avLst/>
              <a:gdLst/>
              <a:ahLst/>
              <a:cxnLst>
                <a:cxn ang="0">
                  <a:pos x="2" y="3"/>
                </a:cxn>
                <a:cxn ang="0">
                  <a:pos x="0" y="0"/>
                </a:cxn>
                <a:cxn ang="0">
                  <a:pos x="4" y="0"/>
                </a:cxn>
                <a:cxn ang="0">
                  <a:pos x="32" y="0"/>
                </a:cxn>
                <a:cxn ang="0">
                  <a:pos x="37" y="0"/>
                </a:cxn>
                <a:cxn ang="0">
                  <a:pos x="47" y="3"/>
                </a:cxn>
                <a:cxn ang="0">
                  <a:pos x="56" y="10"/>
                </a:cxn>
                <a:cxn ang="0">
                  <a:pos x="59" y="16"/>
                </a:cxn>
                <a:cxn ang="0">
                  <a:pos x="63" y="17"/>
                </a:cxn>
                <a:cxn ang="0">
                  <a:pos x="64" y="28"/>
                </a:cxn>
                <a:cxn ang="0">
                  <a:pos x="64" y="38"/>
                </a:cxn>
                <a:cxn ang="0">
                  <a:pos x="67" y="51"/>
                </a:cxn>
                <a:cxn ang="0">
                  <a:pos x="63" y="54"/>
                </a:cxn>
                <a:cxn ang="0">
                  <a:pos x="63" y="62"/>
                </a:cxn>
                <a:cxn ang="0">
                  <a:pos x="48" y="71"/>
                </a:cxn>
                <a:cxn ang="0">
                  <a:pos x="45" y="64"/>
                </a:cxn>
                <a:cxn ang="0">
                  <a:pos x="36" y="57"/>
                </a:cxn>
                <a:cxn ang="0">
                  <a:pos x="26" y="36"/>
                </a:cxn>
                <a:cxn ang="0">
                  <a:pos x="25" y="25"/>
                </a:cxn>
                <a:cxn ang="0">
                  <a:pos x="20" y="16"/>
                </a:cxn>
                <a:cxn ang="0">
                  <a:pos x="13" y="13"/>
                </a:cxn>
                <a:cxn ang="0">
                  <a:pos x="10" y="4"/>
                </a:cxn>
                <a:cxn ang="0">
                  <a:pos x="5" y="3"/>
                </a:cxn>
                <a:cxn ang="0">
                  <a:pos x="2" y="3"/>
                </a:cxn>
              </a:cxnLst>
              <a:rect l="0" t="0" r="r" b="b"/>
              <a:pathLst>
                <a:path w="67" h="71">
                  <a:moveTo>
                    <a:pt x="2" y="3"/>
                  </a:moveTo>
                  <a:lnTo>
                    <a:pt x="0" y="0"/>
                  </a:lnTo>
                  <a:lnTo>
                    <a:pt x="4" y="0"/>
                  </a:lnTo>
                  <a:lnTo>
                    <a:pt x="32" y="0"/>
                  </a:lnTo>
                  <a:lnTo>
                    <a:pt x="37" y="0"/>
                  </a:lnTo>
                  <a:lnTo>
                    <a:pt x="47" y="3"/>
                  </a:lnTo>
                  <a:lnTo>
                    <a:pt x="56" y="10"/>
                  </a:lnTo>
                  <a:lnTo>
                    <a:pt x="59" y="16"/>
                  </a:lnTo>
                  <a:lnTo>
                    <a:pt x="63" y="17"/>
                  </a:lnTo>
                  <a:lnTo>
                    <a:pt x="64" y="28"/>
                  </a:lnTo>
                  <a:lnTo>
                    <a:pt x="64" y="38"/>
                  </a:lnTo>
                  <a:lnTo>
                    <a:pt x="67" y="51"/>
                  </a:lnTo>
                  <a:lnTo>
                    <a:pt x="63" y="54"/>
                  </a:lnTo>
                  <a:lnTo>
                    <a:pt x="63" y="62"/>
                  </a:lnTo>
                  <a:lnTo>
                    <a:pt x="48" y="71"/>
                  </a:lnTo>
                  <a:lnTo>
                    <a:pt x="45" y="64"/>
                  </a:lnTo>
                  <a:lnTo>
                    <a:pt x="36" y="57"/>
                  </a:lnTo>
                  <a:lnTo>
                    <a:pt x="26" y="36"/>
                  </a:lnTo>
                  <a:lnTo>
                    <a:pt x="25" y="25"/>
                  </a:lnTo>
                  <a:lnTo>
                    <a:pt x="20" y="16"/>
                  </a:lnTo>
                  <a:lnTo>
                    <a:pt x="13" y="13"/>
                  </a:lnTo>
                  <a:lnTo>
                    <a:pt x="10" y="4"/>
                  </a:lnTo>
                  <a:lnTo>
                    <a:pt x="5" y="3"/>
                  </a:lnTo>
                  <a:lnTo>
                    <a:pt x="2" y="3"/>
                  </a:lnTo>
                  <a:close/>
                </a:path>
              </a:pathLst>
            </a:custGeom>
            <a:grpFill/>
            <a:ln w="6350" cmpd="sng">
              <a:solidFill>
                <a:schemeClr val="bg1"/>
              </a:solidFill>
              <a:prstDash val="solid"/>
              <a:round/>
              <a:headEnd/>
              <a:tailEnd/>
            </a:ln>
          </p:spPr>
          <p:txBody>
            <a:bodyPr/>
            <a:lstStyle/>
            <a:p>
              <a:endParaRPr lang="en-US" sz="2156"/>
            </a:p>
          </p:txBody>
        </p:sp>
        <p:sp>
          <p:nvSpPr>
            <p:cNvPr id="258" name="Freeform 72">
              <a:extLst>
                <a:ext uri="{FF2B5EF4-FFF2-40B4-BE49-F238E27FC236}">
                  <a16:creationId xmlns:a16="http://schemas.microsoft.com/office/drawing/2014/main" id="{8017A826-707A-F20A-C961-3D7F56B6640E}"/>
                </a:ext>
              </a:extLst>
            </p:cNvPr>
            <p:cNvSpPr>
              <a:spLocks noChangeAspect="1"/>
            </p:cNvSpPr>
            <p:nvPr/>
          </p:nvSpPr>
          <p:spPr bwMode="gray">
            <a:xfrm>
              <a:off x="3830" y="2280"/>
              <a:ext cx="47" cy="69"/>
            </a:xfrm>
            <a:custGeom>
              <a:avLst/>
              <a:gdLst/>
              <a:ahLst/>
              <a:cxnLst>
                <a:cxn ang="0">
                  <a:pos x="139" y="17"/>
                </a:cxn>
                <a:cxn ang="0">
                  <a:pos x="129" y="44"/>
                </a:cxn>
                <a:cxn ang="0">
                  <a:pos x="139" y="75"/>
                </a:cxn>
                <a:cxn ang="0">
                  <a:pos x="146" y="97"/>
                </a:cxn>
                <a:cxn ang="0">
                  <a:pos x="133" y="132"/>
                </a:cxn>
                <a:cxn ang="0">
                  <a:pos x="120" y="144"/>
                </a:cxn>
                <a:cxn ang="0">
                  <a:pos x="98" y="165"/>
                </a:cxn>
                <a:cxn ang="0">
                  <a:pos x="87" y="188"/>
                </a:cxn>
                <a:cxn ang="0">
                  <a:pos x="98" y="216"/>
                </a:cxn>
                <a:cxn ang="0">
                  <a:pos x="99" y="238"/>
                </a:cxn>
                <a:cxn ang="0">
                  <a:pos x="120" y="268"/>
                </a:cxn>
                <a:cxn ang="0">
                  <a:pos x="131" y="261"/>
                </a:cxn>
                <a:cxn ang="0">
                  <a:pos x="145" y="245"/>
                </a:cxn>
                <a:cxn ang="0">
                  <a:pos x="167" y="245"/>
                </a:cxn>
                <a:cxn ang="0">
                  <a:pos x="179" y="273"/>
                </a:cxn>
                <a:cxn ang="0">
                  <a:pos x="189" y="259"/>
                </a:cxn>
                <a:cxn ang="0">
                  <a:pos x="206" y="267"/>
                </a:cxn>
                <a:cxn ang="0">
                  <a:pos x="215" y="279"/>
                </a:cxn>
                <a:cxn ang="0">
                  <a:pos x="216" y="299"/>
                </a:cxn>
                <a:cxn ang="0">
                  <a:pos x="220" y="312"/>
                </a:cxn>
                <a:cxn ang="0">
                  <a:pos x="232" y="317"/>
                </a:cxn>
                <a:cxn ang="0">
                  <a:pos x="231" y="345"/>
                </a:cxn>
                <a:cxn ang="0">
                  <a:pos x="227" y="324"/>
                </a:cxn>
                <a:cxn ang="0">
                  <a:pos x="201" y="317"/>
                </a:cxn>
                <a:cxn ang="0">
                  <a:pos x="184" y="294"/>
                </a:cxn>
                <a:cxn ang="0">
                  <a:pos x="166" y="279"/>
                </a:cxn>
                <a:cxn ang="0">
                  <a:pos x="149" y="280"/>
                </a:cxn>
                <a:cxn ang="0">
                  <a:pos x="152" y="306"/>
                </a:cxn>
                <a:cxn ang="0">
                  <a:pos x="124" y="273"/>
                </a:cxn>
                <a:cxn ang="0">
                  <a:pos x="98" y="268"/>
                </a:cxn>
                <a:cxn ang="0">
                  <a:pos x="75" y="284"/>
                </a:cxn>
                <a:cxn ang="0">
                  <a:pos x="56" y="270"/>
                </a:cxn>
                <a:cxn ang="0">
                  <a:pos x="45" y="254"/>
                </a:cxn>
                <a:cxn ang="0">
                  <a:pos x="61" y="231"/>
                </a:cxn>
                <a:cxn ang="0">
                  <a:pos x="45" y="219"/>
                </a:cxn>
                <a:cxn ang="0">
                  <a:pos x="33" y="230"/>
                </a:cxn>
                <a:cxn ang="0">
                  <a:pos x="16" y="203"/>
                </a:cxn>
                <a:cxn ang="0">
                  <a:pos x="0" y="138"/>
                </a:cxn>
                <a:cxn ang="0">
                  <a:pos x="17" y="146"/>
                </a:cxn>
                <a:cxn ang="0">
                  <a:pos x="29" y="97"/>
                </a:cxn>
                <a:cxn ang="0">
                  <a:pos x="33" y="53"/>
                </a:cxn>
                <a:cxn ang="0">
                  <a:pos x="43" y="7"/>
                </a:cxn>
                <a:cxn ang="0">
                  <a:pos x="67" y="1"/>
                </a:cxn>
                <a:cxn ang="0">
                  <a:pos x="113" y="17"/>
                </a:cxn>
                <a:cxn ang="0">
                  <a:pos x="130" y="4"/>
                </a:cxn>
              </a:cxnLst>
              <a:rect l="0" t="0" r="r" b="b"/>
              <a:pathLst>
                <a:path w="236" h="345">
                  <a:moveTo>
                    <a:pt x="134" y="10"/>
                  </a:moveTo>
                  <a:lnTo>
                    <a:pt x="137" y="14"/>
                  </a:lnTo>
                  <a:lnTo>
                    <a:pt x="139" y="17"/>
                  </a:lnTo>
                  <a:lnTo>
                    <a:pt x="135" y="22"/>
                  </a:lnTo>
                  <a:lnTo>
                    <a:pt x="130" y="33"/>
                  </a:lnTo>
                  <a:lnTo>
                    <a:pt x="129" y="44"/>
                  </a:lnTo>
                  <a:lnTo>
                    <a:pt x="129" y="66"/>
                  </a:lnTo>
                  <a:lnTo>
                    <a:pt x="134" y="74"/>
                  </a:lnTo>
                  <a:lnTo>
                    <a:pt x="139" y="75"/>
                  </a:lnTo>
                  <a:lnTo>
                    <a:pt x="141" y="81"/>
                  </a:lnTo>
                  <a:lnTo>
                    <a:pt x="146" y="87"/>
                  </a:lnTo>
                  <a:lnTo>
                    <a:pt x="146" y="97"/>
                  </a:lnTo>
                  <a:lnTo>
                    <a:pt x="141" y="109"/>
                  </a:lnTo>
                  <a:lnTo>
                    <a:pt x="135" y="122"/>
                  </a:lnTo>
                  <a:lnTo>
                    <a:pt x="133" y="132"/>
                  </a:lnTo>
                  <a:lnTo>
                    <a:pt x="128" y="143"/>
                  </a:lnTo>
                  <a:lnTo>
                    <a:pt x="121" y="148"/>
                  </a:lnTo>
                  <a:lnTo>
                    <a:pt x="120" y="144"/>
                  </a:lnTo>
                  <a:lnTo>
                    <a:pt x="112" y="150"/>
                  </a:lnTo>
                  <a:lnTo>
                    <a:pt x="104" y="156"/>
                  </a:lnTo>
                  <a:lnTo>
                    <a:pt x="98" y="165"/>
                  </a:lnTo>
                  <a:lnTo>
                    <a:pt x="98" y="175"/>
                  </a:lnTo>
                  <a:lnTo>
                    <a:pt x="94" y="184"/>
                  </a:lnTo>
                  <a:lnTo>
                    <a:pt x="87" y="188"/>
                  </a:lnTo>
                  <a:lnTo>
                    <a:pt x="88" y="198"/>
                  </a:lnTo>
                  <a:lnTo>
                    <a:pt x="93" y="208"/>
                  </a:lnTo>
                  <a:lnTo>
                    <a:pt x="98" y="216"/>
                  </a:lnTo>
                  <a:lnTo>
                    <a:pt x="102" y="222"/>
                  </a:lnTo>
                  <a:lnTo>
                    <a:pt x="99" y="227"/>
                  </a:lnTo>
                  <a:lnTo>
                    <a:pt x="99" y="238"/>
                  </a:lnTo>
                  <a:lnTo>
                    <a:pt x="104" y="247"/>
                  </a:lnTo>
                  <a:lnTo>
                    <a:pt x="106" y="254"/>
                  </a:lnTo>
                  <a:lnTo>
                    <a:pt x="120" y="268"/>
                  </a:lnTo>
                  <a:lnTo>
                    <a:pt x="125" y="268"/>
                  </a:lnTo>
                  <a:lnTo>
                    <a:pt x="134" y="265"/>
                  </a:lnTo>
                  <a:lnTo>
                    <a:pt x="131" y="261"/>
                  </a:lnTo>
                  <a:lnTo>
                    <a:pt x="133" y="251"/>
                  </a:lnTo>
                  <a:lnTo>
                    <a:pt x="136" y="253"/>
                  </a:lnTo>
                  <a:lnTo>
                    <a:pt x="145" y="245"/>
                  </a:lnTo>
                  <a:lnTo>
                    <a:pt x="155" y="247"/>
                  </a:lnTo>
                  <a:lnTo>
                    <a:pt x="160" y="243"/>
                  </a:lnTo>
                  <a:lnTo>
                    <a:pt x="167" y="245"/>
                  </a:lnTo>
                  <a:lnTo>
                    <a:pt x="173" y="252"/>
                  </a:lnTo>
                  <a:lnTo>
                    <a:pt x="178" y="263"/>
                  </a:lnTo>
                  <a:lnTo>
                    <a:pt x="179" y="273"/>
                  </a:lnTo>
                  <a:lnTo>
                    <a:pt x="184" y="276"/>
                  </a:lnTo>
                  <a:lnTo>
                    <a:pt x="190" y="270"/>
                  </a:lnTo>
                  <a:lnTo>
                    <a:pt x="189" y="259"/>
                  </a:lnTo>
                  <a:lnTo>
                    <a:pt x="194" y="262"/>
                  </a:lnTo>
                  <a:lnTo>
                    <a:pt x="198" y="264"/>
                  </a:lnTo>
                  <a:lnTo>
                    <a:pt x="206" y="267"/>
                  </a:lnTo>
                  <a:lnTo>
                    <a:pt x="221" y="273"/>
                  </a:lnTo>
                  <a:lnTo>
                    <a:pt x="223" y="278"/>
                  </a:lnTo>
                  <a:lnTo>
                    <a:pt x="215" y="279"/>
                  </a:lnTo>
                  <a:lnTo>
                    <a:pt x="207" y="285"/>
                  </a:lnTo>
                  <a:lnTo>
                    <a:pt x="209" y="294"/>
                  </a:lnTo>
                  <a:lnTo>
                    <a:pt x="216" y="299"/>
                  </a:lnTo>
                  <a:lnTo>
                    <a:pt x="221" y="301"/>
                  </a:lnTo>
                  <a:lnTo>
                    <a:pt x="219" y="308"/>
                  </a:lnTo>
                  <a:lnTo>
                    <a:pt x="220" y="312"/>
                  </a:lnTo>
                  <a:lnTo>
                    <a:pt x="225" y="312"/>
                  </a:lnTo>
                  <a:lnTo>
                    <a:pt x="226" y="316"/>
                  </a:lnTo>
                  <a:lnTo>
                    <a:pt x="232" y="317"/>
                  </a:lnTo>
                  <a:lnTo>
                    <a:pt x="236" y="321"/>
                  </a:lnTo>
                  <a:lnTo>
                    <a:pt x="236" y="339"/>
                  </a:lnTo>
                  <a:lnTo>
                    <a:pt x="231" y="345"/>
                  </a:lnTo>
                  <a:lnTo>
                    <a:pt x="223" y="338"/>
                  </a:lnTo>
                  <a:lnTo>
                    <a:pt x="221" y="331"/>
                  </a:lnTo>
                  <a:lnTo>
                    <a:pt x="227" y="324"/>
                  </a:lnTo>
                  <a:lnTo>
                    <a:pt x="223" y="324"/>
                  </a:lnTo>
                  <a:lnTo>
                    <a:pt x="211" y="324"/>
                  </a:lnTo>
                  <a:lnTo>
                    <a:pt x="201" y="317"/>
                  </a:lnTo>
                  <a:lnTo>
                    <a:pt x="194" y="315"/>
                  </a:lnTo>
                  <a:lnTo>
                    <a:pt x="190" y="302"/>
                  </a:lnTo>
                  <a:lnTo>
                    <a:pt x="184" y="294"/>
                  </a:lnTo>
                  <a:lnTo>
                    <a:pt x="173" y="289"/>
                  </a:lnTo>
                  <a:lnTo>
                    <a:pt x="168" y="284"/>
                  </a:lnTo>
                  <a:lnTo>
                    <a:pt x="166" y="279"/>
                  </a:lnTo>
                  <a:lnTo>
                    <a:pt x="157" y="270"/>
                  </a:lnTo>
                  <a:lnTo>
                    <a:pt x="147" y="268"/>
                  </a:lnTo>
                  <a:lnTo>
                    <a:pt x="149" y="280"/>
                  </a:lnTo>
                  <a:lnTo>
                    <a:pt x="158" y="302"/>
                  </a:lnTo>
                  <a:lnTo>
                    <a:pt x="158" y="306"/>
                  </a:lnTo>
                  <a:lnTo>
                    <a:pt x="152" y="306"/>
                  </a:lnTo>
                  <a:lnTo>
                    <a:pt x="147" y="294"/>
                  </a:lnTo>
                  <a:lnTo>
                    <a:pt x="137" y="286"/>
                  </a:lnTo>
                  <a:lnTo>
                    <a:pt x="124" y="273"/>
                  </a:lnTo>
                  <a:lnTo>
                    <a:pt x="115" y="268"/>
                  </a:lnTo>
                  <a:lnTo>
                    <a:pt x="109" y="267"/>
                  </a:lnTo>
                  <a:lnTo>
                    <a:pt x="98" y="268"/>
                  </a:lnTo>
                  <a:lnTo>
                    <a:pt x="92" y="278"/>
                  </a:lnTo>
                  <a:lnTo>
                    <a:pt x="85" y="283"/>
                  </a:lnTo>
                  <a:lnTo>
                    <a:pt x="75" y="284"/>
                  </a:lnTo>
                  <a:lnTo>
                    <a:pt x="70" y="278"/>
                  </a:lnTo>
                  <a:lnTo>
                    <a:pt x="63" y="276"/>
                  </a:lnTo>
                  <a:lnTo>
                    <a:pt x="56" y="270"/>
                  </a:lnTo>
                  <a:lnTo>
                    <a:pt x="50" y="274"/>
                  </a:lnTo>
                  <a:lnTo>
                    <a:pt x="47" y="264"/>
                  </a:lnTo>
                  <a:lnTo>
                    <a:pt x="45" y="254"/>
                  </a:lnTo>
                  <a:lnTo>
                    <a:pt x="49" y="247"/>
                  </a:lnTo>
                  <a:lnTo>
                    <a:pt x="56" y="240"/>
                  </a:lnTo>
                  <a:lnTo>
                    <a:pt x="61" y="231"/>
                  </a:lnTo>
                  <a:lnTo>
                    <a:pt x="61" y="225"/>
                  </a:lnTo>
                  <a:lnTo>
                    <a:pt x="55" y="220"/>
                  </a:lnTo>
                  <a:lnTo>
                    <a:pt x="45" y="219"/>
                  </a:lnTo>
                  <a:lnTo>
                    <a:pt x="44" y="233"/>
                  </a:lnTo>
                  <a:lnTo>
                    <a:pt x="42" y="238"/>
                  </a:lnTo>
                  <a:lnTo>
                    <a:pt x="33" y="230"/>
                  </a:lnTo>
                  <a:lnTo>
                    <a:pt x="28" y="219"/>
                  </a:lnTo>
                  <a:lnTo>
                    <a:pt x="21" y="219"/>
                  </a:lnTo>
                  <a:lnTo>
                    <a:pt x="16" y="203"/>
                  </a:lnTo>
                  <a:lnTo>
                    <a:pt x="13" y="188"/>
                  </a:lnTo>
                  <a:lnTo>
                    <a:pt x="2" y="155"/>
                  </a:lnTo>
                  <a:lnTo>
                    <a:pt x="0" y="138"/>
                  </a:lnTo>
                  <a:lnTo>
                    <a:pt x="0" y="134"/>
                  </a:lnTo>
                  <a:lnTo>
                    <a:pt x="8" y="136"/>
                  </a:lnTo>
                  <a:lnTo>
                    <a:pt x="17" y="146"/>
                  </a:lnTo>
                  <a:lnTo>
                    <a:pt x="29" y="143"/>
                  </a:lnTo>
                  <a:lnTo>
                    <a:pt x="28" y="113"/>
                  </a:lnTo>
                  <a:lnTo>
                    <a:pt x="29" y="97"/>
                  </a:lnTo>
                  <a:lnTo>
                    <a:pt x="34" y="82"/>
                  </a:lnTo>
                  <a:lnTo>
                    <a:pt x="34" y="65"/>
                  </a:lnTo>
                  <a:lnTo>
                    <a:pt x="33" y="53"/>
                  </a:lnTo>
                  <a:lnTo>
                    <a:pt x="34" y="41"/>
                  </a:lnTo>
                  <a:lnTo>
                    <a:pt x="38" y="17"/>
                  </a:lnTo>
                  <a:lnTo>
                    <a:pt x="43" y="7"/>
                  </a:lnTo>
                  <a:lnTo>
                    <a:pt x="50" y="0"/>
                  </a:lnTo>
                  <a:lnTo>
                    <a:pt x="56" y="1"/>
                  </a:lnTo>
                  <a:lnTo>
                    <a:pt x="67" y="1"/>
                  </a:lnTo>
                  <a:lnTo>
                    <a:pt x="80" y="4"/>
                  </a:lnTo>
                  <a:lnTo>
                    <a:pt x="102" y="17"/>
                  </a:lnTo>
                  <a:lnTo>
                    <a:pt x="113" y="17"/>
                  </a:lnTo>
                  <a:lnTo>
                    <a:pt x="120" y="15"/>
                  </a:lnTo>
                  <a:lnTo>
                    <a:pt x="123" y="4"/>
                  </a:lnTo>
                  <a:lnTo>
                    <a:pt x="130" y="4"/>
                  </a:lnTo>
                  <a:lnTo>
                    <a:pt x="134" y="10"/>
                  </a:lnTo>
                  <a:close/>
                </a:path>
              </a:pathLst>
            </a:custGeom>
            <a:grpFill/>
            <a:ln w="6350" cmpd="sng">
              <a:solidFill>
                <a:schemeClr val="bg1"/>
              </a:solidFill>
              <a:prstDash val="solid"/>
              <a:round/>
              <a:headEnd/>
              <a:tailEnd/>
            </a:ln>
          </p:spPr>
          <p:txBody>
            <a:bodyPr/>
            <a:lstStyle/>
            <a:p>
              <a:endParaRPr lang="en-US" sz="2156"/>
            </a:p>
          </p:txBody>
        </p:sp>
        <p:sp>
          <p:nvSpPr>
            <p:cNvPr id="259" name="Freeform 73">
              <a:extLst>
                <a:ext uri="{FF2B5EF4-FFF2-40B4-BE49-F238E27FC236}">
                  <a16:creationId xmlns:a16="http://schemas.microsoft.com/office/drawing/2014/main" id="{D42BC1B9-3CF4-62A3-3668-1D33349261CF}"/>
                </a:ext>
              </a:extLst>
            </p:cNvPr>
            <p:cNvSpPr>
              <a:spLocks noChangeAspect="1"/>
            </p:cNvSpPr>
            <p:nvPr/>
          </p:nvSpPr>
          <p:spPr bwMode="gray">
            <a:xfrm>
              <a:off x="3867" y="2349"/>
              <a:ext cx="9" cy="9"/>
            </a:xfrm>
            <a:custGeom>
              <a:avLst/>
              <a:gdLst/>
              <a:ahLst/>
              <a:cxnLst>
                <a:cxn ang="0">
                  <a:pos x="2" y="0"/>
                </a:cxn>
                <a:cxn ang="0">
                  <a:pos x="6" y="2"/>
                </a:cxn>
                <a:cxn ang="0">
                  <a:pos x="7" y="4"/>
                </a:cxn>
                <a:cxn ang="0">
                  <a:pos x="9" y="6"/>
                </a:cxn>
                <a:cxn ang="0">
                  <a:pos x="14" y="6"/>
                </a:cxn>
                <a:cxn ang="0">
                  <a:pos x="43" y="29"/>
                </a:cxn>
                <a:cxn ang="0">
                  <a:pos x="45" y="35"/>
                </a:cxn>
                <a:cxn ang="0">
                  <a:pos x="45" y="45"/>
                </a:cxn>
                <a:cxn ang="0">
                  <a:pos x="35" y="41"/>
                </a:cxn>
                <a:cxn ang="0">
                  <a:pos x="27" y="35"/>
                </a:cxn>
                <a:cxn ang="0">
                  <a:pos x="20" y="25"/>
                </a:cxn>
                <a:cxn ang="0">
                  <a:pos x="17" y="22"/>
                </a:cxn>
                <a:cxn ang="0">
                  <a:pos x="9" y="27"/>
                </a:cxn>
                <a:cxn ang="0">
                  <a:pos x="2" y="33"/>
                </a:cxn>
                <a:cxn ang="0">
                  <a:pos x="0" y="32"/>
                </a:cxn>
                <a:cxn ang="0">
                  <a:pos x="2" y="18"/>
                </a:cxn>
                <a:cxn ang="0">
                  <a:pos x="2" y="0"/>
                </a:cxn>
              </a:cxnLst>
              <a:rect l="0" t="0" r="r" b="b"/>
              <a:pathLst>
                <a:path w="45" h="45">
                  <a:moveTo>
                    <a:pt x="2" y="0"/>
                  </a:moveTo>
                  <a:lnTo>
                    <a:pt x="6" y="2"/>
                  </a:lnTo>
                  <a:lnTo>
                    <a:pt x="7" y="4"/>
                  </a:lnTo>
                  <a:lnTo>
                    <a:pt x="9" y="6"/>
                  </a:lnTo>
                  <a:lnTo>
                    <a:pt x="14" y="6"/>
                  </a:lnTo>
                  <a:lnTo>
                    <a:pt x="43" y="29"/>
                  </a:lnTo>
                  <a:lnTo>
                    <a:pt x="45" y="35"/>
                  </a:lnTo>
                  <a:lnTo>
                    <a:pt x="45" y="45"/>
                  </a:lnTo>
                  <a:lnTo>
                    <a:pt x="35" y="41"/>
                  </a:lnTo>
                  <a:lnTo>
                    <a:pt x="27" y="35"/>
                  </a:lnTo>
                  <a:lnTo>
                    <a:pt x="20" y="25"/>
                  </a:lnTo>
                  <a:lnTo>
                    <a:pt x="17" y="22"/>
                  </a:lnTo>
                  <a:lnTo>
                    <a:pt x="9" y="27"/>
                  </a:lnTo>
                  <a:lnTo>
                    <a:pt x="2" y="33"/>
                  </a:lnTo>
                  <a:lnTo>
                    <a:pt x="0" y="32"/>
                  </a:lnTo>
                  <a:lnTo>
                    <a:pt x="2" y="18"/>
                  </a:lnTo>
                  <a:lnTo>
                    <a:pt x="2" y="0"/>
                  </a:lnTo>
                  <a:close/>
                </a:path>
              </a:pathLst>
            </a:custGeom>
            <a:grpFill/>
            <a:ln w="6350" cmpd="sng">
              <a:solidFill>
                <a:schemeClr val="bg1"/>
              </a:solidFill>
              <a:prstDash val="solid"/>
              <a:round/>
              <a:headEnd/>
              <a:tailEnd/>
            </a:ln>
          </p:spPr>
          <p:txBody>
            <a:bodyPr/>
            <a:lstStyle/>
            <a:p>
              <a:endParaRPr lang="en-US" sz="2156"/>
            </a:p>
          </p:txBody>
        </p:sp>
        <p:sp>
          <p:nvSpPr>
            <p:cNvPr id="260" name="Freeform 74">
              <a:extLst>
                <a:ext uri="{FF2B5EF4-FFF2-40B4-BE49-F238E27FC236}">
                  <a16:creationId xmlns:a16="http://schemas.microsoft.com/office/drawing/2014/main" id="{9147B707-17D2-CF8F-EF60-959244828246}"/>
                </a:ext>
              </a:extLst>
            </p:cNvPr>
            <p:cNvSpPr>
              <a:spLocks noChangeAspect="1"/>
            </p:cNvSpPr>
            <p:nvPr/>
          </p:nvSpPr>
          <p:spPr bwMode="gray">
            <a:xfrm>
              <a:off x="3879" y="2348"/>
              <a:ext cx="15" cy="17"/>
            </a:xfrm>
            <a:custGeom>
              <a:avLst/>
              <a:gdLst/>
              <a:ahLst/>
              <a:cxnLst>
                <a:cxn ang="0">
                  <a:pos x="0" y="4"/>
                </a:cxn>
                <a:cxn ang="0">
                  <a:pos x="3" y="4"/>
                </a:cxn>
                <a:cxn ang="0">
                  <a:pos x="26" y="5"/>
                </a:cxn>
                <a:cxn ang="0">
                  <a:pos x="38" y="0"/>
                </a:cxn>
                <a:cxn ang="0">
                  <a:pos x="44" y="2"/>
                </a:cxn>
                <a:cxn ang="0">
                  <a:pos x="51" y="6"/>
                </a:cxn>
                <a:cxn ang="0">
                  <a:pos x="55" y="15"/>
                </a:cxn>
                <a:cxn ang="0">
                  <a:pos x="64" y="21"/>
                </a:cxn>
                <a:cxn ang="0">
                  <a:pos x="64" y="32"/>
                </a:cxn>
                <a:cxn ang="0">
                  <a:pos x="62" y="47"/>
                </a:cxn>
                <a:cxn ang="0">
                  <a:pos x="64" y="57"/>
                </a:cxn>
                <a:cxn ang="0">
                  <a:pos x="72" y="78"/>
                </a:cxn>
                <a:cxn ang="0">
                  <a:pos x="77" y="85"/>
                </a:cxn>
                <a:cxn ang="0">
                  <a:pos x="62" y="85"/>
                </a:cxn>
                <a:cxn ang="0">
                  <a:pos x="51" y="83"/>
                </a:cxn>
                <a:cxn ang="0">
                  <a:pos x="48" y="73"/>
                </a:cxn>
                <a:cxn ang="0">
                  <a:pos x="42" y="70"/>
                </a:cxn>
                <a:cxn ang="0">
                  <a:pos x="34" y="64"/>
                </a:cxn>
                <a:cxn ang="0">
                  <a:pos x="34" y="59"/>
                </a:cxn>
                <a:cxn ang="0">
                  <a:pos x="37" y="51"/>
                </a:cxn>
                <a:cxn ang="0">
                  <a:pos x="35" y="48"/>
                </a:cxn>
                <a:cxn ang="0">
                  <a:pos x="19" y="32"/>
                </a:cxn>
                <a:cxn ang="0">
                  <a:pos x="13" y="30"/>
                </a:cxn>
                <a:cxn ang="0">
                  <a:pos x="6" y="21"/>
                </a:cxn>
                <a:cxn ang="0">
                  <a:pos x="0" y="6"/>
                </a:cxn>
                <a:cxn ang="0">
                  <a:pos x="0" y="4"/>
                </a:cxn>
              </a:cxnLst>
              <a:rect l="0" t="0" r="r" b="b"/>
              <a:pathLst>
                <a:path w="77" h="85">
                  <a:moveTo>
                    <a:pt x="0" y="4"/>
                  </a:moveTo>
                  <a:lnTo>
                    <a:pt x="3" y="4"/>
                  </a:lnTo>
                  <a:lnTo>
                    <a:pt x="26" y="5"/>
                  </a:lnTo>
                  <a:lnTo>
                    <a:pt x="38" y="0"/>
                  </a:lnTo>
                  <a:lnTo>
                    <a:pt x="44" y="2"/>
                  </a:lnTo>
                  <a:lnTo>
                    <a:pt x="51" y="6"/>
                  </a:lnTo>
                  <a:lnTo>
                    <a:pt x="55" y="15"/>
                  </a:lnTo>
                  <a:lnTo>
                    <a:pt x="64" y="21"/>
                  </a:lnTo>
                  <a:lnTo>
                    <a:pt x="64" y="32"/>
                  </a:lnTo>
                  <a:lnTo>
                    <a:pt x="62" y="47"/>
                  </a:lnTo>
                  <a:lnTo>
                    <a:pt x="64" y="57"/>
                  </a:lnTo>
                  <a:lnTo>
                    <a:pt x="72" y="78"/>
                  </a:lnTo>
                  <a:lnTo>
                    <a:pt x="77" y="85"/>
                  </a:lnTo>
                  <a:lnTo>
                    <a:pt x="62" y="85"/>
                  </a:lnTo>
                  <a:lnTo>
                    <a:pt x="51" y="83"/>
                  </a:lnTo>
                  <a:lnTo>
                    <a:pt x="48" y="73"/>
                  </a:lnTo>
                  <a:lnTo>
                    <a:pt x="42" y="70"/>
                  </a:lnTo>
                  <a:lnTo>
                    <a:pt x="34" y="64"/>
                  </a:lnTo>
                  <a:lnTo>
                    <a:pt x="34" y="59"/>
                  </a:lnTo>
                  <a:lnTo>
                    <a:pt x="37" y="51"/>
                  </a:lnTo>
                  <a:lnTo>
                    <a:pt x="35" y="48"/>
                  </a:lnTo>
                  <a:lnTo>
                    <a:pt x="19" y="32"/>
                  </a:lnTo>
                  <a:lnTo>
                    <a:pt x="13" y="30"/>
                  </a:lnTo>
                  <a:lnTo>
                    <a:pt x="6" y="21"/>
                  </a:lnTo>
                  <a:lnTo>
                    <a:pt x="0" y="6"/>
                  </a:lnTo>
                  <a:lnTo>
                    <a:pt x="0" y="4"/>
                  </a:lnTo>
                  <a:close/>
                </a:path>
              </a:pathLst>
            </a:custGeom>
            <a:grpFill/>
            <a:ln w="6350" cmpd="sng">
              <a:solidFill>
                <a:schemeClr val="bg1"/>
              </a:solidFill>
              <a:prstDash val="solid"/>
              <a:round/>
              <a:headEnd/>
              <a:tailEnd/>
            </a:ln>
          </p:spPr>
          <p:txBody>
            <a:bodyPr/>
            <a:lstStyle/>
            <a:p>
              <a:endParaRPr lang="en-US" sz="2156"/>
            </a:p>
          </p:txBody>
        </p:sp>
        <p:sp>
          <p:nvSpPr>
            <p:cNvPr id="261" name="Freeform 75">
              <a:extLst>
                <a:ext uri="{FF2B5EF4-FFF2-40B4-BE49-F238E27FC236}">
                  <a16:creationId xmlns:a16="http://schemas.microsoft.com/office/drawing/2014/main" id="{C213106D-0092-942D-0B13-37F9CCBDC6D5}"/>
                </a:ext>
              </a:extLst>
            </p:cNvPr>
            <p:cNvSpPr>
              <a:spLocks noChangeAspect="1"/>
            </p:cNvSpPr>
            <p:nvPr/>
          </p:nvSpPr>
          <p:spPr bwMode="gray">
            <a:xfrm>
              <a:off x="3853" y="2356"/>
              <a:ext cx="13" cy="17"/>
            </a:xfrm>
            <a:custGeom>
              <a:avLst/>
              <a:gdLst/>
              <a:ahLst/>
              <a:cxnLst>
                <a:cxn ang="0">
                  <a:pos x="0" y="1"/>
                </a:cxn>
                <a:cxn ang="0">
                  <a:pos x="2" y="0"/>
                </a:cxn>
                <a:cxn ang="0">
                  <a:pos x="11" y="2"/>
                </a:cxn>
                <a:cxn ang="0">
                  <a:pos x="24" y="11"/>
                </a:cxn>
                <a:cxn ang="0">
                  <a:pos x="27" y="17"/>
                </a:cxn>
                <a:cxn ang="0">
                  <a:pos x="33" y="18"/>
                </a:cxn>
                <a:cxn ang="0">
                  <a:pos x="49" y="18"/>
                </a:cxn>
                <a:cxn ang="0">
                  <a:pos x="50" y="22"/>
                </a:cxn>
                <a:cxn ang="0">
                  <a:pos x="60" y="19"/>
                </a:cxn>
                <a:cxn ang="0">
                  <a:pos x="63" y="21"/>
                </a:cxn>
                <a:cxn ang="0">
                  <a:pos x="63" y="33"/>
                </a:cxn>
                <a:cxn ang="0">
                  <a:pos x="60" y="44"/>
                </a:cxn>
                <a:cxn ang="0">
                  <a:pos x="52" y="49"/>
                </a:cxn>
                <a:cxn ang="0">
                  <a:pos x="44" y="59"/>
                </a:cxn>
                <a:cxn ang="0">
                  <a:pos x="36" y="65"/>
                </a:cxn>
                <a:cxn ang="0">
                  <a:pos x="32" y="67"/>
                </a:cxn>
                <a:cxn ang="0">
                  <a:pos x="23" y="68"/>
                </a:cxn>
                <a:cxn ang="0">
                  <a:pos x="11" y="73"/>
                </a:cxn>
                <a:cxn ang="0">
                  <a:pos x="3" y="83"/>
                </a:cxn>
                <a:cxn ang="0">
                  <a:pos x="1" y="71"/>
                </a:cxn>
                <a:cxn ang="0">
                  <a:pos x="1" y="59"/>
                </a:cxn>
                <a:cxn ang="0">
                  <a:pos x="3" y="45"/>
                </a:cxn>
                <a:cxn ang="0">
                  <a:pos x="6" y="17"/>
                </a:cxn>
                <a:cxn ang="0">
                  <a:pos x="4" y="11"/>
                </a:cxn>
                <a:cxn ang="0">
                  <a:pos x="0" y="6"/>
                </a:cxn>
                <a:cxn ang="0">
                  <a:pos x="0" y="1"/>
                </a:cxn>
              </a:cxnLst>
              <a:rect l="0" t="0" r="r" b="b"/>
              <a:pathLst>
                <a:path w="63" h="83">
                  <a:moveTo>
                    <a:pt x="0" y="1"/>
                  </a:moveTo>
                  <a:lnTo>
                    <a:pt x="2" y="0"/>
                  </a:lnTo>
                  <a:lnTo>
                    <a:pt x="11" y="2"/>
                  </a:lnTo>
                  <a:lnTo>
                    <a:pt x="24" y="11"/>
                  </a:lnTo>
                  <a:lnTo>
                    <a:pt x="27" y="17"/>
                  </a:lnTo>
                  <a:lnTo>
                    <a:pt x="33" y="18"/>
                  </a:lnTo>
                  <a:lnTo>
                    <a:pt x="49" y="18"/>
                  </a:lnTo>
                  <a:lnTo>
                    <a:pt x="50" y="22"/>
                  </a:lnTo>
                  <a:lnTo>
                    <a:pt x="60" y="19"/>
                  </a:lnTo>
                  <a:lnTo>
                    <a:pt x="63" y="21"/>
                  </a:lnTo>
                  <a:lnTo>
                    <a:pt x="63" y="33"/>
                  </a:lnTo>
                  <a:lnTo>
                    <a:pt x="60" y="44"/>
                  </a:lnTo>
                  <a:lnTo>
                    <a:pt x="52" y="49"/>
                  </a:lnTo>
                  <a:lnTo>
                    <a:pt x="44" y="59"/>
                  </a:lnTo>
                  <a:lnTo>
                    <a:pt x="36" y="65"/>
                  </a:lnTo>
                  <a:lnTo>
                    <a:pt x="32" y="67"/>
                  </a:lnTo>
                  <a:lnTo>
                    <a:pt x="23" y="68"/>
                  </a:lnTo>
                  <a:lnTo>
                    <a:pt x="11" y="73"/>
                  </a:lnTo>
                  <a:lnTo>
                    <a:pt x="3" y="83"/>
                  </a:lnTo>
                  <a:lnTo>
                    <a:pt x="1" y="71"/>
                  </a:lnTo>
                  <a:lnTo>
                    <a:pt x="1" y="59"/>
                  </a:lnTo>
                  <a:lnTo>
                    <a:pt x="3" y="45"/>
                  </a:lnTo>
                  <a:lnTo>
                    <a:pt x="6" y="17"/>
                  </a:lnTo>
                  <a:lnTo>
                    <a:pt x="4" y="11"/>
                  </a:lnTo>
                  <a:lnTo>
                    <a:pt x="0" y="6"/>
                  </a:lnTo>
                  <a:lnTo>
                    <a:pt x="0" y="1"/>
                  </a:lnTo>
                  <a:close/>
                </a:path>
              </a:pathLst>
            </a:custGeom>
            <a:grpFill/>
            <a:ln w="6350" cmpd="sng">
              <a:solidFill>
                <a:schemeClr val="bg1"/>
              </a:solidFill>
              <a:prstDash val="solid"/>
              <a:round/>
              <a:headEnd/>
              <a:tailEnd/>
            </a:ln>
          </p:spPr>
          <p:txBody>
            <a:bodyPr/>
            <a:lstStyle/>
            <a:p>
              <a:endParaRPr lang="en-US" sz="2156"/>
            </a:p>
          </p:txBody>
        </p:sp>
        <p:sp>
          <p:nvSpPr>
            <p:cNvPr id="262" name="Freeform 76">
              <a:extLst>
                <a:ext uri="{FF2B5EF4-FFF2-40B4-BE49-F238E27FC236}">
                  <a16:creationId xmlns:a16="http://schemas.microsoft.com/office/drawing/2014/main" id="{1958A168-A3E9-28CD-AC7C-BFFF687D9597}"/>
                </a:ext>
              </a:extLst>
            </p:cNvPr>
            <p:cNvSpPr>
              <a:spLocks noChangeAspect="1"/>
            </p:cNvSpPr>
            <p:nvPr/>
          </p:nvSpPr>
          <p:spPr bwMode="gray">
            <a:xfrm>
              <a:off x="3858" y="2367"/>
              <a:ext cx="12" cy="21"/>
            </a:xfrm>
            <a:custGeom>
              <a:avLst/>
              <a:gdLst/>
              <a:ahLst/>
              <a:cxnLst>
                <a:cxn ang="0">
                  <a:pos x="29" y="8"/>
                </a:cxn>
                <a:cxn ang="0">
                  <a:pos x="39" y="0"/>
                </a:cxn>
                <a:cxn ang="0">
                  <a:pos x="43" y="1"/>
                </a:cxn>
                <a:cxn ang="0">
                  <a:pos x="59" y="5"/>
                </a:cxn>
                <a:cxn ang="0">
                  <a:pos x="59" y="14"/>
                </a:cxn>
                <a:cxn ang="0">
                  <a:pos x="57" y="25"/>
                </a:cxn>
                <a:cxn ang="0">
                  <a:pos x="52" y="30"/>
                </a:cxn>
                <a:cxn ang="0">
                  <a:pos x="51" y="41"/>
                </a:cxn>
                <a:cxn ang="0">
                  <a:pos x="41" y="62"/>
                </a:cxn>
                <a:cxn ang="0">
                  <a:pos x="40" y="75"/>
                </a:cxn>
                <a:cxn ang="0">
                  <a:pos x="41" y="83"/>
                </a:cxn>
                <a:cxn ang="0">
                  <a:pos x="44" y="90"/>
                </a:cxn>
                <a:cxn ang="0">
                  <a:pos x="43" y="101"/>
                </a:cxn>
                <a:cxn ang="0">
                  <a:pos x="34" y="107"/>
                </a:cxn>
                <a:cxn ang="0">
                  <a:pos x="25" y="97"/>
                </a:cxn>
                <a:cxn ang="0">
                  <a:pos x="19" y="89"/>
                </a:cxn>
                <a:cxn ang="0">
                  <a:pos x="13" y="86"/>
                </a:cxn>
                <a:cxn ang="0">
                  <a:pos x="6" y="79"/>
                </a:cxn>
                <a:cxn ang="0">
                  <a:pos x="0" y="69"/>
                </a:cxn>
                <a:cxn ang="0">
                  <a:pos x="3" y="57"/>
                </a:cxn>
                <a:cxn ang="0">
                  <a:pos x="18" y="51"/>
                </a:cxn>
                <a:cxn ang="0">
                  <a:pos x="22" y="42"/>
                </a:cxn>
                <a:cxn ang="0">
                  <a:pos x="22" y="25"/>
                </a:cxn>
                <a:cxn ang="0">
                  <a:pos x="27" y="10"/>
                </a:cxn>
                <a:cxn ang="0">
                  <a:pos x="29" y="8"/>
                </a:cxn>
              </a:cxnLst>
              <a:rect l="0" t="0" r="r" b="b"/>
              <a:pathLst>
                <a:path w="59" h="107">
                  <a:moveTo>
                    <a:pt x="29" y="8"/>
                  </a:moveTo>
                  <a:lnTo>
                    <a:pt x="39" y="0"/>
                  </a:lnTo>
                  <a:lnTo>
                    <a:pt x="43" y="1"/>
                  </a:lnTo>
                  <a:lnTo>
                    <a:pt x="59" y="5"/>
                  </a:lnTo>
                  <a:lnTo>
                    <a:pt x="59" y="14"/>
                  </a:lnTo>
                  <a:lnTo>
                    <a:pt x="57" y="25"/>
                  </a:lnTo>
                  <a:lnTo>
                    <a:pt x="52" y="30"/>
                  </a:lnTo>
                  <a:lnTo>
                    <a:pt x="51" y="41"/>
                  </a:lnTo>
                  <a:lnTo>
                    <a:pt x="41" y="62"/>
                  </a:lnTo>
                  <a:lnTo>
                    <a:pt x="40" y="75"/>
                  </a:lnTo>
                  <a:lnTo>
                    <a:pt x="41" y="83"/>
                  </a:lnTo>
                  <a:lnTo>
                    <a:pt x="44" y="90"/>
                  </a:lnTo>
                  <a:lnTo>
                    <a:pt x="43" y="101"/>
                  </a:lnTo>
                  <a:lnTo>
                    <a:pt x="34" y="107"/>
                  </a:lnTo>
                  <a:lnTo>
                    <a:pt x="25" y="97"/>
                  </a:lnTo>
                  <a:lnTo>
                    <a:pt x="19" y="89"/>
                  </a:lnTo>
                  <a:lnTo>
                    <a:pt x="13" y="86"/>
                  </a:lnTo>
                  <a:lnTo>
                    <a:pt x="6" y="79"/>
                  </a:lnTo>
                  <a:lnTo>
                    <a:pt x="0" y="69"/>
                  </a:lnTo>
                  <a:lnTo>
                    <a:pt x="3" y="57"/>
                  </a:lnTo>
                  <a:lnTo>
                    <a:pt x="18" y="51"/>
                  </a:lnTo>
                  <a:lnTo>
                    <a:pt x="22" y="42"/>
                  </a:lnTo>
                  <a:lnTo>
                    <a:pt x="22" y="25"/>
                  </a:lnTo>
                  <a:lnTo>
                    <a:pt x="27" y="10"/>
                  </a:lnTo>
                  <a:lnTo>
                    <a:pt x="29" y="8"/>
                  </a:lnTo>
                  <a:close/>
                </a:path>
              </a:pathLst>
            </a:custGeom>
            <a:grpFill/>
            <a:ln w="6350" cmpd="sng">
              <a:solidFill>
                <a:schemeClr val="bg1"/>
              </a:solidFill>
              <a:prstDash val="solid"/>
              <a:round/>
              <a:headEnd/>
              <a:tailEnd/>
            </a:ln>
          </p:spPr>
          <p:txBody>
            <a:bodyPr/>
            <a:lstStyle/>
            <a:p>
              <a:endParaRPr lang="en-US" sz="2156"/>
            </a:p>
          </p:txBody>
        </p:sp>
        <p:sp>
          <p:nvSpPr>
            <p:cNvPr id="263" name="Freeform 77">
              <a:extLst>
                <a:ext uri="{FF2B5EF4-FFF2-40B4-BE49-F238E27FC236}">
                  <a16:creationId xmlns:a16="http://schemas.microsoft.com/office/drawing/2014/main" id="{03A03BF9-982B-EBCF-0785-A6F014D8F283}"/>
                </a:ext>
              </a:extLst>
            </p:cNvPr>
            <p:cNvSpPr>
              <a:spLocks noChangeAspect="1"/>
            </p:cNvSpPr>
            <p:nvPr/>
          </p:nvSpPr>
          <p:spPr bwMode="gray">
            <a:xfrm>
              <a:off x="3879" y="2361"/>
              <a:ext cx="10" cy="16"/>
            </a:xfrm>
            <a:custGeom>
              <a:avLst/>
              <a:gdLst/>
              <a:ahLst/>
              <a:cxnLst>
                <a:cxn ang="0">
                  <a:pos x="0" y="0"/>
                </a:cxn>
                <a:cxn ang="0">
                  <a:pos x="2" y="5"/>
                </a:cxn>
                <a:cxn ang="0">
                  <a:pos x="6" y="8"/>
                </a:cxn>
                <a:cxn ang="0">
                  <a:pos x="11" y="6"/>
                </a:cxn>
                <a:cxn ang="0">
                  <a:pos x="16" y="8"/>
                </a:cxn>
                <a:cxn ang="0">
                  <a:pos x="29" y="7"/>
                </a:cxn>
                <a:cxn ang="0">
                  <a:pos x="37" y="18"/>
                </a:cxn>
                <a:cxn ang="0">
                  <a:pos x="38" y="43"/>
                </a:cxn>
                <a:cxn ang="0">
                  <a:pos x="43" y="51"/>
                </a:cxn>
                <a:cxn ang="0">
                  <a:pos x="48" y="64"/>
                </a:cxn>
                <a:cxn ang="0">
                  <a:pos x="51" y="69"/>
                </a:cxn>
                <a:cxn ang="0">
                  <a:pos x="44" y="72"/>
                </a:cxn>
                <a:cxn ang="0">
                  <a:pos x="38" y="70"/>
                </a:cxn>
                <a:cxn ang="0">
                  <a:pos x="37" y="81"/>
                </a:cxn>
                <a:cxn ang="0">
                  <a:pos x="29" y="78"/>
                </a:cxn>
                <a:cxn ang="0">
                  <a:pos x="26" y="67"/>
                </a:cxn>
                <a:cxn ang="0">
                  <a:pos x="26" y="43"/>
                </a:cxn>
                <a:cxn ang="0">
                  <a:pos x="19" y="30"/>
                </a:cxn>
                <a:cxn ang="0">
                  <a:pos x="8" y="34"/>
                </a:cxn>
                <a:cxn ang="0">
                  <a:pos x="6" y="22"/>
                </a:cxn>
                <a:cxn ang="0">
                  <a:pos x="3" y="10"/>
                </a:cxn>
                <a:cxn ang="0">
                  <a:pos x="1" y="6"/>
                </a:cxn>
                <a:cxn ang="0">
                  <a:pos x="0" y="0"/>
                </a:cxn>
              </a:cxnLst>
              <a:rect l="0" t="0" r="r" b="b"/>
              <a:pathLst>
                <a:path w="51" h="81">
                  <a:moveTo>
                    <a:pt x="0" y="0"/>
                  </a:moveTo>
                  <a:lnTo>
                    <a:pt x="2" y="5"/>
                  </a:lnTo>
                  <a:lnTo>
                    <a:pt x="6" y="8"/>
                  </a:lnTo>
                  <a:lnTo>
                    <a:pt x="11" y="6"/>
                  </a:lnTo>
                  <a:lnTo>
                    <a:pt x="16" y="8"/>
                  </a:lnTo>
                  <a:lnTo>
                    <a:pt x="29" y="7"/>
                  </a:lnTo>
                  <a:lnTo>
                    <a:pt x="37" y="18"/>
                  </a:lnTo>
                  <a:lnTo>
                    <a:pt x="38" y="43"/>
                  </a:lnTo>
                  <a:lnTo>
                    <a:pt x="43" y="51"/>
                  </a:lnTo>
                  <a:lnTo>
                    <a:pt x="48" y="64"/>
                  </a:lnTo>
                  <a:lnTo>
                    <a:pt x="51" y="69"/>
                  </a:lnTo>
                  <a:lnTo>
                    <a:pt x="44" y="72"/>
                  </a:lnTo>
                  <a:lnTo>
                    <a:pt x="38" y="70"/>
                  </a:lnTo>
                  <a:lnTo>
                    <a:pt x="37" y="81"/>
                  </a:lnTo>
                  <a:lnTo>
                    <a:pt x="29" y="78"/>
                  </a:lnTo>
                  <a:lnTo>
                    <a:pt x="26" y="67"/>
                  </a:lnTo>
                  <a:lnTo>
                    <a:pt x="26" y="43"/>
                  </a:lnTo>
                  <a:lnTo>
                    <a:pt x="19" y="30"/>
                  </a:lnTo>
                  <a:lnTo>
                    <a:pt x="8" y="34"/>
                  </a:lnTo>
                  <a:lnTo>
                    <a:pt x="6" y="22"/>
                  </a:lnTo>
                  <a:lnTo>
                    <a:pt x="3" y="10"/>
                  </a:lnTo>
                  <a:lnTo>
                    <a:pt x="1" y="6"/>
                  </a:lnTo>
                  <a:lnTo>
                    <a:pt x="0" y="0"/>
                  </a:lnTo>
                  <a:close/>
                </a:path>
              </a:pathLst>
            </a:custGeom>
            <a:grpFill/>
            <a:ln w="6350" cmpd="sng">
              <a:solidFill>
                <a:schemeClr val="bg1"/>
              </a:solidFill>
              <a:prstDash val="solid"/>
              <a:round/>
              <a:headEnd/>
              <a:tailEnd/>
            </a:ln>
          </p:spPr>
          <p:txBody>
            <a:bodyPr/>
            <a:lstStyle/>
            <a:p>
              <a:endParaRPr lang="en-US" sz="2156"/>
            </a:p>
          </p:txBody>
        </p:sp>
        <p:sp>
          <p:nvSpPr>
            <p:cNvPr id="264" name="Freeform 78">
              <a:extLst>
                <a:ext uri="{FF2B5EF4-FFF2-40B4-BE49-F238E27FC236}">
                  <a16:creationId xmlns:a16="http://schemas.microsoft.com/office/drawing/2014/main" id="{FA0E13D3-E36E-E4E7-0FC8-CFD396648771}"/>
                </a:ext>
              </a:extLst>
            </p:cNvPr>
            <p:cNvSpPr>
              <a:spLocks noChangeAspect="1"/>
            </p:cNvSpPr>
            <p:nvPr/>
          </p:nvSpPr>
          <p:spPr bwMode="gray">
            <a:xfrm>
              <a:off x="3869" y="2363"/>
              <a:ext cx="7" cy="20"/>
            </a:xfrm>
            <a:custGeom>
              <a:avLst/>
              <a:gdLst/>
              <a:ahLst/>
              <a:cxnLst>
                <a:cxn ang="0">
                  <a:pos x="35" y="2"/>
                </a:cxn>
                <a:cxn ang="0">
                  <a:pos x="37" y="0"/>
                </a:cxn>
                <a:cxn ang="0">
                  <a:pos x="38" y="5"/>
                </a:cxn>
                <a:cxn ang="0">
                  <a:pos x="37" y="10"/>
                </a:cxn>
                <a:cxn ang="0">
                  <a:pos x="37" y="33"/>
                </a:cxn>
                <a:cxn ang="0">
                  <a:pos x="36" y="48"/>
                </a:cxn>
                <a:cxn ang="0">
                  <a:pos x="24" y="58"/>
                </a:cxn>
                <a:cxn ang="0">
                  <a:pos x="15" y="75"/>
                </a:cxn>
                <a:cxn ang="0">
                  <a:pos x="10" y="86"/>
                </a:cxn>
                <a:cxn ang="0">
                  <a:pos x="6" y="96"/>
                </a:cxn>
                <a:cxn ang="0">
                  <a:pos x="3" y="99"/>
                </a:cxn>
                <a:cxn ang="0">
                  <a:pos x="0" y="87"/>
                </a:cxn>
                <a:cxn ang="0">
                  <a:pos x="0" y="78"/>
                </a:cxn>
                <a:cxn ang="0">
                  <a:pos x="8" y="58"/>
                </a:cxn>
                <a:cxn ang="0">
                  <a:pos x="17" y="41"/>
                </a:cxn>
                <a:cxn ang="0">
                  <a:pos x="26" y="21"/>
                </a:cxn>
                <a:cxn ang="0">
                  <a:pos x="31" y="5"/>
                </a:cxn>
                <a:cxn ang="0">
                  <a:pos x="35" y="2"/>
                </a:cxn>
              </a:cxnLst>
              <a:rect l="0" t="0" r="r" b="b"/>
              <a:pathLst>
                <a:path w="38" h="99">
                  <a:moveTo>
                    <a:pt x="35" y="2"/>
                  </a:moveTo>
                  <a:lnTo>
                    <a:pt x="37" y="0"/>
                  </a:lnTo>
                  <a:lnTo>
                    <a:pt x="38" y="5"/>
                  </a:lnTo>
                  <a:lnTo>
                    <a:pt x="37" y="10"/>
                  </a:lnTo>
                  <a:lnTo>
                    <a:pt x="37" y="33"/>
                  </a:lnTo>
                  <a:lnTo>
                    <a:pt x="36" y="48"/>
                  </a:lnTo>
                  <a:lnTo>
                    <a:pt x="24" y="58"/>
                  </a:lnTo>
                  <a:lnTo>
                    <a:pt x="15" y="75"/>
                  </a:lnTo>
                  <a:lnTo>
                    <a:pt x="10" y="86"/>
                  </a:lnTo>
                  <a:lnTo>
                    <a:pt x="6" y="96"/>
                  </a:lnTo>
                  <a:lnTo>
                    <a:pt x="3" y="99"/>
                  </a:lnTo>
                  <a:lnTo>
                    <a:pt x="0" y="87"/>
                  </a:lnTo>
                  <a:lnTo>
                    <a:pt x="0" y="78"/>
                  </a:lnTo>
                  <a:lnTo>
                    <a:pt x="8" y="58"/>
                  </a:lnTo>
                  <a:lnTo>
                    <a:pt x="17" y="41"/>
                  </a:lnTo>
                  <a:lnTo>
                    <a:pt x="26" y="21"/>
                  </a:lnTo>
                  <a:lnTo>
                    <a:pt x="31" y="5"/>
                  </a:lnTo>
                  <a:lnTo>
                    <a:pt x="35" y="2"/>
                  </a:lnTo>
                  <a:close/>
                </a:path>
              </a:pathLst>
            </a:custGeom>
            <a:grpFill/>
            <a:ln w="6350" cmpd="sng">
              <a:solidFill>
                <a:schemeClr val="bg1"/>
              </a:solidFill>
              <a:prstDash val="solid"/>
              <a:round/>
              <a:headEnd/>
              <a:tailEnd/>
            </a:ln>
          </p:spPr>
          <p:txBody>
            <a:bodyPr/>
            <a:lstStyle/>
            <a:p>
              <a:endParaRPr lang="en-US" sz="2156"/>
            </a:p>
          </p:txBody>
        </p:sp>
        <p:sp>
          <p:nvSpPr>
            <p:cNvPr id="265" name="Freeform 79">
              <a:extLst>
                <a:ext uri="{FF2B5EF4-FFF2-40B4-BE49-F238E27FC236}">
                  <a16:creationId xmlns:a16="http://schemas.microsoft.com/office/drawing/2014/main" id="{F0B9C615-2DCB-B623-9D27-E7BFDC37106A}"/>
                </a:ext>
              </a:extLst>
            </p:cNvPr>
            <p:cNvSpPr>
              <a:spLocks noChangeAspect="1"/>
            </p:cNvSpPr>
            <p:nvPr/>
          </p:nvSpPr>
          <p:spPr bwMode="gray">
            <a:xfrm>
              <a:off x="3874" y="2375"/>
              <a:ext cx="8" cy="7"/>
            </a:xfrm>
            <a:custGeom>
              <a:avLst/>
              <a:gdLst/>
              <a:ahLst/>
              <a:cxnLst>
                <a:cxn ang="0">
                  <a:pos x="0" y="18"/>
                </a:cxn>
                <a:cxn ang="0">
                  <a:pos x="0" y="16"/>
                </a:cxn>
                <a:cxn ang="0">
                  <a:pos x="2" y="16"/>
                </a:cxn>
                <a:cxn ang="0">
                  <a:pos x="9" y="12"/>
                </a:cxn>
                <a:cxn ang="0">
                  <a:pos x="12" y="5"/>
                </a:cxn>
                <a:cxn ang="0">
                  <a:pos x="20" y="0"/>
                </a:cxn>
                <a:cxn ang="0">
                  <a:pos x="32" y="5"/>
                </a:cxn>
                <a:cxn ang="0">
                  <a:pos x="39" y="3"/>
                </a:cxn>
                <a:cxn ang="0">
                  <a:pos x="39" y="14"/>
                </a:cxn>
                <a:cxn ang="0">
                  <a:pos x="38" y="18"/>
                </a:cxn>
                <a:cxn ang="0">
                  <a:pos x="39" y="24"/>
                </a:cxn>
                <a:cxn ang="0">
                  <a:pos x="37" y="27"/>
                </a:cxn>
                <a:cxn ang="0">
                  <a:pos x="22" y="31"/>
                </a:cxn>
                <a:cxn ang="0">
                  <a:pos x="7" y="30"/>
                </a:cxn>
                <a:cxn ang="0">
                  <a:pos x="4" y="26"/>
                </a:cxn>
                <a:cxn ang="0">
                  <a:pos x="0" y="18"/>
                </a:cxn>
              </a:cxnLst>
              <a:rect l="0" t="0" r="r" b="b"/>
              <a:pathLst>
                <a:path w="39" h="31">
                  <a:moveTo>
                    <a:pt x="0" y="18"/>
                  </a:moveTo>
                  <a:lnTo>
                    <a:pt x="0" y="16"/>
                  </a:lnTo>
                  <a:lnTo>
                    <a:pt x="2" y="16"/>
                  </a:lnTo>
                  <a:lnTo>
                    <a:pt x="9" y="12"/>
                  </a:lnTo>
                  <a:lnTo>
                    <a:pt x="12" y="5"/>
                  </a:lnTo>
                  <a:lnTo>
                    <a:pt x="20" y="0"/>
                  </a:lnTo>
                  <a:lnTo>
                    <a:pt x="32" y="5"/>
                  </a:lnTo>
                  <a:lnTo>
                    <a:pt x="39" y="3"/>
                  </a:lnTo>
                  <a:lnTo>
                    <a:pt x="39" y="14"/>
                  </a:lnTo>
                  <a:lnTo>
                    <a:pt x="38" y="18"/>
                  </a:lnTo>
                  <a:lnTo>
                    <a:pt x="39" y="24"/>
                  </a:lnTo>
                  <a:lnTo>
                    <a:pt x="37" y="27"/>
                  </a:lnTo>
                  <a:lnTo>
                    <a:pt x="22" y="31"/>
                  </a:lnTo>
                  <a:lnTo>
                    <a:pt x="7" y="30"/>
                  </a:lnTo>
                  <a:lnTo>
                    <a:pt x="4" y="26"/>
                  </a:lnTo>
                  <a:lnTo>
                    <a:pt x="0" y="18"/>
                  </a:lnTo>
                  <a:close/>
                </a:path>
              </a:pathLst>
            </a:custGeom>
            <a:grpFill/>
            <a:ln w="6350" cmpd="sng">
              <a:solidFill>
                <a:schemeClr val="bg1"/>
              </a:solidFill>
              <a:prstDash val="solid"/>
              <a:round/>
              <a:headEnd/>
              <a:tailEnd/>
            </a:ln>
          </p:spPr>
          <p:txBody>
            <a:bodyPr/>
            <a:lstStyle/>
            <a:p>
              <a:endParaRPr lang="en-US" sz="2156"/>
            </a:p>
          </p:txBody>
        </p:sp>
        <p:sp>
          <p:nvSpPr>
            <p:cNvPr id="266" name="Freeform 80">
              <a:extLst>
                <a:ext uri="{FF2B5EF4-FFF2-40B4-BE49-F238E27FC236}">
                  <a16:creationId xmlns:a16="http://schemas.microsoft.com/office/drawing/2014/main" id="{31DFA642-0B2F-E851-EF0F-351D14108DF4}"/>
                </a:ext>
              </a:extLst>
            </p:cNvPr>
            <p:cNvSpPr>
              <a:spLocks noChangeAspect="1"/>
            </p:cNvSpPr>
            <p:nvPr/>
          </p:nvSpPr>
          <p:spPr bwMode="gray">
            <a:xfrm>
              <a:off x="3853" y="2380"/>
              <a:ext cx="51" cy="46"/>
            </a:xfrm>
            <a:custGeom>
              <a:avLst/>
              <a:gdLst/>
              <a:ahLst/>
              <a:cxnLst>
                <a:cxn ang="0">
                  <a:pos x="190" y="0"/>
                </a:cxn>
                <a:cxn ang="0">
                  <a:pos x="207" y="10"/>
                </a:cxn>
                <a:cxn ang="0">
                  <a:pos x="224" y="26"/>
                </a:cxn>
                <a:cxn ang="0">
                  <a:pos x="233" y="33"/>
                </a:cxn>
                <a:cxn ang="0">
                  <a:pos x="240" y="51"/>
                </a:cxn>
                <a:cxn ang="0">
                  <a:pos x="242" y="70"/>
                </a:cxn>
                <a:cxn ang="0">
                  <a:pos x="246" y="86"/>
                </a:cxn>
                <a:cxn ang="0">
                  <a:pos x="250" y="110"/>
                </a:cxn>
                <a:cxn ang="0">
                  <a:pos x="254" y="142"/>
                </a:cxn>
                <a:cxn ang="0">
                  <a:pos x="243" y="152"/>
                </a:cxn>
                <a:cxn ang="0">
                  <a:pos x="238" y="185"/>
                </a:cxn>
                <a:cxn ang="0">
                  <a:pos x="227" y="167"/>
                </a:cxn>
                <a:cxn ang="0">
                  <a:pos x="221" y="142"/>
                </a:cxn>
                <a:cxn ang="0">
                  <a:pos x="212" y="131"/>
                </a:cxn>
                <a:cxn ang="0">
                  <a:pos x="192" y="158"/>
                </a:cxn>
                <a:cxn ang="0">
                  <a:pos x="197" y="179"/>
                </a:cxn>
                <a:cxn ang="0">
                  <a:pos x="206" y="201"/>
                </a:cxn>
                <a:cxn ang="0">
                  <a:pos x="194" y="227"/>
                </a:cxn>
                <a:cxn ang="0">
                  <a:pos x="184" y="211"/>
                </a:cxn>
                <a:cxn ang="0">
                  <a:pos x="174" y="211"/>
                </a:cxn>
                <a:cxn ang="0">
                  <a:pos x="156" y="210"/>
                </a:cxn>
                <a:cxn ang="0">
                  <a:pos x="125" y="189"/>
                </a:cxn>
                <a:cxn ang="0">
                  <a:pos x="119" y="171"/>
                </a:cxn>
                <a:cxn ang="0">
                  <a:pos x="113" y="150"/>
                </a:cxn>
                <a:cxn ang="0">
                  <a:pos x="125" y="126"/>
                </a:cxn>
                <a:cxn ang="0">
                  <a:pos x="105" y="108"/>
                </a:cxn>
                <a:cxn ang="0">
                  <a:pos x="89" y="104"/>
                </a:cxn>
                <a:cxn ang="0">
                  <a:pos x="81" y="125"/>
                </a:cxn>
                <a:cxn ang="0">
                  <a:pos x="68" y="121"/>
                </a:cxn>
                <a:cxn ang="0">
                  <a:pos x="55" y="126"/>
                </a:cxn>
                <a:cxn ang="0">
                  <a:pos x="50" y="123"/>
                </a:cxn>
                <a:cxn ang="0">
                  <a:pos x="39" y="112"/>
                </a:cxn>
                <a:cxn ang="0">
                  <a:pos x="16" y="153"/>
                </a:cxn>
                <a:cxn ang="0">
                  <a:pos x="3" y="155"/>
                </a:cxn>
                <a:cxn ang="0">
                  <a:pos x="7" y="121"/>
                </a:cxn>
                <a:cxn ang="0">
                  <a:pos x="22" y="93"/>
                </a:cxn>
                <a:cxn ang="0">
                  <a:pos x="56" y="76"/>
                </a:cxn>
                <a:cxn ang="0">
                  <a:pos x="73" y="64"/>
                </a:cxn>
                <a:cxn ang="0">
                  <a:pos x="99" y="64"/>
                </a:cxn>
                <a:cxn ang="0">
                  <a:pos x="98" y="94"/>
                </a:cxn>
                <a:cxn ang="0">
                  <a:pos x="127" y="69"/>
                </a:cxn>
                <a:cxn ang="0">
                  <a:pos x="146" y="66"/>
                </a:cxn>
                <a:cxn ang="0">
                  <a:pos x="153" y="49"/>
                </a:cxn>
                <a:cxn ang="0">
                  <a:pos x="169" y="46"/>
                </a:cxn>
                <a:cxn ang="0">
                  <a:pos x="189" y="43"/>
                </a:cxn>
                <a:cxn ang="0">
                  <a:pos x="194" y="26"/>
                </a:cxn>
                <a:cxn ang="0">
                  <a:pos x="191" y="1"/>
                </a:cxn>
              </a:cxnLst>
              <a:rect l="0" t="0" r="r" b="b"/>
              <a:pathLst>
                <a:path w="254" h="227">
                  <a:moveTo>
                    <a:pt x="191" y="1"/>
                  </a:moveTo>
                  <a:lnTo>
                    <a:pt x="190" y="0"/>
                  </a:lnTo>
                  <a:lnTo>
                    <a:pt x="200" y="0"/>
                  </a:lnTo>
                  <a:lnTo>
                    <a:pt x="207" y="10"/>
                  </a:lnTo>
                  <a:lnTo>
                    <a:pt x="215" y="13"/>
                  </a:lnTo>
                  <a:lnTo>
                    <a:pt x="224" y="26"/>
                  </a:lnTo>
                  <a:lnTo>
                    <a:pt x="229" y="26"/>
                  </a:lnTo>
                  <a:lnTo>
                    <a:pt x="233" y="33"/>
                  </a:lnTo>
                  <a:lnTo>
                    <a:pt x="240" y="46"/>
                  </a:lnTo>
                  <a:lnTo>
                    <a:pt x="240" y="51"/>
                  </a:lnTo>
                  <a:lnTo>
                    <a:pt x="231" y="64"/>
                  </a:lnTo>
                  <a:lnTo>
                    <a:pt x="242" y="70"/>
                  </a:lnTo>
                  <a:lnTo>
                    <a:pt x="242" y="81"/>
                  </a:lnTo>
                  <a:lnTo>
                    <a:pt x="246" y="86"/>
                  </a:lnTo>
                  <a:lnTo>
                    <a:pt x="248" y="104"/>
                  </a:lnTo>
                  <a:lnTo>
                    <a:pt x="250" y="110"/>
                  </a:lnTo>
                  <a:lnTo>
                    <a:pt x="254" y="124"/>
                  </a:lnTo>
                  <a:lnTo>
                    <a:pt x="254" y="142"/>
                  </a:lnTo>
                  <a:lnTo>
                    <a:pt x="249" y="150"/>
                  </a:lnTo>
                  <a:lnTo>
                    <a:pt x="243" y="152"/>
                  </a:lnTo>
                  <a:lnTo>
                    <a:pt x="238" y="161"/>
                  </a:lnTo>
                  <a:lnTo>
                    <a:pt x="238" y="185"/>
                  </a:lnTo>
                  <a:lnTo>
                    <a:pt x="231" y="179"/>
                  </a:lnTo>
                  <a:lnTo>
                    <a:pt x="227" y="167"/>
                  </a:lnTo>
                  <a:lnTo>
                    <a:pt x="227" y="151"/>
                  </a:lnTo>
                  <a:lnTo>
                    <a:pt x="221" y="142"/>
                  </a:lnTo>
                  <a:lnTo>
                    <a:pt x="217" y="134"/>
                  </a:lnTo>
                  <a:lnTo>
                    <a:pt x="212" y="131"/>
                  </a:lnTo>
                  <a:lnTo>
                    <a:pt x="207" y="135"/>
                  </a:lnTo>
                  <a:lnTo>
                    <a:pt x="192" y="158"/>
                  </a:lnTo>
                  <a:lnTo>
                    <a:pt x="191" y="172"/>
                  </a:lnTo>
                  <a:lnTo>
                    <a:pt x="197" y="179"/>
                  </a:lnTo>
                  <a:lnTo>
                    <a:pt x="202" y="189"/>
                  </a:lnTo>
                  <a:lnTo>
                    <a:pt x="206" y="201"/>
                  </a:lnTo>
                  <a:lnTo>
                    <a:pt x="206" y="207"/>
                  </a:lnTo>
                  <a:lnTo>
                    <a:pt x="194" y="227"/>
                  </a:lnTo>
                  <a:lnTo>
                    <a:pt x="186" y="223"/>
                  </a:lnTo>
                  <a:lnTo>
                    <a:pt x="184" y="211"/>
                  </a:lnTo>
                  <a:lnTo>
                    <a:pt x="183" y="205"/>
                  </a:lnTo>
                  <a:lnTo>
                    <a:pt x="174" y="211"/>
                  </a:lnTo>
                  <a:lnTo>
                    <a:pt x="164" y="212"/>
                  </a:lnTo>
                  <a:lnTo>
                    <a:pt x="156" y="210"/>
                  </a:lnTo>
                  <a:lnTo>
                    <a:pt x="133" y="199"/>
                  </a:lnTo>
                  <a:lnTo>
                    <a:pt x="125" y="189"/>
                  </a:lnTo>
                  <a:lnTo>
                    <a:pt x="120" y="182"/>
                  </a:lnTo>
                  <a:lnTo>
                    <a:pt x="119" y="171"/>
                  </a:lnTo>
                  <a:lnTo>
                    <a:pt x="116" y="162"/>
                  </a:lnTo>
                  <a:lnTo>
                    <a:pt x="113" y="150"/>
                  </a:lnTo>
                  <a:lnTo>
                    <a:pt x="125" y="134"/>
                  </a:lnTo>
                  <a:lnTo>
                    <a:pt x="125" y="126"/>
                  </a:lnTo>
                  <a:lnTo>
                    <a:pt x="116" y="116"/>
                  </a:lnTo>
                  <a:lnTo>
                    <a:pt x="105" y="108"/>
                  </a:lnTo>
                  <a:lnTo>
                    <a:pt x="97" y="104"/>
                  </a:lnTo>
                  <a:lnTo>
                    <a:pt x="89" y="104"/>
                  </a:lnTo>
                  <a:lnTo>
                    <a:pt x="81" y="119"/>
                  </a:lnTo>
                  <a:lnTo>
                    <a:pt x="81" y="125"/>
                  </a:lnTo>
                  <a:lnTo>
                    <a:pt x="73" y="121"/>
                  </a:lnTo>
                  <a:lnTo>
                    <a:pt x="68" y="121"/>
                  </a:lnTo>
                  <a:lnTo>
                    <a:pt x="68" y="114"/>
                  </a:lnTo>
                  <a:lnTo>
                    <a:pt x="55" y="126"/>
                  </a:lnTo>
                  <a:lnTo>
                    <a:pt x="54" y="132"/>
                  </a:lnTo>
                  <a:lnTo>
                    <a:pt x="50" y="123"/>
                  </a:lnTo>
                  <a:lnTo>
                    <a:pt x="47" y="112"/>
                  </a:lnTo>
                  <a:lnTo>
                    <a:pt x="39" y="112"/>
                  </a:lnTo>
                  <a:lnTo>
                    <a:pt x="28" y="124"/>
                  </a:lnTo>
                  <a:lnTo>
                    <a:pt x="16" y="153"/>
                  </a:lnTo>
                  <a:lnTo>
                    <a:pt x="9" y="156"/>
                  </a:lnTo>
                  <a:lnTo>
                    <a:pt x="3" y="155"/>
                  </a:lnTo>
                  <a:lnTo>
                    <a:pt x="0" y="144"/>
                  </a:lnTo>
                  <a:lnTo>
                    <a:pt x="7" y="121"/>
                  </a:lnTo>
                  <a:lnTo>
                    <a:pt x="12" y="104"/>
                  </a:lnTo>
                  <a:lnTo>
                    <a:pt x="22" y="93"/>
                  </a:lnTo>
                  <a:lnTo>
                    <a:pt x="52" y="85"/>
                  </a:lnTo>
                  <a:lnTo>
                    <a:pt x="56" y="76"/>
                  </a:lnTo>
                  <a:lnTo>
                    <a:pt x="63" y="69"/>
                  </a:lnTo>
                  <a:lnTo>
                    <a:pt x="73" y="64"/>
                  </a:lnTo>
                  <a:lnTo>
                    <a:pt x="79" y="56"/>
                  </a:lnTo>
                  <a:lnTo>
                    <a:pt x="99" y="64"/>
                  </a:lnTo>
                  <a:lnTo>
                    <a:pt x="104" y="76"/>
                  </a:lnTo>
                  <a:lnTo>
                    <a:pt x="98" y="94"/>
                  </a:lnTo>
                  <a:lnTo>
                    <a:pt x="120" y="85"/>
                  </a:lnTo>
                  <a:lnTo>
                    <a:pt x="127" y="69"/>
                  </a:lnTo>
                  <a:lnTo>
                    <a:pt x="138" y="64"/>
                  </a:lnTo>
                  <a:lnTo>
                    <a:pt x="146" y="66"/>
                  </a:lnTo>
                  <a:lnTo>
                    <a:pt x="151" y="60"/>
                  </a:lnTo>
                  <a:lnTo>
                    <a:pt x="153" y="49"/>
                  </a:lnTo>
                  <a:lnTo>
                    <a:pt x="158" y="43"/>
                  </a:lnTo>
                  <a:lnTo>
                    <a:pt x="169" y="46"/>
                  </a:lnTo>
                  <a:lnTo>
                    <a:pt x="181" y="40"/>
                  </a:lnTo>
                  <a:lnTo>
                    <a:pt x="189" y="43"/>
                  </a:lnTo>
                  <a:lnTo>
                    <a:pt x="192" y="39"/>
                  </a:lnTo>
                  <a:lnTo>
                    <a:pt x="194" y="26"/>
                  </a:lnTo>
                  <a:lnTo>
                    <a:pt x="191" y="7"/>
                  </a:lnTo>
                  <a:lnTo>
                    <a:pt x="191" y="1"/>
                  </a:lnTo>
                  <a:close/>
                </a:path>
              </a:pathLst>
            </a:custGeom>
            <a:grpFill/>
            <a:ln w="6350" cmpd="sng">
              <a:solidFill>
                <a:schemeClr val="bg1"/>
              </a:solidFill>
              <a:prstDash val="solid"/>
              <a:round/>
              <a:headEnd/>
              <a:tailEnd/>
            </a:ln>
          </p:spPr>
          <p:txBody>
            <a:bodyPr/>
            <a:lstStyle/>
            <a:p>
              <a:endParaRPr lang="en-US" sz="2156"/>
            </a:p>
          </p:txBody>
        </p:sp>
      </p:grpSp>
      <p:sp>
        <p:nvSpPr>
          <p:cNvPr id="267" name="Freeform 81">
            <a:extLst>
              <a:ext uri="{FF2B5EF4-FFF2-40B4-BE49-F238E27FC236}">
                <a16:creationId xmlns:a16="http://schemas.microsoft.com/office/drawing/2014/main" id="{2716A270-593F-359E-1C86-CA6880581E68}"/>
              </a:ext>
            </a:extLst>
          </p:cNvPr>
          <p:cNvSpPr>
            <a:spLocks noChangeAspect="1"/>
          </p:cNvSpPr>
          <p:nvPr/>
        </p:nvSpPr>
        <p:spPr bwMode="gray">
          <a:xfrm>
            <a:off x="7109508" y="2676605"/>
            <a:ext cx="15847" cy="12677"/>
          </a:xfrm>
          <a:custGeom>
            <a:avLst/>
            <a:gdLst/>
            <a:ahLst/>
            <a:cxnLst>
              <a:cxn ang="0">
                <a:pos x="67" y="9"/>
              </a:cxn>
              <a:cxn ang="0">
                <a:pos x="72" y="14"/>
              </a:cxn>
              <a:cxn ang="0">
                <a:pos x="76" y="21"/>
              </a:cxn>
              <a:cxn ang="0">
                <a:pos x="77" y="26"/>
              </a:cxn>
              <a:cxn ang="0">
                <a:pos x="77" y="32"/>
              </a:cxn>
              <a:cxn ang="0">
                <a:pos x="76" y="37"/>
              </a:cxn>
              <a:cxn ang="0">
                <a:pos x="70" y="37"/>
              </a:cxn>
              <a:cxn ang="0">
                <a:pos x="65" y="35"/>
              </a:cxn>
              <a:cxn ang="0">
                <a:pos x="61" y="27"/>
              </a:cxn>
              <a:cxn ang="0">
                <a:pos x="59" y="20"/>
              </a:cxn>
              <a:cxn ang="0">
                <a:pos x="56" y="16"/>
              </a:cxn>
              <a:cxn ang="0">
                <a:pos x="51" y="16"/>
              </a:cxn>
              <a:cxn ang="0">
                <a:pos x="46" y="19"/>
              </a:cxn>
              <a:cxn ang="0">
                <a:pos x="43" y="24"/>
              </a:cxn>
              <a:cxn ang="0">
                <a:pos x="41" y="48"/>
              </a:cxn>
              <a:cxn ang="0">
                <a:pos x="39" y="56"/>
              </a:cxn>
              <a:cxn ang="0">
                <a:pos x="34" y="58"/>
              </a:cxn>
              <a:cxn ang="0">
                <a:pos x="29" y="57"/>
              </a:cxn>
              <a:cxn ang="0">
                <a:pos x="26" y="53"/>
              </a:cxn>
              <a:cxn ang="0">
                <a:pos x="21" y="48"/>
              </a:cxn>
              <a:cxn ang="0">
                <a:pos x="17" y="42"/>
              </a:cxn>
              <a:cxn ang="0">
                <a:pos x="7" y="31"/>
              </a:cxn>
              <a:cxn ang="0">
                <a:pos x="3" y="29"/>
              </a:cxn>
              <a:cxn ang="0">
                <a:pos x="0" y="27"/>
              </a:cxn>
              <a:cxn ang="0">
                <a:pos x="2" y="25"/>
              </a:cxn>
              <a:cxn ang="0">
                <a:pos x="11" y="22"/>
              </a:cxn>
              <a:cxn ang="0">
                <a:pos x="26" y="21"/>
              </a:cxn>
              <a:cxn ang="0">
                <a:pos x="33" y="16"/>
              </a:cxn>
              <a:cxn ang="0">
                <a:pos x="53" y="0"/>
              </a:cxn>
              <a:cxn ang="0">
                <a:pos x="55" y="8"/>
              </a:cxn>
              <a:cxn ang="0">
                <a:pos x="67" y="9"/>
              </a:cxn>
            </a:cxnLst>
            <a:rect l="0" t="0" r="r" b="b"/>
            <a:pathLst>
              <a:path w="77" h="58">
                <a:moveTo>
                  <a:pt x="67" y="9"/>
                </a:moveTo>
                <a:lnTo>
                  <a:pt x="72" y="14"/>
                </a:lnTo>
                <a:lnTo>
                  <a:pt x="76" y="21"/>
                </a:lnTo>
                <a:lnTo>
                  <a:pt x="77" y="26"/>
                </a:lnTo>
                <a:lnTo>
                  <a:pt x="77" y="32"/>
                </a:lnTo>
                <a:lnTo>
                  <a:pt x="76" y="37"/>
                </a:lnTo>
                <a:lnTo>
                  <a:pt x="70" y="37"/>
                </a:lnTo>
                <a:lnTo>
                  <a:pt x="65" y="35"/>
                </a:lnTo>
                <a:lnTo>
                  <a:pt x="61" y="27"/>
                </a:lnTo>
                <a:lnTo>
                  <a:pt x="59" y="20"/>
                </a:lnTo>
                <a:lnTo>
                  <a:pt x="56" y="16"/>
                </a:lnTo>
                <a:lnTo>
                  <a:pt x="51" y="16"/>
                </a:lnTo>
                <a:lnTo>
                  <a:pt x="46" y="19"/>
                </a:lnTo>
                <a:lnTo>
                  <a:pt x="43" y="24"/>
                </a:lnTo>
                <a:lnTo>
                  <a:pt x="41" y="48"/>
                </a:lnTo>
                <a:lnTo>
                  <a:pt x="39" y="56"/>
                </a:lnTo>
                <a:lnTo>
                  <a:pt x="34" y="58"/>
                </a:lnTo>
                <a:lnTo>
                  <a:pt x="29" y="57"/>
                </a:lnTo>
                <a:lnTo>
                  <a:pt x="26" y="53"/>
                </a:lnTo>
                <a:lnTo>
                  <a:pt x="21" y="48"/>
                </a:lnTo>
                <a:lnTo>
                  <a:pt x="17" y="42"/>
                </a:lnTo>
                <a:lnTo>
                  <a:pt x="7" y="31"/>
                </a:lnTo>
                <a:lnTo>
                  <a:pt x="3" y="29"/>
                </a:lnTo>
                <a:lnTo>
                  <a:pt x="0" y="27"/>
                </a:lnTo>
                <a:lnTo>
                  <a:pt x="2" y="25"/>
                </a:lnTo>
                <a:lnTo>
                  <a:pt x="11" y="22"/>
                </a:lnTo>
                <a:lnTo>
                  <a:pt x="26" y="21"/>
                </a:lnTo>
                <a:lnTo>
                  <a:pt x="33" y="16"/>
                </a:lnTo>
                <a:lnTo>
                  <a:pt x="53" y="0"/>
                </a:lnTo>
                <a:lnTo>
                  <a:pt x="55" y="8"/>
                </a:lnTo>
                <a:lnTo>
                  <a:pt x="67" y="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68" name="Freeform 82">
            <a:extLst>
              <a:ext uri="{FF2B5EF4-FFF2-40B4-BE49-F238E27FC236}">
                <a16:creationId xmlns:a16="http://schemas.microsoft.com/office/drawing/2014/main" id="{8F5A367A-260A-027F-AD7D-1491525FFC69}"/>
              </a:ext>
            </a:extLst>
          </p:cNvPr>
          <p:cNvSpPr>
            <a:spLocks noChangeAspect="1"/>
          </p:cNvSpPr>
          <p:nvPr/>
        </p:nvSpPr>
        <p:spPr bwMode="gray">
          <a:xfrm>
            <a:off x="7133808" y="2772741"/>
            <a:ext cx="3170" cy="9509"/>
          </a:xfrm>
          <a:custGeom>
            <a:avLst/>
            <a:gdLst/>
            <a:ahLst/>
            <a:cxnLst>
              <a:cxn ang="0">
                <a:pos x="8" y="1"/>
              </a:cxn>
              <a:cxn ang="0">
                <a:pos x="9" y="0"/>
              </a:cxn>
              <a:cxn ang="0">
                <a:pos x="11" y="10"/>
              </a:cxn>
              <a:cxn ang="0">
                <a:pos x="13" y="26"/>
              </a:cxn>
              <a:cxn ang="0">
                <a:pos x="15" y="33"/>
              </a:cxn>
              <a:cxn ang="0">
                <a:pos x="9" y="41"/>
              </a:cxn>
              <a:cxn ang="0">
                <a:pos x="4" y="42"/>
              </a:cxn>
              <a:cxn ang="0">
                <a:pos x="0" y="27"/>
              </a:cxn>
              <a:cxn ang="0">
                <a:pos x="0" y="13"/>
              </a:cxn>
              <a:cxn ang="0">
                <a:pos x="3" y="4"/>
              </a:cxn>
              <a:cxn ang="0">
                <a:pos x="8" y="0"/>
              </a:cxn>
              <a:cxn ang="0">
                <a:pos x="8" y="1"/>
              </a:cxn>
            </a:cxnLst>
            <a:rect l="0" t="0" r="r" b="b"/>
            <a:pathLst>
              <a:path w="15" h="42">
                <a:moveTo>
                  <a:pt x="8" y="1"/>
                </a:moveTo>
                <a:lnTo>
                  <a:pt x="9" y="0"/>
                </a:lnTo>
                <a:lnTo>
                  <a:pt x="11" y="10"/>
                </a:lnTo>
                <a:lnTo>
                  <a:pt x="13" y="26"/>
                </a:lnTo>
                <a:lnTo>
                  <a:pt x="15" y="33"/>
                </a:lnTo>
                <a:lnTo>
                  <a:pt x="9" y="41"/>
                </a:lnTo>
                <a:lnTo>
                  <a:pt x="4" y="42"/>
                </a:lnTo>
                <a:lnTo>
                  <a:pt x="0" y="27"/>
                </a:lnTo>
                <a:lnTo>
                  <a:pt x="0" y="13"/>
                </a:lnTo>
                <a:lnTo>
                  <a:pt x="3" y="4"/>
                </a:lnTo>
                <a:lnTo>
                  <a:pt x="8" y="0"/>
                </a:lnTo>
                <a:lnTo>
                  <a:pt x="8" y="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69" name="Freeform 83">
            <a:extLst>
              <a:ext uri="{FF2B5EF4-FFF2-40B4-BE49-F238E27FC236}">
                <a16:creationId xmlns:a16="http://schemas.microsoft.com/office/drawing/2014/main" id="{0B825271-1161-320D-CD7B-D886E9E268FC}"/>
              </a:ext>
            </a:extLst>
          </p:cNvPr>
          <p:cNvSpPr>
            <a:spLocks noChangeAspect="1"/>
          </p:cNvSpPr>
          <p:nvPr/>
        </p:nvSpPr>
        <p:spPr bwMode="gray">
          <a:xfrm>
            <a:off x="7234170" y="2831902"/>
            <a:ext cx="28524" cy="12677"/>
          </a:xfrm>
          <a:custGeom>
            <a:avLst/>
            <a:gdLst/>
            <a:ahLst/>
            <a:cxnLst>
              <a:cxn ang="0">
                <a:pos x="0" y="39"/>
              </a:cxn>
              <a:cxn ang="0">
                <a:pos x="2" y="38"/>
              </a:cxn>
              <a:cxn ang="0">
                <a:pos x="11" y="29"/>
              </a:cxn>
              <a:cxn ang="0">
                <a:pos x="18" y="17"/>
              </a:cxn>
              <a:cxn ang="0">
                <a:pos x="27" y="16"/>
              </a:cxn>
              <a:cxn ang="0">
                <a:pos x="55" y="11"/>
              </a:cxn>
              <a:cxn ang="0">
                <a:pos x="61" y="7"/>
              </a:cxn>
              <a:cxn ang="0">
                <a:pos x="71" y="10"/>
              </a:cxn>
              <a:cxn ang="0">
                <a:pos x="98" y="7"/>
              </a:cxn>
              <a:cxn ang="0">
                <a:pos x="109" y="3"/>
              </a:cxn>
              <a:cxn ang="0">
                <a:pos x="118" y="2"/>
              </a:cxn>
              <a:cxn ang="0">
                <a:pos x="124" y="0"/>
              </a:cxn>
              <a:cxn ang="0">
                <a:pos x="132" y="2"/>
              </a:cxn>
              <a:cxn ang="0">
                <a:pos x="133" y="6"/>
              </a:cxn>
              <a:cxn ang="0">
                <a:pos x="129" y="19"/>
              </a:cxn>
              <a:cxn ang="0">
                <a:pos x="113" y="23"/>
              </a:cxn>
              <a:cxn ang="0">
                <a:pos x="88" y="37"/>
              </a:cxn>
              <a:cxn ang="0">
                <a:pos x="73" y="40"/>
              </a:cxn>
              <a:cxn ang="0">
                <a:pos x="61" y="46"/>
              </a:cxn>
              <a:cxn ang="0">
                <a:pos x="39" y="51"/>
              </a:cxn>
              <a:cxn ang="0">
                <a:pos x="23" y="61"/>
              </a:cxn>
              <a:cxn ang="0">
                <a:pos x="18" y="59"/>
              </a:cxn>
              <a:cxn ang="0">
                <a:pos x="0" y="39"/>
              </a:cxn>
            </a:cxnLst>
            <a:rect l="0" t="0" r="r" b="b"/>
            <a:pathLst>
              <a:path w="133" h="61">
                <a:moveTo>
                  <a:pt x="0" y="39"/>
                </a:moveTo>
                <a:lnTo>
                  <a:pt x="2" y="38"/>
                </a:lnTo>
                <a:lnTo>
                  <a:pt x="11" y="29"/>
                </a:lnTo>
                <a:lnTo>
                  <a:pt x="18" y="17"/>
                </a:lnTo>
                <a:lnTo>
                  <a:pt x="27" y="16"/>
                </a:lnTo>
                <a:lnTo>
                  <a:pt x="55" y="11"/>
                </a:lnTo>
                <a:lnTo>
                  <a:pt x="61" y="7"/>
                </a:lnTo>
                <a:lnTo>
                  <a:pt x="71" y="10"/>
                </a:lnTo>
                <a:lnTo>
                  <a:pt x="98" y="7"/>
                </a:lnTo>
                <a:lnTo>
                  <a:pt x="109" y="3"/>
                </a:lnTo>
                <a:lnTo>
                  <a:pt x="118" y="2"/>
                </a:lnTo>
                <a:lnTo>
                  <a:pt x="124" y="0"/>
                </a:lnTo>
                <a:lnTo>
                  <a:pt x="132" y="2"/>
                </a:lnTo>
                <a:lnTo>
                  <a:pt x="133" y="6"/>
                </a:lnTo>
                <a:lnTo>
                  <a:pt x="129" y="19"/>
                </a:lnTo>
                <a:lnTo>
                  <a:pt x="113" y="23"/>
                </a:lnTo>
                <a:lnTo>
                  <a:pt x="88" y="37"/>
                </a:lnTo>
                <a:lnTo>
                  <a:pt x="73" y="40"/>
                </a:lnTo>
                <a:lnTo>
                  <a:pt x="61" y="46"/>
                </a:lnTo>
                <a:lnTo>
                  <a:pt x="39" y="51"/>
                </a:lnTo>
                <a:lnTo>
                  <a:pt x="23" y="61"/>
                </a:lnTo>
                <a:lnTo>
                  <a:pt x="18" y="59"/>
                </a:lnTo>
                <a:lnTo>
                  <a:pt x="0" y="3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0" name="Freeform 84">
            <a:extLst>
              <a:ext uri="{FF2B5EF4-FFF2-40B4-BE49-F238E27FC236}">
                <a16:creationId xmlns:a16="http://schemas.microsoft.com/office/drawing/2014/main" id="{7954019A-BC6F-5278-728B-23D2E33D2C3A}"/>
              </a:ext>
            </a:extLst>
          </p:cNvPr>
          <p:cNvSpPr>
            <a:spLocks noChangeAspect="1"/>
          </p:cNvSpPr>
          <p:nvPr/>
        </p:nvSpPr>
        <p:spPr bwMode="gray">
          <a:xfrm>
            <a:off x="7220435" y="2840353"/>
            <a:ext cx="17960" cy="14790"/>
          </a:xfrm>
          <a:custGeom>
            <a:avLst/>
            <a:gdLst/>
            <a:ahLst/>
            <a:cxnLst>
              <a:cxn ang="0">
                <a:pos x="85" y="20"/>
              </a:cxn>
              <a:cxn ang="0">
                <a:pos x="85" y="22"/>
              </a:cxn>
              <a:cxn ang="0">
                <a:pos x="80" y="35"/>
              </a:cxn>
              <a:cxn ang="0">
                <a:pos x="69" y="46"/>
              </a:cxn>
              <a:cxn ang="0">
                <a:pos x="63" y="54"/>
              </a:cxn>
              <a:cxn ang="0">
                <a:pos x="54" y="58"/>
              </a:cxn>
              <a:cxn ang="0">
                <a:pos x="49" y="60"/>
              </a:cxn>
              <a:cxn ang="0">
                <a:pos x="40" y="63"/>
              </a:cxn>
              <a:cxn ang="0">
                <a:pos x="31" y="68"/>
              </a:cxn>
              <a:cxn ang="0">
                <a:pos x="21" y="70"/>
              </a:cxn>
              <a:cxn ang="0">
                <a:pos x="15" y="71"/>
              </a:cxn>
              <a:cxn ang="0">
                <a:pos x="5" y="71"/>
              </a:cxn>
              <a:cxn ang="0">
                <a:pos x="0" y="66"/>
              </a:cxn>
              <a:cxn ang="0">
                <a:pos x="8" y="58"/>
              </a:cxn>
              <a:cxn ang="0">
                <a:pos x="9" y="52"/>
              </a:cxn>
              <a:cxn ang="0">
                <a:pos x="6" y="46"/>
              </a:cxn>
              <a:cxn ang="0">
                <a:pos x="8" y="31"/>
              </a:cxn>
              <a:cxn ang="0">
                <a:pos x="15" y="23"/>
              </a:cxn>
              <a:cxn ang="0">
                <a:pos x="22" y="17"/>
              </a:cxn>
              <a:cxn ang="0">
                <a:pos x="32" y="15"/>
              </a:cxn>
              <a:cxn ang="0">
                <a:pos x="41" y="9"/>
              </a:cxn>
              <a:cxn ang="0">
                <a:pos x="48" y="6"/>
              </a:cxn>
              <a:cxn ang="0">
                <a:pos x="53" y="4"/>
              </a:cxn>
              <a:cxn ang="0">
                <a:pos x="62" y="3"/>
              </a:cxn>
              <a:cxn ang="0">
                <a:pos x="67" y="0"/>
              </a:cxn>
              <a:cxn ang="0">
                <a:pos x="85" y="20"/>
              </a:cxn>
            </a:cxnLst>
            <a:rect l="0" t="0" r="r" b="b"/>
            <a:pathLst>
              <a:path w="85" h="71">
                <a:moveTo>
                  <a:pt x="85" y="20"/>
                </a:moveTo>
                <a:lnTo>
                  <a:pt x="85" y="22"/>
                </a:lnTo>
                <a:lnTo>
                  <a:pt x="80" y="35"/>
                </a:lnTo>
                <a:lnTo>
                  <a:pt x="69" y="46"/>
                </a:lnTo>
                <a:lnTo>
                  <a:pt x="63" y="54"/>
                </a:lnTo>
                <a:lnTo>
                  <a:pt x="54" y="58"/>
                </a:lnTo>
                <a:lnTo>
                  <a:pt x="49" y="60"/>
                </a:lnTo>
                <a:lnTo>
                  <a:pt x="40" y="63"/>
                </a:lnTo>
                <a:lnTo>
                  <a:pt x="31" y="68"/>
                </a:lnTo>
                <a:lnTo>
                  <a:pt x="21" y="70"/>
                </a:lnTo>
                <a:lnTo>
                  <a:pt x="15" y="71"/>
                </a:lnTo>
                <a:lnTo>
                  <a:pt x="5" y="71"/>
                </a:lnTo>
                <a:lnTo>
                  <a:pt x="0" y="66"/>
                </a:lnTo>
                <a:lnTo>
                  <a:pt x="8" y="58"/>
                </a:lnTo>
                <a:lnTo>
                  <a:pt x="9" y="52"/>
                </a:lnTo>
                <a:lnTo>
                  <a:pt x="6" y="46"/>
                </a:lnTo>
                <a:lnTo>
                  <a:pt x="8" y="31"/>
                </a:lnTo>
                <a:lnTo>
                  <a:pt x="15" y="23"/>
                </a:lnTo>
                <a:lnTo>
                  <a:pt x="22" y="17"/>
                </a:lnTo>
                <a:lnTo>
                  <a:pt x="32" y="15"/>
                </a:lnTo>
                <a:lnTo>
                  <a:pt x="41" y="9"/>
                </a:lnTo>
                <a:lnTo>
                  <a:pt x="48" y="6"/>
                </a:lnTo>
                <a:lnTo>
                  <a:pt x="53" y="4"/>
                </a:lnTo>
                <a:lnTo>
                  <a:pt x="62" y="3"/>
                </a:lnTo>
                <a:lnTo>
                  <a:pt x="67" y="0"/>
                </a:lnTo>
                <a:lnTo>
                  <a:pt x="85" y="2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1" name="Freeform 85">
            <a:extLst>
              <a:ext uri="{FF2B5EF4-FFF2-40B4-BE49-F238E27FC236}">
                <a16:creationId xmlns:a16="http://schemas.microsoft.com/office/drawing/2014/main" id="{B7BC520A-2CE4-5767-3257-24BB7048C187}"/>
              </a:ext>
            </a:extLst>
          </p:cNvPr>
          <p:cNvSpPr>
            <a:spLocks noChangeAspect="1"/>
          </p:cNvSpPr>
          <p:nvPr/>
        </p:nvSpPr>
        <p:spPr bwMode="gray">
          <a:xfrm>
            <a:off x="7271145" y="2767459"/>
            <a:ext cx="33806" cy="12677"/>
          </a:xfrm>
          <a:custGeom>
            <a:avLst/>
            <a:gdLst/>
            <a:ahLst/>
            <a:cxnLst>
              <a:cxn ang="0">
                <a:pos x="3" y="38"/>
              </a:cxn>
              <a:cxn ang="0">
                <a:pos x="1" y="37"/>
              </a:cxn>
              <a:cxn ang="0">
                <a:pos x="0" y="24"/>
              </a:cxn>
              <a:cxn ang="0">
                <a:pos x="2" y="18"/>
              </a:cxn>
              <a:cxn ang="0">
                <a:pos x="7" y="14"/>
              </a:cxn>
              <a:cxn ang="0">
                <a:pos x="12" y="8"/>
              </a:cxn>
              <a:cxn ang="0">
                <a:pos x="17" y="3"/>
              </a:cxn>
              <a:cxn ang="0">
                <a:pos x="43" y="5"/>
              </a:cxn>
              <a:cxn ang="0">
                <a:pos x="54" y="4"/>
              </a:cxn>
              <a:cxn ang="0">
                <a:pos x="63" y="2"/>
              </a:cxn>
              <a:cxn ang="0">
                <a:pos x="70" y="5"/>
              </a:cxn>
              <a:cxn ang="0">
                <a:pos x="88" y="0"/>
              </a:cxn>
              <a:cxn ang="0">
                <a:pos x="99" y="4"/>
              </a:cxn>
              <a:cxn ang="0">
                <a:pos x="108" y="11"/>
              </a:cxn>
              <a:cxn ang="0">
                <a:pos x="116" y="13"/>
              </a:cxn>
              <a:cxn ang="0">
                <a:pos x="125" y="13"/>
              </a:cxn>
              <a:cxn ang="0">
                <a:pos x="132" y="10"/>
              </a:cxn>
              <a:cxn ang="0">
                <a:pos x="142" y="14"/>
              </a:cxn>
              <a:cxn ang="0">
                <a:pos x="148" y="30"/>
              </a:cxn>
              <a:cxn ang="0">
                <a:pos x="152" y="35"/>
              </a:cxn>
              <a:cxn ang="0">
                <a:pos x="160" y="37"/>
              </a:cxn>
              <a:cxn ang="0">
                <a:pos x="162" y="50"/>
              </a:cxn>
              <a:cxn ang="0">
                <a:pos x="157" y="59"/>
              </a:cxn>
              <a:cxn ang="0">
                <a:pos x="149" y="54"/>
              </a:cxn>
              <a:cxn ang="0">
                <a:pos x="108" y="32"/>
              </a:cxn>
              <a:cxn ang="0">
                <a:pos x="98" y="30"/>
              </a:cxn>
              <a:cxn ang="0">
                <a:pos x="88" y="30"/>
              </a:cxn>
              <a:cxn ang="0">
                <a:pos x="88" y="35"/>
              </a:cxn>
              <a:cxn ang="0">
                <a:pos x="83" y="36"/>
              </a:cxn>
              <a:cxn ang="0">
                <a:pos x="72" y="35"/>
              </a:cxn>
              <a:cxn ang="0">
                <a:pos x="62" y="34"/>
              </a:cxn>
              <a:cxn ang="0">
                <a:pos x="54" y="26"/>
              </a:cxn>
              <a:cxn ang="0">
                <a:pos x="45" y="30"/>
              </a:cxn>
              <a:cxn ang="0">
                <a:pos x="41" y="35"/>
              </a:cxn>
              <a:cxn ang="0">
                <a:pos x="34" y="37"/>
              </a:cxn>
              <a:cxn ang="0">
                <a:pos x="24" y="32"/>
              </a:cxn>
              <a:cxn ang="0">
                <a:pos x="13" y="21"/>
              </a:cxn>
              <a:cxn ang="0">
                <a:pos x="11" y="24"/>
              </a:cxn>
              <a:cxn ang="0">
                <a:pos x="3" y="38"/>
              </a:cxn>
            </a:cxnLst>
            <a:rect l="0" t="0" r="r" b="b"/>
            <a:pathLst>
              <a:path w="162" h="59">
                <a:moveTo>
                  <a:pt x="3" y="38"/>
                </a:moveTo>
                <a:lnTo>
                  <a:pt x="1" y="37"/>
                </a:lnTo>
                <a:lnTo>
                  <a:pt x="0" y="24"/>
                </a:lnTo>
                <a:lnTo>
                  <a:pt x="2" y="18"/>
                </a:lnTo>
                <a:lnTo>
                  <a:pt x="7" y="14"/>
                </a:lnTo>
                <a:lnTo>
                  <a:pt x="12" y="8"/>
                </a:lnTo>
                <a:lnTo>
                  <a:pt x="17" y="3"/>
                </a:lnTo>
                <a:lnTo>
                  <a:pt x="43" y="5"/>
                </a:lnTo>
                <a:lnTo>
                  <a:pt x="54" y="4"/>
                </a:lnTo>
                <a:lnTo>
                  <a:pt x="63" y="2"/>
                </a:lnTo>
                <a:lnTo>
                  <a:pt x="70" y="5"/>
                </a:lnTo>
                <a:lnTo>
                  <a:pt x="88" y="0"/>
                </a:lnTo>
                <a:lnTo>
                  <a:pt x="99" y="4"/>
                </a:lnTo>
                <a:lnTo>
                  <a:pt x="108" y="11"/>
                </a:lnTo>
                <a:lnTo>
                  <a:pt x="116" y="13"/>
                </a:lnTo>
                <a:lnTo>
                  <a:pt x="125" y="13"/>
                </a:lnTo>
                <a:lnTo>
                  <a:pt x="132" y="10"/>
                </a:lnTo>
                <a:lnTo>
                  <a:pt x="142" y="14"/>
                </a:lnTo>
                <a:lnTo>
                  <a:pt x="148" y="30"/>
                </a:lnTo>
                <a:lnTo>
                  <a:pt x="152" y="35"/>
                </a:lnTo>
                <a:lnTo>
                  <a:pt x="160" y="37"/>
                </a:lnTo>
                <a:lnTo>
                  <a:pt x="162" y="50"/>
                </a:lnTo>
                <a:lnTo>
                  <a:pt x="157" y="59"/>
                </a:lnTo>
                <a:lnTo>
                  <a:pt x="149" y="54"/>
                </a:lnTo>
                <a:lnTo>
                  <a:pt x="108" y="32"/>
                </a:lnTo>
                <a:lnTo>
                  <a:pt x="98" y="30"/>
                </a:lnTo>
                <a:lnTo>
                  <a:pt x="88" y="30"/>
                </a:lnTo>
                <a:lnTo>
                  <a:pt x="88" y="35"/>
                </a:lnTo>
                <a:lnTo>
                  <a:pt x="83" y="36"/>
                </a:lnTo>
                <a:lnTo>
                  <a:pt x="72" y="35"/>
                </a:lnTo>
                <a:lnTo>
                  <a:pt x="62" y="34"/>
                </a:lnTo>
                <a:lnTo>
                  <a:pt x="54" y="26"/>
                </a:lnTo>
                <a:lnTo>
                  <a:pt x="45" y="30"/>
                </a:lnTo>
                <a:lnTo>
                  <a:pt x="41" y="35"/>
                </a:lnTo>
                <a:lnTo>
                  <a:pt x="34" y="37"/>
                </a:lnTo>
                <a:lnTo>
                  <a:pt x="24" y="32"/>
                </a:lnTo>
                <a:lnTo>
                  <a:pt x="13" y="21"/>
                </a:lnTo>
                <a:lnTo>
                  <a:pt x="11" y="24"/>
                </a:lnTo>
                <a:lnTo>
                  <a:pt x="3" y="3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2" name="Freeform 86">
            <a:extLst>
              <a:ext uri="{FF2B5EF4-FFF2-40B4-BE49-F238E27FC236}">
                <a16:creationId xmlns:a16="http://schemas.microsoft.com/office/drawing/2014/main" id="{A51949B4-FEC9-D17A-30BD-525004074786}"/>
              </a:ext>
            </a:extLst>
          </p:cNvPr>
          <p:cNvSpPr>
            <a:spLocks noChangeAspect="1"/>
          </p:cNvSpPr>
          <p:nvPr/>
        </p:nvSpPr>
        <p:spPr bwMode="gray">
          <a:xfrm>
            <a:off x="7166557" y="2715693"/>
            <a:ext cx="72895" cy="85573"/>
          </a:xfrm>
          <a:custGeom>
            <a:avLst/>
            <a:gdLst/>
            <a:ahLst/>
            <a:cxnLst>
              <a:cxn ang="0">
                <a:pos x="141" y="30"/>
              </a:cxn>
              <a:cxn ang="0">
                <a:pos x="163" y="33"/>
              </a:cxn>
              <a:cxn ang="0">
                <a:pos x="184" y="36"/>
              </a:cxn>
              <a:cxn ang="0">
                <a:pos x="205" y="43"/>
              </a:cxn>
              <a:cxn ang="0">
                <a:pos x="229" y="42"/>
              </a:cxn>
              <a:cxn ang="0">
                <a:pos x="288" y="42"/>
              </a:cxn>
              <a:cxn ang="0">
                <a:pos x="325" y="6"/>
              </a:cxn>
              <a:cxn ang="0">
                <a:pos x="344" y="4"/>
              </a:cxn>
              <a:cxn ang="0">
                <a:pos x="339" y="30"/>
              </a:cxn>
              <a:cxn ang="0">
                <a:pos x="303" y="69"/>
              </a:cxn>
              <a:cxn ang="0">
                <a:pos x="268" y="78"/>
              </a:cxn>
              <a:cxn ang="0">
                <a:pos x="218" y="68"/>
              </a:cxn>
              <a:cxn ang="0">
                <a:pos x="164" y="72"/>
              </a:cxn>
              <a:cxn ang="0">
                <a:pos x="145" y="69"/>
              </a:cxn>
              <a:cxn ang="0">
                <a:pos x="121" y="72"/>
              </a:cxn>
              <a:cxn ang="0">
                <a:pos x="87" y="69"/>
              </a:cxn>
              <a:cxn ang="0">
                <a:pos x="67" y="107"/>
              </a:cxn>
              <a:cxn ang="0">
                <a:pos x="86" y="148"/>
              </a:cxn>
              <a:cxn ang="0">
                <a:pos x="124" y="164"/>
              </a:cxn>
              <a:cxn ang="0">
                <a:pos x="151" y="143"/>
              </a:cxn>
              <a:cxn ang="0">
                <a:pos x="172" y="148"/>
              </a:cxn>
              <a:cxn ang="0">
                <a:pos x="215" y="138"/>
              </a:cxn>
              <a:cxn ang="0">
                <a:pos x="244" y="124"/>
              </a:cxn>
              <a:cxn ang="0">
                <a:pos x="243" y="150"/>
              </a:cxn>
              <a:cxn ang="0">
                <a:pos x="198" y="172"/>
              </a:cxn>
              <a:cxn ang="0">
                <a:pos x="166" y="189"/>
              </a:cxn>
              <a:cxn ang="0">
                <a:pos x="137" y="193"/>
              </a:cxn>
              <a:cxn ang="0">
                <a:pos x="180" y="251"/>
              </a:cxn>
              <a:cxn ang="0">
                <a:pos x="196" y="271"/>
              </a:cxn>
              <a:cxn ang="0">
                <a:pos x="184" y="286"/>
              </a:cxn>
              <a:cxn ang="0">
                <a:pos x="202" y="309"/>
              </a:cxn>
              <a:cxn ang="0">
                <a:pos x="216" y="320"/>
              </a:cxn>
              <a:cxn ang="0">
                <a:pos x="211" y="337"/>
              </a:cxn>
              <a:cxn ang="0">
                <a:pos x="175" y="354"/>
              </a:cxn>
              <a:cxn ang="0">
                <a:pos x="146" y="348"/>
              </a:cxn>
              <a:cxn ang="0">
                <a:pos x="143" y="314"/>
              </a:cxn>
              <a:cxn ang="0">
                <a:pos x="113" y="280"/>
              </a:cxn>
              <a:cxn ang="0">
                <a:pos x="119" y="245"/>
              </a:cxn>
              <a:cxn ang="0">
                <a:pos x="92" y="245"/>
              </a:cxn>
              <a:cxn ang="0">
                <a:pos x="83" y="280"/>
              </a:cxn>
              <a:cxn ang="0">
                <a:pos x="86" y="354"/>
              </a:cxn>
              <a:cxn ang="0">
                <a:pos x="85" y="397"/>
              </a:cxn>
              <a:cxn ang="0">
                <a:pos x="55" y="404"/>
              </a:cxn>
              <a:cxn ang="0">
                <a:pos x="27" y="384"/>
              </a:cxn>
              <a:cxn ang="0">
                <a:pos x="43" y="316"/>
              </a:cxn>
              <a:cxn ang="0">
                <a:pos x="22" y="284"/>
              </a:cxn>
              <a:cxn ang="0">
                <a:pos x="0" y="259"/>
              </a:cxn>
              <a:cxn ang="0">
                <a:pos x="18" y="210"/>
              </a:cxn>
              <a:cxn ang="0">
                <a:pos x="37" y="144"/>
              </a:cxn>
              <a:cxn ang="0">
                <a:pos x="51" y="138"/>
              </a:cxn>
              <a:cxn ang="0">
                <a:pos x="45" y="97"/>
              </a:cxn>
              <a:cxn ang="0">
                <a:pos x="55" y="80"/>
              </a:cxn>
              <a:cxn ang="0">
                <a:pos x="73" y="46"/>
              </a:cxn>
              <a:cxn ang="0">
                <a:pos x="93" y="51"/>
              </a:cxn>
              <a:cxn ang="0">
                <a:pos x="110" y="24"/>
              </a:cxn>
            </a:cxnLst>
            <a:rect l="0" t="0" r="r" b="b"/>
            <a:pathLst>
              <a:path w="345" h="404">
                <a:moveTo>
                  <a:pt x="120" y="22"/>
                </a:moveTo>
                <a:lnTo>
                  <a:pt x="139" y="24"/>
                </a:lnTo>
                <a:lnTo>
                  <a:pt x="141" y="30"/>
                </a:lnTo>
                <a:lnTo>
                  <a:pt x="147" y="35"/>
                </a:lnTo>
                <a:lnTo>
                  <a:pt x="155" y="36"/>
                </a:lnTo>
                <a:lnTo>
                  <a:pt x="163" y="33"/>
                </a:lnTo>
                <a:lnTo>
                  <a:pt x="169" y="33"/>
                </a:lnTo>
                <a:lnTo>
                  <a:pt x="178" y="35"/>
                </a:lnTo>
                <a:lnTo>
                  <a:pt x="184" y="36"/>
                </a:lnTo>
                <a:lnTo>
                  <a:pt x="193" y="36"/>
                </a:lnTo>
                <a:lnTo>
                  <a:pt x="201" y="38"/>
                </a:lnTo>
                <a:lnTo>
                  <a:pt x="205" y="43"/>
                </a:lnTo>
                <a:lnTo>
                  <a:pt x="216" y="47"/>
                </a:lnTo>
                <a:lnTo>
                  <a:pt x="222" y="46"/>
                </a:lnTo>
                <a:lnTo>
                  <a:pt x="229" y="42"/>
                </a:lnTo>
                <a:lnTo>
                  <a:pt x="237" y="41"/>
                </a:lnTo>
                <a:lnTo>
                  <a:pt x="274" y="46"/>
                </a:lnTo>
                <a:lnTo>
                  <a:pt x="288" y="42"/>
                </a:lnTo>
                <a:lnTo>
                  <a:pt x="309" y="21"/>
                </a:lnTo>
                <a:lnTo>
                  <a:pt x="317" y="16"/>
                </a:lnTo>
                <a:lnTo>
                  <a:pt x="325" y="6"/>
                </a:lnTo>
                <a:lnTo>
                  <a:pt x="335" y="0"/>
                </a:lnTo>
                <a:lnTo>
                  <a:pt x="341" y="2"/>
                </a:lnTo>
                <a:lnTo>
                  <a:pt x="344" y="4"/>
                </a:lnTo>
                <a:lnTo>
                  <a:pt x="345" y="13"/>
                </a:lnTo>
                <a:lnTo>
                  <a:pt x="344" y="20"/>
                </a:lnTo>
                <a:lnTo>
                  <a:pt x="339" y="30"/>
                </a:lnTo>
                <a:lnTo>
                  <a:pt x="323" y="47"/>
                </a:lnTo>
                <a:lnTo>
                  <a:pt x="313" y="60"/>
                </a:lnTo>
                <a:lnTo>
                  <a:pt x="303" y="69"/>
                </a:lnTo>
                <a:lnTo>
                  <a:pt x="293" y="75"/>
                </a:lnTo>
                <a:lnTo>
                  <a:pt x="280" y="75"/>
                </a:lnTo>
                <a:lnTo>
                  <a:pt x="268" y="78"/>
                </a:lnTo>
                <a:lnTo>
                  <a:pt x="245" y="78"/>
                </a:lnTo>
                <a:lnTo>
                  <a:pt x="234" y="70"/>
                </a:lnTo>
                <a:lnTo>
                  <a:pt x="218" y="68"/>
                </a:lnTo>
                <a:lnTo>
                  <a:pt x="201" y="68"/>
                </a:lnTo>
                <a:lnTo>
                  <a:pt x="178" y="69"/>
                </a:lnTo>
                <a:lnTo>
                  <a:pt x="164" y="72"/>
                </a:lnTo>
                <a:lnTo>
                  <a:pt x="156" y="68"/>
                </a:lnTo>
                <a:lnTo>
                  <a:pt x="148" y="68"/>
                </a:lnTo>
                <a:lnTo>
                  <a:pt x="145" y="69"/>
                </a:lnTo>
                <a:lnTo>
                  <a:pt x="135" y="67"/>
                </a:lnTo>
                <a:lnTo>
                  <a:pt x="130" y="68"/>
                </a:lnTo>
                <a:lnTo>
                  <a:pt x="121" y="72"/>
                </a:lnTo>
                <a:lnTo>
                  <a:pt x="109" y="72"/>
                </a:lnTo>
                <a:lnTo>
                  <a:pt x="98" y="69"/>
                </a:lnTo>
                <a:lnTo>
                  <a:pt x="87" y="69"/>
                </a:lnTo>
                <a:lnTo>
                  <a:pt x="77" y="80"/>
                </a:lnTo>
                <a:lnTo>
                  <a:pt x="70" y="94"/>
                </a:lnTo>
                <a:lnTo>
                  <a:pt x="67" y="107"/>
                </a:lnTo>
                <a:lnTo>
                  <a:pt x="67" y="137"/>
                </a:lnTo>
                <a:lnTo>
                  <a:pt x="75" y="144"/>
                </a:lnTo>
                <a:lnTo>
                  <a:pt x="86" y="148"/>
                </a:lnTo>
                <a:lnTo>
                  <a:pt x="100" y="171"/>
                </a:lnTo>
                <a:lnTo>
                  <a:pt x="121" y="170"/>
                </a:lnTo>
                <a:lnTo>
                  <a:pt x="124" y="164"/>
                </a:lnTo>
                <a:lnTo>
                  <a:pt x="132" y="156"/>
                </a:lnTo>
                <a:lnTo>
                  <a:pt x="140" y="146"/>
                </a:lnTo>
                <a:lnTo>
                  <a:pt x="151" y="143"/>
                </a:lnTo>
                <a:lnTo>
                  <a:pt x="159" y="145"/>
                </a:lnTo>
                <a:lnTo>
                  <a:pt x="163" y="145"/>
                </a:lnTo>
                <a:lnTo>
                  <a:pt x="172" y="148"/>
                </a:lnTo>
                <a:lnTo>
                  <a:pt x="177" y="140"/>
                </a:lnTo>
                <a:lnTo>
                  <a:pt x="193" y="138"/>
                </a:lnTo>
                <a:lnTo>
                  <a:pt x="215" y="138"/>
                </a:lnTo>
                <a:lnTo>
                  <a:pt x="217" y="129"/>
                </a:lnTo>
                <a:lnTo>
                  <a:pt x="233" y="124"/>
                </a:lnTo>
                <a:lnTo>
                  <a:pt x="244" y="124"/>
                </a:lnTo>
                <a:lnTo>
                  <a:pt x="250" y="133"/>
                </a:lnTo>
                <a:lnTo>
                  <a:pt x="249" y="144"/>
                </a:lnTo>
                <a:lnTo>
                  <a:pt x="243" y="150"/>
                </a:lnTo>
                <a:lnTo>
                  <a:pt x="231" y="144"/>
                </a:lnTo>
                <a:lnTo>
                  <a:pt x="218" y="146"/>
                </a:lnTo>
                <a:lnTo>
                  <a:pt x="198" y="172"/>
                </a:lnTo>
                <a:lnTo>
                  <a:pt x="189" y="180"/>
                </a:lnTo>
                <a:lnTo>
                  <a:pt x="173" y="187"/>
                </a:lnTo>
                <a:lnTo>
                  <a:pt x="166" y="189"/>
                </a:lnTo>
                <a:lnTo>
                  <a:pt x="155" y="196"/>
                </a:lnTo>
                <a:lnTo>
                  <a:pt x="150" y="197"/>
                </a:lnTo>
                <a:lnTo>
                  <a:pt x="137" y="193"/>
                </a:lnTo>
                <a:lnTo>
                  <a:pt x="139" y="203"/>
                </a:lnTo>
                <a:lnTo>
                  <a:pt x="152" y="212"/>
                </a:lnTo>
                <a:lnTo>
                  <a:pt x="180" y="251"/>
                </a:lnTo>
                <a:lnTo>
                  <a:pt x="185" y="252"/>
                </a:lnTo>
                <a:lnTo>
                  <a:pt x="190" y="263"/>
                </a:lnTo>
                <a:lnTo>
                  <a:pt x="196" y="271"/>
                </a:lnTo>
                <a:lnTo>
                  <a:pt x="193" y="277"/>
                </a:lnTo>
                <a:lnTo>
                  <a:pt x="185" y="279"/>
                </a:lnTo>
                <a:lnTo>
                  <a:pt x="184" y="286"/>
                </a:lnTo>
                <a:lnTo>
                  <a:pt x="185" y="293"/>
                </a:lnTo>
                <a:lnTo>
                  <a:pt x="198" y="301"/>
                </a:lnTo>
                <a:lnTo>
                  <a:pt x="202" y="309"/>
                </a:lnTo>
                <a:lnTo>
                  <a:pt x="202" y="317"/>
                </a:lnTo>
                <a:lnTo>
                  <a:pt x="209" y="321"/>
                </a:lnTo>
                <a:lnTo>
                  <a:pt x="216" y="320"/>
                </a:lnTo>
                <a:lnTo>
                  <a:pt x="218" y="328"/>
                </a:lnTo>
                <a:lnTo>
                  <a:pt x="215" y="332"/>
                </a:lnTo>
                <a:lnTo>
                  <a:pt x="211" y="337"/>
                </a:lnTo>
                <a:lnTo>
                  <a:pt x="196" y="337"/>
                </a:lnTo>
                <a:lnTo>
                  <a:pt x="182" y="341"/>
                </a:lnTo>
                <a:lnTo>
                  <a:pt x="175" y="354"/>
                </a:lnTo>
                <a:lnTo>
                  <a:pt x="166" y="360"/>
                </a:lnTo>
                <a:lnTo>
                  <a:pt x="150" y="359"/>
                </a:lnTo>
                <a:lnTo>
                  <a:pt x="146" y="348"/>
                </a:lnTo>
                <a:lnTo>
                  <a:pt x="145" y="333"/>
                </a:lnTo>
                <a:lnTo>
                  <a:pt x="148" y="321"/>
                </a:lnTo>
                <a:lnTo>
                  <a:pt x="143" y="314"/>
                </a:lnTo>
                <a:lnTo>
                  <a:pt x="131" y="305"/>
                </a:lnTo>
                <a:lnTo>
                  <a:pt x="120" y="294"/>
                </a:lnTo>
                <a:lnTo>
                  <a:pt x="113" y="280"/>
                </a:lnTo>
                <a:lnTo>
                  <a:pt x="121" y="264"/>
                </a:lnTo>
                <a:lnTo>
                  <a:pt x="121" y="253"/>
                </a:lnTo>
                <a:lnTo>
                  <a:pt x="119" y="245"/>
                </a:lnTo>
                <a:lnTo>
                  <a:pt x="116" y="239"/>
                </a:lnTo>
                <a:lnTo>
                  <a:pt x="105" y="237"/>
                </a:lnTo>
                <a:lnTo>
                  <a:pt x="92" y="245"/>
                </a:lnTo>
                <a:lnTo>
                  <a:pt x="81" y="253"/>
                </a:lnTo>
                <a:lnTo>
                  <a:pt x="76" y="267"/>
                </a:lnTo>
                <a:lnTo>
                  <a:pt x="83" y="280"/>
                </a:lnTo>
                <a:lnTo>
                  <a:pt x="83" y="294"/>
                </a:lnTo>
                <a:lnTo>
                  <a:pt x="82" y="344"/>
                </a:lnTo>
                <a:lnTo>
                  <a:pt x="86" y="354"/>
                </a:lnTo>
                <a:lnTo>
                  <a:pt x="80" y="368"/>
                </a:lnTo>
                <a:lnTo>
                  <a:pt x="81" y="384"/>
                </a:lnTo>
                <a:lnTo>
                  <a:pt x="85" y="397"/>
                </a:lnTo>
                <a:lnTo>
                  <a:pt x="82" y="400"/>
                </a:lnTo>
                <a:lnTo>
                  <a:pt x="67" y="401"/>
                </a:lnTo>
                <a:lnTo>
                  <a:pt x="55" y="404"/>
                </a:lnTo>
                <a:lnTo>
                  <a:pt x="42" y="403"/>
                </a:lnTo>
                <a:lnTo>
                  <a:pt x="33" y="398"/>
                </a:lnTo>
                <a:lnTo>
                  <a:pt x="27" y="384"/>
                </a:lnTo>
                <a:lnTo>
                  <a:pt x="34" y="363"/>
                </a:lnTo>
                <a:lnTo>
                  <a:pt x="35" y="350"/>
                </a:lnTo>
                <a:lnTo>
                  <a:pt x="43" y="316"/>
                </a:lnTo>
                <a:lnTo>
                  <a:pt x="39" y="310"/>
                </a:lnTo>
                <a:lnTo>
                  <a:pt x="34" y="284"/>
                </a:lnTo>
                <a:lnTo>
                  <a:pt x="22" y="284"/>
                </a:lnTo>
                <a:lnTo>
                  <a:pt x="11" y="285"/>
                </a:lnTo>
                <a:lnTo>
                  <a:pt x="2" y="273"/>
                </a:lnTo>
                <a:lnTo>
                  <a:pt x="0" y="259"/>
                </a:lnTo>
                <a:lnTo>
                  <a:pt x="1" y="240"/>
                </a:lnTo>
                <a:lnTo>
                  <a:pt x="12" y="226"/>
                </a:lnTo>
                <a:lnTo>
                  <a:pt x="18" y="210"/>
                </a:lnTo>
                <a:lnTo>
                  <a:pt x="26" y="196"/>
                </a:lnTo>
                <a:lnTo>
                  <a:pt x="24" y="166"/>
                </a:lnTo>
                <a:lnTo>
                  <a:pt x="37" y="144"/>
                </a:lnTo>
                <a:lnTo>
                  <a:pt x="44" y="137"/>
                </a:lnTo>
                <a:lnTo>
                  <a:pt x="49" y="128"/>
                </a:lnTo>
                <a:lnTo>
                  <a:pt x="51" y="138"/>
                </a:lnTo>
                <a:lnTo>
                  <a:pt x="54" y="126"/>
                </a:lnTo>
                <a:lnTo>
                  <a:pt x="53" y="105"/>
                </a:lnTo>
                <a:lnTo>
                  <a:pt x="45" y="97"/>
                </a:lnTo>
                <a:lnTo>
                  <a:pt x="48" y="97"/>
                </a:lnTo>
                <a:lnTo>
                  <a:pt x="55" y="86"/>
                </a:lnTo>
                <a:lnTo>
                  <a:pt x="55" y="80"/>
                </a:lnTo>
                <a:lnTo>
                  <a:pt x="57" y="69"/>
                </a:lnTo>
                <a:lnTo>
                  <a:pt x="62" y="58"/>
                </a:lnTo>
                <a:lnTo>
                  <a:pt x="73" y="46"/>
                </a:lnTo>
                <a:lnTo>
                  <a:pt x="78" y="46"/>
                </a:lnTo>
                <a:lnTo>
                  <a:pt x="86" y="52"/>
                </a:lnTo>
                <a:lnTo>
                  <a:pt x="93" y="51"/>
                </a:lnTo>
                <a:lnTo>
                  <a:pt x="102" y="40"/>
                </a:lnTo>
                <a:lnTo>
                  <a:pt x="104" y="27"/>
                </a:lnTo>
                <a:lnTo>
                  <a:pt x="110" y="24"/>
                </a:lnTo>
                <a:lnTo>
                  <a:pt x="120" y="22"/>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3" name="Freeform 87">
            <a:extLst>
              <a:ext uri="{FF2B5EF4-FFF2-40B4-BE49-F238E27FC236}">
                <a16:creationId xmlns:a16="http://schemas.microsoft.com/office/drawing/2014/main" id="{169C7668-86F8-9D95-7604-9F5688D98726}"/>
              </a:ext>
            </a:extLst>
          </p:cNvPr>
          <p:cNvSpPr>
            <a:spLocks noChangeAspect="1"/>
          </p:cNvSpPr>
          <p:nvPr/>
        </p:nvSpPr>
        <p:spPr bwMode="gray">
          <a:xfrm>
            <a:off x="7264807" y="2709355"/>
            <a:ext cx="16904" cy="35919"/>
          </a:xfrm>
          <a:custGeom>
            <a:avLst/>
            <a:gdLst/>
            <a:ahLst/>
            <a:cxnLst>
              <a:cxn ang="0">
                <a:pos x="31" y="0"/>
              </a:cxn>
              <a:cxn ang="0">
                <a:pos x="32" y="0"/>
              </a:cxn>
              <a:cxn ang="0">
                <a:pos x="34" y="2"/>
              </a:cxn>
              <a:cxn ang="0">
                <a:pos x="36" y="6"/>
              </a:cxn>
              <a:cxn ang="0">
                <a:pos x="31" y="14"/>
              </a:cxn>
              <a:cxn ang="0">
                <a:pos x="27" y="17"/>
              </a:cxn>
              <a:cxn ang="0">
                <a:pos x="26" y="21"/>
              </a:cxn>
              <a:cxn ang="0">
                <a:pos x="31" y="25"/>
              </a:cxn>
              <a:cxn ang="0">
                <a:pos x="34" y="36"/>
              </a:cxn>
              <a:cxn ang="0">
                <a:pos x="36" y="45"/>
              </a:cxn>
              <a:cxn ang="0">
                <a:pos x="34" y="53"/>
              </a:cxn>
              <a:cxn ang="0">
                <a:pos x="22" y="65"/>
              </a:cxn>
              <a:cxn ang="0">
                <a:pos x="15" y="72"/>
              </a:cxn>
              <a:cxn ang="0">
                <a:pos x="15" y="74"/>
              </a:cxn>
              <a:cxn ang="0">
                <a:pos x="22" y="75"/>
              </a:cxn>
              <a:cxn ang="0">
                <a:pos x="28" y="69"/>
              </a:cxn>
              <a:cxn ang="0">
                <a:pos x="37" y="63"/>
              </a:cxn>
              <a:cxn ang="0">
                <a:pos x="47" y="45"/>
              </a:cxn>
              <a:cxn ang="0">
                <a:pos x="57" y="40"/>
              </a:cxn>
              <a:cxn ang="0">
                <a:pos x="68" y="38"/>
              </a:cxn>
              <a:cxn ang="0">
                <a:pos x="70" y="41"/>
              </a:cxn>
              <a:cxn ang="0">
                <a:pos x="74" y="49"/>
              </a:cxn>
              <a:cxn ang="0">
                <a:pos x="74" y="63"/>
              </a:cxn>
              <a:cxn ang="0">
                <a:pos x="52" y="78"/>
              </a:cxn>
              <a:cxn ang="0">
                <a:pos x="52" y="81"/>
              </a:cxn>
              <a:cxn ang="0">
                <a:pos x="69" y="92"/>
              </a:cxn>
              <a:cxn ang="0">
                <a:pos x="70" y="99"/>
              </a:cxn>
              <a:cxn ang="0">
                <a:pos x="74" y="103"/>
              </a:cxn>
              <a:cxn ang="0">
                <a:pos x="80" y="107"/>
              </a:cxn>
              <a:cxn ang="0">
                <a:pos x="70" y="108"/>
              </a:cxn>
              <a:cxn ang="0">
                <a:pos x="62" y="102"/>
              </a:cxn>
              <a:cxn ang="0">
                <a:pos x="47" y="100"/>
              </a:cxn>
              <a:cxn ang="0">
                <a:pos x="36" y="96"/>
              </a:cxn>
              <a:cxn ang="0">
                <a:pos x="31" y="102"/>
              </a:cxn>
              <a:cxn ang="0">
                <a:pos x="30" y="118"/>
              </a:cxn>
              <a:cxn ang="0">
                <a:pos x="32" y="137"/>
              </a:cxn>
              <a:cxn ang="0">
                <a:pos x="37" y="146"/>
              </a:cxn>
              <a:cxn ang="0">
                <a:pos x="43" y="158"/>
              </a:cxn>
              <a:cxn ang="0">
                <a:pos x="54" y="170"/>
              </a:cxn>
              <a:cxn ang="0">
                <a:pos x="49" y="170"/>
              </a:cxn>
              <a:cxn ang="0">
                <a:pos x="39" y="160"/>
              </a:cxn>
              <a:cxn ang="0">
                <a:pos x="21" y="137"/>
              </a:cxn>
              <a:cxn ang="0">
                <a:pos x="17" y="106"/>
              </a:cxn>
              <a:cxn ang="0">
                <a:pos x="12" y="92"/>
              </a:cxn>
              <a:cxn ang="0">
                <a:pos x="12" y="80"/>
              </a:cxn>
              <a:cxn ang="0">
                <a:pos x="10" y="72"/>
              </a:cxn>
              <a:cxn ang="0">
                <a:pos x="5" y="68"/>
              </a:cxn>
              <a:cxn ang="0">
                <a:pos x="0" y="59"/>
              </a:cxn>
              <a:cxn ang="0">
                <a:pos x="1" y="49"/>
              </a:cxn>
              <a:cxn ang="0">
                <a:pos x="3" y="48"/>
              </a:cxn>
              <a:cxn ang="0">
                <a:pos x="10" y="25"/>
              </a:cxn>
              <a:cxn ang="0">
                <a:pos x="15" y="15"/>
              </a:cxn>
              <a:cxn ang="0">
                <a:pos x="31" y="0"/>
              </a:cxn>
            </a:cxnLst>
            <a:rect l="0" t="0" r="r" b="b"/>
            <a:pathLst>
              <a:path w="80" h="170">
                <a:moveTo>
                  <a:pt x="31" y="0"/>
                </a:moveTo>
                <a:lnTo>
                  <a:pt x="32" y="0"/>
                </a:lnTo>
                <a:lnTo>
                  <a:pt x="34" y="2"/>
                </a:lnTo>
                <a:lnTo>
                  <a:pt x="36" y="6"/>
                </a:lnTo>
                <a:lnTo>
                  <a:pt x="31" y="14"/>
                </a:lnTo>
                <a:lnTo>
                  <a:pt x="27" y="17"/>
                </a:lnTo>
                <a:lnTo>
                  <a:pt x="26" y="21"/>
                </a:lnTo>
                <a:lnTo>
                  <a:pt x="31" y="25"/>
                </a:lnTo>
                <a:lnTo>
                  <a:pt x="34" y="36"/>
                </a:lnTo>
                <a:lnTo>
                  <a:pt x="36" y="45"/>
                </a:lnTo>
                <a:lnTo>
                  <a:pt x="34" y="53"/>
                </a:lnTo>
                <a:lnTo>
                  <a:pt x="22" y="65"/>
                </a:lnTo>
                <a:lnTo>
                  <a:pt x="15" y="72"/>
                </a:lnTo>
                <a:lnTo>
                  <a:pt x="15" y="74"/>
                </a:lnTo>
                <a:lnTo>
                  <a:pt x="22" y="75"/>
                </a:lnTo>
                <a:lnTo>
                  <a:pt x="28" y="69"/>
                </a:lnTo>
                <a:lnTo>
                  <a:pt x="37" y="63"/>
                </a:lnTo>
                <a:lnTo>
                  <a:pt x="47" y="45"/>
                </a:lnTo>
                <a:lnTo>
                  <a:pt x="57" y="40"/>
                </a:lnTo>
                <a:lnTo>
                  <a:pt x="68" y="38"/>
                </a:lnTo>
                <a:lnTo>
                  <a:pt x="70" y="41"/>
                </a:lnTo>
                <a:lnTo>
                  <a:pt x="74" y="49"/>
                </a:lnTo>
                <a:lnTo>
                  <a:pt x="74" y="63"/>
                </a:lnTo>
                <a:lnTo>
                  <a:pt x="52" y="78"/>
                </a:lnTo>
                <a:lnTo>
                  <a:pt x="52" y="81"/>
                </a:lnTo>
                <a:lnTo>
                  <a:pt x="69" y="92"/>
                </a:lnTo>
                <a:lnTo>
                  <a:pt x="70" y="99"/>
                </a:lnTo>
                <a:lnTo>
                  <a:pt x="74" y="103"/>
                </a:lnTo>
                <a:lnTo>
                  <a:pt x="80" y="107"/>
                </a:lnTo>
                <a:lnTo>
                  <a:pt x="70" y="108"/>
                </a:lnTo>
                <a:lnTo>
                  <a:pt x="62" y="102"/>
                </a:lnTo>
                <a:lnTo>
                  <a:pt x="47" y="100"/>
                </a:lnTo>
                <a:lnTo>
                  <a:pt x="36" y="96"/>
                </a:lnTo>
                <a:lnTo>
                  <a:pt x="31" y="102"/>
                </a:lnTo>
                <a:lnTo>
                  <a:pt x="30" y="118"/>
                </a:lnTo>
                <a:lnTo>
                  <a:pt x="32" y="137"/>
                </a:lnTo>
                <a:lnTo>
                  <a:pt x="37" y="146"/>
                </a:lnTo>
                <a:lnTo>
                  <a:pt x="43" y="158"/>
                </a:lnTo>
                <a:lnTo>
                  <a:pt x="54" y="170"/>
                </a:lnTo>
                <a:lnTo>
                  <a:pt x="49" y="170"/>
                </a:lnTo>
                <a:lnTo>
                  <a:pt x="39" y="160"/>
                </a:lnTo>
                <a:lnTo>
                  <a:pt x="21" y="137"/>
                </a:lnTo>
                <a:lnTo>
                  <a:pt x="17" y="106"/>
                </a:lnTo>
                <a:lnTo>
                  <a:pt x="12" y="92"/>
                </a:lnTo>
                <a:lnTo>
                  <a:pt x="12" y="80"/>
                </a:lnTo>
                <a:lnTo>
                  <a:pt x="10" y="72"/>
                </a:lnTo>
                <a:lnTo>
                  <a:pt x="5" y="68"/>
                </a:lnTo>
                <a:lnTo>
                  <a:pt x="0" y="59"/>
                </a:lnTo>
                <a:lnTo>
                  <a:pt x="1" y="49"/>
                </a:lnTo>
                <a:lnTo>
                  <a:pt x="3" y="48"/>
                </a:lnTo>
                <a:lnTo>
                  <a:pt x="10" y="25"/>
                </a:lnTo>
                <a:lnTo>
                  <a:pt x="15" y="15"/>
                </a:lnTo>
                <a:lnTo>
                  <a:pt x="31"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4" name="Freeform 88">
            <a:extLst>
              <a:ext uri="{FF2B5EF4-FFF2-40B4-BE49-F238E27FC236}">
                <a16:creationId xmlns:a16="http://schemas.microsoft.com/office/drawing/2014/main" id="{14C6F8A4-80CF-D33C-14A8-F25DC482BA18}"/>
              </a:ext>
            </a:extLst>
          </p:cNvPr>
          <p:cNvSpPr>
            <a:spLocks noChangeAspect="1"/>
          </p:cNvSpPr>
          <p:nvPr/>
        </p:nvSpPr>
        <p:spPr bwMode="gray">
          <a:xfrm>
            <a:off x="7306008" y="2739991"/>
            <a:ext cx="120435" cy="101419"/>
          </a:xfrm>
          <a:custGeom>
            <a:avLst/>
            <a:gdLst/>
            <a:ahLst/>
            <a:cxnLst>
              <a:cxn ang="0">
                <a:pos x="549" y="469"/>
              </a:cxn>
              <a:cxn ang="0">
                <a:pos x="503" y="428"/>
              </a:cxn>
              <a:cxn ang="0">
                <a:pos x="474" y="427"/>
              </a:cxn>
              <a:cxn ang="0">
                <a:pos x="441" y="433"/>
              </a:cxn>
              <a:cxn ang="0">
                <a:pos x="426" y="433"/>
              </a:cxn>
              <a:cxn ang="0">
                <a:pos x="378" y="431"/>
              </a:cxn>
              <a:cxn ang="0">
                <a:pos x="419" y="383"/>
              </a:cxn>
              <a:cxn ang="0">
                <a:pos x="444" y="385"/>
              </a:cxn>
              <a:cxn ang="0">
                <a:pos x="431" y="368"/>
              </a:cxn>
              <a:cxn ang="0">
                <a:pos x="421" y="335"/>
              </a:cxn>
              <a:cxn ang="0">
                <a:pos x="406" y="293"/>
              </a:cxn>
              <a:cxn ang="0">
                <a:pos x="378" y="269"/>
              </a:cxn>
              <a:cxn ang="0">
                <a:pos x="342" y="250"/>
              </a:cxn>
              <a:cxn ang="0">
                <a:pos x="290" y="235"/>
              </a:cxn>
              <a:cxn ang="0">
                <a:pos x="229" y="223"/>
              </a:cxn>
              <a:cxn ang="0">
                <a:pos x="210" y="206"/>
              </a:cxn>
              <a:cxn ang="0">
                <a:pos x="188" y="203"/>
              </a:cxn>
              <a:cxn ang="0">
                <a:pos x="168" y="183"/>
              </a:cxn>
              <a:cxn ang="0">
                <a:pos x="161" y="149"/>
              </a:cxn>
              <a:cxn ang="0">
                <a:pos x="152" y="167"/>
              </a:cxn>
              <a:cxn ang="0">
                <a:pos x="132" y="203"/>
              </a:cxn>
              <a:cxn ang="0">
                <a:pos x="105" y="190"/>
              </a:cxn>
              <a:cxn ang="0">
                <a:pos x="95" y="163"/>
              </a:cxn>
              <a:cxn ang="0">
                <a:pos x="56" y="141"/>
              </a:cxn>
              <a:cxn ang="0">
                <a:pos x="95" y="130"/>
              </a:cxn>
              <a:cxn ang="0">
                <a:pos x="147" y="120"/>
              </a:cxn>
              <a:cxn ang="0">
                <a:pos x="162" y="93"/>
              </a:cxn>
              <a:cxn ang="0">
                <a:pos x="94" y="106"/>
              </a:cxn>
              <a:cxn ang="0">
                <a:pos x="55" y="83"/>
              </a:cxn>
              <a:cxn ang="0">
                <a:pos x="27" y="63"/>
              </a:cxn>
              <a:cxn ang="0">
                <a:pos x="2" y="51"/>
              </a:cxn>
              <a:cxn ang="0">
                <a:pos x="29" y="23"/>
              </a:cxn>
              <a:cxn ang="0">
                <a:pos x="78" y="0"/>
              </a:cxn>
              <a:cxn ang="0">
                <a:pos x="126" y="18"/>
              </a:cxn>
              <a:cxn ang="0">
                <a:pos x="178" y="49"/>
              </a:cxn>
              <a:cxn ang="0">
                <a:pos x="179" y="114"/>
              </a:cxn>
              <a:cxn ang="0">
                <a:pos x="205" y="122"/>
              </a:cxn>
              <a:cxn ang="0">
                <a:pos x="234" y="164"/>
              </a:cxn>
              <a:cxn ang="0">
                <a:pos x="269" y="148"/>
              </a:cxn>
              <a:cxn ang="0">
                <a:pos x="302" y="103"/>
              </a:cxn>
              <a:cxn ang="0">
                <a:pos x="345" y="90"/>
              </a:cxn>
              <a:cxn ang="0">
                <a:pos x="380" y="57"/>
              </a:cxn>
              <a:cxn ang="0">
                <a:pos x="421" y="77"/>
              </a:cxn>
              <a:cxn ang="0">
                <a:pos x="471" y="100"/>
              </a:cxn>
              <a:cxn ang="0">
                <a:pos x="506" y="104"/>
              </a:cxn>
              <a:cxn ang="0">
                <a:pos x="534" y="114"/>
              </a:cxn>
              <a:cxn ang="0">
                <a:pos x="543" y="121"/>
              </a:cxn>
              <a:cxn ang="0">
                <a:pos x="555" y="129"/>
              </a:cxn>
              <a:cxn ang="0">
                <a:pos x="555" y="351"/>
              </a:cxn>
              <a:cxn ang="0">
                <a:pos x="568" y="480"/>
              </a:cxn>
            </a:cxnLst>
            <a:rect l="0" t="0" r="r" b="b"/>
            <a:pathLst>
              <a:path w="568" h="480">
                <a:moveTo>
                  <a:pt x="568" y="480"/>
                </a:moveTo>
                <a:lnTo>
                  <a:pt x="568" y="479"/>
                </a:lnTo>
                <a:lnTo>
                  <a:pt x="556" y="475"/>
                </a:lnTo>
                <a:lnTo>
                  <a:pt x="549" y="469"/>
                </a:lnTo>
                <a:lnTo>
                  <a:pt x="532" y="455"/>
                </a:lnTo>
                <a:lnTo>
                  <a:pt x="523" y="444"/>
                </a:lnTo>
                <a:lnTo>
                  <a:pt x="513" y="433"/>
                </a:lnTo>
                <a:lnTo>
                  <a:pt x="503" y="428"/>
                </a:lnTo>
                <a:lnTo>
                  <a:pt x="501" y="425"/>
                </a:lnTo>
                <a:lnTo>
                  <a:pt x="497" y="421"/>
                </a:lnTo>
                <a:lnTo>
                  <a:pt x="484" y="423"/>
                </a:lnTo>
                <a:lnTo>
                  <a:pt x="474" y="427"/>
                </a:lnTo>
                <a:lnTo>
                  <a:pt x="455" y="423"/>
                </a:lnTo>
                <a:lnTo>
                  <a:pt x="447" y="431"/>
                </a:lnTo>
                <a:lnTo>
                  <a:pt x="442" y="426"/>
                </a:lnTo>
                <a:lnTo>
                  <a:pt x="441" y="433"/>
                </a:lnTo>
                <a:lnTo>
                  <a:pt x="441" y="436"/>
                </a:lnTo>
                <a:lnTo>
                  <a:pt x="438" y="437"/>
                </a:lnTo>
                <a:lnTo>
                  <a:pt x="431" y="437"/>
                </a:lnTo>
                <a:lnTo>
                  <a:pt x="426" y="433"/>
                </a:lnTo>
                <a:lnTo>
                  <a:pt x="405" y="439"/>
                </a:lnTo>
                <a:lnTo>
                  <a:pt x="385" y="440"/>
                </a:lnTo>
                <a:lnTo>
                  <a:pt x="378" y="440"/>
                </a:lnTo>
                <a:lnTo>
                  <a:pt x="378" y="431"/>
                </a:lnTo>
                <a:lnTo>
                  <a:pt x="384" y="421"/>
                </a:lnTo>
                <a:lnTo>
                  <a:pt x="390" y="405"/>
                </a:lnTo>
                <a:lnTo>
                  <a:pt x="406" y="386"/>
                </a:lnTo>
                <a:lnTo>
                  <a:pt x="419" y="383"/>
                </a:lnTo>
                <a:lnTo>
                  <a:pt x="427" y="384"/>
                </a:lnTo>
                <a:lnTo>
                  <a:pt x="437" y="390"/>
                </a:lnTo>
                <a:lnTo>
                  <a:pt x="444" y="393"/>
                </a:lnTo>
                <a:lnTo>
                  <a:pt x="444" y="385"/>
                </a:lnTo>
                <a:lnTo>
                  <a:pt x="433" y="377"/>
                </a:lnTo>
                <a:lnTo>
                  <a:pt x="435" y="373"/>
                </a:lnTo>
                <a:lnTo>
                  <a:pt x="442" y="372"/>
                </a:lnTo>
                <a:lnTo>
                  <a:pt x="431" y="368"/>
                </a:lnTo>
                <a:lnTo>
                  <a:pt x="420" y="359"/>
                </a:lnTo>
                <a:lnTo>
                  <a:pt x="426" y="357"/>
                </a:lnTo>
                <a:lnTo>
                  <a:pt x="430" y="341"/>
                </a:lnTo>
                <a:lnTo>
                  <a:pt x="421" y="335"/>
                </a:lnTo>
                <a:lnTo>
                  <a:pt x="414" y="321"/>
                </a:lnTo>
                <a:lnTo>
                  <a:pt x="410" y="300"/>
                </a:lnTo>
                <a:lnTo>
                  <a:pt x="410" y="297"/>
                </a:lnTo>
                <a:lnTo>
                  <a:pt x="406" y="293"/>
                </a:lnTo>
                <a:lnTo>
                  <a:pt x="395" y="277"/>
                </a:lnTo>
                <a:lnTo>
                  <a:pt x="389" y="277"/>
                </a:lnTo>
                <a:lnTo>
                  <a:pt x="383" y="275"/>
                </a:lnTo>
                <a:lnTo>
                  <a:pt x="378" y="269"/>
                </a:lnTo>
                <a:lnTo>
                  <a:pt x="377" y="269"/>
                </a:lnTo>
                <a:lnTo>
                  <a:pt x="372" y="262"/>
                </a:lnTo>
                <a:lnTo>
                  <a:pt x="361" y="260"/>
                </a:lnTo>
                <a:lnTo>
                  <a:pt x="342" y="250"/>
                </a:lnTo>
                <a:lnTo>
                  <a:pt x="334" y="251"/>
                </a:lnTo>
                <a:lnTo>
                  <a:pt x="313" y="240"/>
                </a:lnTo>
                <a:lnTo>
                  <a:pt x="299" y="237"/>
                </a:lnTo>
                <a:lnTo>
                  <a:pt x="290" y="235"/>
                </a:lnTo>
                <a:lnTo>
                  <a:pt x="270" y="228"/>
                </a:lnTo>
                <a:lnTo>
                  <a:pt x="260" y="227"/>
                </a:lnTo>
                <a:lnTo>
                  <a:pt x="243" y="224"/>
                </a:lnTo>
                <a:lnTo>
                  <a:pt x="229" y="223"/>
                </a:lnTo>
                <a:lnTo>
                  <a:pt x="228" y="219"/>
                </a:lnTo>
                <a:lnTo>
                  <a:pt x="224" y="218"/>
                </a:lnTo>
                <a:lnTo>
                  <a:pt x="215" y="213"/>
                </a:lnTo>
                <a:lnTo>
                  <a:pt x="210" y="206"/>
                </a:lnTo>
                <a:lnTo>
                  <a:pt x="207" y="199"/>
                </a:lnTo>
                <a:lnTo>
                  <a:pt x="199" y="199"/>
                </a:lnTo>
                <a:lnTo>
                  <a:pt x="189" y="197"/>
                </a:lnTo>
                <a:lnTo>
                  <a:pt x="188" y="203"/>
                </a:lnTo>
                <a:lnTo>
                  <a:pt x="184" y="197"/>
                </a:lnTo>
                <a:lnTo>
                  <a:pt x="175" y="191"/>
                </a:lnTo>
                <a:lnTo>
                  <a:pt x="170" y="189"/>
                </a:lnTo>
                <a:lnTo>
                  <a:pt x="168" y="183"/>
                </a:lnTo>
                <a:lnTo>
                  <a:pt x="158" y="179"/>
                </a:lnTo>
                <a:lnTo>
                  <a:pt x="156" y="171"/>
                </a:lnTo>
                <a:lnTo>
                  <a:pt x="157" y="162"/>
                </a:lnTo>
                <a:lnTo>
                  <a:pt x="161" y="149"/>
                </a:lnTo>
                <a:lnTo>
                  <a:pt x="159" y="142"/>
                </a:lnTo>
                <a:lnTo>
                  <a:pt x="157" y="148"/>
                </a:lnTo>
                <a:lnTo>
                  <a:pt x="156" y="159"/>
                </a:lnTo>
                <a:lnTo>
                  <a:pt x="152" y="167"/>
                </a:lnTo>
                <a:lnTo>
                  <a:pt x="145" y="181"/>
                </a:lnTo>
                <a:lnTo>
                  <a:pt x="142" y="189"/>
                </a:lnTo>
                <a:lnTo>
                  <a:pt x="138" y="196"/>
                </a:lnTo>
                <a:lnTo>
                  <a:pt x="132" y="203"/>
                </a:lnTo>
                <a:lnTo>
                  <a:pt x="113" y="206"/>
                </a:lnTo>
                <a:lnTo>
                  <a:pt x="108" y="203"/>
                </a:lnTo>
                <a:lnTo>
                  <a:pt x="105" y="200"/>
                </a:lnTo>
                <a:lnTo>
                  <a:pt x="105" y="190"/>
                </a:lnTo>
                <a:lnTo>
                  <a:pt x="102" y="179"/>
                </a:lnTo>
                <a:lnTo>
                  <a:pt x="103" y="174"/>
                </a:lnTo>
                <a:lnTo>
                  <a:pt x="103" y="163"/>
                </a:lnTo>
                <a:lnTo>
                  <a:pt x="95" y="163"/>
                </a:lnTo>
                <a:lnTo>
                  <a:pt x="88" y="149"/>
                </a:lnTo>
                <a:lnTo>
                  <a:pt x="78" y="143"/>
                </a:lnTo>
                <a:lnTo>
                  <a:pt x="65" y="143"/>
                </a:lnTo>
                <a:lnTo>
                  <a:pt x="56" y="141"/>
                </a:lnTo>
                <a:lnTo>
                  <a:pt x="57" y="132"/>
                </a:lnTo>
                <a:lnTo>
                  <a:pt x="67" y="127"/>
                </a:lnTo>
                <a:lnTo>
                  <a:pt x="81" y="127"/>
                </a:lnTo>
                <a:lnTo>
                  <a:pt x="95" y="130"/>
                </a:lnTo>
                <a:lnTo>
                  <a:pt x="115" y="119"/>
                </a:lnTo>
                <a:lnTo>
                  <a:pt x="125" y="115"/>
                </a:lnTo>
                <a:lnTo>
                  <a:pt x="135" y="119"/>
                </a:lnTo>
                <a:lnTo>
                  <a:pt x="147" y="120"/>
                </a:lnTo>
                <a:lnTo>
                  <a:pt x="156" y="116"/>
                </a:lnTo>
                <a:lnTo>
                  <a:pt x="157" y="105"/>
                </a:lnTo>
                <a:lnTo>
                  <a:pt x="161" y="99"/>
                </a:lnTo>
                <a:lnTo>
                  <a:pt x="162" y="93"/>
                </a:lnTo>
                <a:lnTo>
                  <a:pt x="152" y="97"/>
                </a:lnTo>
                <a:lnTo>
                  <a:pt x="132" y="101"/>
                </a:lnTo>
                <a:lnTo>
                  <a:pt x="110" y="106"/>
                </a:lnTo>
                <a:lnTo>
                  <a:pt x="94" y="106"/>
                </a:lnTo>
                <a:lnTo>
                  <a:pt x="86" y="104"/>
                </a:lnTo>
                <a:lnTo>
                  <a:pt x="77" y="106"/>
                </a:lnTo>
                <a:lnTo>
                  <a:pt x="62" y="99"/>
                </a:lnTo>
                <a:lnTo>
                  <a:pt x="55" y="83"/>
                </a:lnTo>
                <a:lnTo>
                  <a:pt x="52" y="72"/>
                </a:lnTo>
                <a:lnTo>
                  <a:pt x="46" y="67"/>
                </a:lnTo>
                <a:lnTo>
                  <a:pt x="36" y="62"/>
                </a:lnTo>
                <a:lnTo>
                  <a:pt x="27" y="63"/>
                </a:lnTo>
                <a:lnTo>
                  <a:pt x="19" y="60"/>
                </a:lnTo>
                <a:lnTo>
                  <a:pt x="17" y="66"/>
                </a:lnTo>
                <a:lnTo>
                  <a:pt x="0" y="58"/>
                </a:lnTo>
                <a:lnTo>
                  <a:pt x="2" y="51"/>
                </a:lnTo>
                <a:lnTo>
                  <a:pt x="7" y="45"/>
                </a:lnTo>
                <a:lnTo>
                  <a:pt x="16" y="28"/>
                </a:lnTo>
                <a:lnTo>
                  <a:pt x="19" y="25"/>
                </a:lnTo>
                <a:lnTo>
                  <a:pt x="29" y="23"/>
                </a:lnTo>
                <a:lnTo>
                  <a:pt x="38" y="23"/>
                </a:lnTo>
                <a:lnTo>
                  <a:pt x="48" y="19"/>
                </a:lnTo>
                <a:lnTo>
                  <a:pt x="66" y="3"/>
                </a:lnTo>
                <a:lnTo>
                  <a:pt x="78" y="0"/>
                </a:lnTo>
                <a:lnTo>
                  <a:pt x="93" y="0"/>
                </a:lnTo>
                <a:lnTo>
                  <a:pt x="107" y="2"/>
                </a:lnTo>
                <a:lnTo>
                  <a:pt x="119" y="11"/>
                </a:lnTo>
                <a:lnTo>
                  <a:pt x="126" y="18"/>
                </a:lnTo>
                <a:lnTo>
                  <a:pt x="135" y="23"/>
                </a:lnTo>
                <a:lnTo>
                  <a:pt x="168" y="23"/>
                </a:lnTo>
                <a:lnTo>
                  <a:pt x="172" y="39"/>
                </a:lnTo>
                <a:lnTo>
                  <a:pt x="178" y="49"/>
                </a:lnTo>
                <a:lnTo>
                  <a:pt x="179" y="65"/>
                </a:lnTo>
                <a:lnTo>
                  <a:pt x="175" y="77"/>
                </a:lnTo>
                <a:lnTo>
                  <a:pt x="174" y="90"/>
                </a:lnTo>
                <a:lnTo>
                  <a:pt x="179" y="114"/>
                </a:lnTo>
                <a:lnTo>
                  <a:pt x="193" y="132"/>
                </a:lnTo>
                <a:lnTo>
                  <a:pt x="194" y="127"/>
                </a:lnTo>
                <a:lnTo>
                  <a:pt x="195" y="119"/>
                </a:lnTo>
                <a:lnTo>
                  <a:pt x="205" y="122"/>
                </a:lnTo>
                <a:lnTo>
                  <a:pt x="210" y="138"/>
                </a:lnTo>
                <a:lnTo>
                  <a:pt x="213" y="142"/>
                </a:lnTo>
                <a:lnTo>
                  <a:pt x="218" y="153"/>
                </a:lnTo>
                <a:lnTo>
                  <a:pt x="234" y="164"/>
                </a:lnTo>
                <a:lnTo>
                  <a:pt x="242" y="164"/>
                </a:lnTo>
                <a:lnTo>
                  <a:pt x="255" y="163"/>
                </a:lnTo>
                <a:lnTo>
                  <a:pt x="261" y="151"/>
                </a:lnTo>
                <a:lnTo>
                  <a:pt x="269" y="148"/>
                </a:lnTo>
                <a:lnTo>
                  <a:pt x="275" y="143"/>
                </a:lnTo>
                <a:lnTo>
                  <a:pt x="276" y="135"/>
                </a:lnTo>
                <a:lnTo>
                  <a:pt x="296" y="120"/>
                </a:lnTo>
                <a:lnTo>
                  <a:pt x="302" y="103"/>
                </a:lnTo>
                <a:lnTo>
                  <a:pt x="310" y="100"/>
                </a:lnTo>
                <a:lnTo>
                  <a:pt x="318" y="100"/>
                </a:lnTo>
                <a:lnTo>
                  <a:pt x="336" y="97"/>
                </a:lnTo>
                <a:lnTo>
                  <a:pt x="345" y="90"/>
                </a:lnTo>
                <a:lnTo>
                  <a:pt x="344" y="81"/>
                </a:lnTo>
                <a:lnTo>
                  <a:pt x="349" y="77"/>
                </a:lnTo>
                <a:lnTo>
                  <a:pt x="361" y="67"/>
                </a:lnTo>
                <a:lnTo>
                  <a:pt x="380" y="57"/>
                </a:lnTo>
                <a:lnTo>
                  <a:pt x="387" y="60"/>
                </a:lnTo>
                <a:lnTo>
                  <a:pt x="390" y="65"/>
                </a:lnTo>
                <a:lnTo>
                  <a:pt x="410" y="72"/>
                </a:lnTo>
                <a:lnTo>
                  <a:pt x="421" y="77"/>
                </a:lnTo>
                <a:lnTo>
                  <a:pt x="427" y="78"/>
                </a:lnTo>
                <a:lnTo>
                  <a:pt x="432" y="83"/>
                </a:lnTo>
                <a:lnTo>
                  <a:pt x="455" y="90"/>
                </a:lnTo>
                <a:lnTo>
                  <a:pt x="471" y="100"/>
                </a:lnTo>
                <a:lnTo>
                  <a:pt x="479" y="104"/>
                </a:lnTo>
                <a:lnTo>
                  <a:pt x="491" y="108"/>
                </a:lnTo>
                <a:lnTo>
                  <a:pt x="501" y="106"/>
                </a:lnTo>
                <a:lnTo>
                  <a:pt x="506" y="104"/>
                </a:lnTo>
                <a:lnTo>
                  <a:pt x="514" y="108"/>
                </a:lnTo>
                <a:lnTo>
                  <a:pt x="519" y="106"/>
                </a:lnTo>
                <a:lnTo>
                  <a:pt x="523" y="108"/>
                </a:lnTo>
                <a:lnTo>
                  <a:pt x="534" y="114"/>
                </a:lnTo>
                <a:lnTo>
                  <a:pt x="539" y="114"/>
                </a:lnTo>
                <a:lnTo>
                  <a:pt x="541" y="116"/>
                </a:lnTo>
                <a:lnTo>
                  <a:pt x="541" y="119"/>
                </a:lnTo>
                <a:lnTo>
                  <a:pt x="543" y="121"/>
                </a:lnTo>
                <a:lnTo>
                  <a:pt x="549" y="121"/>
                </a:lnTo>
                <a:lnTo>
                  <a:pt x="551" y="120"/>
                </a:lnTo>
                <a:lnTo>
                  <a:pt x="556" y="120"/>
                </a:lnTo>
                <a:lnTo>
                  <a:pt x="555" y="129"/>
                </a:lnTo>
                <a:lnTo>
                  <a:pt x="560" y="254"/>
                </a:lnTo>
                <a:lnTo>
                  <a:pt x="560" y="326"/>
                </a:lnTo>
                <a:lnTo>
                  <a:pt x="556" y="347"/>
                </a:lnTo>
                <a:lnTo>
                  <a:pt x="555" y="351"/>
                </a:lnTo>
                <a:lnTo>
                  <a:pt x="562" y="368"/>
                </a:lnTo>
                <a:lnTo>
                  <a:pt x="562" y="409"/>
                </a:lnTo>
                <a:lnTo>
                  <a:pt x="565" y="466"/>
                </a:lnTo>
                <a:lnTo>
                  <a:pt x="568" y="48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5" name="Freeform 89">
            <a:extLst>
              <a:ext uri="{FF2B5EF4-FFF2-40B4-BE49-F238E27FC236}">
                <a16:creationId xmlns:a16="http://schemas.microsoft.com/office/drawing/2014/main" id="{0CB94A51-F4FB-C4A9-35FD-B12E55FE7EF0}"/>
              </a:ext>
            </a:extLst>
          </p:cNvPr>
          <p:cNvSpPr>
            <a:spLocks noChangeAspect="1"/>
          </p:cNvSpPr>
          <p:nvPr/>
        </p:nvSpPr>
        <p:spPr bwMode="gray">
          <a:xfrm>
            <a:off x="7537371" y="2765346"/>
            <a:ext cx="27468" cy="25355"/>
          </a:xfrm>
          <a:custGeom>
            <a:avLst/>
            <a:gdLst/>
            <a:ahLst/>
            <a:cxnLst>
              <a:cxn ang="0">
                <a:pos x="0" y="3"/>
              </a:cxn>
              <a:cxn ang="0">
                <a:pos x="2" y="0"/>
              </a:cxn>
              <a:cxn ang="0">
                <a:pos x="20" y="11"/>
              </a:cxn>
              <a:cxn ang="0">
                <a:pos x="26" y="16"/>
              </a:cxn>
              <a:cxn ang="0">
                <a:pos x="34" y="20"/>
              </a:cxn>
              <a:cxn ang="0">
                <a:pos x="54" y="35"/>
              </a:cxn>
              <a:cxn ang="0">
                <a:pos x="66" y="36"/>
              </a:cxn>
              <a:cxn ang="0">
                <a:pos x="75" y="43"/>
              </a:cxn>
              <a:cxn ang="0">
                <a:pos x="81" y="49"/>
              </a:cxn>
              <a:cxn ang="0">
                <a:pos x="95" y="58"/>
              </a:cxn>
              <a:cxn ang="0">
                <a:pos x="100" y="66"/>
              </a:cxn>
              <a:cxn ang="0">
                <a:pos x="107" y="71"/>
              </a:cxn>
              <a:cxn ang="0">
                <a:pos x="117" y="74"/>
              </a:cxn>
              <a:cxn ang="0">
                <a:pos x="121" y="78"/>
              </a:cxn>
              <a:cxn ang="0">
                <a:pos x="124" y="87"/>
              </a:cxn>
              <a:cxn ang="0">
                <a:pos x="129" y="93"/>
              </a:cxn>
              <a:cxn ang="0">
                <a:pos x="129" y="100"/>
              </a:cxn>
              <a:cxn ang="0">
                <a:pos x="124" y="107"/>
              </a:cxn>
              <a:cxn ang="0">
                <a:pos x="120" y="119"/>
              </a:cxn>
              <a:cxn ang="0">
                <a:pos x="111" y="119"/>
              </a:cxn>
              <a:cxn ang="0">
                <a:pos x="105" y="93"/>
              </a:cxn>
              <a:cxn ang="0">
                <a:pos x="97" y="71"/>
              </a:cxn>
              <a:cxn ang="0">
                <a:pos x="86" y="53"/>
              </a:cxn>
              <a:cxn ang="0">
                <a:pos x="80" y="49"/>
              </a:cxn>
              <a:cxn ang="0">
                <a:pos x="66" y="47"/>
              </a:cxn>
              <a:cxn ang="0">
                <a:pos x="54" y="39"/>
              </a:cxn>
              <a:cxn ang="0">
                <a:pos x="46" y="31"/>
              </a:cxn>
              <a:cxn ang="0">
                <a:pos x="40" y="30"/>
              </a:cxn>
              <a:cxn ang="0">
                <a:pos x="31" y="23"/>
              </a:cxn>
              <a:cxn ang="0">
                <a:pos x="26" y="21"/>
              </a:cxn>
              <a:cxn ang="0">
                <a:pos x="9" y="10"/>
              </a:cxn>
              <a:cxn ang="0">
                <a:pos x="0" y="9"/>
              </a:cxn>
              <a:cxn ang="0">
                <a:pos x="0" y="3"/>
              </a:cxn>
            </a:cxnLst>
            <a:rect l="0" t="0" r="r" b="b"/>
            <a:pathLst>
              <a:path w="129" h="119">
                <a:moveTo>
                  <a:pt x="0" y="3"/>
                </a:moveTo>
                <a:lnTo>
                  <a:pt x="2" y="0"/>
                </a:lnTo>
                <a:lnTo>
                  <a:pt x="20" y="11"/>
                </a:lnTo>
                <a:lnTo>
                  <a:pt x="26" y="16"/>
                </a:lnTo>
                <a:lnTo>
                  <a:pt x="34" y="20"/>
                </a:lnTo>
                <a:lnTo>
                  <a:pt x="54" y="35"/>
                </a:lnTo>
                <a:lnTo>
                  <a:pt x="66" y="36"/>
                </a:lnTo>
                <a:lnTo>
                  <a:pt x="75" y="43"/>
                </a:lnTo>
                <a:lnTo>
                  <a:pt x="81" y="49"/>
                </a:lnTo>
                <a:lnTo>
                  <a:pt x="95" y="58"/>
                </a:lnTo>
                <a:lnTo>
                  <a:pt x="100" y="66"/>
                </a:lnTo>
                <a:lnTo>
                  <a:pt x="107" y="71"/>
                </a:lnTo>
                <a:lnTo>
                  <a:pt x="117" y="74"/>
                </a:lnTo>
                <a:lnTo>
                  <a:pt x="121" y="78"/>
                </a:lnTo>
                <a:lnTo>
                  <a:pt x="124" y="87"/>
                </a:lnTo>
                <a:lnTo>
                  <a:pt x="129" y="93"/>
                </a:lnTo>
                <a:lnTo>
                  <a:pt x="129" y="100"/>
                </a:lnTo>
                <a:lnTo>
                  <a:pt x="124" y="107"/>
                </a:lnTo>
                <a:lnTo>
                  <a:pt x="120" y="119"/>
                </a:lnTo>
                <a:lnTo>
                  <a:pt x="111" y="119"/>
                </a:lnTo>
                <a:lnTo>
                  <a:pt x="105" y="93"/>
                </a:lnTo>
                <a:lnTo>
                  <a:pt x="97" y="71"/>
                </a:lnTo>
                <a:lnTo>
                  <a:pt x="86" y="53"/>
                </a:lnTo>
                <a:lnTo>
                  <a:pt x="80" y="49"/>
                </a:lnTo>
                <a:lnTo>
                  <a:pt x="66" y="47"/>
                </a:lnTo>
                <a:lnTo>
                  <a:pt x="54" y="39"/>
                </a:lnTo>
                <a:lnTo>
                  <a:pt x="46" y="31"/>
                </a:lnTo>
                <a:lnTo>
                  <a:pt x="40" y="30"/>
                </a:lnTo>
                <a:lnTo>
                  <a:pt x="31" y="23"/>
                </a:lnTo>
                <a:lnTo>
                  <a:pt x="26" y="21"/>
                </a:lnTo>
                <a:lnTo>
                  <a:pt x="9" y="10"/>
                </a:lnTo>
                <a:lnTo>
                  <a:pt x="0" y="9"/>
                </a:lnTo>
                <a:lnTo>
                  <a:pt x="0" y="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6" name="Freeform 90">
            <a:extLst>
              <a:ext uri="{FF2B5EF4-FFF2-40B4-BE49-F238E27FC236}">
                <a16:creationId xmlns:a16="http://schemas.microsoft.com/office/drawing/2014/main" id="{B4A8E4BE-C31A-BB96-6CC0-8865CCC00CAA}"/>
              </a:ext>
            </a:extLst>
          </p:cNvPr>
          <p:cNvSpPr>
            <a:spLocks noChangeAspect="1"/>
          </p:cNvSpPr>
          <p:nvPr/>
        </p:nvSpPr>
        <p:spPr bwMode="gray">
          <a:xfrm>
            <a:off x="6972170" y="2461088"/>
            <a:ext cx="83459" cy="175370"/>
          </a:xfrm>
          <a:custGeom>
            <a:avLst/>
            <a:gdLst/>
            <a:ahLst/>
            <a:cxnLst>
              <a:cxn ang="0">
                <a:pos x="237" y="758"/>
              </a:cxn>
              <a:cxn ang="0">
                <a:pos x="250" y="749"/>
              </a:cxn>
              <a:cxn ang="0">
                <a:pos x="270" y="727"/>
              </a:cxn>
              <a:cxn ang="0">
                <a:pos x="321" y="713"/>
              </a:cxn>
              <a:cxn ang="0">
                <a:pos x="376" y="679"/>
              </a:cxn>
              <a:cxn ang="0">
                <a:pos x="387" y="654"/>
              </a:cxn>
              <a:cxn ang="0">
                <a:pos x="388" y="643"/>
              </a:cxn>
              <a:cxn ang="0">
                <a:pos x="388" y="607"/>
              </a:cxn>
              <a:cxn ang="0">
                <a:pos x="395" y="596"/>
              </a:cxn>
              <a:cxn ang="0">
                <a:pos x="389" y="557"/>
              </a:cxn>
              <a:cxn ang="0">
                <a:pos x="382" y="507"/>
              </a:cxn>
              <a:cxn ang="0">
                <a:pos x="336" y="409"/>
              </a:cxn>
              <a:cxn ang="0">
                <a:pos x="323" y="401"/>
              </a:cxn>
              <a:cxn ang="0">
                <a:pos x="281" y="372"/>
              </a:cxn>
              <a:cxn ang="0">
                <a:pos x="255" y="344"/>
              </a:cxn>
              <a:cxn ang="0">
                <a:pos x="228" y="297"/>
              </a:cxn>
              <a:cxn ang="0">
                <a:pos x="194" y="245"/>
              </a:cxn>
              <a:cxn ang="0">
                <a:pos x="239" y="171"/>
              </a:cxn>
              <a:cxn ang="0">
                <a:pos x="258" y="140"/>
              </a:cxn>
              <a:cxn ang="0">
                <a:pos x="307" y="105"/>
              </a:cxn>
              <a:cxn ang="0">
                <a:pos x="312" y="97"/>
              </a:cxn>
              <a:cxn ang="0">
                <a:pos x="255" y="77"/>
              </a:cxn>
              <a:cxn ang="0">
                <a:pos x="244" y="26"/>
              </a:cxn>
              <a:cxn ang="0">
                <a:pos x="184" y="5"/>
              </a:cxn>
              <a:cxn ang="0">
                <a:pos x="142" y="19"/>
              </a:cxn>
              <a:cxn ang="0">
                <a:pos x="104" y="33"/>
              </a:cxn>
              <a:cxn ang="0">
                <a:pos x="71" y="31"/>
              </a:cxn>
              <a:cxn ang="0">
                <a:pos x="36" y="33"/>
              </a:cxn>
              <a:cxn ang="0">
                <a:pos x="13" y="37"/>
              </a:cxn>
              <a:cxn ang="0">
                <a:pos x="12" y="60"/>
              </a:cxn>
              <a:cxn ang="0">
                <a:pos x="41" y="112"/>
              </a:cxn>
              <a:cxn ang="0">
                <a:pos x="97" y="134"/>
              </a:cxn>
              <a:cxn ang="0">
                <a:pos x="129" y="162"/>
              </a:cxn>
              <a:cxn ang="0">
                <a:pos x="146" y="192"/>
              </a:cxn>
              <a:cxn ang="0">
                <a:pos x="107" y="208"/>
              </a:cxn>
              <a:cxn ang="0">
                <a:pos x="107" y="231"/>
              </a:cxn>
              <a:cxn ang="0">
                <a:pos x="165" y="280"/>
              </a:cxn>
              <a:cxn ang="0">
                <a:pos x="213" y="332"/>
              </a:cxn>
              <a:cxn ang="0">
                <a:pos x="238" y="371"/>
              </a:cxn>
              <a:cxn ang="0">
                <a:pos x="265" y="396"/>
              </a:cxn>
              <a:cxn ang="0">
                <a:pos x="292" y="457"/>
              </a:cxn>
              <a:cxn ang="0">
                <a:pos x="299" y="558"/>
              </a:cxn>
              <a:cxn ang="0">
                <a:pos x="281" y="625"/>
              </a:cxn>
              <a:cxn ang="0">
                <a:pos x="238" y="646"/>
              </a:cxn>
              <a:cxn ang="0">
                <a:pos x="206" y="674"/>
              </a:cxn>
              <a:cxn ang="0">
                <a:pos x="194" y="697"/>
              </a:cxn>
              <a:cxn ang="0">
                <a:pos x="158" y="705"/>
              </a:cxn>
              <a:cxn ang="0">
                <a:pos x="134" y="726"/>
              </a:cxn>
              <a:cxn ang="0">
                <a:pos x="161" y="752"/>
              </a:cxn>
              <a:cxn ang="0">
                <a:pos x="148" y="797"/>
              </a:cxn>
              <a:cxn ang="0">
                <a:pos x="153" y="832"/>
              </a:cxn>
              <a:cxn ang="0">
                <a:pos x="195" y="797"/>
              </a:cxn>
              <a:cxn ang="0">
                <a:pos x="228" y="773"/>
              </a:cxn>
            </a:cxnLst>
            <a:rect l="0" t="0" r="r" b="b"/>
            <a:pathLst>
              <a:path w="395" h="832">
                <a:moveTo>
                  <a:pt x="228" y="773"/>
                </a:moveTo>
                <a:lnTo>
                  <a:pt x="238" y="776"/>
                </a:lnTo>
                <a:lnTo>
                  <a:pt x="242" y="768"/>
                </a:lnTo>
                <a:lnTo>
                  <a:pt x="237" y="758"/>
                </a:lnTo>
                <a:lnTo>
                  <a:pt x="239" y="753"/>
                </a:lnTo>
                <a:lnTo>
                  <a:pt x="245" y="754"/>
                </a:lnTo>
                <a:lnTo>
                  <a:pt x="247" y="748"/>
                </a:lnTo>
                <a:lnTo>
                  <a:pt x="250" y="749"/>
                </a:lnTo>
                <a:lnTo>
                  <a:pt x="249" y="741"/>
                </a:lnTo>
                <a:lnTo>
                  <a:pt x="253" y="737"/>
                </a:lnTo>
                <a:lnTo>
                  <a:pt x="255" y="731"/>
                </a:lnTo>
                <a:lnTo>
                  <a:pt x="270" y="727"/>
                </a:lnTo>
                <a:lnTo>
                  <a:pt x="276" y="731"/>
                </a:lnTo>
                <a:lnTo>
                  <a:pt x="283" y="731"/>
                </a:lnTo>
                <a:lnTo>
                  <a:pt x="308" y="716"/>
                </a:lnTo>
                <a:lnTo>
                  <a:pt x="321" y="713"/>
                </a:lnTo>
                <a:lnTo>
                  <a:pt x="330" y="701"/>
                </a:lnTo>
                <a:lnTo>
                  <a:pt x="361" y="687"/>
                </a:lnTo>
                <a:lnTo>
                  <a:pt x="367" y="681"/>
                </a:lnTo>
                <a:lnTo>
                  <a:pt x="376" y="679"/>
                </a:lnTo>
                <a:lnTo>
                  <a:pt x="378" y="673"/>
                </a:lnTo>
                <a:lnTo>
                  <a:pt x="379" y="665"/>
                </a:lnTo>
                <a:lnTo>
                  <a:pt x="385" y="660"/>
                </a:lnTo>
                <a:lnTo>
                  <a:pt x="387" y="654"/>
                </a:lnTo>
                <a:lnTo>
                  <a:pt x="383" y="650"/>
                </a:lnTo>
                <a:lnTo>
                  <a:pt x="385" y="646"/>
                </a:lnTo>
                <a:lnTo>
                  <a:pt x="388" y="647"/>
                </a:lnTo>
                <a:lnTo>
                  <a:pt x="388" y="643"/>
                </a:lnTo>
                <a:lnTo>
                  <a:pt x="383" y="619"/>
                </a:lnTo>
                <a:lnTo>
                  <a:pt x="384" y="615"/>
                </a:lnTo>
                <a:lnTo>
                  <a:pt x="388" y="618"/>
                </a:lnTo>
                <a:lnTo>
                  <a:pt x="388" y="607"/>
                </a:lnTo>
                <a:lnTo>
                  <a:pt x="392" y="602"/>
                </a:lnTo>
                <a:lnTo>
                  <a:pt x="395" y="603"/>
                </a:lnTo>
                <a:lnTo>
                  <a:pt x="395" y="607"/>
                </a:lnTo>
                <a:lnTo>
                  <a:pt x="395" y="596"/>
                </a:lnTo>
                <a:lnTo>
                  <a:pt x="394" y="587"/>
                </a:lnTo>
                <a:lnTo>
                  <a:pt x="390" y="585"/>
                </a:lnTo>
                <a:lnTo>
                  <a:pt x="389" y="569"/>
                </a:lnTo>
                <a:lnTo>
                  <a:pt x="389" y="557"/>
                </a:lnTo>
                <a:lnTo>
                  <a:pt x="388" y="549"/>
                </a:lnTo>
                <a:lnTo>
                  <a:pt x="388" y="539"/>
                </a:lnTo>
                <a:lnTo>
                  <a:pt x="385" y="536"/>
                </a:lnTo>
                <a:lnTo>
                  <a:pt x="382" y="507"/>
                </a:lnTo>
                <a:lnTo>
                  <a:pt x="366" y="456"/>
                </a:lnTo>
                <a:lnTo>
                  <a:pt x="344" y="434"/>
                </a:lnTo>
                <a:lnTo>
                  <a:pt x="337" y="424"/>
                </a:lnTo>
                <a:lnTo>
                  <a:pt x="336" y="409"/>
                </a:lnTo>
                <a:lnTo>
                  <a:pt x="335" y="413"/>
                </a:lnTo>
                <a:lnTo>
                  <a:pt x="329" y="414"/>
                </a:lnTo>
                <a:lnTo>
                  <a:pt x="329" y="409"/>
                </a:lnTo>
                <a:lnTo>
                  <a:pt x="323" y="401"/>
                </a:lnTo>
                <a:lnTo>
                  <a:pt x="306" y="398"/>
                </a:lnTo>
                <a:lnTo>
                  <a:pt x="298" y="387"/>
                </a:lnTo>
                <a:lnTo>
                  <a:pt x="290" y="378"/>
                </a:lnTo>
                <a:lnTo>
                  <a:pt x="281" y="372"/>
                </a:lnTo>
                <a:lnTo>
                  <a:pt x="274" y="362"/>
                </a:lnTo>
                <a:lnTo>
                  <a:pt x="270" y="359"/>
                </a:lnTo>
                <a:lnTo>
                  <a:pt x="265" y="351"/>
                </a:lnTo>
                <a:lnTo>
                  <a:pt x="255" y="344"/>
                </a:lnTo>
                <a:lnTo>
                  <a:pt x="248" y="334"/>
                </a:lnTo>
                <a:lnTo>
                  <a:pt x="236" y="324"/>
                </a:lnTo>
                <a:lnTo>
                  <a:pt x="234" y="312"/>
                </a:lnTo>
                <a:lnTo>
                  <a:pt x="228" y="297"/>
                </a:lnTo>
                <a:lnTo>
                  <a:pt x="217" y="290"/>
                </a:lnTo>
                <a:lnTo>
                  <a:pt x="197" y="270"/>
                </a:lnTo>
                <a:lnTo>
                  <a:pt x="191" y="258"/>
                </a:lnTo>
                <a:lnTo>
                  <a:pt x="194" y="245"/>
                </a:lnTo>
                <a:lnTo>
                  <a:pt x="197" y="235"/>
                </a:lnTo>
                <a:lnTo>
                  <a:pt x="199" y="222"/>
                </a:lnTo>
                <a:lnTo>
                  <a:pt x="211" y="195"/>
                </a:lnTo>
                <a:lnTo>
                  <a:pt x="239" y="171"/>
                </a:lnTo>
                <a:lnTo>
                  <a:pt x="243" y="166"/>
                </a:lnTo>
                <a:lnTo>
                  <a:pt x="247" y="152"/>
                </a:lnTo>
                <a:lnTo>
                  <a:pt x="253" y="145"/>
                </a:lnTo>
                <a:lnTo>
                  <a:pt x="258" y="140"/>
                </a:lnTo>
                <a:lnTo>
                  <a:pt x="276" y="132"/>
                </a:lnTo>
                <a:lnTo>
                  <a:pt x="286" y="124"/>
                </a:lnTo>
                <a:lnTo>
                  <a:pt x="287" y="116"/>
                </a:lnTo>
                <a:lnTo>
                  <a:pt x="307" y="105"/>
                </a:lnTo>
                <a:lnTo>
                  <a:pt x="315" y="108"/>
                </a:lnTo>
                <a:lnTo>
                  <a:pt x="318" y="106"/>
                </a:lnTo>
                <a:lnTo>
                  <a:pt x="319" y="102"/>
                </a:lnTo>
                <a:lnTo>
                  <a:pt x="312" y="97"/>
                </a:lnTo>
                <a:lnTo>
                  <a:pt x="293" y="98"/>
                </a:lnTo>
                <a:lnTo>
                  <a:pt x="283" y="96"/>
                </a:lnTo>
                <a:lnTo>
                  <a:pt x="278" y="91"/>
                </a:lnTo>
                <a:lnTo>
                  <a:pt x="255" y="77"/>
                </a:lnTo>
                <a:lnTo>
                  <a:pt x="248" y="65"/>
                </a:lnTo>
                <a:lnTo>
                  <a:pt x="243" y="50"/>
                </a:lnTo>
                <a:lnTo>
                  <a:pt x="248" y="35"/>
                </a:lnTo>
                <a:lnTo>
                  <a:pt x="244" y="26"/>
                </a:lnTo>
                <a:lnTo>
                  <a:pt x="224" y="25"/>
                </a:lnTo>
                <a:lnTo>
                  <a:pt x="211" y="21"/>
                </a:lnTo>
                <a:lnTo>
                  <a:pt x="196" y="15"/>
                </a:lnTo>
                <a:lnTo>
                  <a:pt x="184" y="5"/>
                </a:lnTo>
                <a:lnTo>
                  <a:pt x="169" y="0"/>
                </a:lnTo>
                <a:lnTo>
                  <a:pt x="162" y="1"/>
                </a:lnTo>
                <a:lnTo>
                  <a:pt x="152" y="12"/>
                </a:lnTo>
                <a:lnTo>
                  <a:pt x="142" y="19"/>
                </a:lnTo>
                <a:lnTo>
                  <a:pt x="127" y="27"/>
                </a:lnTo>
                <a:lnTo>
                  <a:pt x="121" y="28"/>
                </a:lnTo>
                <a:lnTo>
                  <a:pt x="113" y="26"/>
                </a:lnTo>
                <a:lnTo>
                  <a:pt x="104" y="33"/>
                </a:lnTo>
                <a:lnTo>
                  <a:pt x="94" y="38"/>
                </a:lnTo>
                <a:lnTo>
                  <a:pt x="91" y="32"/>
                </a:lnTo>
                <a:lnTo>
                  <a:pt x="77" y="36"/>
                </a:lnTo>
                <a:lnTo>
                  <a:pt x="71" y="31"/>
                </a:lnTo>
                <a:lnTo>
                  <a:pt x="65" y="32"/>
                </a:lnTo>
                <a:lnTo>
                  <a:pt x="50" y="42"/>
                </a:lnTo>
                <a:lnTo>
                  <a:pt x="44" y="41"/>
                </a:lnTo>
                <a:lnTo>
                  <a:pt x="36" y="33"/>
                </a:lnTo>
                <a:lnTo>
                  <a:pt x="23" y="31"/>
                </a:lnTo>
                <a:lnTo>
                  <a:pt x="21" y="28"/>
                </a:lnTo>
                <a:lnTo>
                  <a:pt x="17" y="31"/>
                </a:lnTo>
                <a:lnTo>
                  <a:pt x="13" y="37"/>
                </a:lnTo>
                <a:lnTo>
                  <a:pt x="7" y="44"/>
                </a:lnTo>
                <a:lnTo>
                  <a:pt x="7" y="48"/>
                </a:lnTo>
                <a:lnTo>
                  <a:pt x="0" y="44"/>
                </a:lnTo>
                <a:lnTo>
                  <a:pt x="12" y="60"/>
                </a:lnTo>
                <a:lnTo>
                  <a:pt x="29" y="80"/>
                </a:lnTo>
                <a:lnTo>
                  <a:pt x="39" y="90"/>
                </a:lnTo>
                <a:lnTo>
                  <a:pt x="44" y="100"/>
                </a:lnTo>
                <a:lnTo>
                  <a:pt x="41" y="112"/>
                </a:lnTo>
                <a:lnTo>
                  <a:pt x="43" y="120"/>
                </a:lnTo>
                <a:lnTo>
                  <a:pt x="57" y="135"/>
                </a:lnTo>
                <a:lnTo>
                  <a:pt x="77" y="139"/>
                </a:lnTo>
                <a:lnTo>
                  <a:pt x="97" y="134"/>
                </a:lnTo>
                <a:lnTo>
                  <a:pt x="113" y="135"/>
                </a:lnTo>
                <a:lnTo>
                  <a:pt x="122" y="146"/>
                </a:lnTo>
                <a:lnTo>
                  <a:pt x="127" y="155"/>
                </a:lnTo>
                <a:lnTo>
                  <a:pt x="129" y="162"/>
                </a:lnTo>
                <a:lnTo>
                  <a:pt x="137" y="168"/>
                </a:lnTo>
                <a:lnTo>
                  <a:pt x="141" y="177"/>
                </a:lnTo>
                <a:lnTo>
                  <a:pt x="147" y="183"/>
                </a:lnTo>
                <a:lnTo>
                  <a:pt x="146" y="192"/>
                </a:lnTo>
                <a:lnTo>
                  <a:pt x="130" y="208"/>
                </a:lnTo>
                <a:lnTo>
                  <a:pt x="125" y="208"/>
                </a:lnTo>
                <a:lnTo>
                  <a:pt x="114" y="205"/>
                </a:lnTo>
                <a:lnTo>
                  <a:pt x="107" y="208"/>
                </a:lnTo>
                <a:lnTo>
                  <a:pt x="103" y="213"/>
                </a:lnTo>
                <a:lnTo>
                  <a:pt x="99" y="222"/>
                </a:lnTo>
                <a:lnTo>
                  <a:pt x="100" y="229"/>
                </a:lnTo>
                <a:lnTo>
                  <a:pt x="107" y="231"/>
                </a:lnTo>
                <a:lnTo>
                  <a:pt x="115" y="237"/>
                </a:lnTo>
                <a:lnTo>
                  <a:pt x="134" y="247"/>
                </a:lnTo>
                <a:lnTo>
                  <a:pt x="161" y="267"/>
                </a:lnTo>
                <a:lnTo>
                  <a:pt x="165" y="280"/>
                </a:lnTo>
                <a:lnTo>
                  <a:pt x="188" y="301"/>
                </a:lnTo>
                <a:lnTo>
                  <a:pt x="191" y="311"/>
                </a:lnTo>
                <a:lnTo>
                  <a:pt x="208" y="331"/>
                </a:lnTo>
                <a:lnTo>
                  <a:pt x="213" y="332"/>
                </a:lnTo>
                <a:lnTo>
                  <a:pt x="231" y="344"/>
                </a:lnTo>
                <a:lnTo>
                  <a:pt x="236" y="358"/>
                </a:lnTo>
                <a:lnTo>
                  <a:pt x="239" y="370"/>
                </a:lnTo>
                <a:lnTo>
                  <a:pt x="238" y="371"/>
                </a:lnTo>
                <a:lnTo>
                  <a:pt x="239" y="372"/>
                </a:lnTo>
                <a:lnTo>
                  <a:pt x="243" y="386"/>
                </a:lnTo>
                <a:lnTo>
                  <a:pt x="251" y="386"/>
                </a:lnTo>
                <a:lnTo>
                  <a:pt x="265" y="396"/>
                </a:lnTo>
                <a:lnTo>
                  <a:pt x="274" y="404"/>
                </a:lnTo>
                <a:lnTo>
                  <a:pt x="278" y="421"/>
                </a:lnTo>
                <a:lnTo>
                  <a:pt x="291" y="450"/>
                </a:lnTo>
                <a:lnTo>
                  <a:pt x="292" y="457"/>
                </a:lnTo>
                <a:lnTo>
                  <a:pt x="292" y="490"/>
                </a:lnTo>
                <a:lnTo>
                  <a:pt x="290" y="527"/>
                </a:lnTo>
                <a:lnTo>
                  <a:pt x="292" y="543"/>
                </a:lnTo>
                <a:lnTo>
                  <a:pt x="299" y="558"/>
                </a:lnTo>
                <a:lnTo>
                  <a:pt x="298" y="607"/>
                </a:lnTo>
                <a:lnTo>
                  <a:pt x="296" y="619"/>
                </a:lnTo>
                <a:lnTo>
                  <a:pt x="290" y="628"/>
                </a:lnTo>
                <a:lnTo>
                  <a:pt x="281" y="625"/>
                </a:lnTo>
                <a:lnTo>
                  <a:pt x="271" y="634"/>
                </a:lnTo>
                <a:lnTo>
                  <a:pt x="264" y="638"/>
                </a:lnTo>
                <a:lnTo>
                  <a:pt x="256" y="638"/>
                </a:lnTo>
                <a:lnTo>
                  <a:pt x="238" y="646"/>
                </a:lnTo>
                <a:lnTo>
                  <a:pt x="237" y="656"/>
                </a:lnTo>
                <a:lnTo>
                  <a:pt x="218" y="657"/>
                </a:lnTo>
                <a:lnTo>
                  <a:pt x="208" y="661"/>
                </a:lnTo>
                <a:lnTo>
                  <a:pt x="206" y="674"/>
                </a:lnTo>
                <a:lnTo>
                  <a:pt x="207" y="683"/>
                </a:lnTo>
                <a:lnTo>
                  <a:pt x="208" y="692"/>
                </a:lnTo>
                <a:lnTo>
                  <a:pt x="202" y="694"/>
                </a:lnTo>
                <a:lnTo>
                  <a:pt x="194" y="697"/>
                </a:lnTo>
                <a:lnTo>
                  <a:pt x="183" y="704"/>
                </a:lnTo>
                <a:lnTo>
                  <a:pt x="173" y="708"/>
                </a:lnTo>
                <a:lnTo>
                  <a:pt x="165" y="705"/>
                </a:lnTo>
                <a:lnTo>
                  <a:pt x="158" y="705"/>
                </a:lnTo>
                <a:lnTo>
                  <a:pt x="157" y="715"/>
                </a:lnTo>
                <a:lnTo>
                  <a:pt x="152" y="720"/>
                </a:lnTo>
                <a:lnTo>
                  <a:pt x="145" y="724"/>
                </a:lnTo>
                <a:lnTo>
                  <a:pt x="134" y="726"/>
                </a:lnTo>
                <a:lnTo>
                  <a:pt x="129" y="727"/>
                </a:lnTo>
                <a:lnTo>
                  <a:pt x="136" y="738"/>
                </a:lnTo>
                <a:lnTo>
                  <a:pt x="154" y="746"/>
                </a:lnTo>
                <a:lnTo>
                  <a:pt x="161" y="752"/>
                </a:lnTo>
                <a:lnTo>
                  <a:pt x="157" y="760"/>
                </a:lnTo>
                <a:lnTo>
                  <a:pt x="150" y="770"/>
                </a:lnTo>
                <a:lnTo>
                  <a:pt x="148" y="786"/>
                </a:lnTo>
                <a:lnTo>
                  <a:pt x="148" y="797"/>
                </a:lnTo>
                <a:lnTo>
                  <a:pt x="151" y="810"/>
                </a:lnTo>
                <a:lnTo>
                  <a:pt x="156" y="822"/>
                </a:lnTo>
                <a:lnTo>
                  <a:pt x="151" y="827"/>
                </a:lnTo>
                <a:lnTo>
                  <a:pt x="153" y="832"/>
                </a:lnTo>
                <a:lnTo>
                  <a:pt x="162" y="830"/>
                </a:lnTo>
                <a:lnTo>
                  <a:pt x="175" y="821"/>
                </a:lnTo>
                <a:lnTo>
                  <a:pt x="186" y="807"/>
                </a:lnTo>
                <a:lnTo>
                  <a:pt x="195" y="797"/>
                </a:lnTo>
                <a:lnTo>
                  <a:pt x="216" y="789"/>
                </a:lnTo>
                <a:lnTo>
                  <a:pt x="220" y="785"/>
                </a:lnTo>
                <a:lnTo>
                  <a:pt x="220" y="778"/>
                </a:lnTo>
                <a:lnTo>
                  <a:pt x="228" y="773"/>
                </a:lnTo>
                <a:close/>
              </a:path>
            </a:pathLst>
          </a:custGeom>
          <a:solidFill>
            <a:srgbClr val="BB3E03"/>
          </a:solidFill>
          <a:ln w="6350" cmpd="sng">
            <a:solidFill>
              <a:schemeClr val="bg1"/>
            </a:solidFill>
            <a:prstDash val="solid"/>
            <a:round/>
            <a:headEnd/>
            <a:tailEnd/>
          </a:ln>
        </p:spPr>
        <p:txBody>
          <a:bodyPr/>
          <a:lstStyle/>
          <a:p>
            <a:endParaRPr lang="en-US" sz="2156"/>
          </a:p>
        </p:txBody>
      </p:sp>
      <p:sp>
        <p:nvSpPr>
          <p:cNvPr id="277" name="Freeform 91">
            <a:extLst>
              <a:ext uri="{FF2B5EF4-FFF2-40B4-BE49-F238E27FC236}">
                <a16:creationId xmlns:a16="http://schemas.microsoft.com/office/drawing/2014/main" id="{E4F72785-4A6C-3DC4-2D1A-ECBB88B43A81}"/>
              </a:ext>
            </a:extLst>
          </p:cNvPr>
          <p:cNvSpPr>
            <a:spLocks noChangeAspect="1"/>
          </p:cNvSpPr>
          <p:nvPr/>
        </p:nvSpPr>
        <p:spPr bwMode="gray">
          <a:xfrm>
            <a:off x="7058799" y="2655476"/>
            <a:ext cx="111984" cy="69726"/>
          </a:xfrm>
          <a:custGeom>
            <a:avLst/>
            <a:gdLst/>
            <a:ahLst/>
            <a:cxnLst>
              <a:cxn ang="0">
                <a:pos x="249" y="133"/>
              </a:cxn>
              <a:cxn ang="0">
                <a:pos x="268" y="155"/>
              </a:cxn>
              <a:cxn ang="0">
                <a:pos x="281" y="158"/>
              </a:cxn>
              <a:cxn ang="0">
                <a:pos x="288" y="121"/>
              </a:cxn>
              <a:cxn ang="0">
                <a:pos x="301" y="122"/>
              </a:cxn>
              <a:cxn ang="0">
                <a:pos x="312" y="139"/>
              </a:cxn>
              <a:cxn ang="0">
                <a:pos x="319" y="128"/>
              </a:cxn>
              <a:cxn ang="0">
                <a:pos x="309" y="111"/>
              </a:cxn>
              <a:cxn ang="0">
                <a:pos x="328" y="96"/>
              </a:cxn>
              <a:cxn ang="0">
                <a:pos x="324" y="81"/>
              </a:cxn>
              <a:cxn ang="0">
                <a:pos x="351" y="64"/>
              </a:cxn>
              <a:cxn ang="0">
                <a:pos x="383" y="20"/>
              </a:cxn>
              <a:cxn ang="0">
                <a:pos x="392" y="0"/>
              </a:cxn>
              <a:cxn ang="0">
                <a:pos x="395" y="14"/>
              </a:cxn>
              <a:cxn ang="0">
                <a:pos x="404" y="9"/>
              </a:cxn>
              <a:cxn ang="0">
                <a:pos x="417" y="4"/>
              </a:cxn>
              <a:cxn ang="0">
                <a:pos x="433" y="20"/>
              </a:cxn>
              <a:cxn ang="0">
                <a:pos x="442" y="43"/>
              </a:cxn>
              <a:cxn ang="0">
                <a:pos x="448" y="57"/>
              </a:cxn>
              <a:cxn ang="0">
                <a:pos x="463" y="54"/>
              </a:cxn>
              <a:cxn ang="0">
                <a:pos x="462" y="68"/>
              </a:cxn>
              <a:cxn ang="0">
                <a:pos x="474" y="65"/>
              </a:cxn>
              <a:cxn ang="0">
                <a:pos x="502" y="80"/>
              </a:cxn>
              <a:cxn ang="0">
                <a:pos x="530" y="95"/>
              </a:cxn>
              <a:cxn ang="0">
                <a:pos x="512" y="108"/>
              </a:cxn>
              <a:cxn ang="0">
                <a:pos x="482" y="110"/>
              </a:cxn>
              <a:cxn ang="0">
                <a:pos x="476" y="126"/>
              </a:cxn>
              <a:cxn ang="0">
                <a:pos x="492" y="137"/>
              </a:cxn>
              <a:cxn ang="0">
                <a:pos x="463" y="149"/>
              </a:cxn>
              <a:cxn ang="0">
                <a:pos x="446" y="143"/>
              </a:cxn>
              <a:cxn ang="0">
                <a:pos x="439" y="151"/>
              </a:cxn>
              <a:cxn ang="0">
                <a:pos x="412" y="142"/>
              </a:cxn>
              <a:cxn ang="0">
                <a:pos x="336" y="150"/>
              </a:cxn>
              <a:cxn ang="0">
                <a:pos x="323" y="201"/>
              </a:cxn>
              <a:cxn ang="0">
                <a:pos x="282" y="275"/>
              </a:cxn>
              <a:cxn ang="0">
                <a:pos x="265" y="299"/>
              </a:cxn>
              <a:cxn ang="0">
                <a:pos x="231" y="307"/>
              </a:cxn>
              <a:cxn ang="0">
                <a:pos x="189" y="306"/>
              </a:cxn>
              <a:cxn ang="0">
                <a:pos x="178" y="296"/>
              </a:cxn>
              <a:cxn ang="0">
                <a:pos x="139" y="305"/>
              </a:cxn>
              <a:cxn ang="0">
                <a:pos x="105" y="326"/>
              </a:cxn>
              <a:cxn ang="0">
                <a:pos x="77" y="323"/>
              </a:cxn>
              <a:cxn ang="0">
                <a:pos x="40" y="325"/>
              </a:cxn>
              <a:cxn ang="0">
                <a:pos x="0" y="269"/>
              </a:cxn>
              <a:cxn ang="0">
                <a:pos x="7" y="264"/>
              </a:cxn>
              <a:cxn ang="0">
                <a:pos x="28" y="283"/>
              </a:cxn>
              <a:cxn ang="0">
                <a:pos x="53" y="284"/>
              </a:cxn>
              <a:cxn ang="0">
                <a:pos x="84" y="293"/>
              </a:cxn>
              <a:cxn ang="0">
                <a:pos x="91" y="269"/>
              </a:cxn>
              <a:cxn ang="0">
                <a:pos x="96" y="250"/>
              </a:cxn>
              <a:cxn ang="0">
                <a:pos x="103" y="239"/>
              </a:cxn>
              <a:cxn ang="0">
                <a:pos x="116" y="221"/>
              </a:cxn>
              <a:cxn ang="0">
                <a:pos x="137" y="218"/>
              </a:cxn>
              <a:cxn ang="0">
                <a:pos x="161" y="215"/>
              </a:cxn>
              <a:cxn ang="0">
                <a:pos x="190" y="201"/>
              </a:cxn>
              <a:cxn ang="0">
                <a:pos x="215" y="167"/>
              </a:cxn>
              <a:cxn ang="0">
                <a:pos x="240" y="131"/>
              </a:cxn>
            </a:cxnLst>
            <a:rect l="0" t="0" r="r" b="b"/>
            <a:pathLst>
              <a:path w="530" h="330">
                <a:moveTo>
                  <a:pt x="242" y="129"/>
                </a:moveTo>
                <a:lnTo>
                  <a:pt x="245" y="131"/>
                </a:lnTo>
                <a:lnTo>
                  <a:pt x="249" y="133"/>
                </a:lnTo>
                <a:lnTo>
                  <a:pt x="259" y="144"/>
                </a:lnTo>
                <a:lnTo>
                  <a:pt x="263" y="150"/>
                </a:lnTo>
                <a:lnTo>
                  <a:pt x="268" y="155"/>
                </a:lnTo>
                <a:lnTo>
                  <a:pt x="271" y="159"/>
                </a:lnTo>
                <a:lnTo>
                  <a:pt x="276" y="160"/>
                </a:lnTo>
                <a:lnTo>
                  <a:pt x="281" y="158"/>
                </a:lnTo>
                <a:lnTo>
                  <a:pt x="283" y="150"/>
                </a:lnTo>
                <a:lnTo>
                  <a:pt x="285" y="126"/>
                </a:lnTo>
                <a:lnTo>
                  <a:pt x="288" y="121"/>
                </a:lnTo>
                <a:lnTo>
                  <a:pt x="293" y="118"/>
                </a:lnTo>
                <a:lnTo>
                  <a:pt x="298" y="118"/>
                </a:lnTo>
                <a:lnTo>
                  <a:pt x="301" y="122"/>
                </a:lnTo>
                <a:lnTo>
                  <a:pt x="303" y="129"/>
                </a:lnTo>
                <a:lnTo>
                  <a:pt x="307" y="137"/>
                </a:lnTo>
                <a:lnTo>
                  <a:pt x="312" y="139"/>
                </a:lnTo>
                <a:lnTo>
                  <a:pt x="318" y="139"/>
                </a:lnTo>
                <a:lnTo>
                  <a:pt x="319" y="134"/>
                </a:lnTo>
                <a:lnTo>
                  <a:pt x="319" y="128"/>
                </a:lnTo>
                <a:lnTo>
                  <a:pt x="318" y="123"/>
                </a:lnTo>
                <a:lnTo>
                  <a:pt x="314" y="116"/>
                </a:lnTo>
                <a:lnTo>
                  <a:pt x="309" y="111"/>
                </a:lnTo>
                <a:lnTo>
                  <a:pt x="315" y="110"/>
                </a:lnTo>
                <a:lnTo>
                  <a:pt x="320" y="106"/>
                </a:lnTo>
                <a:lnTo>
                  <a:pt x="328" y="96"/>
                </a:lnTo>
                <a:lnTo>
                  <a:pt x="322" y="94"/>
                </a:lnTo>
                <a:lnTo>
                  <a:pt x="319" y="88"/>
                </a:lnTo>
                <a:lnTo>
                  <a:pt x="324" y="81"/>
                </a:lnTo>
                <a:lnTo>
                  <a:pt x="329" y="79"/>
                </a:lnTo>
                <a:lnTo>
                  <a:pt x="339" y="79"/>
                </a:lnTo>
                <a:lnTo>
                  <a:pt x="351" y="64"/>
                </a:lnTo>
                <a:lnTo>
                  <a:pt x="357" y="53"/>
                </a:lnTo>
                <a:lnTo>
                  <a:pt x="357" y="47"/>
                </a:lnTo>
                <a:lnTo>
                  <a:pt x="383" y="20"/>
                </a:lnTo>
                <a:lnTo>
                  <a:pt x="387" y="13"/>
                </a:lnTo>
                <a:lnTo>
                  <a:pt x="388" y="6"/>
                </a:lnTo>
                <a:lnTo>
                  <a:pt x="392" y="0"/>
                </a:lnTo>
                <a:lnTo>
                  <a:pt x="394" y="0"/>
                </a:lnTo>
                <a:lnTo>
                  <a:pt x="395" y="3"/>
                </a:lnTo>
                <a:lnTo>
                  <a:pt x="395" y="14"/>
                </a:lnTo>
                <a:lnTo>
                  <a:pt x="393" y="20"/>
                </a:lnTo>
                <a:lnTo>
                  <a:pt x="393" y="22"/>
                </a:lnTo>
                <a:lnTo>
                  <a:pt x="404" y="9"/>
                </a:lnTo>
                <a:lnTo>
                  <a:pt x="408" y="2"/>
                </a:lnTo>
                <a:lnTo>
                  <a:pt x="415" y="2"/>
                </a:lnTo>
                <a:lnTo>
                  <a:pt x="417" y="4"/>
                </a:lnTo>
                <a:lnTo>
                  <a:pt x="422" y="19"/>
                </a:lnTo>
                <a:lnTo>
                  <a:pt x="428" y="22"/>
                </a:lnTo>
                <a:lnTo>
                  <a:pt x="433" y="20"/>
                </a:lnTo>
                <a:lnTo>
                  <a:pt x="443" y="29"/>
                </a:lnTo>
                <a:lnTo>
                  <a:pt x="446" y="40"/>
                </a:lnTo>
                <a:lnTo>
                  <a:pt x="442" y="43"/>
                </a:lnTo>
                <a:lnTo>
                  <a:pt x="443" y="57"/>
                </a:lnTo>
                <a:lnTo>
                  <a:pt x="444" y="58"/>
                </a:lnTo>
                <a:lnTo>
                  <a:pt x="448" y="57"/>
                </a:lnTo>
                <a:lnTo>
                  <a:pt x="452" y="57"/>
                </a:lnTo>
                <a:lnTo>
                  <a:pt x="458" y="54"/>
                </a:lnTo>
                <a:lnTo>
                  <a:pt x="463" y="54"/>
                </a:lnTo>
                <a:lnTo>
                  <a:pt x="467" y="59"/>
                </a:lnTo>
                <a:lnTo>
                  <a:pt x="465" y="64"/>
                </a:lnTo>
                <a:lnTo>
                  <a:pt x="462" y="68"/>
                </a:lnTo>
                <a:lnTo>
                  <a:pt x="463" y="70"/>
                </a:lnTo>
                <a:lnTo>
                  <a:pt x="469" y="70"/>
                </a:lnTo>
                <a:lnTo>
                  <a:pt x="474" y="65"/>
                </a:lnTo>
                <a:lnTo>
                  <a:pt x="480" y="65"/>
                </a:lnTo>
                <a:lnTo>
                  <a:pt x="486" y="69"/>
                </a:lnTo>
                <a:lnTo>
                  <a:pt x="502" y="80"/>
                </a:lnTo>
                <a:lnTo>
                  <a:pt x="523" y="86"/>
                </a:lnTo>
                <a:lnTo>
                  <a:pt x="529" y="91"/>
                </a:lnTo>
                <a:lnTo>
                  <a:pt x="530" y="95"/>
                </a:lnTo>
                <a:lnTo>
                  <a:pt x="528" y="100"/>
                </a:lnTo>
                <a:lnTo>
                  <a:pt x="518" y="104"/>
                </a:lnTo>
                <a:lnTo>
                  <a:pt x="512" y="108"/>
                </a:lnTo>
                <a:lnTo>
                  <a:pt x="501" y="112"/>
                </a:lnTo>
                <a:lnTo>
                  <a:pt x="491" y="115"/>
                </a:lnTo>
                <a:lnTo>
                  <a:pt x="482" y="110"/>
                </a:lnTo>
                <a:lnTo>
                  <a:pt x="475" y="113"/>
                </a:lnTo>
                <a:lnTo>
                  <a:pt x="474" y="121"/>
                </a:lnTo>
                <a:lnTo>
                  <a:pt x="476" y="126"/>
                </a:lnTo>
                <a:lnTo>
                  <a:pt x="482" y="132"/>
                </a:lnTo>
                <a:lnTo>
                  <a:pt x="487" y="133"/>
                </a:lnTo>
                <a:lnTo>
                  <a:pt x="492" y="137"/>
                </a:lnTo>
                <a:lnTo>
                  <a:pt x="494" y="140"/>
                </a:lnTo>
                <a:lnTo>
                  <a:pt x="480" y="143"/>
                </a:lnTo>
                <a:lnTo>
                  <a:pt x="463" y="149"/>
                </a:lnTo>
                <a:lnTo>
                  <a:pt x="457" y="149"/>
                </a:lnTo>
                <a:lnTo>
                  <a:pt x="452" y="147"/>
                </a:lnTo>
                <a:lnTo>
                  <a:pt x="446" y="143"/>
                </a:lnTo>
                <a:lnTo>
                  <a:pt x="444" y="143"/>
                </a:lnTo>
                <a:lnTo>
                  <a:pt x="443" y="148"/>
                </a:lnTo>
                <a:lnTo>
                  <a:pt x="439" y="151"/>
                </a:lnTo>
                <a:lnTo>
                  <a:pt x="435" y="151"/>
                </a:lnTo>
                <a:lnTo>
                  <a:pt x="421" y="147"/>
                </a:lnTo>
                <a:lnTo>
                  <a:pt x="412" y="142"/>
                </a:lnTo>
                <a:lnTo>
                  <a:pt x="361" y="140"/>
                </a:lnTo>
                <a:lnTo>
                  <a:pt x="342" y="142"/>
                </a:lnTo>
                <a:lnTo>
                  <a:pt x="336" y="150"/>
                </a:lnTo>
                <a:lnTo>
                  <a:pt x="330" y="167"/>
                </a:lnTo>
                <a:lnTo>
                  <a:pt x="328" y="189"/>
                </a:lnTo>
                <a:lnTo>
                  <a:pt x="323" y="201"/>
                </a:lnTo>
                <a:lnTo>
                  <a:pt x="297" y="230"/>
                </a:lnTo>
                <a:lnTo>
                  <a:pt x="291" y="257"/>
                </a:lnTo>
                <a:lnTo>
                  <a:pt x="282" y="275"/>
                </a:lnTo>
                <a:lnTo>
                  <a:pt x="275" y="287"/>
                </a:lnTo>
                <a:lnTo>
                  <a:pt x="271" y="294"/>
                </a:lnTo>
                <a:lnTo>
                  <a:pt x="265" y="299"/>
                </a:lnTo>
                <a:lnTo>
                  <a:pt x="252" y="303"/>
                </a:lnTo>
                <a:lnTo>
                  <a:pt x="240" y="305"/>
                </a:lnTo>
                <a:lnTo>
                  <a:pt x="231" y="307"/>
                </a:lnTo>
                <a:lnTo>
                  <a:pt x="220" y="314"/>
                </a:lnTo>
                <a:lnTo>
                  <a:pt x="210" y="314"/>
                </a:lnTo>
                <a:lnTo>
                  <a:pt x="189" y="306"/>
                </a:lnTo>
                <a:lnTo>
                  <a:pt x="184" y="306"/>
                </a:lnTo>
                <a:lnTo>
                  <a:pt x="183" y="299"/>
                </a:lnTo>
                <a:lnTo>
                  <a:pt x="178" y="296"/>
                </a:lnTo>
                <a:lnTo>
                  <a:pt x="151" y="295"/>
                </a:lnTo>
                <a:lnTo>
                  <a:pt x="146" y="296"/>
                </a:lnTo>
                <a:lnTo>
                  <a:pt x="139" y="305"/>
                </a:lnTo>
                <a:lnTo>
                  <a:pt x="123" y="323"/>
                </a:lnTo>
                <a:lnTo>
                  <a:pt x="115" y="327"/>
                </a:lnTo>
                <a:lnTo>
                  <a:pt x="105" y="326"/>
                </a:lnTo>
                <a:lnTo>
                  <a:pt x="96" y="326"/>
                </a:lnTo>
                <a:lnTo>
                  <a:pt x="87" y="330"/>
                </a:lnTo>
                <a:lnTo>
                  <a:pt x="77" y="323"/>
                </a:lnTo>
                <a:lnTo>
                  <a:pt x="66" y="325"/>
                </a:lnTo>
                <a:lnTo>
                  <a:pt x="54" y="328"/>
                </a:lnTo>
                <a:lnTo>
                  <a:pt x="40" y="325"/>
                </a:lnTo>
                <a:lnTo>
                  <a:pt x="27" y="314"/>
                </a:lnTo>
                <a:lnTo>
                  <a:pt x="0" y="274"/>
                </a:lnTo>
                <a:lnTo>
                  <a:pt x="0" y="269"/>
                </a:lnTo>
                <a:lnTo>
                  <a:pt x="2" y="268"/>
                </a:lnTo>
                <a:lnTo>
                  <a:pt x="5" y="266"/>
                </a:lnTo>
                <a:lnTo>
                  <a:pt x="7" y="264"/>
                </a:lnTo>
                <a:lnTo>
                  <a:pt x="10" y="273"/>
                </a:lnTo>
                <a:lnTo>
                  <a:pt x="13" y="278"/>
                </a:lnTo>
                <a:lnTo>
                  <a:pt x="28" y="283"/>
                </a:lnTo>
                <a:lnTo>
                  <a:pt x="34" y="284"/>
                </a:lnTo>
                <a:lnTo>
                  <a:pt x="48" y="283"/>
                </a:lnTo>
                <a:lnTo>
                  <a:pt x="53" y="284"/>
                </a:lnTo>
                <a:lnTo>
                  <a:pt x="59" y="288"/>
                </a:lnTo>
                <a:lnTo>
                  <a:pt x="67" y="290"/>
                </a:lnTo>
                <a:lnTo>
                  <a:pt x="84" y="293"/>
                </a:lnTo>
                <a:lnTo>
                  <a:pt x="86" y="285"/>
                </a:lnTo>
                <a:lnTo>
                  <a:pt x="89" y="279"/>
                </a:lnTo>
                <a:lnTo>
                  <a:pt x="91" y="269"/>
                </a:lnTo>
                <a:lnTo>
                  <a:pt x="93" y="263"/>
                </a:lnTo>
                <a:lnTo>
                  <a:pt x="91" y="253"/>
                </a:lnTo>
                <a:lnTo>
                  <a:pt x="96" y="250"/>
                </a:lnTo>
                <a:lnTo>
                  <a:pt x="102" y="251"/>
                </a:lnTo>
                <a:lnTo>
                  <a:pt x="103" y="253"/>
                </a:lnTo>
                <a:lnTo>
                  <a:pt x="103" y="239"/>
                </a:lnTo>
                <a:lnTo>
                  <a:pt x="105" y="235"/>
                </a:lnTo>
                <a:lnTo>
                  <a:pt x="113" y="225"/>
                </a:lnTo>
                <a:lnTo>
                  <a:pt x="116" y="221"/>
                </a:lnTo>
                <a:lnTo>
                  <a:pt x="134" y="220"/>
                </a:lnTo>
                <a:lnTo>
                  <a:pt x="137" y="219"/>
                </a:lnTo>
                <a:lnTo>
                  <a:pt x="137" y="218"/>
                </a:lnTo>
                <a:lnTo>
                  <a:pt x="142" y="217"/>
                </a:lnTo>
                <a:lnTo>
                  <a:pt x="152" y="217"/>
                </a:lnTo>
                <a:lnTo>
                  <a:pt x="161" y="215"/>
                </a:lnTo>
                <a:lnTo>
                  <a:pt x="174" y="214"/>
                </a:lnTo>
                <a:lnTo>
                  <a:pt x="179" y="212"/>
                </a:lnTo>
                <a:lnTo>
                  <a:pt x="190" y="201"/>
                </a:lnTo>
                <a:lnTo>
                  <a:pt x="205" y="183"/>
                </a:lnTo>
                <a:lnTo>
                  <a:pt x="207" y="177"/>
                </a:lnTo>
                <a:lnTo>
                  <a:pt x="215" y="167"/>
                </a:lnTo>
                <a:lnTo>
                  <a:pt x="231" y="154"/>
                </a:lnTo>
                <a:lnTo>
                  <a:pt x="238" y="143"/>
                </a:lnTo>
                <a:lnTo>
                  <a:pt x="240" y="131"/>
                </a:lnTo>
                <a:lnTo>
                  <a:pt x="242" y="12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8" name="Freeform 92">
            <a:extLst>
              <a:ext uri="{FF2B5EF4-FFF2-40B4-BE49-F238E27FC236}">
                <a16:creationId xmlns:a16="http://schemas.microsoft.com/office/drawing/2014/main" id="{B35FCABE-49E1-34F5-CF48-ED594D527268}"/>
              </a:ext>
            </a:extLst>
          </p:cNvPr>
          <p:cNvSpPr>
            <a:spLocks noChangeAspect="1"/>
          </p:cNvSpPr>
          <p:nvPr/>
        </p:nvSpPr>
        <p:spPr bwMode="gray">
          <a:xfrm>
            <a:off x="6949985" y="2657588"/>
            <a:ext cx="47540" cy="62331"/>
          </a:xfrm>
          <a:custGeom>
            <a:avLst/>
            <a:gdLst/>
            <a:ahLst/>
            <a:cxnLst>
              <a:cxn ang="0">
                <a:pos x="5" y="16"/>
              </a:cxn>
              <a:cxn ang="0">
                <a:pos x="2" y="16"/>
              </a:cxn>
              <a:cxn ang="0">
                <a:pos x="7" y="24"/>
              </a:cxn>
              <a:cxn ang="0">
                <a:pos x="10" y="43"/>
              </a:cxn>
              <a:cxn ang="0">
                <a:pos x="14" y="55"/>
              </a:cxn>
              <a:cxn ang="0">
                <a:pos x="15" y="87"/>
              </a:cxn>
              <a:cxn ang="0">
                <a:pos x="18" y="98"/>
              </a:cxn>
              <a:cxn ang="0">
                <a:pos x="26" y="104"/>
              </a:cxn>
              <a:cxn ang="0">
                <a:pos x="27" y="115"/>
              </a:cxn>
              <a:cxn ang="0">
                <a:pos x="26" y="130"/>
              </a:cxn>
              <a:cxn ang="0">
                <a:pos x="32" y="141"/>
              </a:cxn>
              <a:cxn ang="0">
                <a:pos x="33" y="148"/>
              </a:cxn>
              <a:cxn ang="0">
                <a:pos x="52" y="173"/>
              </a:cxn>
              <a:cxn ang="0">
                <a:pos x="60" y="183"/>
              </a:cxn>
              <a:cxn ang="0">
                <a:pos x="66" y="196"/>
              </a:cxn>
              <a:cxn ang="0">
                <a:pos x="68" y="208"/>
              </a:cxn>
              <a:cxn ang="0">
                <a:pos x="77" y="218"/>
              </a:cxn>
              <a:cxn ang="0">
                <a:pos x="93" y="229"/>
              </a:cxn>
              <a:cxn ang="0">
                <a:pos x="114" y="248"/>
              </a:cxn>
              <a:cxn ang="0">
                <a:pos x="129" y="253"/>
              </a:cxn>
              <a:cxn ang="0">
                <a:pos x="144" y="265"/>
              </a:cxn>
              <a:cxn ang="0">
                <a:pos x="152" y="269"/>
              </a:cxn>
              <a:cxn ang="0">
                <a:pos x="166" y="276"/>
              </a:cxn>
              <a:cxn ang="0">
                <a:pos x="178" y="287"/>
              </a:cxn>
              <a:cxn ang="0">
                <a:pos x="182" y="285"/>
              </a:cxn>
              <a:cxn ang="0">
                <a:pos x="185" y="291"/>
              </a:cxn>
              <a:cxn ang="0">
                <a:pos x="189" y="287"/>
              </a:cxn>
              <a:cxn ang="0">
                <a:pos x="192" y="281"/>
              </a:cxn>
              <a:cxn ang="0">
                <a:pos x="198" y="277"/>
              </a:cxn>
              <a:cxn ang="0">
                <a:pos x="211" y="280"/>
              </a:cxn>
              <a:cxn ang="0">
                <a:pos x="220" y="288"/>
              </a:cxn>
              <a:cxn ang="0">
                <a:pos x="224" y="281"/>
              </a:cxn>
              <a:cxn ang="0">
                <a:pos x="226" y="265"/>
              </a:cxn>
              <a:cxn ang="0">
                <a:pos x="210" y="237"/>
              </a:cxn>
              <a:cxn ang="0">
                <a:pos x="205" y="222"/>
              </a:cxn>
              <a:cxn ang="0">
                <a:pos x="188" y="210"/>
              </a:cxn>
              <a:cxn ang="0">
                <a:pos x="182" y="191"/>
              </a:cxn>
              <a:cxn ang="0">
                <a:pos x="179" y="151"/>
              </a:cxn>
              <a:cxn ang="0">
                <a:pos x="183" y="126"/>
              </a:cxn>
              <a:cxn ang="0">
                <a:pos x="183" y="108"/>
              </a:cxn>
              <a:cxn ang="0">
                <a:pos x="181" y="95"/>
              </a:cxn>
              <a:cxn ang="0">
                <a:pos x="174" y="83"/>
              </a:cxn>
              <a:cxn ang="0">
                <a:pos x="158" y="60"/>
              </a:cxn>
              <a:cxn ang="0">
                <a:pos x="136" y="44"/>
              </a:cxn>
              <a:cxn ang="0">
                <a:pos x="123" y="28"/>
              </a:cxn>
              <a:cxn ang="0">
                <a:pos x="111" y="29"/>
              </a:cxn>
              <a:cxn ang="0">
                <a:pos x="103" y="41"/>
              </a:cxn>
              <a:cxn ang="0">
                <a:pos x="92" y="43"/>
              </a:cxn>
              <a:cxn ang="0">
                <a:pos x="81" y="41"/>
              </a:cxn>
              <a:cxn ang="0">
                <a:pos x="58" y="56"/>
              </a:cxn>
              <a:cxn ang="0">
                <a:pos x="54" y="45"/>
              </a:cxn>
              <a:cxn ang="0">
                <a:pos x="57" y="29"/>
              </a:cxn>
              <a:cxn ang="0">
                <a:pos x="47" y="14"/>
              </a:cxn>
              <a:cxn ang="0">
                <a:pos x="37" y="12"/>
              </a:cxn>
              <a:cxn ang="0">
                <a:pos x="20" y="9"/>
              </a:cxn>
              <a:cxn ang="0">
                <a:pos x="12" y="0"/>
              </a:cxn>
              <a:cxn ang="0">
                <a:pos x="0" y="0"/>
              </a:cxn>
              <a:cxn ang="0">
                <a:pos x="5" y="16"/>
              </a:cxn>
            </a:cxnLst>
            <a:rect l="0" t="0" r="r" b="b"/>
            <a:pathLst>
              <a:path w="226" h="291">
                <a:moveTo>
                  <a:pt x="5" y="16"/>
                </a:moveTo>
                <a:lnTo>
                  <a:pt x="2" y="16"/>
                </a:lnTo>
                <a:lnTo>
                  <a:pt x="7" y="24"/>
                </a:lnTo>
                <a:lnTo>
                  <a:pt x="10" y="43"/>
                </a:lnTo>
                <a:lnTo>
                  <a:pt x="14" y="55"/>
                </a:lnTo>
                <a:lnTo>
                  <a:pt x="15" y="87"/>
                </a:lnTo>
                <a:lnTo>
                  <a:pt x="18" y="98"/>
                </a:lnTo>
                <a:lnTo>
                  <a:pt x="26" y="104"/>
                </a:lnTo>
                <a:lnTo>
                  <a:pt x="27" y="115"/>
                </a:lnTo>
                <a:lnTo>
                  <a:pt x="26" y="130"/>
                </a:lnTo>
                <a:lnTo>
                  <a:pt x="32" y="141"/>
                </a:lnTo>
                <a:lnTo>
                  <a:pt x="33" y="148"/>
                </a:lnTo>
                <a:lnTo>
                  <a:pt x="52" y="173"/>
                </a:lnTo>
                <a:lnTo>
                  <a:pt x="60" y="183"/>
                </a:lnTo>
                <a:lnTo>
                  <a:pt x="66" y="196"/>
                </a:lnTo>
                <a:lnTo>
                  <a:pt x="68" y="208"/>
                </a:lnTo>
                <a:lnTo>
                  <a:pt x="77" y="218"/>
                </a:lnTo>
                <a:lnTo>
                  <a:pt x="93" y="229"/>
                </a:lnTo>
                <a:lnTo>
                  <a:pt x="114" y="248"/>
                </a:lnTo>
                <a:lnTo>
                  <a:pt x="129" y="253"/>
                </a:lnTo>
                <a:lnTo>
                  <a:pt x="144" y="265"/>
                </a:lnTo>
                <a:lnTo>
                  <a:pt x="152" y="269"/>
                </a:lnTo>
                <a:lnTo>
                  <a:pt x="166" y="276"/>
                </a:lnTo>
                <a:lnTo>
                  <a:pt x="178" y="287"/>
                </a:lnTo>
                <a:lnTo>
                  <a:pt x="182" y="285"/>
                </a:lnTo>
                <a:lnTo>
                  <a:pt x="185" y="291"/>
                </a:lnTo>
                <a:lnTo>
                  <a:pt x="189" y="287"/>
                </a:lnTo>
                <a:lnTo>
                  <a:pt x="192" y="281"/>
                </a:lnTo>
                <a:lnTo>
                  <a:pt x="198" y="277"/>
                </a:lnTo>
                <a:lnTo>
                  <a:pt x="211" y="280"/>
                </a:lnTo>
                <a:lnTo>
                  <a:pt x="220" y="288"/>
                </a:lnTo>
                <a:lnTo>
                  <a:pt x="224" y="281"/>
                </a:lnTo>
                <a:lnTo>
                  <a:pt x="226" y="265"/>
                </a:lnTo>
                <a:lnTo>
                  <a:pt x="210" y="237"/>
                </a:lnTo>
                <a:lnTo>
                  <a:pt x="205" y="222"/>
                </a:lnTo>
                <a:lnTo>
                  <a:pt x="188" y="210"/>
                </a:lnTo>
                <a:lnTo>
                  <a:pt x="182" y="191"/>
                </a:lnTo>
                <a:lnTo>
                  <a:pt x="179" y="151"/>
                </a:lnTo>
                <a:lnTo>
                  <a:pt x="183" y="126"/>
                </a:lnTo>
                <a:lnTo>
                  <a:pt x="183" y="108"/>
                </a:lnTo>
                <a:lnTo>
                  <a:pt x="181" y="95"/>
                </a:lnTo>
                <a:lnTo>
                  <a:pt x="174" y="83"/>
                </a:lnTo>
                <a:lnTo>
                  <a:pt x="158" y="60"/>
                </a:lnTo>
                <a:lnTo>
                  <a:pt x="136" y="44"/>
                </a:lnTo>
                <a:lnTo>
                  <a:pt x="123" y="28"/>
                </a:lnTo>
                <a:lnTo>
                  <a:pt x="111" y="29"/>
                </a:lnTo>
                <a:lnTo>
                  <a:pt x="103" y="41"/>
                </a:lnTo>
                <a:lnTo>
                  <a:pt x="92" y="43"/>
                </a:lnTo>
                <a:lnTo>
                  <a:pt x="81" y="41"/>
                </a:lnTo>
                <a:lnTo>
                  <a:pt x="58" y="56"/>
                </a:lnTo>
                <a:lnTo>
                  <a:pt x="54" y="45"/>
                </a:lnTo>
                <a:lnTo>
                  <a:pt x="57" y="29"/>
                </a:lnTo>
                <a:lnTo>
                  <a:pt x="47" y="14"/>
                </a:lnTo>
                <a:lnTo>
                  <a:pt x="37" y="12"/>
                </a:lnTo>
                <a:lnTo>
                  <a:pt x="20" y="9"/>
                </a:lnTo>
                <a:lnTo>
                  <a:pt x="12" y="0"/>
                </a:lnTo>
                <a:lnTo>
                  <a:pt x="0" y="0"/>
                </a:lnTo>
                <a:lnTo>
                  <a:pt x="5" y="1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79" name="Freeform 93">
            <a:extLst>
              <a:ext uri="{FF2B5EF4-FFF2-40B4-BE49-F238E27FC236}">
                <a16:creationId xmlns:a16="http://schemas.microsoft.com/office/drawing/2014/main" id="{E2821133-FB79-E16B-B821-73A308DC565F}"/>
              </a:ext>
            </a:extLst>
          </p:cNvPr>
          <p:cNvSpPr>
            <a:spLocks noChangeAspect="1"/>
          </p:cNvSpPr>
          <p:nvPr/>
        </p:nvSpPr>
        <p:spPr bwMode="gray">
          <a:xfrm>
            <a:off x="6920405" y="2491726"/>
            <a:ext cx="90855" cy="178540"/>
          </a:xfrm>
          <a:custGeom>
            <a:avLst/>
            <a:gdLst/>
            <a:ahLst/>
            <a:cxnLst>
              <a:cxn ang="0">
                <a:pos x="125" y="24"/>
              </a:cxn>
              <a:cxn ang="0">
                <a:pos x="77" y="49"/>
              </a:cxn>
              <a:cxn ang="0">
                <a:pos x="23" y="67"/>
              </a:cxn>
              <a:cxn ang="0">
                <a:pos x="0" y="135"/>
              </a:cxn>
              <a:cxn ang="0">
                <a:pos x="40" y="199"/>
              </a:cxn>
              <a:cxn ang="0">
                <a:pos x="52" y="252"/>
              </a:cxn>
              <a:cxn ang="0">
                <a:pos x="53" y="283"/>
              </a:cxn>
              <a:cxn ang="0">
                <a:pos x="38" y="315"/>
              </a:cxn>
              <a:cxn ang="0">
                <a:pos x="58" y="366"/>
              </a:cxn>
              <a:cxn ang="0">
                <a:pos x="82" y="434"/>
              </a:cxn>
              <a:cxn ang="0">
                <a:pos x="111" y="503"/>
              </a:cxn>
              <a:cxn ang="0">
                <a:pos x="72" y="559"/>
              </a:cxn>
              <a:cxn ang="0">
                <a:pos x="59" y="597"/>
              </a:cxn>
              <a:cxn ang="0">
                <a:pos x="37" y="681"/>
              </a:cxn>
              <a:cxn ang="0">
                <a:pos x="80" y="725"/>
              </a:cxn>
              <a:cxn ang="0">
                <a:pos x="118" y="774"/>
              </a:cxn>
              <a:cxn ang="0">
                <a:pos x="160" y="797"/>
              </a:cxn>
              <a:cxn ang="0">
                <a:pos x="194" y="833"/>
              </a:cxn>
              <a:cxn ang="0">
                <a:pos x="243" y="829"/>
              </a:cxn>
              <a:cxn ang="0">
                <a:pos x="215" y="778"/>
              </a:cxn>
              <a:cxn ang="0">
                <a:pos x="157" y="745"/>
              </a:cxn>
              <a:cxn ang="0">
                <a:pos x="131" y="676"/>
              </a:cxn>
              <a:cxn ang="0">
                <a:pos x="102" y="651"/>
              </a:cxn>
              <a:cxn ang="0">
                <a:pos x="85" y="607"/>
              </a:cxn>
              <a:cxn ang="0">
                <a:pos x="93" y="568"/>
              </a:cxn>
              <a:cxn ang="0">
                <a:pos x="112" y="515"/>
              </a:cxn>
              <a:cxn ang="0">
                <a:pos x="133" y="439"/>
              </a:cxn>
              <a:cxn ang="0">
                <a:pos x="161" y="409"/>
              </a:cxn>
              <a:cxn ang="0">
                <a:pos x="179" y="455"/>
              </a:cxn>
              <a:cxn ang="0">
                <a:pos x="189" y="458"/>
              </a:cxn>
              <a:cxn ang="0">
                <a:pos x="251" y="476"/>
              </a:cxn>
              <a:cxn ang="0">
                <a:pos x="271" y="489"/>
              </a:cxn>
              <a:cxn ang="0">
                <a:pos x="292" y="510"/>
              </a:cxn>
              <a:cxn ang="0">
                <a:pos x="265" y="462"/>
              </a:cxn>
              <a:cxn ang="0">
                <a:pos x="265" y="407"/>
              </a:cxn>
              <a:cxn ang="0">
                <a:pos x="298" y="366"/>
              </a:cxn>
              <a:cxn ang="0">
                <a:pos x="368" y="365"/>
              </a:cxn>
              <a:cxn ang="0">
                <a:pos x="416" y="365"/>
              </a:cxn>
              <a:cxn ang="0">
                <a:pos x="431" y="302"/>
              </a:cxn>
              <a:cxn ang="0">
                <a:pos x="416" y="275"/>
              </a:cxn>
              <a:cxn ang="0">
                <a:pos x="389" y="252"/>
              </a:cxn>
              <a:cxn ang="0">
                <a:pos x="382" y="191"/>
              </a:cxn>
              <a:cxn ang="0">
                <a:pos x="360" y="165"/>
              </a:cxn>
              <a:cxn ang="0">
                <a:pos x="323" y="134"/>
              </a:cxn>
              <a:cxn ang="0">
                <a:pos x="292" y="153"/>
              </a:cxn>
              <a:cxn ang="0">
                <a:pos x="255" y="156"/>
              </a:cxn>
              <a:cxn ang="0">
                <a:pos x="220" y="151"/>
              </a:cxn>
              <a:cxn ang="0">
                <a:pos x="183" y="182"/>
              </a:cxn>
              <a:cxn ang="0">
                <a:pos x="188" y="126"/>
              </a:cxn>
              <a:cxn ang="0">
                <a:pos x="190" y="81"/>
              </a:cxn>
              <a:cxn ang="0">
                <a:pos x="163" y="59"/>
              </a:cxn>
              <a:cxn ang="0">
                <a:pos x="152" y="16"/>
              </a:cxn>
              <a:cxn ang="0">
                <a:pos x="141" y="0"/>
              </a:cxn>
            </a:cxnLst>
            <a:rect l="0" t="0" r="r" b="b"/>
            <a:pathLst>
              <a:path w="431" h="844">
                <a:moveTo>
                  <a:pt x="144" y="0"/>
                </a:moveTo>
                <a:lnTo>
                  <a:pt x="138" y="3"/>
                </a:lnTo>
                <a:lnTo>
                  <a:pt x="131" y="11"/>
                </a:lnTo>
                <a:lnTo>
                  <a:pt x="125" y="24"/>
                </a:lnTo>
                <a:lnTo>
                  <a:pt x="112" y="27"/>
                </a:lnTo>
                <a:lnTo>
                  <a:pt x="103" y="32"/>
                </a:lnTo>
                <a:lnTo>
                  <a:pt x="88" y="43"/>
                </a:lnTo>
                <a:lnTo>
                  <a:pt x="77" y="49"/>
                </a:lnTo>
                <a:lnTo>
                  <a:pt x="66" y="60"/>
                </a:lnTo>
                <a:lnTo>
                  <a:pt x="55" y="64"/>
                </a:lnTo>
                <a:lnTo>
                  <a:pt x="37" y="65"/>
                </a:lnTo>
                <a:lnTo>
                  <a:pt x="23" y="67"/>
                </a:lnTo>
                <a:lnTo>
                  <a:pt x="9" y="106"/>
                </a:lnTo>
                <a:lnTo>
                  <a:pt x="7" y="118"/>
                </a:lnTo>
                <a:lnTo>
                  <a:pt x="9" y="128"/>
                </a:lnTo>
                <a:lnTo>
                  <a:pt x="0" y="135"/>
                </a:lnTo>
                <a:lnTo>
                  <a:pt x="1" y="142"/>
                </a:lnTo>
                <a:lnTo>
                  <a:pt x="7" y="159"/>
                </a:lnTo>
                <a:lnTo>
                  <a:pt x="17" y="182"/>
                </a:lnTo>
                <a:lnTo>
                  <a:pt x="40" y="199"/>
                </a:lnTo>
                <a:lnTo>
                  <a:pt x="48" y="209"/>
                </a:lnTo>
                <a:lnTo>
                  <a:pt x="50" y="225"/>
                </a:lnTo>
                <a:lnTo>
                  <a:pt x="49" y="240"/>
                </a:lnTo>
                <a:lnTo>
                  <a:pt x="52" y="252"/>
                </a:lnTo>
                <a:lnTo>
                  <a:pt x="61" y="253"/>
                </a:lnTo>
                <a:lnTo>
                  <a:pt x="65" y="263"/>
                </a:lnTo>
                <a:lnTo>
                  <a:pt x="59" y="269"/>
                </a:lnTo>
                <a:lnTo>
                  <a:pt x="53" y="283"/>
                </a:lnTo>
                <a:lnTo>
                  <a:pt x="50" y="291"/>
                </a:lnTo>
                <a:lnTo>
                  <a:pt x="50" y="304"/>
                </a:lnTo>
                <a:lnTo>
                  <a:pt x="47" y="307"/>
                </a:lnTo>
                <a:lnTo>
                  <a:pt x="38" y="315"/>
                </a:lnTo>
                <a:lnTo>
                  <a:pt x="34" y="323"/>
                </a:lnTo>
                <a:lnTo>
                  <a:pt x="33" y="337"/>
                </a:lnTo>
                <a:lnTo>
                  <a:pt x="39" y="354"/>
                </a:lnTo>
                <a:lnTo>
                  <a:pt x="58" y="366"/>
                </a:lnTo>
                <a:lnTo>
                  <a:pt x="76" y="386"/>
                </a:lnTo>
                <a:lnTo>
                  <a:pt x="79" y="392"/>
                </a:lnTo>
                <a:lnTo>
                  <a:pt x="81" y="401"/>
                </a:lnTo>
                <a:lnTo>
                  <a:pt x="82" y="434"/>
                </a:lnTo>
                <a:lnTo>
                  <a:pt x="88" y="452"/>
                </a:lnTo>
                <a:lnTo>
                  <a:pt x="91" y="454"/>
                </a:lnTo>
                <a:lnTo>
                  <a:pt x="96" y="469"/>
                </a:lnTo>
                <a:lnTo>
                  <a:pt x="111" y="503"/>
                </a:lnTo>
                <a:lnTo>
                  <a:pt x="109" y="510"/>
                </a:lnTo>
                <a:lnTo>
                  <a:pt x="91" y="540"/>
                </a:lnTo>
                <a:lnTo>
                  <a:pt x="80" y="547"/>
                </a:lnTo>
                <a:lnTo>
                  <a:pt x="72" y="559"/>
                </a:lnTo>
                <a:lnTo>
                  <a:pt x="70" y="574"/>
                </a:lnTo>
                <a:lnTo>
                  <a:pt x="65" y="586"/>
                </a:lnTo>
                <a:lnTo>
                  <a:pt x="60" y="594"/>
                </a:lnTo>
                <a:lnTo>
                  <a:pt x="59" y="597"/>
                </a:lnTo>
                <a:lnTo>
                  <a:pt x="54" y="610"/>
                </a:lnTo>
                <a:lnTo>
                  <a:pt x="53" y="618"/>
                </a:lnTo>
                <a:lnTo>
                  <a:pt x="39" y="664"/>
                </a:lnTo>
                <a:lnTo>
                  <a:pt x="37" y="681"/>
                </a:lnTo>
                <a:lnTo>
                  <a:pt x="37" y="696"/>
                </a:lnTo>
                <a:lnTo>
                  <a:pt x="40" y="705"/>
                </a:lnTo>
                <a:lnTo>
                  <a:pt x="60" y="703"/>
                </a:lnTo>
                <a:lnTo>
                  <a:pt x="80" y="725"/>
                </a:lnTo>
                <a:lnTo>
                  <a:pt x="86" y="729"/>
                </a:lnTo>
                <a:lnTo>
                  <a:pt x="101" y="750"/>
                </a:lnTo>
                <a:lnTo>
                  <a:pt x="112" y="759"/>
                </a:lnTo>
                <a:lnTo>
                  <a:pt x="118" y="774"/>
                </a:lnTo>
                <a:lnTo>
                  <a:pt x="145" y="804"/>
                </a:lnTo>
                <a:lnTo>
                  <a:pt x="140" y="788"/>
                </a:lnTo>
                <a:lnTo>
                  <a:pt x="152" y="788"/>
                </a:lnTo>
                <a:lnTo>
                  <a:pt x="160" y="797"/>
                </a:lnTo>
                <a:lnTo>
                  <a:pt x="177" y="800"/>
                </a:lnTo>
                <a:lnTo>
                  <a:pt x="187" y="802"/>
                </a:lnTo>
                <a:lnTo>
                  <a:pt x="197" y="817"/>
                </a:lnTo>
                <a:lnTo>
                  <a:pt x="194" y="833"/>
                </a:lnTo>
                <a:lnTo>
                  <a:pt x="198" y="844"/>
                </a:lnTo>
                <a:lnTo>
                  <a:pt x="221" y="829"/>
                </a:lnTo>
                <a:lnTo>
                  <a:pt x="232" y="831"/>
                </a:lnTo>
                <a:lnTo>
                  <a:pt x="243" y="829"/>
                </a:lnTo>
                <a:lnTo>
                  <a:pt x="251" y="817"/>
                </a:lnTo>
                <a:lnTo>
                  <a:pt x="242" y="804"/>
                </a:lnTo>
                <a:lnTo>
                  <a:pt x="230" y="790"/>
                </a:lnTo>
                <a:lnTo>
                  <a:pt x="215" y="778"/>
                </a:lnTo>
                <a:lnTo>
                  <a:pt x="181" y="773"/>
                </a:lnTo>
                <a:lnTo>
                  <a:pt x="168" y="758"/>
                </a:lnTo>
                <a:lnTo>
                  <a:pt x="162" y="754"/>
                </a:lnTo>
                <a:lnTo>
                  <a:pt x="157" y="745"/>
                </a:lnTo>
                <a:lnTo>
                  <a:pt x="151" y="709"/>
                </a:lnTo>
                <a:lnTo>
                  <a:pt x="145" y="699"/>
                </a:lnTo>
                <a:lnTo>
                  <a:pt x="136" y="691"/>
                </a:lnTo>
                <a:lnTo>
                  <a:pt x="131" y="676"/>
                </a:lnTo>
                <a:lnTo>
                  <a:pt x="129" y="660"/>
                </a:lnTo>
                <a:lnTo>
                  <a:pt x="124" y="649"/>
                </a:lnTo>
                <a:lnTo>
                  <a:pt x="114" y="646"/>
                </a:lnTo>
                <a:lnTo>
                  <a:pt x="102" y="651"/>
                </a:lnTo>
                <a:lnTo>
                  <a:pt x="92" y="649"/>
                </a:lnTo>
                <a:lnTo>
                  <a:pt x="88" y="640"/>
                </a:lnTo>
                <a:lnTo>
                  <a:pt x="86" y="623"/>
                </a:lnTo>
                <a:lnTo>
                  <a:pt x="85" y="607"/>
                </a:lnTo>
                <a:lnTo>
                  <a:pt x="85" y="592"/>
                </a:lnTo>
                <a:lnTo>
                  <a:pt x="86" y="586"/>
                </a:lnTo>
                <a:lnTo>
                  <a:pt x="92" y="578"/>
                </a:lnTo>
                <a:lnTo>
                  <a:pt x="93" y="568"/>
                </a:lnTo>
                <a:lnTo>
                  <a:pt x="98" y="563"/>
                </a:lnTo>
                <a:lnTo>
                  <a:pt x="103" y="553"/>
                </a:lnTo>
                <a:lnTo>
                  <a:pt x="103" y="542"/>
                </a:lnTo>
                <a:lnTo>
                  <a:pt x="112" y="515"/>
                </a:lnTo>
                <a:lnTo>
                  <a:pt x="119" y="501"/>
                </a:lnTo>
                <a:lnTo>
                  <a:pt x="126" y="487"/>
                </a:lnTo>
                <a:lnTo>
                  <a:pt x="128" y="471"/>
                </a:lnTo>
                <a:lnTo>
                  <a:pt x="133" y="439"/>
                </a:lnTo>
                <a:lnTo>
                  <a:pt x="129" y="415"/>
                </a:lnTo>
                <a:lnTo>
                  <a:pt x="142" y="411"/>
                </a:lnTo>
                <a:lnTo>
                  <a:pt x="157" y="409"/>
                </a:lnTo>
                <a:lnTo>
                  <a:pt x="161" y="409"/>
                </a:lnTo>
                <a:lnTo>
                  <a:pt x="168" y="411"/>
                </a:lnTo>
                <a:lnTo>
                  <a:pt x="179" y="414"/>
                </a:lnTo>
                <a:lnTo>
                  <a:pt x="182" y="419"/>
                </a:lnTo>
                <a:lnTo>
                  <a:pt x="179" y="455"/>
                </a:lnTo>
                <a:lnTo>
                  <a:pt x="183" y="462"/>
                </a:lnTo>
                <a:lnTo>
                  <a:pt x="187" y="462"/>
                </a:lnTo>
                <a:lnTo>
                  <a:pt x="184" y="458"/>
                </a:lnTo>
                <a:lnTo>
                  <a:pt x="189" y="458"/>
                </a:lnTo>
                <a:lnTo>
                  <a:pt x="212" y="460"/>
                </a:lnTo>
                <a:lnTo>
                  <a:pt x="222" y="458"/>
                </a:lnTo>
                <a:lnTo>
                  <a:pt x="233" y="461"/>
                </a:lnTo>
                <a:lnTo>
                  <a:pt x="251" y="476"/>
                </a:lnTo>
                <a:lnTo>
                  <a:pt x="257" y="484"/>
                </a:lnTo>
                <a:lnTo>
                  <a:pt x="264" y="488"/>
                </a:lnTo>
                <a:lnTo>
                  <a:pt x="270" y="492"/>
                </a:lnTo>
                <a:lnTo>
                  <a:pt x="271" y="489"/>
                </a:lnTo>
                <a:lnTo>
                  <a:pt x="276" y="493"/>
                </a:lnTo>
                <a:lnTo>
                  <a:pt x="285" y="511"/>
                </a:lnTo>
                <a:lnTo>
                  <a:pt x="291" y="516"/>
                </a:lnTo>
                <a:lnTo>
                  <a:pt x="292" y="510"/>
                </a:lnTo>
                <a:lnTo>
                  <a:pt x="292" y="501"/>
                </a:lnTo>
                <a:lnTo>
                  <a:pt x="286" y="487"/>
                </a:lnTo>
                <a:lnTo>
                  <a:pt x="280" y="473"/>
                </a:lnTo>
                <a:lnTo>
                  <a:pt x="265" y="462"/>
                </a:lnTo>
                <a:lnTo>
                  <a:pt x="258" y="440"/>
                </a:lnTo>
                <a:lnTo>
                  <a:pt x="255" y="429"/>
                </a:lnTo>
                <a:lnTo>
                  <a:pt x="258" y="411"/>
                </a:lnTo>
                <a:lnTo>
                  <a:pt x="265" y="407"/>
                </a:lnTo>
                <a:lnTo>
                  <a:pt x="270" y="396"/>
                </a:lnTo>
                <a:lnTo>
                  <a:pt x="278" y="392"/>
                </a:lnTo>
                <a:lnTo>
                  <a:pt x="292" y="372"/>
                </a:lnTo>
                <a:lnTo>
                  <a:pt x="298" y="366"/>
                </a:lnTo>
                <a:lnTo>
                  <a:pt x="307" y="363"/>
                </a:lnTo>
                <a:lnTo>
                  <a:pt x="334" y="365"/>
                </a:lnTo>
                <a:lnTo>
                  <a:pt x="350" y="368"/>
                </a:lnTo>
                <a:lnTo>
                  <a:pt x="368" y="365"/>
                </a:lnTo>
                <a:lnTo>
                  <a:pt x="396" y="364"/>
                </a:lnTo>
                <a:lnTo>
                  <a:pt x="405" y="374"/>
                </a:lnTo>
                <a:lnTo>
                  <a:pt x="416" y="369"/>
                </a:lnTo>
                <a:lnTo>
                  <a:pt x="416" y="365"/>
                </a:lnTo>
                <a:lnTo>
                  <a:pt x="420" y="365"/>
                </a:lnTo>
                <a:lnTo>
                  <a:pt x="427" y="354"/>
                </a:lnTo>
                <a:lnTo>
                  <a:pt x="427" y="312"/>
                </a:lnTo>
                <a:lnTo>
                  <a:pt x="431" y="302"/>
                </a:lnTo>
                <a:lnTo>
                  <a:pt x="430" y="293"/>
                </a:lnTo>
                <a:lnTo>
                  <a:pt x="429" y="286"/>
                </a:lnTo>
                <a:lnTo>
                  <a:pt x="424" y="280"/>
                </a:lnTo>
                <a:lnTo>
                  <a:pt x="416" y="275"/>
                </a:lnTo>
                <a:lnTo>
                  <a:pt x="414" y="268"/>
                </a:lnTo>
                <a:lnTo>
                  <a:pt x="404" y="267"/>
                </a:lnTo>
                <a:lnTo>
                  <a:pt x="397" y="262"/>
                </a:lnTo>
                <a:lnTo>
                  <a:pt x="389" y="252"/>
                </a:lnTo>
                <a:lnTo>
                  <a:pt x="386" y="241"/>
                </a:lnTo>
                <a:lnTo>
                  <a:pt x="387" y="216"/>
                </a:lnTo>
                <a:lnTo>
                  <a:pt x="386" y="203"/>
                </a:lnTo>
                <a:lnTo>
                  <a:pt x="382" y="191"/>
                </a:lnTo>
                <a:lnTo>
                  <a:pt x="377" y="181"/>
                </a:lnTo>
                <a:lnTo>
                  <a:pt x="370" y="176"/>
                </a:lnTo>
                <a:lnTo>
                  <a:pt x="368" y="169"/>
                </a:lnTo>
                <a:lnTo>
                  <a:pt x="360" y="165"/>
                </a:lnTo>
                <a:lnTo>
                  <a:pt x="353" y="158"/>
                </a:lnTo>
                <a:lnTo>
                  <a:pt x="348" y="150"/>
                </a:lnTo>
                <a:lnTo>
                  <a:pt x="335" y="135"/>
                </a:lnTo>
                <a:lnTo>
                  <a:pt x="323" y="134"/>
                </a:lnTo>
                <a:lnTo>
                  <a:pt x="312" y="135"/>
                </a:lnTo>
                <a:lnTo>
                  <a:pt x="301" y="138"/>
                </a:lnTo>
                <a:lnTo>
                  <a:pt x="297" y="149"/>
                </a:lnTo>
                <a:lnTo>
                  <a:pt x="292" y="153"/>
                </a:lnTo>
                <a:lnTo>
                  <a:pt x="285" y="156"/>
                </a:lnTo>
                <a:lnTo>
                  <a:pt x="273" y="162"/>
                </a:lnTo>
                <a:lnTo>
                  <a:pt x="264" y="162"/>
                </a:lnTo>
                <a:lnTo>
                  <a:pt x="255" y="156"/>
                </a:lnTo>
                <a:lnTo>
                  <a:pt x="249" y="146"/>
                </a:lnTo>
                <a:lnTo>
                  <a:pt x="242" y="144"/>
                </a:lnTo>
                <a:lnTo>
                  <a:pt x="233" y="146"/>
                </a:lnTo>
                <a:lnTo>
                  <a:pt x="220" y="151"/>
                </a:lnTo>
                <a:lnTo>
                  <a:pt x="208" y="164"/>
                </a:lnTo>
                <a:lnTo>
                  <a:pt x="195" y="169"/>
                </a:lnTo>
                <a:lnTo>
                  <a:pt x="188" y="178"/>
                </a:lnTo>
                <a:lnTo>
                  <a:pt x="183" y="182"/>
                </a:lnTo>
                <a:lnTo>
                  <a:pt x="184" y="177"/>
                </a:lnTo>
                <a:lnTo>
                  <a:pt x="181" y="164"/>
                </a:lnTo>
                <a:lnTo>
                  <a:pt x="185" y="150"/>
                </a:lnTo>
                <a:lnTo>
                  <a:pt x="188" y="126"/>
                </a:lnTo>
                <a:lnTo>
                  <a:pt x="193" y="115"/>
                </a:lnTo>
                <a:lnTo>
                  <a:pt x="193" y="106"/>
                </a:lnTo>
                <a:lnTo>
                  <a:pt x="194" y="97"/>
                </a:lnTo>
                <a:lnTo>
                  <a:pt x="190" y="81"/>
                </a:lnTo>
                <a:lnTo>
                  <a:pt x="194" y="64"/>
                </a:lnTo>
                <a:lnTo>
                  <a:pt x="190" y="60"/>
                </a:lnTo>
                <a:lnTo>
                  <a:pt x="169" y="60"/>
                </a:lnTo>
                <a:lnTo>
                  <a:pt x="163" y="59"/>
                </a:lnTo>
                <a:lnTo>
                  <a:pt x="161" y="58"/>
                </a:lnTo>
                <a:lnTo>
                  <a:pt x="161" y="40"/>
                </a:lnTo>
                <a:lnTo>
                  <a:pt x="158" y="25"/>
                </a:lnTo>
                <a:lnTo>
                  <a:pt x="152" y="16"/>
                </a:lnTo>
                <a:lnTo>
                  <a:pt x="149" y="11"/>
                </a:lnTo>
                <a:lnTo>
                  <a:pt x="142" y="14"/>
                </a:lnTo>
                <a:lnTo>
                  <a:pt x="140" y="8"/>
                </a:lnTo>
                <a:lnTo>
                  <a:pt x="141" y="0"/>
                </a:lnTo>
                <a:lnTo>
                  <a:pt x="144" y="0"/>
                </a:lnTo>
                <a:close/>
              </a:path>
            </a:pathLst>
          </a:custGeom>
          <a:solidFill>
            <a:srgbClr val="0A9396"/>
          </a:solidFill>
          <a:ln w="6350" cmpd="sng">
            <a:solidFill>
              <a:schemeClr val="bg1"/>
            </a:solidFill>
            <a:prstDash val="solid"/>
            <a:round/>
            <a:headEnd/>
            <a:tailEnd/>
          </a:ln>
        </p:spPr>
        <p:txBody>
          <a:bodyPr/>
          <a:lstStyle/>
          <a:p>
            <a:endParaRPr lang="en-US" sz="2156"/>
          </a:p>
        </p:txBody>
      </p:sp>
      <p:sp>
        <p:nvSpPr>
          <p:cNvPr id="280" name="Freeform 94">
            <a:extLst>
              <a:ext uri="{FF2B5EF4-FFF2-40B4-BE49-F238E27FC236}">
                <a16:creationId xmlns:a16="http://schemas.microsoft.com/office/drawing/2014/main" id="{5C302B1E-D63A-C4CE-904A-50F2BC3ED3A2}"/>
              </a:ext>
            </a:extLst>
          </p:cNvPr>
          <p:cNvSpPr>
            <a:spLocks noChangeAspect="1"/>
          </p:cNvSpPr>
          <p:nvPr/>
        </p:nvSpPr>
        <p:spPr bwMode="gray">
          <a:xfrm>
            <a:off x="6858073" y="2395589"/>
            <a:ext cx="102475" cy="221854"/>
          </a:xfrm>
          <a:custGeom>
            <a:avLst/>
            <a:gdLst/>
            <a:ahLst/>
            <a:cxnLst>
              <a:cxn ang="0">
                <a:pos x="125" y="657"/>
              </a:cxn>
              <a:cxn ang="0">
                <a:pos x="116" y="592"/>
              </a:cxn>
              <a:cxn ang="0">
                <a:pos x="89" y="559"/>
              </a:cxn>
              <a:cxn ang="0">
                <a:pos x="85" y="536"/>
              </a:cxn>
              <a:cxn ang="0">
                <a:pos x="78" y="512"/>
              </a:cxn>
              <a:cxn ang="0">
                <a:pos x="22" y="470"/>
              </a:cxn>
              <a:cxn ang="0">
                <a:pos x="0" y="443"/>
              </a:cxn>
              <a:cxn ang="0">
                <a:pos x="19" y="416"/>
              </a:cxn>
              <a:cxn ang="0">
                <a:pos x="27" y="376"/>
              </a:cxn>
              <a:cxn ang="0">
                <a:pos x="47" y="365"/>
              </a:cxn>
              <a:cxn ang="0">
                <a:pos x="42" y="326"/>
              </a:cxn>
              <a:cxn ang="0">
                <a:pos x="59" y="276"/>
              </a:cxn>
              <a:cxn ang="0">
                <a:pos x="101" y="268"/>
              </a:cxn>
              <a:cxn ang="0">
                <a:pos x="134" y="197"/>
              </a:cxn>
              <a:cxn ang="0">
                <a:pos x="160" y="155"/>
              </a:cxn>
              <a:cxn ang="0">
                <a:pos x="194" y="92"/>
              </a:cxn>
              <a:cxn ang="0">
                <a:pos x="242" y="63"/>
              </a:cxn>
              <a:cxn ang="0">
                <a:pos x="264" y="33"/>
              </a:cxn>
              <a:cxn ang="0">
                <a:pos x="290" y="5"/>
              </a:cxn>
              <a:cxn ang="0">
                <a:pos x="322" y="20"/>
              </a:cxn>
              <a:cxn ang="0">
                <a:pos x="354" y="79"/>
              </a:cxn>
              <a:cxn ang="0">
                <a:pos x="342" y="163"/>
              </a:cxn>
              <a:cxn ang="0">
                <a:pos x="311" y="198"/>
              </a:cxn>
              <a:cxn ang="0">
                <a:pos x="304" y="256"/>
              </a:cxn>
              <a:cxn ang="0">
                <a:pos x="323" y="258"/>
              </a:cxn>
              <a:cxn ang="0">
                <a:pos x="366" y="281"/>
              </a:cxn>
              <a:cxn ang="0">
                <a:pos x="391" y="346"/>
              </a:cxn>
              <a:cxn ang="0">
                <a:pos x="423" y="387"/>
              </a:cxn>
              <a:cxn ang="0">
                <a:pos x="488" y="391"/>
              </a:cxn>
              <a:cxn ang="0">
                <a:pos x="456" y="427"/>
              </a:cxn>
              <a:cxn ang="0">
                <a:pos x="445" y="443"/>
              </a:cxn>
              <a:cxn ang="0">
                <a:pos x="426" y="464"/>
              </a:cxn>
              <a:cxn ang="0">
                <a:pos x="383" y="496"/>
              </a:cxn>
              <a:cxn ang="0">
                <a:pos x="332" y="518"/>
              </a:cxn>
              <a:cxn ang="0">
                <a:pos x="304" y="581"/>
              </a:cxn>
              <a:cxn ang="0">
                <a:pos x="312" y="635"/>
              </a:cxn>
              <a:cxn ang="0">
                <a:pos x="344" y="693"/>
              </a:cxn>
              <a:cxn ang="0">
                <a:pos x="354" y="722"/>
              </a:cxn>
              <a:cxn ang="0">
                <a:pos x="342" y="760"/>
              </a:cxn>
              <a:cxn ang="0">
                <a:pos x="334" y="807"/>
              </a:cxn>
              <a:cxn ang="0">
                <a:pos x="376" y="854"/>
              </a:cxn>
              <a:cxn ang="0">
                <a:pos x="391" y="922"/>
              </a:cxn>
              <a:cxn ang="0">
                <a:pos x="375" y="1000"/>
              </a:cxn>
              <a:cxn ang="0">
                <a:pos x="355" y="1047"/>
              </a:cxn>
              <a:cxn ang="0">
                <a:pos x="349" y="1017"/>
              </a:cxn>
              <a:cxn ang="0">
                <a:pos x="351" y="958"/>
              </a:cxn>
              <a:cxn ang="0">
                <a:pos x="351" y="937"/>
              </a:cxn>
              <a:cxn ang="0">
                <a:pos x="333" y="851"/>
              </a:cxn>
              <a:cxn ang="0">
                <a:pos x="317" y="821"/>
              </a:cxn>
              <a:cxn ang="0">
                <a:pos x="297" y="721"/>
              </a:cxn>
              <a:cxn ang="0">
                <a:pos x="279" y="688"/>
              </a:cxn>
              <a:cxn ang="0">
                <a:pos x="251" y="653"/>
              </a:cxn>
              <a:cxn ang="0">
                <a:pos x="226" y="693"/>
              </a:cxn>
              <a:cxn ang="0">
                <a:pos x="179" y="726"/>
              </a:cxn>
              <a:cxn ang="0">
                <a:pos x="154" y="728"/>
              </a:cxn>
              <a:cxn ang="0">
                <a:pos x="122" y="726"/>
              </a:cxn>
              <a:cxn ang="0">
                <a:pos x="112" y="704"/>
              </a:cxn>
            </a:cxnLst>
            <a:rect l="0" t="0" r="r" b="b"/>
            <a:pathLst>
              <a:path w="489" h="1050">
                <a:moveTo>
                  <a:pt x="112" y="704"/>
                </a:moveTo>
                <a:lnTo>
                  <a:pt x="117" y="690"/>
                </a:lnTo>
                <a:lnTo>
                  <a:pt x="119" y="673"/>
                </a:lnTo>
                <a:lnTo>
                  <a:pt x="125" y="657"/>
                </a:lnTo>
                <a:lnTo>
                  <a:pt x="125" y="638"/>
                </a:lnTo>
                <a:lnTo>
                  <a:pt x="121" y="607"/>
                </a:lnTo>
                <a:lnTo>
                  <a:pt x="117" y="599"/>
                </a:lnTo>
                <a:lnTo>
                  <a:pt x="116" y="592"/>
                </a:lnTo>
                <a:lnTo>
                  <a:pt x="109" y="580"/>
                </a:lnTo>
                <a:lnTo>
                  <a:pt x="95" y="556"/>
                </a:lnTo>
                <a:lnTo>
                  <a:pt x="92" y="545"/>
                </a:lnTo>
                <a:lnTo>
                  <a:pt x="89" y="559"/>
                </a:lnTo>
                <a:lnTo>
                  <a:pt x="78" y="553"/>
                </a:lnTo>
                <a:lnTo>
                  <a:pt x="71" y="539"/>
                </a:lnTo>
                <a:lnTo>
                  <a:pt x="74" y="531"/>
                </a:lnTo>
                <a:lnTo>
                  <a:pt x="85" y="536"/>
                </a:lnTo>
                <a:lnTo>
                  <a:pt x="84" y="531"/>
                </a:lnTo>
                <a:lnTo>
                  <a:pt x="76" y="525"/>
                </a:lnTo>
                <a:lnTo>
                  <a:pt x="79" y="518"/>
                </a:lnTo>
                <a:lnTo>
                  <a:pt x="78" y="512"/>
                </a:lnTo>
                <a:lnTo>
                  <a:pt x="38" y="493"/>
                </a:lnTo>
                <a:lnTo>
                  <a:pt x="37" y="482"/>
                </a:lnTo>
                <a:lnTo>
                  <a:pt x="28" y="479"/>
                </a:lnTo>
                <a:lnTo>
                  <a:pt x="22" y="470"/>
                </a:lnTo>
                <a:lnTo>
                  <a:pt x="21" y="474"/>
                </a:lnTo>
                <a:lnTo>
                  <a:pt x="14" y="468"/>
                </a:lnTo>
                <a:lnTo>
                  <a:pt x="10" y="458"/>
                </a:lnTo>
                <a:lnTo>
                  <a:pt x="0" y="443"/>
                </a:lnTo>
                <a:lnTo>
                  <a:pt x="1" y="425"/>
                </a:lnTo>
                <a:lnTo>
                  <a:pt x="3" y="418"/>
                </a:lnTo>
                <a:lnTo>
                  <a:pt x="7" y="413"/>
                </a:lnTo>
                <a:lnTo>
                  <a:pt x="19" y="416"/>
                </a:lnTo>
                <a:lnTo>
                  <a:pt x="17" y="387"/>
                </a:lnTo>
                <a:lnTo>
                  <a:pt x="19" y="384"/>
                </a:lnTo>
                <a:lnTo>
                  <a:pt x="22" y="381"/>
                </a:lnTo>
                <a:lnTo>
                  <a:pt x="27" y="376"/>
                </a:lnTo>
                <a:lnTo>
                  <a:pt x="36" y="378"/>
                </a:lnTo>
                <a:lnTo>
                  <a:pt x="41" y="377"/>
                </a:lnTo>
                <a:lnTo>
                  <a:pt x="46" y="371"/>
                </a:lnTo>
                <a:lnTo>
                  <a:pt x="47" y="365"/>
                </a:lnTo>
                <a:lnTo>
                  <a:pt x="44" y="365"/>
                </a:lnTo>
                <a:lnTo>
                  <a:pt x="41" y="355"/>
                </a:lnTo>
                <a:lnTo>
                  <a:pt x="41" y="339"/>
                </a:lnTo>
                <a:lnTo>
                  <a:pt x="42" y="326"/>
                </a:lnTo>
                <a:lnTo>
                  <a:pt x="53" y="327"/>
                </a:lnTo>
                <a:lnTo>
                  <a:pt x="57" y="322"/>
                </a:lnTo>
                <a:lnTo>
                  <a:pt x="60" y="302"/>
                </a:lnTo>
                <a:lnTo>
                  <a:pt x="59" y="276"/>
                </a:lnTo>
                <a:lnTo>
                  <a:pt x="66" y="269"/>
                </a:lnTo>
                <a:lnTo>
                  <a:pt x="80" y="265"/>
                </a:lnTo>
                <a:lnTo>
                  <a:pt x="93" y="268"/>
                </a:lnTo>
                <a:lnTo>
                  <a:pt x="101" y="268"/>
                </a:lnTo>
                <a:lnTo>
                  <a:pt x="106" y="263"/>
                </a:lnTo>
                <a:lnTo>
                  <a:pt x="112" y="243"/>
                </a:lnTo>
                <a:lnTo>
                  <a:pt x="130" y="208"/>
                </a:lnTo>
                <a:lnTo>
                  <a:pt x="134" y="197"/>
                </a:lnTo>
                <a:lnTo>
                  <a:pt x="132" y="187"/>
                </a:lnTo>
                <a:lnTo>
                  <a:pt x="138" y="178"/>
                </a:lnTo>
                <a:lnTo>
                  <a:pt x="154" y="167"/>
                </a:lnTo>
                <a:lnTo>
                  <a:pt x="160" y="155"/>
                </a:lnTo>
                <a:lnTo>
                  <a:pt x="159" y="127"/>
                </a:lnTo>
                <a:lnTo>
                  <a:pt x="166" y="111"/>
                </a:lnTo>
                <a:lnTo>
                  <a:pt x="179" y="100"/>
                </a:lnTo>
                <a:lnTo>
                  <a:pt x="194" y="92"/>
                </a:lnTo>
                <a:lnTo>
                  <a:pt x="204" y="84"/>
                </a:lnTo>
                <a:lnTo>
                  <a:pt x="211" y="70"/>
                </a:lnTo>
                <a:lnTo>
                  <a:pt x="231" y="66"/>
                </a:lnTo>
                <a:lnTo>
                  <a:pt x="242" y="63"/>
                </a:lnTo>
                <a:lnTo>
                  <a:pt x="258" y="68"/>
                </a:lnTo>
                <a:lnTo>
                  <a:pt x="263" y="63"/>
                </a:lnTo>
                <a:lnTo>
                  <a:pt x="259" y="47"/>
                </a:lnTo>
                <a:lnTo>
                  <a:pt x="264" y="33"/>
                </a:lnTo>
                <a:lnTo>
                  <a:pt x="275" y="28"/>
                </a:lnTo>
                <a:lnTo>
                  <a:pt x="281" y="21"/>
                </a:lnTo>
                <a:lnTo>
                  <a:pt x="281" y="9"/>
                </a:lnTo>
                <a:lnTo>
                  <a:pt x="290" y="5"/>
                </a:lnTo>
                <a:lnTo>
                  <a:pt x="294" y="0"/>
                </a:lnTo>
                <a:lnTo>
                  <a:pt x="297" y="0"/>
                </a:lnTo>
                <a:lnTo>
                  <a:pt x="310" y="6"/>
                </a:lnTo>
                <a:lnTo>
                  <a:pt x="322" y="20"/>
                </a:lnTo>
                <a:lnTo>
                  <a:pt x="326" y="37"/>
                </a:lnTo>
                <a:lnTo>
                  <a:pt x="331" y="45"/>
                </a:lnTo>
                <a:lnTo>
                  <a:pt x="347" y="47"/>
                </a:lnTo>
                <a:lnTo>
                  <a:pt x="354" y="79"/>
                </a:lnTo>
                <a:lnTo>
                  <a:pt x="355" y="100"/>
                </a:lnTo>
                <a:lnTo>
                  <a:pt x="351" y="128"/>
                </a:lnTo>
                <a:lnTo>
                  <a:pt x="351" y="136"/>
                </a:lnTo>
                <a:lnTo>
                  <a:pt x="342" y="163"/>
                </a:lnTo>
                <a:lnTo>
                  <a:pt x="333" y="174"/>
                </a:lnTo>
                <a:lnTo>
                  <a:pt x="326" y="177"/>
                </a:lnTo>
                <a:lnTo>
                  <a:pt x="322" y="187"/>
                </a:lnTo>
                <a:lnTo>
                  <a:pt x="311" y="198"/>
                </a:lnTo>
                <a:lnTo>
                  <a:pt x="307" y="217"/>
                </a:lnTo>
                <a:lnTo>
                  <a:pt x="301" y="231"/>
                </a:lnTo>
                <a:lnTo>
                  <a:pt x="305" y="247"/>
                </a:lnTo>
                <a:lnTo>
                  <a:pt x="304" y="256"/>
                </a:lnTo>
                <a:lnTo>
                  <a:pt x="294" y="273"/>
                </a:lnTo>
                <a:lnTo>
                  <a:pt x="299" y="278"/>
                </a:lnTo>
                <a:lnTo>
                  <a:pt x="312" y="264"/>
                </a:lnTo>
                <a:lnTo>
                  <a:pt x="323" y="258"/>
                </a:lnTo>
                <a:lnTo>
                  <a:pt x="342" y="257"/>
                </a:lnTo>
                <a:lnTo>
                  <a:pt x="361" y="256"/>
                </a:lnTo>
                <a:lnTo>
                  <a:pt x="361" y="267"/>
                </a:lnTo>
                <a:lnTo>
                  <a:pt x="366" y="281"/>
                </a:lnTo>
                <a:lnTo>
                  <a:pt x="367" y="301"/>
                </a:lnTo>
                <a:lnTo>
                  <a:pt x="381" y="311"/>
                </a:lnTo>
                <a:lnTo>
                  <a:pt x="397" y="319"/>
                </a:lnTo>
                <a:lnTo>
                  <a:pt x="391" y="346"/>
                </a:lnTo>
                <a:lnTo>
                  <a:pt x="387" y="366"/>
                </a:lnTo>
                <a:lnTo>
                  <a:pt x="402" y="369"/>
                </a:lnTo>
                <a:lnTo>
                  <a:pt x="420" y="375"/>
                </a:lnTo>
                <a:lnTo>
                  <a:pt x="423" y="387"/>
                </a:lnTo>
                <a:lnTo>
                  <a:pt x="441" y="404"/>
                </a:lnTo>
                <a:lnTo>
                  <a:pt x="461" y="402"/>
                </a:lnTo>
                <a:lnTo>
                  <a:pt x="476" y="389"/>
                </a:lnTo>
                <a:lnTo>
                  <a:pt x="488" y="391"/>
                </a:lnTo>
                <a:lnTo>
                  <a:pt x="489" y="397"/>
                </a:lnTo>
                <a:lnTo>
                  <a:pt x="488" y="402"/>
                </a:lnTo>
                <a:lnTo>
                  <a:pt x="483" y="409"/>
                </a:lnTo>
                <a:lnTo>
                  <a:pt x="456" y="427"/>
                </a:lnTo>
                <a:lnTo>
                  <a:pt x="456" y="432"/>
                </a:lnTo>
                <a:lnTo>
                  <a:pt x="458" y="440"/>
                </a:lnTo>
                <a:lnTo>
                  <a:pt x="452" y="441"/>
                </a:lnTo>
                <a:lnTo>
                  <a:pt x="445" y="443"/>
                </a:lnTo>
                <a:lnTo>
                  <a:pt x="440" y="447"/>
                </a:lnTo>
                <a:lnTo>
                  <a:pt x="439" y="453"/>
                </a:lnTo>
                <a:lnTo>
                  <a:pt x="433" y="456"/>
                </a:lnTo>
                <a:lnTo>
                  <a:pt x="426" y="464"/>
                </a:lnTo>
                <a:lnTo>
                  <a:pt x="420" y="477"/>
                </a:lnTo>
                <a:lnTo>
                  <a:pt x="407" y="480"/>
                </a:lnTo>
                <a:lnTo>
                  <a:pt x="398" y="485"/>
                </a:lnTo>
                <a:lnTo>
                  <a:pt x="383" y="496"/>
                </a:lnTo>
                <a:lnTo>
                  <a:pt x="372" y="502"/>
                </a:lnTo>
                <a:lnTo>
                  <a:pt x="361" y="513"/>
                </a:lnTo>
                <a:lnTo>
                  <a:pt x="350" y="517"/>
                </a:lnTo>
                <a:lnTo>
                  <a:pt x="332" y="518"/>
                </a:lnTo>
                <a:lnTo>
                  <a:pt x="318" y="520"/>
                </a:lnTo>
                <a:lnTo>
                  <a:pt x="304" y="559"/>
                </a:lnTo>
                <a:lnTo>
                  <a:pt x="302" y="571"/>
                </a:lnTo>
                <a:lnTo>
                  <a:pt x="304" y="581"/>
                </a:lnTo>
                <a:lnTo>
                  <a:pt x="295" y="588"/>
                </a:lnTo>
                <a:lnTo>
                  <a:pt x="296" y="595"/>
                </a:lnTo>
                <a:lnTo>
                  <a:pt x="302" y="612"/>
                </a:lnTo>
                <a:lnTo>
                  <a:pt x="312" y="635"/>
                </a:lnTo>
                <a:lnTo>
                  <a:pt x="335" y="652"/>
                </a:lnTo>
                <a:lnTo>
                  <a:pt x="343" y="662"/>
                </a:lnTo>
                <a:lnTo>
                  <a:pt x="345" y="678"/>
                </a:lnTo>
                <a:lnTo>
                  <a:pt x="344" y="693"/>
                </a:lnTo>
                <a:lnTo>
                  <a:pt x="347" y="705"/>
                </a:lnTo>
                <a:lnTo>
                  <a:pt x="356" y="706"/>
                </a:lnTo>
                <a:lnTo>
                  <a:pt x="360" y="716"/>
                </a:lnTo>
                <a:lnTo>
                  <a:pt x="354" y="722"/>
                </a:lnTo>
                <a:lnTo>
                  <a:pt x="348" y="736"/>
                </a:lnTo>
                <a:lnTo>
                  <a:pt x="345" y="744"/>
                </a:lnTo>
                <a:lnTo>
                  <a:pt x="345" y="757"/>
                </a:lnTo>
                <a:lnTo>
                  <a:pt x="342" y="760"/>
                </a:lnTo>
                <a:lnTo>
                  <a:pt x="333" y="768"/>
                </a:lnTo>
                <a:lnTo>
                  <a:pt x="329" y="776"/>
                </a:lnTo>
                <a:lnTo>
                  <a:pt x="328" y="790"/>
                </a:lnTo>
                <a:lnTo>
                  <a:pt x="334" y="807"/>
                </a:lnTo>
                <a:lnTo>
                  <a:pt x="353" y="819"/>
                </a:lnTo>
                <a:lnTo>
                  <a:pt x="371" y="839"/>
                </a:lnTo>
                <a:lnTo>
                  <a:pt x="374" y="845"/>
                </a:lnTo>
                <a:lnTo>
                  <a:pt x="376" y="854"/>
                </a:lnTo>
                <a:lnTo>
                  <a:pt x="377" y="887"/>
                </a:lnTo>
                <a:lnTo>
                  <a:pt x="383" y="905"/>
                </a:lnTo>
                <a:lnTo>
                  <a:pt x="386" y="907"/>
                </a:lnTo>
                <a:lnTo>
                  <a:pt x="391" y="922"/>
                </a:lnTo>
                <a:lnTo>
                  <a:pt x="406" y="956"/>
                </a:lnTo>
                <a:lnTo>
                  <a:pt x="404" y="963"/>
                </a:lnTo>
                <a:lnTo>
                  <a:pt x="386" y="993"/>
                </a:lnTo>
                <a:lnTo>
                  <a:pt x="375" y="1000"/>
                </a:lnTo>
                <a:lnTo>
                  <a:pt x="367" y="1012"/>
                </a:lnTo>
                <a:lnTo>
                  <a:pt x="365" y="1027"/>
                </a:lnTo>
                <a:lnTo>
                  <a:pt x="360" y="1039"/>
                </a:lnTo>
                <a:lnTo>
                  <a:pt x="355" y="1047"/>
                </a:lnTo>
                <a:lnTo>
                  <a:pt x="354" y="1050"/>
                </a:lnTo>
                <a:lnTo>
                  <a:pt x="344" y="1043"/>
                </a:lnTo>
                <a:lnTo>
                  <a:pt x="345" y="1031"/>
                </a:lnTo>
                <a:lnTo>
                  <a:pt x="349" y="1017"/>
                </a:lnTo>
                <a:lnTo>
                  <a:pt x="359" y="993"/>
                </a:lnTo>
                <a:lnTo>
                  <a:pt x="359" y="981"/>
                </a:lnTo>
                <a:lnTo>
                  <a:pt x="361" y="964"/>
                </a:lnTo>
                <a:lnTo>
                  <a:pt x="351" y="958"/>
                </a:lnTo>
                <a:lnTo>
                  <a:pt x="344" y="953"/>
                </a:lnTo>
                <a:lnTo>
                  <a:pt x="345" y="946"/>
                </a:lnTo>
                <a:lnTo>
                  <a:pt x="354" y="947"/>
                </a:lnTo>
                <a:lnTo>
                  <a:pt x="351" y="937"/>
                </a:lnTo>
                <a:lnTo>
                  <a:pt x="354" y="924"/>
                </a:lnTo>
                <a:lnTo>
                  <a:pt x="349" y="897"/>
                </a:lnTo>
                <a:lnTo>
                  <a:pt x="338" y="870"/>
                </a:lnTo>
                <a:lnTo>
                  <a:pt x="333" y="851"/>
                </a:lnTo>
                <a:lnTo>
                  <a:pt x="329" y="855"/>
                </a:lnTo>
                <a:lnTo>
                  <a:pt x="327" y="860"/>
                </a:lnTo>
                <a:lnTo>
                  <a:pt x="322" y="844"/>
                </a:lnTo>
                <a:lnTo>
                  <a:pt x="317" y="821"/>
                </a:lnTo>
                <a:lnTo>
                  <a:pt x="311" y="805"/>
                </a:lnTo>
                <a:lnTo>
                  <a:pt x="306" y="784"/>
                </a:lnTo>
                <a:lnTo>
                  <a:pt x="301" y="759"/>
                </a:lnTo>
                <a:lnTo>
                  <a:pt x="297" y="721"/>
                </a:lnTo>
                <a:lnTo>
                  <a:pt x="299" y="695"/>
                </a:lnTo>
                <a:lnTo>
                  <a:pt x="295" y="695"/>
                </a:lnTo>
                <a:lnTo>
                  <a:pt x="291" y="694"/>
                </a:lnTo>
                <a:lnTo>
                  <a:pt x="279" y="688"/>
                </a:lnTo>
                <a:lnTo>
                  <a:pt x="269" y="679"/>
                </a:lnTo>
                <a:lnTo>
                  <a:pt x="262" y="671"/>
                </a:lnTo>
                <a:lnTo>
                  <a:pt x="254" y="673"/>
                </a:lnTo>
                <a:lnTo>
                  <a:pt x="251" y="653"/>
                </a:lnTo>
                <a:lnTo>
                  <a:pt x="246" y="642"/>
                </a:lnTo>
                <a:lnTo>
                  <a:pt x="246" y="662"/>
                </a:lnTo>
                <a:lnTo>
                  <a:pt x="241" y="685"/>
                </a:lnTo>
                <a:lnTo>
                  <a:pt x="226" y="693"/>
                </a:lnTo>
                <a:lnTo>
                  <a:pt x="211" y="700"/>
                </a:lnTo>
                <a:lnTo>
                  <a:pt x="200" y="710"/>
                </a:lnTo>
                <a:lnTo>
                  <a:pt x="189" y="717"/>
                </a:lnTo>
                <a:lnTo>
                  <a:pt x="179" y="726"/>
                </a:lnTo>
                <a:lnTo>
                  <a:pt x="170" y="738"/>
                </a:lnTo>
                <a:lnTo>
                  <a:pt x="165" y="733"/>
                </a:lnTo>
                <a:lnTo>
                  <a:pt x="159" y="735"/>
                </a:lnTo>
                <a:lnTo>
                  <a:pt x="154" y="728"/>
                </a:lnTo>
                <a:lnTo>
                  <a:pt x="146" y="738"/>
                </a:lnTo>
                <a:lnTo>
                  <a:pt x="136" y="733"/>
                </a:lnTo>
                <a:lnTo>
                  <a:pt x="127" y="730"/>
                </a:lnTo>
                <a:lnTo>
                  <a:pt x="122" y="726"/>
                </a:lnTo>
                <a:lnTo>
                  <a:pt x="125" y="717"/>
                </a:lnTo>
                <a:lnTo>
                  <a:pt x="116" y="725"/>
                </a:lnTo>
                <a:lnTo>
                  <a:pt x="109" y="721"/>
                </a:lnTo>
                <a:lnTo>
                  <a:pt x="112" y="70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1" name="Freeform 95">
            <a:extLst>
              <a:ext uri="{FF2B5EF4-FFF2-40B4-BE49-F238E27FC236}">
                <a16:creationId xmlns:a16="http://schemas.microsoft.com/office/drawing/2014/main" id="{D41017C2-CDBF-2538-97C3-E6400829679F}"/>
              </a:ext>
            </a:extLst>
          </p:cNvPr>
          <p:cNvSpPr>
            <a:spLocks noChangeAspect="1"/>
          </p:cNvSpPr>
          <p:nvPr/>
        </p:nvSpPr>
        <p:spPr bwMode="gray">
          <a:xfrm>
            <a:off x="6974283" y="2564621"/>
            <a:ext cx="61274" cy="49653"/>
          </a:xfrm>
          <a:custGeom>
            <a:avLst/>
            <a:gdLst/>
            <a:ahLst/>
            <a:cxnLst>
              <a:cxn ang="0">
                <a:pos x="115" y="236"/>
              </a:cxn>
              <a:cxn ang="0">
                <a:pos x="106" y="230"/>
              </a:cxn>
              <a:cxn ang="0">
                <a:pos x="82" y="232"/>
              </a:cxn>
              <a:cxn ang="0">
                <a:pos x="72" y="221"/>
              </a:cxn>
              <a:cxn ang="0">
                <a:pos x="75" y="204"/>
              </a:cxn>
              <a:cxn ang="0">
                <a:pos x="64" y="203"/>
              </a:cxn>
              <a:cxn ang="0">
                <a:pos x="50" y="214"/>
              </a:cxn>
              <a:cxn ang="0">
                <a:pos x="41" y="186"/>
              </a:cxn>
              <a:cxn ang="0">
                <a:pos x="45" y="184"/>
              </a:cxn>
              <a:cxn ang="0">
                <a:pos x="36" y="172"/>
              </a:cxn>
              <a:cxn ang="0">
                <a:pos x="37" y="157"/>
              </a:cxn>
              <a:cxn ang="0">
                <a:pos x="25" y="129"/>
              </a:cxn>
              <a:cxn ang="0">
                <a:pos x="3" y="96"/>
              </a:cxn>
              <a:cxn ang="0">
                <a:pos x="3" y="67"/>
              </a:cxn>
              <a:cxn ang="0">
                <a:pos x="15" y="52"/>
              </a:cxn>
              <a:cxn ang="0">
                <a:pos x="37" y="28"/>
              </a:cxn>
              <a:cxn ang="0">
                <a:pos x="52" y="19"/>
              </a:cxn>
              <a:cxn ang="0">
                <a:pos x="95" y="24"/>
              </a:cxn>
              <a:cxn ang="0">
                <a:pos x="141" y="20"/>
              </a:cxn>
              <a:cxn ang="0">
                <a:pos x="161" y="25"/>
              </a:cxn>
              <a:cxn ang="0">
                <a:pos x="187" y="37"/>
              </a:cxn>
              <a:cxn ang="0">
                <a:pos x="207" y="38"/>
              </a:cxn>
              <a:cxn ang="0">
                <a:pos x="223" y="15"/>
              </a:cxn>
              <a:cxn ang="0">
                <a:pos x="242" y="11"/>
              </a:cxn>
              <a:cxn ang="0">
                <a:pos x="258" y="20"/>
              </a:cxn>
              <a:cxn ang="0">
                <a:pos x="279" y="6"/>
              </a:cxn>
              <a:cxn ang="0">
                <a:pos x="281" y="37"/>
              </a:cxn>
              <a:cxn ang="0">
                <a:pos x="290" y="68"/>
              </a:cxn>
              <a:cxn ang="0">
                <a:pos x="287" y="129"/>
              </a:cxn>
              <a:cxn ang="0">
                <a:pos x="272" y="135"/>
              </a:cxn>
              <a:cxn ang="0">
                <a:pos x="255" y="148"/>
              </a:cxn>
              <a:cxn ang="0">
                <a:pos x="229" y="156"/>
              </a:cxn>
              <a:cxn ang="0">
                <a:pos x="209" y="167"/>
              </a:cxn>
              <a:cxn ang="0">
                <a:pos x="197" y="184"/>
              </a:cxn>
              <a:cxn ang="0">
                <a:pos x="199" y="202"/>
              </a:cxn>
              <a:cxn ang="0">
                <a:pos x="185" y="207"/>
              </a:cxn>
              <a:cxn ang="0">
                <a:pos x="164" y="218"/>
              </a:cxn>
              <a:cxn ang="0">
                <a:pos x="149" y="215"/>
              </a:cxn>
              <a:cxn ang="0">
                <a:pos x="143" y="230"/>
              </a:cxn>
              <a:cxn ang="0">
                <a:pos x="125" y="236"/>
              </a:cxn>
            </a:cxnLst>
            <a:rect l="0" t="0" r="r" b="b"/>
            <a:pathLst>
              <a:path w="290" h="237">
                <a:moveTo>
                  <a:pt x="120" y="237"/>
                </a:moveTo>
                <a:lnTo>
                  <a:pt x="115" y="236"/>
                </a:lnTo>
                <a:lnTo>
                  <a:pt x="112" y="234"/>
                </a:lnTo>
                <a:lnTo>
                  <a:pt x="106" y="230"/>
                </a:lnTo>
                <a:lnTo>
                  <a:pt x="89" y="229"/>
                </a:lnTo>
                <a:lnTo>
                  <a:pt x="82" y="232"/>
                </a:lnTo>
                <a:lnTo>
                  <a:pt x="72" y="232"/>
                </a:lnTo>
                <a:lnTo>
                  <a:pt x="72" y="221"/>
                </a:lnTo>
                <a:lnTo>
                  <a:pt x="77" y="214"/>
                </a:lnTo>
                <a:lnTo>
                  <a:pt x="75" y="204"/>
                </a:lnTo>
                <a:lnTo>
                  <a:pt x="69" y="202"/>
                </a:lnTo>
                <a:lnTo>
                  <a:pt x="64" y="203"/>
                </a:lnTo>
                <a:lnTo>
                  <a:pt x="59" y="211"/>
                </a:lnTo>
                <a:lnTo>
                  <a:pt x="50" y="214"/>
                </a:lnTo>
                <a:lnTo>
                  <a:pt x="41" y="188"/>
                </a:lnTo>
                <a:lnTo>
                  <a:pt x="41" y="186"/>
                </a:lnTo>
                <a:lnTo>
                  <a:pt x="45" y="189"/>
                </a:lnTo>
                <a:lnTo>
                  <a:pt x="45" y="184"/>
                </a:lnTo>
                <a:lnTo>
                  <a:pt x="36" y="173"/>
                </a:lnTo>
                <a:lnTo>
                  <a:pt x="36" y="172"/>
                </a:lnTo>
                <a:lnTo>
                  <a:pt x="37" y="166"/>
                </a:lnTo>
                <a:lnTo>
                  <a:pt x="37" y="157"/>
                </a:lnTo>
                <a:lnTo>
                  <a:pt x="31" y="143"/>
                </a:lnTo>
                <a:lnTo>
                  <a:pt x="25" y="129"/>
                </a:lnTo>
                <a:lnTo>
                  <a:pt x="10" y="118"/>
                </a:lnTo>
                <a:lnTo>
                  <a:pt x="3" y="96"/>
                </a:lnTo>
                <a:lnTo>
                  <a:pt x="0" y="85"/>
                </a:lnTo>
                <a:lnTo>
                  <a:pt x="3" y="67"/>
                </a:lnTo>
                <a:lnTo>
                  <a:pt x="10" y="63"/>
                </a:lnTo>
                <a:lnTo>
                  <a:pt x="15" y="52"/>
                </a:lnTo>
                <a:lnTo>
                  <a:pt x="23" y="48"/>
                </a:lnTo>
                <a:lnTo>
                  <a:pt x="37" y="28"/>
                </a:lnTo>
                <a:lnTo>
                  <a:pt x="43" y="22"/>
                </a:lnTo>
                <a:lnTo>
                  <a:pt x="52" y="19"/>
                </a:lnTo>
                <a:lnTo>
                  <a:pt x="79" y="21"/>
                </a:lnTo>
                <a:lnTo>
                  <a:pt x="95" y="24"/>
                </a:lnTo>
                <a:lnTo>
                  <a:pt x="113" y="21"/>
                </a:lnTo>
                <a:lnTo>
                  <a:pt x="141" y="20"/>
                </a:lnTo>
                <a:lnTo>
                  <a:pt x="150" y="30"/>
                </a:lnTo>
                <a:lnTo>
                  <a:pt x="161" y="25"/>
                </a:lnTo>
                <a:lnTo>
                  <a:pt x="169" y="33"/>
                </a:lnTo>
                <a:lnTo>
                  <a:pt x="187" y="37"/>
                </a:lnTo>
                <a:lnTo>
                  <a:pt x="198" y="41"/>
                </a:lnTo>
                <a:lnTo>
                  <a:pt x="207" y="38"/>
                </a:lnTo>
                <a:lnTo>
                  <a:pt x="207" y="24"/>
                </a:lnTo>
                <a:lnTo>
                  <a:pt x="223" y="15"/>
                </a:lnTo>
                <a:lnTo>
                  <a:pt x="234" y="11"/>
                </a:lnTo>
                <a:lnTo>
                  <a:pt x="242" y="11"/>
                </a:lnTo>
                <a:lnTo>
                  <a:pt x="251" y="20"/>
                </a:lnTo>
                <a:lnTo>
                  <a:pt x="258" y="20"/>
                </a:lnTo>
                <a:lnTo>
                  <a:pt x="268" y="15"/>
                </a:lnTo>
                <a:lnTo>
                  <a:pt x="279" y="6"/>
                </a:lnTo>
                <a:lnTo>
                  <a:pt x="283" y="0"/>
                </a:lnTo>
                <a:lnTo>
                  <a:pt x="281" y="37"/>
                </a:lnTo>
                <a:lnTo>
                  <a:pt x="283" y="53"/>
                </a:lnTo>
                <a:lnTo>
                  <a:pt x="290" y="68"/>
                </a:lnTo>
                <a:lnTo>
                  <a:pt x="289" y="117"/>
                </a:lnTo>
                <a:lnTo>
                  <a:pt x="287" y="129"/>
                </a:lnTo>
                <a:lnTo>
                  <a:pt x="281" y="138"/>
                </a:lnTo>
                <a:lnTo>
                  <a:pt x="272" y="135"/>
                </a:lnTo>
                <a:lnTo>
                  <a:pt x="262" y="144"/>
                </a:lnTo>
                <a:lnTo>
                  <a:pt x="255" y="148"/>
                </a:lnTo>
                <a:lnTo>
                  <a:pt x="247" y="148"/>
                </a:lnTo>
                <a:lnTo>
                  <a:pt x="229" y="156"/>
                </a:lnTo>
                <a:lnTo>
                  <a:pt x="228" y="166"/>
                </a:lnTo>
                <a:lnTo>
                  <a:pt x="209" y="167"/>
                </a:lnTo>
                <a:lnTo>
                  <a:pt x="199" y="171"/>
                </a:lnTo>
                <a:lnTo>
                  <a:pt x="197" y="184"/>
                </a:lnTo>
                <a:lnTo>
                  <a:pt x="198" y="193"/>
                </a:lnTo>
                <a:lnTo>
                  <a:pt x="199" y="202"/>
                </a:lnTo>
                <a:lnTo>
                  <a:pt x="193" y="204"/>
                </a:lnTo>
                <a:lnTo>
                  <a:pt x="185" y="207"/>
                </a:lnTo>
                <a:lnTo>
                  <a:pt x="174" y="214"/>
                </a:lnTo>
                <a:lnTo>
                  <a:pt x="164" y="218"/>
                </a:lnTo>
                <a:lnTo>
                  <a:pt x="156" y="215"/>
                </a:lnTo>
                <a:lnTo>
                  <a:pt x="149" y="215"/>
                </a:lnTo>
                <a:lnTo>
                  <a:pt x="148" y="225"/>
                </a:lnTo>
                <a:lnTo>
                  <a:pt x="143" y="230"/>
                </a:lnTo>
                <a:lnTo>
                  <a:pt x="136" y="234"/>
                </a:lnTo>
                <a:lnTo>
                  <a:pt x="125" y="236"/>
                </a:lnTo>
                <a:lnTo>
                  <a:pt x="120" y="23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2" name="Freeform 96">
            <a:extLst>
              <a:ext uri="{FF2B5EF4-FFF2-40B4-BE49-F238E27FC236}">
                <a16:creationId xmlns:a16="http://schemas.microsoft.com/office/drawing/2014/main" id="{DC71FAD1-033E-5488-4305-4B7808228EF4}"/>
              </a:ext>
            </a:extLst>
          </p:cNvPr>
          <p:cNvSpPr>
            <a:spLocks noChangeAspect="1"/>
          </p:cNvSpPr>
          <p:nvPr/>
        </p:nvSpPr>
        <p:spPr bwMode="gray">
          <a:xfrm>
            <a:off x="6949985" y="2469541"/>
            <a:ext cx="83459" cy="103532"/>
          </a:xfrm>
          <a:custGeom>
            <a:avLst/>
            <a:gdLst/>
            <a:ahLst/>
            <a:cxnLst>
              <a:cxn ang="0">
                <a:pos x="135" y="39"/>
              </a:cxn>
              <a:cxn ang="0">
                <a:pos x="147" y="71"/>
              </a:cxn>
              <a:cxn ang="0">
                <a:pos x="183" y="98"/>
              </a:cxn>
              <a:cxn ang="0">
                <a:pos x="228" y="105"/>
              </a:cxn>
              <a:cxn ang="0">
                <a:pos x="243" y="127"/>
              </a:cxn>
              <a:cxn ang="0">
                <a:pos x="252" y="151"/>
              </a:cxn>
              <a:cxn ang="0">
                <a:pos x="220" y="164"/>
              </a:cxn>
              <a:cxn ang="0">
                <a:pos x="205" y="181"/>
              </a:cxn>
              <a:cxn ang="0">
                <a:pos x="221" y="196"/>
              </a:cxn>
              <a:cxn ang="0">
                <a:pos x="271" y="239"/>
              </a:cxn>
              <a:cxn ang="0">
                <a:pos x="314" y="290"/>
              </a:cxn>
              <a:cxn ang="0">
                <a:pos x="342" y="317"/>
              </a:cxn>
              <a:cxn ang="0">
                <a:pos x="345" y="331"/>
              </a:cxn>
              <a:cxn ang="0">
                <a:pos x="371" y="355"/>
              </a:cxn>
              <a:cxn ang="0">
                <a:pos x="397" y="409"/>
              </a:cxn>
              <a:cxn ang="0">
                <a:pos x="394" y="455"/>
              </a:cxn>
              <a:cxn ang="0">
                <a:pos x="366" y="469"/>
              </a:cxn>
              <a:cxn ang="0">
                <a:pos x="338" y="464"/>
              </a:cxn>
              <a:cxn ang="0">
                <a:pos x="313" y="490"/>
              </a:cxn>
              <a:cxn ang="0">
                <a:pos x="276" y="474"/>
              </a:cxn>
              <a:cxn ang="0">
                <a:pos x="287" y="459"/>
              </a:cxn>
              <a:cxn ang="0">
                <a:pos x="290" y="398"/>
              </a:cxn>
              <a:cxn ang="0">
                <a:pos x="276" y="380"/>
              </a:cxn>
              <a:cxn ang="0">
                <a:pos x="257" y="367"/>
              </a:cxn>
              <a:cxn ang="0">
                <a:pos x="247" y="321"/>
              </a:cxn>
              <a:cxn ang="0">
                <a:pos x="237" y="286"/>
              </a:cxn>
              <a:cxn ang="0">
                <a:pos x="220" y="270"/>
              </a:cxn>
              <a:cxn ang="0">
                <a:pos x="195" y="240"/>
              </a:cxn>
              <a:cxn ang="0">
                <a:pos x="161" y="243"/>
              </a:cxn>
              <a:cxn ang="0">
                <a:pos x="145" y="261"/>
              </a:cxn>
              <a:cxn ang="0">
                <a:pos x="115" y="261"/>
              </a:cxn>
              <a:cxn ang="0">
                <a:pos x="93" y="251"/>
              </a:cxn>
              <a:cxn ang="0">
                <a:pos x="55" y="274"/>
              </a:cxn>
              <a:cxn ang="0">
                <a:pos x="44" y="282"/>
              </a:cxn>
              <a:cxn ang="0">
                <a:pos x="48" y="231"/>
              </a:cxn>
              <a:cxn ang="0">
                <a:pos x="54" y="202"/>
              </a:cxn>
              <a:cxn ang="0">
                <a:pos x="50" y="165"/>
              </a:cxn>
              <a:cxn ang="0">
                <a:pos x="21" y="163"/>
              </a:cxn>
              <a:cxn ang="0">
                <a:pos x="12" y="121"/>
              </a:cxn>
              <a:cxn ang="0">
                <a:pos x="0" y="113"/>
              </a:cxn>
              <a:cxn ang="0">
                <a:pos x="5" y="99"/>
              </a:cxn>
              <a:cxn ang="0">
                <a:pos x="23" y="92"/>
              </a:cxn>
              <a:cxn ang="0">
                <a:pos x="48" y="61"/>
              </a:cxn>
              <a:cxn ang="0">
                <a:pos x="59" y="76"/>
              </a:cxn>
              <a:cxn ang="0">
                <a:pos x="85" y="52"/>
              </a:cxn>
              <a:cxn ang="0">
                <a:pos x="77" y="7"/>
              </a:cxn>
              <a:cxn ang="0">
                <a:pos x="106" y="3"/>
              </a:cxn>
            </a:cxnLst>
            <a:rect l="0" t="0" r="r" b="b"/>
            <a:pathLst>
              <a:path w="398" h="490">
                <a:moveTo>
                  <a:pt x="106" y="3"/>
                </a:moveTo>
                <a:lnTo>
                  <a:pt x="118" y="19"/>
                </a:lnTo>
                <a:lnTo>
                  <a:pt x="135" y="39"/>
                </a:lnTo>
                <a:lnTo>
                  <a:pt x="145" y="49"/>
                </a:lnTo>
                <a:lnTo>
                  <a:pt x="150" y="59"/>
                </a:lnTo>
                <a:lnTo>
                  <a:pt x="147" y="71"/>
                </a:lnTo>
                <a:lnTo>
                  <a:pt x="149" y="79"/>
                </a:lnTo>
                <a:lnTo>
                  <a:pt x="163" y="94"/>
                </a:lnTo>
                <a:lnTo>
                  <a:pt x="183" y="98"/>
                </a:lnTo>
                <a:lnTo>
                  <a:pt x="203" y="93"/>
                </a:lnTo>
                <a:lnTo>
                  <a:pt x="219" y="94"/>
                </a:lnTo>
                <a:lnTo>
                  <a:pt x="228" y="105"/>
                </a:lnTo>
                <a:lnTo>
                  <a:pt x="233" y="114"/>
                </a:lnTo>
                <a:lnTo>
                  <a:pt x="235" y="121"/>
                </a:lnTo>
                <a:lnTo>
                  <a:pt x="243" y="127"/>
                </a:lnTo>
                <a:lnTo>
                  <a:pt x="247" y="136"/>
                </a:lnTo>
                <a:lnTo>
                  <a:pt x="253" y="142"/>
                </a:lnTo>
                <a:lnTo>
                  <a:pt x="252" y="151"/>
                </a:lnTo>
                <a:lnTo>
                  <a:pt x="236" y="167"/>
                </a:lnTo>
                <a:lnTo>
                  <a:pt x="231" y="167"/>
                </a:lnTo>
                <a:lnTo>
                  <a:pt x="220" y="164"/>
                </a:lnTo>
                <a:lnTo>
                  <a:pt x="213" y="167"/>
                </a:lnTo>
                <a:lnTo>
                  <a:pt x="209" y="172"/>
                </a:lnTo>
                <a:lnTo>
                  <a:pt x="205" y="181"/>
                </a:lnTo>
                <a:lnTo>
                  <a:pt x="206" y="188"/>
                </a:lnTo>
                <a:lnTo>
                  <a:pt x="213" y="190"/>
                </a:lnTo>
                <a:lnTo>
                  <a:pt x="221" y="196"/>
                </a:lnTo>
                <a:lnTo>
                  <a:pt x="240" y="206"/>
                </a:lnTo>
                <a:lnTo>
                  <a:pt x="267" y="226"/>
                </a:lnTo>
                <a:lnTo>
                  <a:pt x="271" y="239"/>
                </a:lnTo>
                <a:lnTo>
                  <a:pt x="294" y="260"/>
                </a:lnTo>
                <a:lnTo>
                  <a:pt x="297" y="270"/>
                </a:lnTo>
                <a:lnTo>
                  <a:pt x="314" y="290"/>
                </a:lnTo>
                <a:lnTo>
                  <a:pt x="319" y="291"/>
                </a:lnTo>
                <a:lnTo>
                  <a:pt x="337" y="303"/>
                </a:lnTo>
                <a:lnTo>
                  <a:pt x="342" y="317"/>
                </a:lnTo>
                <a:lnTo>
                  <a:pt x="345" y="329"/>
                </a:lnTo>
                <a:lnTo>
                  <a:pt x="344" y="330"/>
                </a:lnTo>
                <a:lnTo>
                  <a:pt x="345" y="331"/>
                </a:lnTo>
                <a:lnTo>
                  <a:pt x="349" y="345"/>
                </a:lnTo>
                <a:lnTo>
                  <a:pt x="357" y="345"/>
                </a:lnTo>
                <a:lnTo>
                  <a:pt x="371" y="355"/>
                </a:lnTo>
                <a:lnTo>
                  <a:pt x="380" y="363"/>
                </a:lnTo>
                <a:lnTo>
                  <a:pt x="384" y="380"/>
                </a:lnTo>
                <a:lnTo>
                  <a:pt x="397" y="409"/>
                </a:lnTo>
                <a:lnTo>
                  <a:pt x="398" y="416"/>
                </a:lnTo>
                <a:lnTo>
                  <a:pt x="398" y="449"/>
                </a:lnTo>
                <a:lnTo>
                  <a:pt x="394" y="455"/>
                </a:lnTo>
                <a:lnTo>
                  <a:pt x="383" y="464"/>
                </a:lnTo>
                <a:lnTo>
                  <a:pt x="373" y="469"/>
                </a:lnTo>
                <a:lnTo>
                  <a:pt x="366" y="469"/>
                </a:lnTo>
                <a:lnTo>
                  <a:pt x="357" y="460"/>
                </a:lnTo>
                <a:lnTo>
                  <a:pt x="349" y="460"/>
                </a:lnTo>
                <a:lnTo>
                  <a:pt x="338" y="464"/>
                </a:lnTo>
                <a:lnTo>
                  <a:pt x="322" y="473"/>
                </a:lnTo>
                <a:lnTo>
                  <a:pt x="322" y="487"/>
                </a:lnTo>
                <a:lnTo>
                  <a:pt x="313" y="490"/>
                </a:lnTo>
                <a:lnTo>
                  <a:pt x="302" y="486"/>
                </a:lnTo>
                <a:lnTo>
                  <a:pt x="284" y="482"/>
                </a:lnTo>
                <a:lnTo>
                  <a:pt x="276" y="474"/>
                </a:lnTo>
                <a:lnTo>
                  <a:pt x="276" y="470"/>
                </a:lnTo>
                <a:lnTo>
                  <a:pt x="280" y="470"/>
                </a:lnTo>
                <a:lnTo>
                  <a:pt x="287" y="459"/>
                </a:lnTo>
                <a:lnTo>
                  <a:pt x="287" y="417"/>
                </a:lnTo>
                <a:lnTo>
                  <a:pt x="291" y="407"/>
                </a:lnTo>
                <a:lnTo>
                  <a:pt x="290" y="398"/>
                </a:lnTo>
                <a:lnTo>
                  <a:pt x="289" y="391"/>
                </a:lnTo>
                <a:lnTo>
                  <a:pt x="284" y="385"/>
                </a:lnTo>
                <a:lnTo>
                  <a:pt x="276" y="380"/>
                </a:lnTo>
                <a:lnTo>
                  <a:pt x="274" y="373"/>
                </a:lnTo>
                <a:lnTo>
                  <a:pt x="264" y="372"/>
                </a:lnTo>
                <a:lnTo>
                  <a:pt x="257" y="367"/>
                </a:lnTo>
                <a:lnTo>
                  <a:pt x="249" y="357"/>
                </a:lnTo>
                <a:lnTo>
                  <a:pt x="246" y="346"/>
                </a:lnTo>
                <a:lnTo>
                  <a:pt x="247" y="321"/>
                </a:lnTo>
                <a:lnTo>
                  <a:pt x="246" y="308"/>
                </a:lnTo>
                <a:lnTo>
                  <a:pt x="242" y="296"/>
                </a:lnTo>
                <a:lnTo>
                  <a:pt x="237" y="286"/>
                </a:lnTo>
                <a:lnTo>
                  <a:pt x="230" y="281"/>
                </a:lnTo>
                <a:lnTo>
                  <a:pt x="228" y="274"/>
                </a:lnTo>
                <a:lnTo>
                  <a:pt x="220" y="270"/>
                </a:lnTo>
                <a:lnTo>
                  <a:pt x="213" y="263"/>
                </a:lnTo>
                <a:lnTo>
                  <a:pt x="208" y="255"/>
                </a:lnTo>
                <a:lnTo>
                  <a:pt x="195" y="240"/>
                </a:lnTo>
                <a:lnTo>
                  <a:pt x="183" y="239"/>
                </a:lnTo>
                <a:lnTo>
                  <a:pt x="172" y="240"/>
                </a:lnTo>
                <a:lnTo>
                  <a:pt x="161" y="243"/>
                </a:lnTo>
                <a:lnTo>
                  <a:pt x="157" y="254"/>
                </a:lnTo>
                <a:lnTo>
                  <a:pt x="152" y="258"/>
                </a:lnTo>
                <a:lnTo>
                  <a:pt x="145" y="261"/>
                </a:lnTo>
                <a:lnTo>
                  <a:pt x="133" y="267"/>
                </a:lnTo>
                <a:lnTo>
                  <a:pt x="124" y="267"/>
                </a:lnTo>
                <a:lnTo>
                  <a:pt x="115" y="261"/>
                </a:lnTo>
                <a:lnTo>
                  <a:pt x="109" y="251"/>
                </a:lnTo>
                <a:lnTo>
                  <a:pt x="102" y="249"/>
                </a:lnTo>
                <a:lnTo>
                  <a:pt x="93" y="251"/>
                </a:lnTo>
                <a:lnTo>
                  <a:pt x="80" y="256"/>
                </a:lnTo>
                <a:lnTo>
                  <a:pt x="68" y="269"/>
                </a:lnTo>
                <a:lnTo>
                  <a:pt x="55" y="274"/>
                </a:lnTo>
                <a:lnTo>
                  <a:pt x="48" y="283"/>
                </a:lnTo>
                <a:lnTo>
                  <a:pt x="43" y="287"/>
                </a:lnTo>
                <a:lnTo>
                  <a:pt x="44" y="282"/>
                </a:lnTo>
                <a:lnTo>
                  <a:pt x="41" y="269"/>
                </a:lnTo>
                <a:lnTo>
                  <a:pt x="45" y="255"/>
                </a:lnTo>
                <a:lnTo>
                  <a:pt x="48" y="231"/>
                </a:lnTo>
                <a:lnTo>
                  <a:pt x="53" y="220"/>
                </a:lnTo>
                <a:lnTo>
                  <a:pt x="53" y="211"/>
                </a:lnTo>
                <a:lnTo>
                  <a:pt x="54" y="202"/>
                </a:lnTo>
                <a:lnTo>
                  <a:pt x="50" y="186"/>
                </a:lnTo>
                <a:lnTo>
                  <a:pt x="54" y="169"/>
                </a:lnTo>
                <a:lnTo>
                  <a:pt x="50" y="165"/>
                </a:lnTo>
                <a:lnTo>
                  <a:pt x="29" y="165"/>
                </a:lnTo>
                <a:lnTo>
                  <a:pt x="23" y="164"/>
                </a:lnTo>
                <a:lnTo>
                  <a:pt x="21" y="163"/>
                </a:lnTo>
                <a:lnTo>
                  <a:pt x="21" y="145"/>
                </a:lnTo>
                <a:lnTo>
                  <a:pt x="18" y="130"/>
                </a:lnTo>
                <a:lnTo>
                  <a:pt x="12" y="121"/>
                </a:lnTo>
                <a:lnTo>
                  <a:pt x="9" y="116"/>
                </a:lnTo>
                <a:lnTo>
                  <a:pt x="2" y="119"/>
                </a:lnTo>
                <a:lnTo>
                  <a:pt x="0" y="113"/>
                </a:lnTo>
                <a:lnTo>
                  <a:pt x="1" y="105"/>
                </a:lnTo>
                <a:lnTo>
                  <a:pt x="4" y="105"/>
                </a:lnTo>
                <a:lnTo>
                  <a:pt x="5" y="99"/>
                </a:lnTo>
                <a:lnTo>
                  <a:pt x="10" y="95"/>
                </a:lnTo>
                <a:lnTo>
                  <a:pt x="17" y="93"/>
                </a:lnTo>
                <a:lnTo>
                  <a:pt x="23" y="92"/>
                </a:lnTo>
                <a:lnTo>
                  <a:pt x="21" y="84"/>
                </a:lnTo>
                <a:lnTo>
                  <a:pt x="21" y="79"/>
                </a:lnTo>
                <a:lnTo>
                  <a:pt x="48" y="61"/>
                </a:lnTo>
                <a:lnTo>
                  <a:pt x="53" y="54"/>
                </a:lnTo>
                <a:lnTo>
                  <a:pt x="54" y="49"/>
                </a:lnTo>
                <a:lnTo>
                  <a:pt x="59" y="76"/>
                </a:lnTo>
                <a:lnTo>
                  <a:pt x="80" y="71"/>
                </a:lnTo>
                <a:lnTo>
                  <a:pt x="84" y="67"/>
                </a:lnTo>
                <a:lnTo>
                  <a:pt x="85" y="52"/>
                </a:lnTo>
                <a:lnTo>
                  <a:pt x="79" y="36"/>
                </a:lnTo>
                <a:lnTo>
                  <a:pt x="76" y="19"/>
                </a:lnTo>
                <a:lnTo>
                  <a:pt x="77" y="7"/>
                </a:lnTo>
                <a:lnTo>
                  <a:pt x="86" y="0"/>
                </a:lnTo>
                <a:lnTo>
                  <a:pt x="106" y="1"/>
                </a:lnTo>
                <a:lnTo>
                  <a:pt x="106" y="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3" name="Freeform 98">
            <a:extLst>
              <a:ext uri="{FF2B5EF4-FFF2-40B4-BE49-F238E27FC236}">
                <a16:creationId xmlns:a16="http://schemas.microsoft.com/office/drawing/2014/main" id="{A7E2A74F-FD25-6083-B2FD-0AAE2C671A8C}"/>
              </a:ext>
            </a:extLst>
          </p:cNvPr>
          <p:cNvSpPr>
            <a:spLocks noChangeAspect="1"/>
          </p:cNvSpPr>
          <p:nvPr/>
        </p:nvSpPr>
        <p:spPr bwMode="gray">
          <a:xfrm>
            <a:off x="6838002" y="2466371"/>
            <a:ext cx="3170" cy="5283"/>
          </a:xfrm>
          <a:custGeom>
            <a:avLst/>
            <a:gdLst/>
            <a:ahLst/>
            <a:cxnLst>
              <a:cxn ang="0">
                <a:pos x="0" y="4"/>
              </a:cxn>
              <a:cxn ang="0">
                <a:pos x="1" y="26"/>
              </a:cxn>
              <a:cxn ang="0">
                <a:pos x="9" y="27"/>
              </a:cxn>
              <a:cxn ang="0">
                <a:pos x="14" y="21"/>
              </a:cxn>
              <a:cxn ang="0">
                <a:pos x="14" y="12"/>
              </a:cxn>
              <a:cxn ang="0">
                <a:pos x="9" y="3"/>
              </a:cxn>
              <a:cxn ang="0">
                <a:pos x="5" y="0"/>
              </a:cxn>
              <a:cxn ang="0">
                <a:pos x="0" y="4"/>
              </a:cxn>
            </a:cxnLst>
            <a:rect l="0" t="0" r="r" b="b"/>
            <a:pathLst>
              <a:path w="14" h="27">
                <a:moveTo>
                  <a:pt x="0" y="4"/>
                </a:moveTo>
                <a:lnTo>
                  <a:pt x="1" y="26"/>
                </a:lnTo>
                <a:lnTo>
                  <a:pt x="9" y="27"/>
                </a:lnTo>
                <a:lnTo>
                  <a:pt x="14" y="21"/>
                </a:lnTo>
                <a:lnTo>
                  <a:pt x="14" y="12"/>
                </a:lnTo>
                <a:lnTo>
                  <a:pt x="9" y="3"/>
                </a:lnTo>
                <a:lnTo>
                  <a:pt x="5" y="0"/>
                </a:lnTo>
                <a:lnTo>
                  <a:pt x="0" y="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4" name="Freeform 42">
            <a:extLst>
              <a:ext uri="{FF2B5EF4-FFF2-40B4-BE49-F238E27FC236}">
                <a16:creationId xmlns:a16="http://schemas.microsoft.com/office/drawing/2014/main" id="{B4E8CB02-1284-3FF8-5F8D-DF467AC9C570}"/>
              </a:ext>
            </a:extLst>
          </p:cNvPr>
          <p:cNvSpPr>
            <a:spLocks noChangeAspect="1"/>
          </p:cNvSpPr>
          <p:nvPr/>
        </p:nvSpPr>
        <p:spPr bwMode="gray">
          <a:xfrm>
            <a:off x="6493599" y="2276210"/>
            <a:ext cx="194387" cy="177483"/>
          </a:xfrm>
          <a:custGeom>
            <a:avLst/>
            <a:gdLst>
              <a:gd name="connsiteX0" fmla="*/ 372335 w 375096"/>
              <a:gd name="connsiteY0" fmla="*/ 42458 h 342479"/>
              <a:gd name="connsiteX1" fmla="*/ 375096 w 375096"/>
              <a:gd name="connsiteY1" fmla="*/ 42708 h 342479"/>
              <a:gd name="connsiteX2" fmla="*/ 372784 w 375096"/>
              <a:gd name="connsiteY2" fmla="*/ 44407 h 342479"/>
              <a:gd name="connsiteX3" fmla="*/ 372554 w 375096"/>
              <a:gd name="connsiteY3" fmla="*/ 42819 h 342479"/>
              <a:gd name="connsiteX4" fmla="*/ 308027 w 375096"/>
              <a:gd name="connsiteY4" fmla="*/ 553 h 342479"/>
              <a:gd name="connsiteX5" fmla="*/ 311969 w 375096"/>
              <a:gd name="connsiteY5" fmla="*/ 1627 h 342479"/>
              <a:gd name="connsiteX6" fmla="*/ 317671 w 375096"/>
              <a:gd name="connsiteY6" fmla="*/ 814 h 342479"/>
              <a:gd name="connsiteX7" fmla="*/ 319300 w 375096"/>
              <a:gd name="connsiteY7" fmla="*/ 1220 h 342479"/>
              <a:gd name="connsiteX8" fmla="*/ 321337 w 375096"/>
              <a:gd name="connsiteY8" fmla="*/ 2441 h 342479"/>
              <a:gd name="connsiteX9" fmla="*/ 324187 w 375096"/>
              <a:gd name="connsiteY9" fmla="*/ 1627 h 342479"/>
              <a:gd name="connsiteX10" fmla="*/ 325002 w 375096"/>
              <a:gd name="connsiteY10" fmla="*/ 2847 h 342479"/>
              <a:gd name="connsiteX11" fmla="*/ 325002 w 375096"/>
              <a:gd name="connsiteY11" fmla="*/ 7728 h 342479"/>
              <a:gd name="connsiteX12" fmla="*/ 325817 w 375096"/>
              <a:gd name="connsiteY12" fmla="*/ 8135 h 342479"/>
              <a:gd name="connsiteX13" fmla="*/ 328260 w 375096"/>
              <a:gd name="connsiteY13" fmla="*/ 6508 h 342479"/>
              <a:gd name="connsiteX14" fmla="*/ 330296 w 375096"/>
              <a:gd name="connsiteY14" fmla="*/ 6508 h 342479"/>
              <a:gd name="connsiteX15" fmla="*/ 334776 w 375096"/>
              <a:gd name="connsiteY15" fmla="*/ 9355 h 342479"/>
              <a:gd name="connsiteX16" fmla="*/ 337220 w 375096"/>
              <a:gd name="connsiteY16" fmla="*/ 11796 h 342479"/>
              <a:gd name="connsiteX17" fmla="*/ 338035 w 375096"/>
              <a:gd name="connsiteY17" fmla="*/ 14236 h 342479"/>
              <a:gd name="connsiteX18" fmla="*/ 338035 w 375096"/>
              <a:gd name="connsiteY18" fmla="*/ 16677 h 342479"/>
              <a:gd name="connsiteX19" fmla="*/ 337661 w 375096"/>
              <a:gd name="connsiteY19" fmla="*/ 17798 h 342479"/>
              <a:gd name="connsiteX20" fmla="*/ 335822 w 375096"/>
              <a:gd name="connsiteY20" fmla="*/ 14940 h 342479"/>
              <a:gd name="connsiteX21" fmla="*/ 335080 w 375096"/>
              <a:gd name="connsiteY21" fmla="*/ 13840 h 342479"/>
              <a:gd name="connsiteX22" fmla="*/ 334338 w 375096"/>
              <a:gd name="connsiteY22" fmla="*/ 12739 h 342479"/>
              <a:gd name="connsiteX23" fmla="*/ 332853 w 375096"/>
              <a:gd name="connsiteY23" fmla="*/ 12006 h 342479"/>
              <a:gd name="connsiteX24" fmla="*/ 330627 w 375096"/>
              <a:gd name="connsiteY24" fmla="*/ 10905 h 342479"/>
              <a:gd name="connsiteX25" fmla="*/ 329143 w 375096"/>
              <a:gd name="connsiteY25" fmla="*/ 10905 h 342479"/>
              <a:gd name="connsiteX26" fmla="*/ 327659 w 375096"/>
              <a:gd name="connsiteY26" fmla="*/ 11272 h 342479"/>
              <a:gd name="connsiteX27" fmla="*/ 327659 w 375096"/>
              <a:gd name="connsiteY27" fmla="*/ 12006 h 342479"/>
              <a:gd name="connsiteX28" fmla="*/ 327288 w 375096"/>
              <a:gd name="connsiteY28" fmla="*/ 12006 h 342479"/>
              <a:gd name="connsiteX29" fmla="*/ 326175 w 375096"/>
              <a:gd name="connsiteY29" fmla="*/ 12006 h 342479"/>
              <a:gd name="connsiteX30" fmla="*/ 325804 w 375096"/>
              <a:gd name="connsiteY30" fmla="*/ 11272 h 342479"/>
              <a:gd name="connsiteX31" fmla="*/ 325062 w 375096"/>
              <a:gd name="connsiteY31" fmla="*/ 10538 h 342479"/>
              <a:gd name="connsiteX32" fmla="*/ 325062 w 375096"/>
              <a:gd name="connsiteY32" fmla="*/ 9438 h 342479"/>
              <a:gd name="connsiteX33" fmla="*/ 325062 w 375096"/>
              <a:gd name="connsiteY33" fmla="*/ 7971 h 342479"/>
              <a:gd name="connsiteX34" fmla="*/ 324691 w 375096"/>
              <a:gd name="connsiteY34" fmla="*/ 7604 h 342479"/>
              <a:gd name="connsiteX35" fmla="*/ 324320 w 375096"/>
              <a:gd name="connsiteY35" fmla="*/ 6870 h 342479"/>
              <a:gd name="connsiteX36" fmla="*/ 323206 w 375096"/>
              <a:gd name="connsiteY36" fmla="*/ 6503 h 342479"/>
              <a:gd name="connsiteX37" fmla="*/ 320609 w 375096"/>
              <a:gd name="connsiteY37" fmla="*/ 5770 h 342479"/>
              <a:gd name="connsiteX38" fmla="*/ 320238 w 375096"/>
              <a:gd name="connsiteY38" fmla="*/ 5403 h 342479"/>
              <a:gd name="connsiteX39" fmla="*/ 319125 w 375096"/>
              <a:gd name="connsiteY39" fmla="*/ 5036 h 342479"/>
              <a:gd name="connsiteX40" fmla="*/ 319125 w 375096"/>
              <a:gd name="connsiteY40" fmla="*/ 4302 h 342479"/>
              <a:gd name="connsiteX41" fmla="*/ 318754 w 375096"/>
              <a:gd name="connsiteY41" fmla="*/ 4302 h 342479"/>
              <a:gd name="connsiteX42" fmla="*/ 316528 w 375096"/>
              <a:gd name="connsiteY42" fmla="*/ 5036 h 342479"/>
              <a:gd name="connsiteX43" fmla="*/ 315415 w 375096"/>
              <a:gd name="connsiteY43" fmla="*/ 5036 h 342479"/>
              <a:gd name="connsiteX44" fmla="*/ 315044 w 375096"/>
              <a:gd name="connsiteY44" fmla="*/ 5036 h 342479"/>
              <a:gd name="connsiteX45" fmla="*/ 314673 w 375096"/>
              <a:gd name="connsiteY45" fmla="*/ 5403 h 342479"/>
              <a:gd name="connsiteX46" fmla="*/ 313931 w 375096"/>
              <a:gd name="connsiteY46" fmla="*/ 5403 h 342479"/>
              <a:gd name="connsiteX47" fmla="*/ 313931 w 375096"/>
              <a:gd name="connsiteY47" fmla="*/ 5770 h 342479"/>
              <a:gd name="connsiteX48" fmla="*/ 313931 w 375096"/>
              <a:gd name="connsiteY48" fmla="*/ 6503 h 342479"/>
              <a:gd name="connsiteX49" fmla="*/ 313560 w 375096"/>
              <a:gd name="connsiteY49" fmla="*/ 6870 h 342479"/>
              <a:gd name="connsiteX50" fmla="*/ 313189 w 375096"/>
              <a:gd name="connsiteY50" fmla="*/ 5770 h 342479"/>
              <a:gd name="connsiteX51" fmla="*/ 313189 w 375096"/>
              <a:gd name="connsiteY51" fmla="*/ 5403 h 342479"/>
              <a:gd name="connsiteX52" fmla="*/ 312446 w 375096"/>
              <a:gd name="connsiteY52" fmla="*/ 4302 h 342479"/>
              <a:gd name="connsiteX53" fmla="*/ 311704 w 375096"/>
              <a:gd name="connsiteY53" fmla="*/ 3936 h 342479"/>
              <a:gd name="connsiteX54" fmla="*/ 309849 w 375096"/>
              <a:gd name="connsiteY54" fmla="*/ 3936 h 342479"/>
              <a:gd name="connsiteX55" fmla="*/ 309478 w 375096"/>
              <a:gd name="connsiteY55" fmla="*/ 3569 h 342479"/>
              <a:gd name="connsiteX56" fmla="*/ 309107 w 375096"/>
              <a:gd name="connsiteY56" fmla="*/ 2835 h 342479"/>
              <a:gd name="connsiteX57" fmla="*/ 308365 w 375096"/>
              <a:gd name="connsiteY57" fmla="*/ 2835 h 342479"/>
              <a:gd name="connsiteX58" fmla="*/ 307994 w 375096"/>
              <a:gd name="connsiteY58" fmla="*/ 3569 h 342479"/>
              <a:gd name="connsiteX59" fmla="*/ 306510 w 375096"/>
              <a:gd name="connsiteY59" fmla="*/ 3569 h 342479"/>
              <a:gd name="connsiteX60" fmla="*/ 306139 w 375096"/>
              <a:gd name="connsiteY60" fmla="*/ 3936 h 342479"/>
              <a:gd name="connsiteX61" fmla="*/ 306139 w 375096"/>
              <a:gd name="connsiteY61" fmla="*/ 4302 h 342479"/>
              <a:gd name="connsiteX62" fmla="*/ 306139 w 375096"/>
              <a:gd name="connsiteY62" fmla="*/ 5403 h 342479"/>
              <a:gd name="connsiteX63" fmla="*/ 305397 w 375096"/>
              <a:gd name="connsiteY63" fmla="*/ 5403 h 342479"/>
              <a:gd name="connsiteX64" fmla="*/ 305026 w 375096"/>
              <a:gd name="connsiteY64" fmla="*/ 5403 h 342479"/>
              <a:gd name="connsiteX65" fmla="*/ 304655 w 375096"/>
              <a:gd name="connsiteY65" fmla="*/ 4302 h 342479"/>
              <a:gd name="connsiteX66" fmla="*/ 303913 w 375096"/>
              <a:gd name="connsiteY66" fmla="*/ 4302 h 342479"/>
              <a:gd name="connsiteX67" fmla="*/ 303542 w 375096"/>
              <a:gd name="connsiteY67" fmla="*/ 4302 h 342479"/>
              <a:gd name="connsiteX68" fmla="*/ 302428 w 375096"/>
              <a:gd name="connsiteY68" fmla="*/ 4302 h 342479"/>
              <a:gd name="connsiteX69" fmla="*/ 302057 w 375096"/>
              <a:gd name="connsiteY69" fmla="*/ 5036 h 342479"/>
              <a:gd name="connsiteX70" fmla="*/ 300573 w 375096"/>
              <a:gd name="connsiteY70" fmla="*/ 6503 h 342479"/>
              <a:gd name="connsiteX71" fmla="*/ 299089 w 375096"/>
              <a:gd name="connsiteY71" fmla="*/ 6870 h 342479"/>
              <a:gd name="connsiteX72" fmla="*/ 298347 w 375096"/>
              <a:gd name="connsiteY72" fmla="*/ 7604 h 342479"/>
              <a:gd name="connsiteX73" fmla="*/ 296863 w 375096"/>
              <a:gd name="connsiteY73" fmla="*/ 6870 h 342479"/>
              <a:gd name="connsiteX74" fmla="*/ 296863 w 375096"/>
              <a:gd name="connsiteY74" fmla="*/ 7604 h 342479"/>
              <a:gd name="connsiteX75" fmla="*/ 296492 w 375096"/>
              <a:gd name="connsiteY75" fmla="*/ 7604 h 342479"/>
              <a:gd name="connsiteX76" fmla="*/ 296492 w 375096"/>
              <a:gd name="connsiteY76" fmla="*/ 7971 h 342479"/>
              <a:gd name="connsiteX77" fmla="*/ 296492 w 375096"/>
              <a:gd name="connsiteY77" fmla="*/ 9071 h 342479"/>
              <a:gd name="connsiteX78" fmla="*/ 295750 w 375096"/>
              <a:gd name="connsiteY78" fmla="*/ 9071 h 342479"/>
              <a:gd name="connsiteX79" fmla="*/ 295008 w 375096"/>
              <a:gd name="connsiteY79" fmla="*/ 9438 h 342479"/>
              <a:gd name="connsiteX80" fmla="*/ 293895 w 375096"/>
              <a:gd name="connsiteY80" fmla="*/ 9438 h 342479"/>
              <a:gd name="connsiteX81" fmla="*/ 293524 w 375096"/>
              <a:gd name="connsiteY81" fmla="*/ 9438 h 342479"/>
              <a:gd name="connsiteX82" fmla="*/ 292782 w 375096"/>
              <a:gd name="connsiteY82" fmla="*/ 9071 h 342479"/>
              <a:gd name="connsiteX83" fmla="*/ 290926 w 375096"/>
              <a:gd name="connsiteY83" fmla="*/ 7971 h 342479"/>
              <a:gd name="connsiteX84" fmla="*/ 290184 w 375096"/>
              <a:gd name="connsiteY84" fmla="*/ 7604 h 342479"/>
              <a:gd name="connsiteX85" fmla="*/ 288700 w 375096"/>
              <a:gd name="connsiteY85" fmla="*/ 7604 h 342479"/>
              <a:gd name="connsiteX86" fmla="*/ 287216 w 375096"/>
              <a:gd name="connsiteY86" fmla="*/ 7604 h 342479"/>
              <a:gd name="connsiteX87" fmla="*/ 287216 w 375096"/>
              <a:gd name="connsiteY87" fmla="*/ 7971 h 342479"/>
              <a:gd name="connsiteX88" fmla="*/ 287216 w 375096"/>
              <a:gd name="connsiteY88" fmla="*/ 8338 h 342479"/>
              <a:gd name="connsiteX89" fmla="*/ 287958 w 375096"/>
              <a:gd name="connsiteY89" fmla="*/ 8338 h 342479"/>
              <a:gd name="connsiteX90" fmla="*/ 287958 w 375096"/>
              <a:gd name="connsiteY90" fmla="*/ 9071 h 342479"/>
              <a:gd name="connsiteX91" fmla="*/ 288700 w 375096"/>
              <a:gd name="connsiteY91" fmla="*/ 9071 h 342479"/>
              <a:gd name="connsiteX92" fmla="*/ 289442 w 375096"/>
              <a:gd name="connsiteY92" fmla="*/ 9071 h 342479"/>
              <a:gd name="connsiteX93" fmla="*/ 289813 w 375096"/>
              <a:gd name="connsiteY93" fmla="*/ 9438 h 342479"/>
              <a:gd name="connsiteX94" fmla="*/ 290926 w 375096"/>
              <a:gd name="connsiteY94" fmla="*/ 10538 h 342479"/>
              <a:gd name="connsiteX95" fmla="*/ 291297 w 375096"/>
              <a:gd name="connsiteY95" fmla="*/ 10538 h 342479"/>
              <a:gd name="connsiteX96" fmla="*/ 291297 w 375096"/>
              <a:gd name="connsiteY96" fmla="*/ 10905 h 342479"/>
              <a:gd name="connsiteX97" fmla="*/ 291297 w 375096"/>
              <a:gd name="connsiteY97" fmla="*/ 11272 h 342479"/>
              <a:gd name="connsiteX98" fmla="*/ 291297 w 375096"/>
              <a:gd name="connsiteY98" fmla="*/ 12006 h 342479"/>
              <a:gd name="connsiteX99" fmla="*/ 291297 w 375096"/>
              <a:gd name="connsiteY99" fmla="*/ 12373 h 342479"/>
              <a:gd name="connsiteX100" fmla="*/ 290926 w 375096"/>
              <a:gd name="connsiteY100" fmla="*/ 12373 h 342479"/>
              <a:gd name="connsiteX101" fmla="*/ 290184 w 375096"/>
              <a:gd name="connsiteY101" fmla="*/ 12373 h 342479"/>
              <a:gd name="connsiteX102" fmla="*/ 290184 w 375096"/>
              <a:gd name="connsiteY102" fmla="*/ 12006 h 342479"/>
              <a:gd name="connsiteX103" fmla="*/ 289442 w 375096"/>
              <a:gd name="connsiteY103" fmla="*/ 12006 h 342479"/>
              <a:gd name="connsiteX104" fmla="*/ 288700 w 375096"/>
              <a:gd name="connsiteY104" fmla="*/ 12006 h 342479"/>
              <a:gd name="connsiteX105" fmla="*/ 288329 w 375096"/>
              <a:gd name="connsiteY105" fmla="*/ 12373 h 342479"/>
              <a:gd name="connsiteX106" fmla="*/ 287958 w 375096"/>
              <a:gd name="connsiteY106" fmla="*/ 12006 h 342479"/>
              <a:gd name="connsiteX107" fmla="*/ 287216 w 375096"/>
              <a:gd name="connsiteY107" fmla="*/ 12006 h 342479"/>
              <a:gd name="connsiteX108" fmla="*/ 286845 w 375096"/>
              <a:gd name="connsiteY108" fmla="*/ 12373 h 342479"/>
              <a:gd name="connsiteX109" fmla="*/ 286474 w 375096"/>
              <a:gd name="connsiteY109" fmla="*/ 12373 h 342479"/>
              <a:gd name="connsiteX110" fmla="*/ 285361 w 375096"/>
              <a:gd name="connsiteY110" fmla="*/ 12373 h 342479"/>
              <a:gd name="connsiteX111" fmla="*/ 284619 w 375096"/>
              <a:gd name="connsiteY111" fmla="*/ 12006 h 342479"/>
              <a:gd name="connsiteX112" fmla="*/ 284619 w 375096"/>
              <a:gd name="connsiteY112" fmla="*/ 11272 h 342479"/>
              <a:gd name="connsiteX113" fmla="*/ 284248 w 375096"/>
              <a:gd name="connsiteY113" fmla="*/ 12006 h 342479"/>
              <a:gd name="connsiteX114" fmla="*/ 283877 w 375096"/>
              <a:gd name="connsiteY114" fmla="*/ 12006 h 342479"/>
              <a:gd name="connsiteX115" fmla="*/ 283135 w 375096"/>
              <a:gd name="connsiteY115" fmla="*/ 12006 h 342479"/>
              <a:gd name="connsiteX116" fmla="*/ 282764 w 375096"/>
              <a:gd name="connsiteY116" fmla="*/ 12006 h 342479"/>
              <a:gd name="connsiteX117" fmla="*/ 281651 w 375096"/>
              <a:gd name="connsiteY117" fmla="*/ 11272 h 342479"/>
              <a:gd name="connsiteX118" fmla="*/ 281279 w 375096"/>
              <a:gd name="connsiteY118" fmla="*/ 11272 h 342479"/>
              <a:gd name="connsiteX119" fmla="*/ 280908 w 375096"/>
              <a:gd name="connsiteY119" fmla="*/ 11272 h 342479"/>
              <a:gd name="connsiteX120" fmla="*/ 278311 w 375096"/>
              <a:gd name="connsiteY120" fmla="*/ 12006 h 342479"/>
              <a:gd name="connsiteX121" fmla="*/ 277569 w 375096"/>
              <a:gd name="connsiteY121" fmla="*/ 12006 h 342479"/>
              <a:gd name="connsiteX122" fmla="*/ 277198 w 375096"/>
              <a:gd name="connsiteY122" fmla="*/ 12006 h 342479"/>
              <a:gd name="connsiteX123" fmla="*/ 276827 w 375096"/>
              <a:gd name="connsiteY123" fmla="*/ 12373 h 342479"/>
              <a:gd name="connsiteX124" fmla="*/ 276085 w 375096"/>
              <a:gd name="connsiteY124" fmla="*/ 12373 h 342479"/>
              <a:gd name="connsiteX125" fmla="*/ 275714 w 375096"/>
              <a:gd name="connsiteY125" fmla="*/ 12006 h 342479"/>
              <a:gd name="connsiteX126" fmla="*/ 275343 w 375096"/>
              <a:gd name="connsiteY126" fmla="*/ 12006 h 342479"/>
              <a:gd name="connsiteX127" fmla="*/ 274601 w 375096"/>
              <a:gd name="connsiteY127" fmla="*/ 12373 h 342479"/>
              <a:gd name="connsiteX128" fmla="*/ 274230 w 375096"/>
              <a:gd name="connsiteY128" fmla="*/ 12373 h 342479"/>
              <a:gd name="connsiteX129" fmla="*/ 273859 w 375096"/>
              <a:gd name="connsiteY129" fmla="*/ 12373 h 342479"/>
              <a:gd name="connsiteX130" fmla="*/ 273117 w 375096"/>
              <a:gd name="connsiteY130" fmla="*/ 12373 h 342479"/>
              <a:gd name="connsiteX131" fmla="*/ 273117 w 375096"/>
              <a:gd name="connsiteY131" fmla="*/ 12739 h 342479"/>
              <a:gd name="connsiteX132" fmla="*/ 273117 w 375096"/>
              <a:gd name="connsiteY132" fmla="*/ 13473 h 342479"/>
              <a:gd name="connsiteX133" fmla="*/ 273117 w 375096"/>
              <a:gd name="connsiteY133" fmla="*/ 13840 h 342479"/>
              <a:gd name="connsiteX134" fmla="*/ 273859 w 375096"/>
              <a:gd name="connsiteY134" fmla="*/ 14940 h 342479"/>
              <a:gd name="connsiteX135" fmla="*/ 273859 w 375096"/>
              <a:gd name="connsiteY135" fmla="*/ 15307 h 342479"/>
              <a:gd name="connsiteX136" fmla="*/ 273117 w 375096"/>
              <a:gd name="connsiteY136" fmla="*/ 15307 h 342479"/>
              <a:gd name="connsiteX137" fmla="*/ 273117 w 375096"/>
              <a:gd name="connsiteY137" fmla="*/ 16041 h 342479"/>
              <a:gd name="connsiteX138" fmla="*/ 272746 w 375096"/>
              <a:gd name="connsiteY138" fmla="*/ 16408 h 342479"/>
              <a:gd name="connsiteX139" fmla="*/ 272746 w 375096"/>
              <a:gd name="connsiteY139" fmla="*/ 16775 h 342479"/>
              <a:gd name="connsiteX140" fmla="*/ 272004 w 375096"/>
              <a:gd name="connsiteY140" fmla="*/ 17508 h 342479"/>
              <a:gd name="connsiteX141" fmla="*/ 271262 w 375096"/>
              <a:gd name="connsiteY141" fmla="*/ 17875 h 342479"/>
              <a:gd name="connsiteX142" fmla="*/ 271262 w 375096"/>
              <a:gd name="connsiteY142" fmla="*/ 18242 h 342479"/>
              <a:gd name="connsiteX143" fmla="*/ 271262 w 375096"/>
              <a:gd name="connsiteY143" fmla="*/ 18975 h 342479"/>
              <a:gd name="connsiteX144" fmla="*/ 270148 w 375096"/>
              <a:gd name="connsiteY144" fmla="*/ 18975 h 342479"/>
              <a:gd name="connsiteX145" fmla="*/ 269777 w 375096"/>
              <a:gd name="connsiteY145" fmla="*/ 18975 h 342479"/>
              <a:gd name="connsiteX146" fmla="*/ 269035 w 375096"/>
              <a:gd name="connsiteY146" fmla="*/ 18975 h 342479"/>
              <a:gd name="connsiteX147" fmla="*/ 269035 w 375096"/>
              <a:gd name="connsiteY147" fmla="*/ 19342 h 342479"/>
              <a:gd name="connsiteX148" fmla="*/ 268664 w 375096"/>
              <a:gd name="connsiteY148" fmla="*/ 19342 h 342479"/>
              <a:gd name="connsiteX149" fmla="*/ 268664 w 375096"/>
              <a:gd name="connsiteY149" fmla="*/ 20076 h 342479"/>
              <a:gd name="connsiteX150" fmla="*/ 268664 w 375096"/>
              <a:gd name="connsiteY150" fmla="*/ 20443 h 342479"/>
              <a:gd name="connsiteX151" fmla="*/ 268664 w 375096"/>
              <a:gd name="connsiteY151" fmla="*/ 20810 h 342479"/>
              <a:gd name="connsiteX152" fmla="*/ 268664 w 375096"/>
              <a:gd name="connsiteY152" fmla="*/ 21543 h 342479"/>
              <a:gd name="connsiteX153" fmla="*/ 267551 w 375096"/>
              <a:gd name="connsiteY153" fmla="*/ 21543 h 342479"/>
              <a:gd name="connsiteX154" fmla="*/ 267180 w 375096"/>
              <a:gd name="connsiteY154" fmla="*/ 21910 h 342479"/>
              <a:gd name="connsiteX155" fmla="*/ 266809 w 375096"/>
              <a:gd name="connsiteY155" fmla="*/ 23011 h 342479"/>
              <a:gd name="connsiteX156" fmla="*/ 266067 w 375096"/>
              <a:gd name="connsiteY156" fmla="*/ 23011 h 342479"/>
              <a:gd name="connsiteX157" fmla="*/ 265696 w 375096"/>
              <a:gd name="connsiteY157" fmla="*/ 23011 h 342479"/>
              <a:gd name="connsiteX158" fmla="*/ 265696 w 375096"/>
              <a:gd name="connsiteY158" fmla="*/ 23377 h 342479"/>
              <a:gd name="connsiteX159" fmla="*/ 264954 w 375096"/>
              <a:gd name="connsiteY159" fmla="*/ 23377 h 342479"/>
              <a:gd name="connsiteX160" fmla="*/ 264583 w 375096"/>
              <a:gd name="connsiteY160" fmla="*/ 24478 h 342479"/>
              <a:gd name="connsiteX161" fmla="*/ 264212 w 375096"/>
              <a:gd name="connsiteY161" fmla="*/ 24478 h 342479"/>
              <a:gd name="connsiteX162" fmla="*/ 263470 w 375096"/>
              <a:gd name="connsiteY162" fmla="*/ 23744 h 342479"/>
              <a:gd name="connsiteX163" fmla="*/ 263099 w 375096"/>
              <a:gd name="connsiteY163" fmla="*/ 23744 h 342479"/>
              <a:gd name="connsiteX164" fmla="*/ 262728 w 375096"/>
              <a:gd name="connsiteY164" fmla="*/ 24478 h 342479"/>
              <a:gd name="connsiteX165" fmla="*/ 261986 w 375096"/>
              <a:gd name="connsiteY165" fmla="*/ 24478 h 342479"/>
              <a:gd name="connsiteX166" fmla="*/ 261986 w 375096"/>
              <a:gd name="connsiteY166" fmla="*/ 24845 h 342479"/>
              <a:gd name="connsiteX167" fmla="*/ 261615 w 375096"/>
              <a:gd name="connsiteY167" fmla="*/ 24845 h 342479"/>
              <a:gd name="connsiteX168" fmla="*/ 261615 w 375096"/>
              <a:gd name="connsiteY168" fmla="*/ 25212 h 342479"/>
              <a:gd name="connsiteX169" fmla="*/ 261615 w 375096"/>
              <a:gd name="connsiteY169" fmla="*/ 26312 h 342479"/>
              <a:gd name="connsiteX170" fmla="*/ 261244 w 375096"/>
              <a:gd name="connsiteY170" fmla="*/ 27046 h 342479"/>
              <a:gd name="connsiteX171" fmla="*/ 261615 w 375096"/>
              <a:gd name="connsiteY171" fmla="*/ 27046 h 342479"/>
              <a:gd name="connsiteX172" fmla="*/ 261615 w 375096"/>
              <a:gd name="connsiteY172" fmla="*/ 27413 h 342479"/>
              <a:gd name="connsiteX173" fmla="*/ 261615 w 375096"/>
              <a:gd name="connsiteY173" fmla="*/ 27779 h 342479"/>
              <a:gd name="connsiteX174" fmla="*/ 261244 w 375096"/>
              <a:gd name="connsiteY174" fmla="*/ 28513 h 342479"/>
              <a:gd name="connsiteX175" fmla="*/ 260502 w 375096"/>
              <a:gd name="connsiteY175" fmla="*/ 28880 h 342479"/>
              <a:gd name="connsiteX176" fmla="*/ 261244 w 375096"/>
              <a:gd name="connsiteY176" fmla="*/ 29247 h 342479"/>
              <a:gd name="connsiteX177" fmla="*/ 261244 w 375096"/>
              <a:gd name="connsiteY177" fmla="*/ 29980 h 342479"/>
              <a:gd name="connsiteX178" fmla="*/ 261615 w 375096"/>
              <a:gd name="connsiteY178" fmla="*/ 30347 h 342479"/>
              <a:gd name="connsiteX179" fmla="*/ 261986 w 375096"/>
              <a:gd name="connsiteY179" fmla="*/ 30347 h 342479"/>
              <a:gd name="connsiteX180" fmla="*/ 261986 w 375096"/>
              <a:gd name="connsiteY180" fmla="*/ 30714 h 342479"/>
              <a:gd name="connsiteX181" fmla="*/ 261986 w 375096"/>
              <a:gd name="connsiteY181" fmla="*/ 31448 h 342479"/>
              <a:gd name="connsiteX182" fmla="*/ 260502 w 375096"/>
              <a:gd name="connsiteY182" fmla="*/ 34382 h 342479"/>
              <a:gd name="connsiteX183" fmla="*/ 261615 w 375096"/>
              <a:gd name="connsiteY183" fmla="*/ 34382 h 342479"/>
              <a:gd name="connsiteX184" fmla="*/ 263470 w 375096"/>
              <a:gd name="connsiteY184" fmla="*/ 35483 h 342479"/>
              <a:gd name="connsiteX185" fmla="*/ 265696 w 375096"/>
              <a:gd name="connsiteY185" fmla="*/ 35850 h 342479"/>
              <a:gd name="connsiteX186" fmla="*/ 266809 w 375096"/>
              <a:gd name="connsiteY186" fmla="*/ 35850 h 342479"/>
              <a:gd name="connsiteX187" fmla="*/ 267180 w 375096"/>
              <a:gd name="connsiteY187" fmla="*/ 35850 h 342479"/>
              <a:gd name="connsiteX188" fmla="*/ 268293 w 375096"/>
              <a:gd name="connsiteY188" fmla="*/ 35483 h 342479"/>
              <a:gd name="connsiteX189" fmla="*/ 268293 w 375096"/>
              <a:gd name="connsiteY189" fmla="*/ 34749 h 342479"/>
              <a:gd name="connsiteX190" fmla="*/ 268664 w 375096"/>
              <a:gd name="connsiteY190" fmla="*/ 34749 h 342479"/>
              <a:gd name="connsiteX191" fmla="*/ 270519 w 375096"/>
              <a:gd name="connsiteY191" fmla="*/ 34749 h 342479"/>
              <a:gd name="connsiteX192" fmla="*/ 271262 w 375096"/>
              <a:gd name="connsiteY192" fmla="*/ 34749 h 342479"/>
              <a:gd name="connsiteX193" fmla="*/ 271262 w 375096"/>
              <a:gd name="connsiteY193" fmla="*/ 35483 h 342479"/>
              <a:gd name="connsiteX194" fmla="*/ 271633 w 375096"/>
              <a:gd name="connsiteY194" fmla="*/ 35483 h 342479"/>
              <a:gd name="connsiteX195" fmla="*/ 272004 w 375096"/>
              <a:gd name="connsiteY195" fmla="*/ 35483 h 342479"/>
              <a:gd name="connsiteX196" fmla="*/ 272746 w 375096"/>
              <a:gd name="connsiteY196" fmla="*/ 35483 h 342479"/>
              <a:gd name="connsiteX197" fmla="*/ 273117 w 375096"/>
              <a:gd name="connsiteY197" fmla="*/ 35483 h 342479"/>
              <a:gd name="connsiteX198" fmla="*/ 273117 w 375096"/>
              <a:gd name="connsiteY198" fmla="*/ 34749 h 342479"/>
              <a:gd name="connsiteX199" fmla="*/ 273859 w 375096"/>
              <a:gd name="connsiteY199" fmla="*/ 34749 h 342479"/>
              <a:gd name="connsiteX200" fmla="*/ 273859 w 375096"/>
              <a:gd name="connsiteY200" fmla="*/ 35483 h 342479"/>
              <a:gd name="connsiteX201" fmla="*/ 274230 w 375096"/>
              <a:gd name="connsiteY201" fmla="*/ 35850 h 342479"/>
              <a:gd name="connsiteX202" fmla="*/ 274601 w 375096"/>
              <a:gd name="connsiteY202" fmla="*/ 36216 h 342479"/>
              <a:gd name="connsiteX203" fmla="*/ 274230 w 375096"/>
              <a:gd name="connsiteY203" fmla="*/ 36950 h 342479"/>
              <a:gd name="connsiteX204" fmla="*/ 274230 w 375096"/>
              <a:gd name="connsiteY204" fmla="*/ 37317 h 342479"/>
              <a:gd name="connsiteX205" fmla="*/ 274230 w 375096"/>
              <a:gd name="connsiteY205" fmla="*/ 38417 h 342479"/>
              <a:gd name="connsiteX206" fmla="*/ 274230 w 375096"/>
              <a:gd name="connsiteY206" fmla="*/ 38784 h 342479"/>
              <a:gd name="connsiteX207" fmla="*/ 274230 w 375096"/>
              <a:gd name="connsiteY207" fmla="*/ 39518 h 342479"/>
              <a:gd name="connsiteX208" fmla="*/ 276827 w 375096"/>
              <a:gd name="connsiteY208" fmla="*/ 40985 h 342479"/>
              <a:gd name="connsiteX209" fmla="*/ 277198 w 375096"/>
              <a:gd name="connsiteY209" fmla="*/ 41352 h 342479"/>
              <a:gd name="connsiteX210" fmla="*/ 277569 w 375096"/>
              <a:gd name="connsiteY210" fmla="*/ 41719 h 342479"/>
              <a:gd name="connsiteX211" fmla="*/ 278311 w 375096"/>
              <a:gd name="connsiteY211" fmla="*/ 41719 h 342479"/>
              <a:gd name="connsiteX212" fmla="*/ 278311 w 375096"/>
              <a:gd name="connsiteY212" fmla="*/ 42452 h 342479"/>
              <a:gd name="connsiteX213" fmla="*/ 278682 w 375096"/>
              <a:gd name="connsiteY213" fmla="*/ 42452 h 342479"/>
              <a:gd name="connsiteX214" fmla="*/ 279424 w 375096"/>
              <a:gd name="connsiteY214" fmla="*/ 42452 h 342479"/>
              <a:gd name="connsiteX215" fmla="*/ 279795 w 375096"/>
              <a:gd name="connsiteY215" fmla="*/ 42452 h 342479"/>
              <a:gd name="connsiteX216" fmla="*/ 279795 w 375096"/>
              <a:gd name="connsiteY216" fmla="*/ 42819 h 342479"/>
              <a:gd name="connsiteX217" fmla="*/ 280166 w 375096"/>
              <a:gd name="connsiteY217" fmla="*/ 42819 h 342479"/>
              <a:gd name="connsiteX218" fmla="*/ 280166 w 375096"/>
              <a:gd name="connsiteY218" fmla="*/ 43186 h 342479"/>
              <a:gd name="connsiteX219" fmla="*/ 280908 w 375096"/>
              <a:gd name="connsiteY219" fmla="*/ 43920 h 342479"/>
              <a:gd name="connsiteX220" fmla="*/ 281279 w 375096"/>
              <a:gd name="connsiteY220" fmla="*/ 43186 h 342479"/>
              <a:gd name="connsiteX221" fmla="*/ 281651 w 375096"/>
              <a:gd name="connsiteY221" fmla="*/ 43186 h 342479"/>
              <a:gd name="connsiteX222" fmla="*/ 282764 w 375096"/>
              <a:gd name="connsiteY222" fmla="*/ 44287 h 342479"/>
              <a:gd name="connsiteX223" fmla="*/ 284248 w 375096"/>
              <a:gd name="connsiteY223" fmla="*/ 43920 h 342479"/>
              <a:gd name="connsiteX224" fmla="*/ 285361 w 375096"/>
              <a:gd name="connsiteY224" fmla="*/ 43920 h 342479"/>
              <a:gd name="connsiteX225" fmla="*/ 288329 w 375096"/>
              <a:gd name="connsiteY225" fmla="*/ 44287 h 342479"/>
              <a:gd name="connsiteX226" fmla="*/ 288700 w 375096"/>
              <a:gd name="connsiteY226" fmla="*/ 44287 h 342479"/>
              <a:gd name="connsiteX227" fmla="*/ 288700 w 375096"/>
              <a:gd name="connsiteY227" fmla="*/ 44653 h 342479"/>
              <a:gd name="connsiteX228" fmla="*/ 288700 w 375096"/>
              <a:gd name="connsiteY228" fmla="*/ 46487 h 342479"/>
              <a:gd name="connsiteX229" fmla="*/ 288700 w 375096"/>
              <a:gd name="connsiteY229" fmla="*/ 46854 h 342479"/>
              <a:gd name="connsiteX230" fmla="*/ 287958 w 375096"/>
              <a:gd name="connsiteY230" fmla="*/ 46854 h 342479"/>
              <a:gd name="connsiteX231" fmla="*/ 287958 w 375096"/>
              <a:gd name="connsiteY231" fmla="*/ 47221 h 342479"/>
              <a:gd name="connsiteX232" fmla="*/ 287216 w 375096"/>
              <a:gd name="connsiteY232" fmla="*/ 47955 h 342479"/>
              <a:gd name="connsiteX233" fmla="*/ 286845 w 375096"/>
              <a:gd name="connsiteY233" fmla="*/ 48688 h 342479"/>
              <a:gd name="connsiteX234" fmla="*/ 286845 w 375096"/>
              <a:gd name="connsiteY234" fmla="*/ 49422 h 342479"/>
              <a:gd name="connsiteX235" fmla="*/ 286845 w 375096"/>
              <a:gd name="connsiteY235" fmla="*/ 49789 h 342479"/>
              <a:gd name="connsiteX236" fmla="*/ 286845 w 375096"/>
              <a:gd name="connsiteY236" fmla="*/ 50156 h 342479"/>
              <a:gd name="connsiteX237" fmla="*/ 287216 w 375096"/>
              <a:gd name="connsiteY237" fmla="*/ 51256 h 342479"/>
              <a:gd name="connsiteX238" fmla="*/ 287216 w 375096"/>
              <a:gd name="connsiteY238" fmla="*/ 51990 h 342479"/>
              <a:gd name="connsiteX239" fmla="*/ 287216 w 375096"/>
              <a:gd name="connsiteY239" fmla="*/ 52357 h 342479"/>
              <a:gd name="connsiteX240" fmla="*/ 287958 w 375096"/>
              <a:gd name="connsiteY240" fmla="*/ 52724 h 342479"/>
              <a:gd name="connsiteX241" fmla="*/ 288329 w 375096"/>
              <a:gd name="connsiteY241" fmla="*/ 52724 h 342479"/>
              <a:gd name="connsiteX242" fmla="*/ 288700 w 375096"/>
              <a:gd name="connsiteY242" fmla="*/ 52357 h 342479"/>
              <a:gd name="connsiteX243" fmla="*/ 289442 w 375096"/>
              <a:gd name="connsiteY243" fmla="*/ 52357 h 342479"/>
              <a:gd name="connsiteX244" fmla="*/ 289813 w 375096"/>
              <a:gd name="connsiteY244" fmla="*/ 52357 h 342479"/>
              <a:gd name="connsiteX245" fmla="*/ 290184 w 375096"/>
              <a:gd name="connsiteY245" fmla="*/ 52357 h 342479"/>
              <a:gd name="connsiteX246" fmla="*/ 290926 w 375096"/>
              <a:gd name="connsiteY246" fmla="*/ 52724 h 342479"/>
              <a:gd name="connsiteX247" fmla="*/ 291297 w 375096"/>
              <a:gd name="connsiteY247" fmla="*/ 52724 h 342479"/>
              <a:gd name="connsiteX248" fmla="*/ 292040 w 375096"/>
              <a:gd name="connsiteY248" fmla="*/ 52724 h 342479"/>
              <a:gd name="connsiteX249" fmla="*/ 292040 w 375096"/>
              <a:gd name="connsiteY249" fmla="*/ 53457 h 342479"/>
              <a:gd name="connsiteX250" fmla="*/ 292411 w 375096"/>
              <a:gd name="connsiteY250" fmla="*/ 53457 h 342479"/>
              <a:gd name="connsiteX251" fmla="*/ 292782 w 375096"/>
              <a:gd name="connsiteY251" fmla="*/ 53824 h 342479"/>
              <a:gd name="connsiteX252" fmla="*/ 293524 w 375096"/>
              <a:gd name="connsiteY252" fmla="*/ 53824 h 342479"/>
              <a:gd name="connsiteX253" fmla="*/ 293895 w 375096"/>
              <a:gd name="connsiteY253" fmla="*/ 53824 h 342479"/>
              <a:gd name="connsiteX254" fmla="*/ 293895 w 375096"/>
              <a:gd name="connsiteY254" fmla="*/ 54191 h 342479"/>
              <a:gd name="connsiteX255" fmla="*/ 294266 w 375096"/>
              <a:gd name="connsiteY255" fmla="*/ 54191 h 342479"/>
              <a:gd name="connsiteX256" fmla="*/ 295008 w 375096"/>
              <a:gd name="connsiteY256" fmla="*/ 54924 h 342479"/>
              <a:gd name="connsiteX257" fmla="*/ 295379 w 375096"/>
              <a:gd name="connsiteY257" fmla="*/ 54924 h 342479"/>
              <a:gd name="connsiteX258" fmla="*/ 295750 w 375096"/>
              <a:gd name="connsiteY258" fmla="*/ 54924 h 342479"/>
              <a:gd name="connsiteX259" fmla="*/ 295750 w 375096"/>
              <a:gd name="connsiteY259" fmla="*/ 55291 h 342479"/>
              <a:gd name="connsiteX260" fmla="*/ 296492 w 375096"/>
              <a:gd name="connsiteY260" fmla="*/ 55291 h 342479"/>
              <a:gd name="connsiteX261" fmla="*/ 296492 w 375096"/>
              <a:gd name="connsiteY261" fmla="*/ 55658 h 342479"/>
              <a:gd name="connsiteX262" fmla="*/ 295750 w 375096"/>
              <a:gd name="connsiteY262" fmla="*/ 55658 h 342479"/>
              <a:gd name="connsiteX263" fmla="*/ 295750 w 375096"/>
              <a:gd name="connsiteY263" fmla="*/ 56392 h 342479"/>
              <a:gd name="connsiteX264" fmla="*/ 295379 w 375096"/>
              <a:gd name="connsiteY264" fmla="*/ 56392 h 342479"/>
              <a:gd name="connsiteX265" fmla="*/ 295379 w 375096"/>
              <a:gd name="connsiteY265" fmla="*/ 56759 h 342479"/>
              <a:gd name="connsiteX266" fmla="*/ 295379 w 375096"/>
              <a:gd name="connsiteY266" fmla="*/ 57125 h 342479"/>
              <a:gd name="connsiteX267" fmla="*/ 295750 w 375096"/>
              <a:gd name="connsiteY267" fmla="*/ 57859 h 342479"/>
              <a:gd name="connsiteX268" fmla="*/ 295750 w 375096"/>
              <a:gd name="connsiteY268" fmla="*/ 58226 h 342479"/>
              <a:gd name="connsiteX269" fmla="*/ 295379 w 375096"/>
              <a:gd name="connsiteY269" fmla="*/ 58960 h 342479"/>
              <a:gd name="connsiteX270" fmla="*/ 295379 w 375096"/>
              <a:gd name="connsiteY270" fmla="*/ 59326 h 342479"/>
              <a:gd name="connsiteX271" fmla="*/ 295379 w 375096"/>
              <a:gd name="connsiteY271" fmla="*/ 59693 h 342479"/>
              <a:gd name="connsiteX272" fmla="*/ 295024 w 375096"/>
              <a:gd name="connsiteY272" fmla="*/ 60395 h 342479"/>
              <a:gd name="connsiteX273" fmla="*/ 293642 w 375096"/>
              <a:gd name="connsiteY273" fmla="*/ 60198 h 342479"/>
              <a:gd name="connsiteX274" fmla="*/ 292013 w 375096"/>
              <a:gd name="connsiteY274" fmla="*/ 60605 h 342479"/>
              <a:gd name="connsiteX275" fmla="*/ 291606 w 375096"/>
              <a:gd name="connsiteY275" fmla="*/ 61825 h 342479"/>
              <a:gd name="connsiteX276" fmla="*/ 291414 w 375096"/>
              <a:gd name="connsiteY276" fmla="*/ 63362 h 342479"/>
              <a:gd name="connsiteX277" fmla="*/ 291297 w 375096"/>
              <a:gd name="connsiteY277" fmla="*/ 63362 h 342479"/>
              <a:gd name="connsiteX278" fmla="*/ 290184 w 375096"/>
              <a:gd name="connsiteY278" fmla="*/ 63362 h 342479"/>
              <a:gd name="connsiteX279" fmla="*/ 289813 w 375096"/>
              <a:gd name="connsiteY279" fmla="*/ 63362 h 342479"/>
              <a:gd name="connsiteX280" fmla="*/ 289813 w 375096"/>
              <a:gd name="connsiteY280" fmla="*/ 63728 h 342479"/>
              <a:gd name="connsiteX281" fmla="*/ 289442 w 375096"/>
              <a:gd name="connsiteY281" fmla="*/ 63728 h 342479"/>
              <a:gd name="connsiteX282" fmla="*/ 288700 w 375096"/>
              <a:gd name="connsiteY282" fmla="*/ 63728 h 342479"/>
              <a:gd name="connsiteX283" fmla="*/ 288329 w 375096"/>
              <a:gd name="connsiteY283" fmla="*/ 63728 h 342479"/>
              <a:gd name="connsiteX284" fmla="*/ 288329 w 375096"/>
              <a:gd name="connsiteY284" fmla="*/ 64462 h 342479"/>
              <a:gd name="connsiteX285" fmla="*/ 287958 w 375096"/>
              <a:gd name="connsiteY285" fmla="*/ 64462 h 342479"/>
              <a:gd name="connsiteX286" fmla="*/ 287216 w 375096"/>
              <a:gd name="connsiteY286" fmla="*/ 64829 h 342479"/>
              <a:gd name="connsiteX287" fmla="*/ 286845 w 375096"/>
              <a:gd name="connsiteY287" fmla="*/ 65196 h 342479"/>
              <a:gd name="connsiteX288" fmla="*/ 286845 w 375096"/>
              <a:gd name="connsiteY288" fmla="*/ 65929 h 342479"/>
              <a:gd name="connsiteX289" fmla="*/ 286845 w 375096"/>
              <a:gd name="connsiteY289" fmla="*/ 66296 h 342479"/>
              <a:gd name="connsiteX290" fmla="*/ 285732 w 375096"/>
              <a:gd name="connsiteY290" fmla="*/ 67397 h 342479"/>
              <a:gd name="connsiteX291" fmla="*/ 285732 w 375096"/>
              <a:gd name="connsiteY291" fmla="*/ 67763 h 342479"/>
              <a:gd name="connsiteX292" fmla="*/ 286474 w 375096"/>
              <a:gd name="connsiteY292" fmla="*/ 67763 h 342479"/>
              <a:gd name="connsiteX293" fmla="*/ 286474 w 375096"/>
              <a:gd name="connsiteY293" fmla="*/ 68130 h 342479"/>
              <a:gd name="connsiteX294" fmla="*/ 285732 w 375096"/>
              <a:gd name="connsiteY294" fmla="*/ 69231 h 342479"/>
              <a:gd name="connsiteX295" fmla="*/ 285361 w 375096"/>
              <a:gd name="connsiteY295" fmla="*/ 69598 h 342479"/>
              <a:gd name="connsiteX296" fmla="*/ 284619 w 375096"/>
              <a:gd name="connsiteY296" fmla="*/ 69598 h 342479"/>
              <a:gd name="connsiteX297" fmla="*/ 284619 w 375096"/>
              <a:gd name="connsiteY297" fmla="*/ 69231 h 342479"/>
              <a:gd name="connsiteX298" fmla="*/ 284248 w 375096"/>
              <a:gd name="connsiteY298" fmla="*/ 69231 h 342479"/>
              <a:gd name="connsiteX299" fmla="*/ 283877 w 375096"/>
              <a:gd name="connsiteY299" fmla="*/ 69598 h 342479"/>
              <a:gd name="connsiteX300" fmla="*/ 283135 w 375096"/>
              <a:gd name="connsiteY300" fmla="*/ 69598 h 342479"/>
              <a:gd name="connsiteX301" fmla="*/ 282764 w 375096"/>
              <a:gd name="connsiteY301" fmla="*/ 69598 h 342479"/>
              <a:gd name="connsiteX302" fmla="*/ 282393 w 375096"/>
              <a:gd name="connsiteY302" fmla="*/ 69598 h 342479"/>
              <a:gd name="connsiteX303" fmla="*/ 281651 w 375096"/>
              <a:gd name="connsiteY303" fmla="*/ 69598 h 342479"/>
              <a:gd name="connsiteX304" fmla="*/ 281279 w 375096"/>
              <a:gd name="connsiteY304" fmla="*/ 70331 h 342479"/>
              <a:gd name="connsiteX305" fmla="*/ 281279 w 375096"/>
              <a:gd name="connsiteY305" fmla="*/ 70698 h 342479"/>
              <a:gd name="connsiteX306" fmla="*/ 281279 w 375096"/>
              <a:gd name="connsiteY306" fmla="*/ 71432 h 342479"/>
              <a:gd name="connsiteX307" fmla="*/ 281279 w 375096"/>
              <a:gd name="connsiteY307" fmla="*/ 71799 h 342479"/>
              <a:gd name="connsiteX308" fmla="*/ 281279 w 375096"/>
              <a:gd name="connsiteY308" fmla="*/ 72165 h 342479"/>
              <a:gd name="connsiteX309" fmla="*/ 280908 w 375096"/>
              <a:gd name="connsiteY309" fmla="*/ 72899 h 342479"/>
              <a:gd name="connsiteX310" fmla="*/ 280908 w 375096"/>
              <a:gd name="connsiteY310" fmla="*/ 73266 h 342479"/>
              <a:gd name="connsiteX311" fmla="*/ 280908 w 375096"/>
              <a:gd name="connsiteY311" fmla="*/ 73633 h 342479"/>
              <a:gd name="connsiteX312" fmla="*/ 280908 w 375096"/>
              <a:gd name="connsiteY312" fmla="*/ 74366 h 342479"/>
              <a:gd name="connsiteX313" fmla="*/ 280166 w 375096"/>
              <a:gd name="connsiteY313" fmla="*/ 74733 h 342479"/>
              <a:gd name="connsiteX314" fmla="*/ 280166 w 375096"/>
              <a:gd name="connsiteY314" fmla="*/ 75100 h 342479"/>
              <a:gd name="connsiteX315" fmla="*/ 280908 w 375096"/>
              <a:gd name="connsiteY315" fmla="*/ 75834 h 342479"/>
              <a:gd name="connsiteX316" fmla="*/ 281279 w 375096"/>
              <a:gd name="connsiteY316" fmla="*/ 76934 h 342479"/>
              <a:gd name="connsiteX317" fmla="*/ 281651 w 375096"/>
              <a:gd name="connsiteY317" fmla="*/ 77301 h 342479"/>
              <a:gd name="connsiteX318" fmla="*/ 281651 w 375096"/>
              <a:gd name="connsiteY318" fmla="*/ 77668 h 342479"/>
              <a:gd name="connsiteX319" fmla="*/ 282393 w 375096"/>
              <a:gd name="connsiteY319" fmla="*/ 77668 h 342479"/>
              <a:gd name="connsiteX320" fmla="*/ 282393 w 375096"/>
              <a:gd name="connsiteY320" fmla="*/ 79869 h 342479"/>
              <a:gd name="connsiteX321" fmla="*/ 282393 w 375096"/>
              <a:gd name="connsiteY321" fmla="*/ 80236 h 342479"/>
              <a:gd name="connsiteX322" fmla="*/ 282393 w 375096"/>
              <a:gd name="connsiteY322" fmla="*/ 81336 h 342479"/>
              <a:gd name="connsiteX323" fmla="*/ 282393 w 375096"/>
              <a:gd name="connsiteY323" fmla="*/ 81703 h 342479"/>
              <a:gd name="connsiteX324" fmla="*/ 282764 w 375096"/>
              <a:gd name="connsiteY324" fmla="*/ 83170 h 342479"/>
              <a:gd name="connsiteX325" fmla="*/ 282764 w 375096"/>
              <a:gd name="connsiteY325" fmla="*/ 84637 h 342479"/>
              <a:gd name="connsiteX326" fmla="*/ 283135 w 375096"/>
              <a:gd name="connsiteY326" fmla="*/ 84637 h 342479"/>
              <a:gd name="connsiteX327" fmla="*/ 284248 w 375096"/>
              <a:gd name="connsiteY327" fmla="*/ 87205 h 342479"/>
              <a:gd name="connsiteX328" fmla="*/ 284248 w 375096"/>
              <a:gd name="connsiteY328" fmla="*/ 88306 h 342479"/>
              <a:gd name="connsiteX329" fmla="*/ 284248 w 375096"/>
              <a:gd name="connsiteY329" fmla="*/ 90140 h 342479"/>
              <a:gd name="connsiteX330" fmla="*/ 284248 w 375096"/>
              <a:gd name="connsiteY330" fmla="*/ 90874 h 342479"/>
              <a:gd name="connsiteX331" fmla="*/ 284619 w 375096"/>
              <a:gd name="connsiteY331" fmla="*/ 91240 h 342479"/>
              <a:gd name="connsiteX332" fmla="*/ 284619 w 375096"/>
              <a:gd name="connsiteY332" fmla="*/ 91607 h 342479"/>
              <a:gd name="connsiteX333" fmla="*/ 284619 w 375096"/>
              <a:gd name="connsiteY333" fmla="*/ 92341 h 342479"/>
              <a:gd name="connsiteX334" fmla="*/ 284619 w 375096"/>
              <a:gd name="connsiteY334" fmla="*/ 92708 h 342479"/>
              <a:gd name="connsiteX335" fmla="*/ 284619 w 375096"/>
              <a:gd name="connsiteY335" fmla="*/ 93074 h 342479"/>
              <a:gd name="connsiteX336" fmla="*/ 284248 w 375096"/>
              <a:gd name="connsiteY336" fmla="*/ 93808 h 342479"/>
              <a:gd name="connsiteX337" fmla="*/ 284248 w 375096"/>
              <a:gd name="connsiteY337" fmla="*/ 94175 h 342479"/>
              <a:gd name="connsiteX338" fmla="*/ 284248 w 375096"/>
              <a:gd name="connsiteY338" fmla="*/ 94542 h 342479"/>
              <a:gd name="connsiteX339" fmla="*/ 284619 w 375096"/>
              <a:gd name="connsiteY339" fmla="*/ 95275 h 342479"/>
              <a:gd name="connsiteX340" fmla="*/ 285361 w 375096"/>
              <a:gd name="connsiteY340" fmla="*/ 95642 h 342479"/>
              <a:gd name="connsiteX341" fmla="*/ 285361 w 375096"/>
              <a:gd name="connsiteY341" fmla="*/ 96376 h 342479"/>
              <a:gd name="connsiteX342" fmla="*/ 285732 w 375096"/>
              <a:gd name="connsiteY342" fmla="*/ 96743 h 342479"/>
              <a:gd name="connsiteX343" fmla="*/ 285732 w 375096"/>
              <a:gd name="connsiteY343" fmla="*/ 97110 h 342479"/>
              <a:gd name="connsiteX344" fmla="*/ 285361 w 375096"/>
              <a:gd name="connsiteY344" fmla="*/ 97110 h 342479"/>
              <a:gd name="connsiteX345" fmla="*/ 285361 w 375096"/>
              <a:gd name="connsiteY345" fmla="*/ 97843 h 342479"/>
              <a:gd name="connsiteX346" fmla="*/ 285361 w 375096"/>
              <a:gd name="connsiteY346" fmla="*/ 98577 h 342479"/>
              <a:gd name="connsiteX347" fmla="*/ 285361 w 375096"/>
              <a:gd name="connsiteY347" fmla="*/ 99311 h 342479"/>
              <a:gd name="connsiteX348" fmla="*/ 285361 w 375096"/>
              <a:gd name="connsiteY348" fmla="*/ 99677 h 342479"/>
              <a:gd name="connsiteX349" fmla="*/ 284619 w 375096"/>
              <a:gd name="connsiteY349" fmla="*/ 99677 h 342479"/>
              <a:gd name="connsiteX350" fmla="*/ 284619 w 375096"/>
              <a:gd name="connsiteY350" fmla="*/ 100044 h 342479"/>
              <a:gd name="connsiteX351" fmla="*/ 284248 w 375096"/>
              <a:gd name="connsiteY351" fmla="*/ 100778 h 342479"/>
              <a:gd name="connsiteX352" fmla="*/ 284248 w 375096"/>
              <a:gd name="connsiteY352" fmla="*/ 101145 h 342479"/>
              <a:gd name="connsiteX353" fmla="*/ 284248 w 375096"/>
              <a:gd name="connsiteY353" fmla="*/ 101878 h 342479"/>
              <a:gd name="connsiteX354" fmla="*/ 284619 w 375096"/>
              <a:gd name="connsiteY354" fmla="*/ 101878 h 342479"/>
              <a:gd name="connsiteX355" fmla="*/ 284619 w 375096"/>
              <a:gd name="connsiteY355" fmla="*/ 102245 h 342479"/>
              <a:gd name="connsiteX356" fmla="*/ 284619 w 375096"/>
              <a:gd name="connsiteY356" fmla="*/ 102612 h 342479"/>
              <a:gd name="connsiteX357" fmla="*/ 284619 w 375096"/>
              <a:gd name="connsiteY357" fmla="*/ 103346 h 342479"/>
              <a:gd name="connsiteX358" fmla="*/ 284619 w 375096"/>
              <a:gd name="connsiteY358" fmla="*/ 103712 h 342479"/>
              <a:gd name="connsiteX359" fmla="*/ 284619 w 375096"/>
              <a:gd name="connsiteY359" fmla="*/ 104079 h 342479"/>
              <a:gd name="connsiteX360" fmla="*/ 284619 w 375096"/>
              <a:gd name="connsiteY360" fmla="*/ 104813 h 342479"/>
              <a:gd name="connsiteX361" fmla="*/ 284248 w 375096"/>
              <a:gd name="connsiteY361" fmla="*/ 105180 h 342479"/>
              <a:gd name="connsiteX362" fmla="*/ 284619 w 375096"/>
              <a:gd name="connsiteY362" fmla="*/ 105180 h 342479"/>
              <a:gd name="connsiteX363" fmla="*/ 285361 w 375096"/>
              <a:gd name="connsiteY363" fmla="*/ 105180 h 342479"/>
              <a:gd name="connsiteX364" fmla="*/ 285361 w 375096"/>
              <a:gd name="connsiteY364" fmla="*/ 105547 h 342479"/>
              <a:gd name="connsiteX365" fmla="*/ 285732 w 375096"/>
              <a:gd name="connsiteY365" fmla="*/ 106280 h 342479"/>
              <a:gd name="connsiteX366" fmla="*/ 286474 w 375096"/>
              <a:gd name="connsiteY366" fmla="*/ 106280 h 342479"/>
              <a:gd name="connsiteX367" fmla="*/ 286474 w 375096"/>
              <a:gd name="connsiteY367" fmla="*/ 106647 h 342479"/>
              <a:gd name="connsiteX368" fmla="*/ 285732 w 375096"/>
              <a:gd name="connsiteY368" fmla="*/ 107014 h 342479"/>
              <a:gd name="connsiteX369" fmla="*/ 285732 w 375096"/>
              <a:gd name="connsiteY369" fmla="*/ 107748 h 342479"/>
              <a:gd name="connsiteX370" fmla="*/ 285361 w 375096"/>
              <a:gd name="connsiteY370" fmla="*/ 108114 h 342479"/>
              <a:gd name="connsiteX371" fmla="*/ 285732 w 375096"/>
              <a:gd name="connsiteY371" fmla="*/ 108848 h 342479"/>
              <a:gd name="connsiteX372" fmla="*/ 286474 w 375096"/>
              <a:gd name="connsiteY372" fmla="*/ 109215 h 342479"/>
              <a:gd name="connsiteX373" fmla="*/ 287958 w 375096"/>
              <a:gd name="connsiteY373" fmla="*/ 109582 h 342479"/>
              <a:gd name="connsiteX374" fmla="*/ 288329 w 375096"/>
              <a:gd name="connsiteY374" fmla="*/ 110315 h 342479"/>
              <a:gd name="connsiteX375" fmla="*/ 288700 w 375096"/>
              <a:gd name="connsiteY375" fmla="*/ 110315 h 342479"/>
              <a:gd name="connsiteX376" fmla="*/ 288700 w 375096"/>
              <a:gd name="connsiteY376" fmla="*/ 110682 h 342479"/>
              <a:gd name="connsiteX377" fmla="*/ 289442 w 375096"/>
              <a:gd name="connsiteY377" fmla="*/ 110682 h 342479"/>
              <a:gd name="connsiteX378" fmla="*/ 289813 w 375096"/>
              <a:gd name="connsiteY378" fmla="*/ 110682 h 342479"/>
              <a:gd name="connsiteX379" fmla="*/ 290184 w 375096"/>
              <a:gd name="connsiteY379" fmla="*/ 110682 h 342479"/>
              <a:gd name="connsiteX380" fmla="*/ 290926 w 375096"/>
              <a:gd name="connsiteY380" fmla="*/ 110682 h 342479"/>
              <a:gd name="connsiteX381" fmla="*/ 292040 w 375096"/>
              <a:gd name="connsiteY381" fmla="*/ 110315 h 342479"/>
              <a:gd name="connsiteX382" fmla="*/ 292411 w 375096"/>
              <a:gd name="connsiteY382" fmla="*/ 110682 h 342479"/>
              <a:gd name="connsiteX383" fmla="*/ 292782 w 375096"/>
              <a:gd name="connsiteY383" fmla="*/ 110682 h 342479"/>
              <a:gd name="connsiteX384" fmla="*/ 292782 w 375096"/>
              <a:gd name="connsiteY384" fmla="*/ 111049 h 342479"/>
              <a:gd name="connsiteX385" fmla="*/ 293524 w 375096"/>
              <a:gd name="connsiteY385" fmla="*/ 111783 h 342479"/>
              <a:gd name="connsiteX386" fmla="*/ 293524 w 375096"/>
              <a:gd name="connsiteY386" fmla="*/ 112149 h 342479"/>
              <a:gd name="connsiteX387" fmla="*/ 300944 w 375096"/>
              <a:gd name="connsiteY387" fmla="*/ 115818 h 342479"/>
              <a:gd name="connsiteX388" fmla="*/ 300944 w 375096"/>
              <a:gd name="connsiteY388" fmla="*/ 116185 h 342479"/>
              <a:gd name="connsiteX389" fmla="*/ 300944 w 375096"/>
              <a:gd name="connsiteY389" fmla="*/ 116551 h 342479"/>
              <a:gd name="connsiteX390" fmla="*/ 301315 w 375096"/>
              <a:gd name="connsiteY390" fmla="*/ 117285 h 342479"/>
              <a:gd name="connsiteX391" fmla="*/ 302057 w 375096"/>
              <a:gd name="connsiteY391" fmla="*/ 117285 h 342479"/>
              <a:gd name="connsiteX392" fmla="*/ 302428 w 375096"/>
              <a:gd name="connsiteY392" fmla="*/ 117285 h 342479"/>
              <a:gd name="connsiteX393" fmla="*/ 303542 w 375096"/>
              <a:gd name="connsiteY393" fmla="*/ 116551 h 342479"/>
              <a:gd name="connsiteX394" fmla="*/ 303913 w 375096"/>
              <a:gd name="connsiteY394" fmla="*/ 117285 h 342479"/>
              <a:gd name="connsiteX395" fmla="*/ 305026 w 375096"/>
              <a:gd name="connsiteY395" fmla="*/ 117652 h 342479"/>
              <a:gd name="connsiteX396" fmla="*/ 305397 w 375096"/>
              <a:gd name="connsiteY396" fmla="*/ 117652 h 342479"/>
              <a:gd name="connsiteX397" fmla="*/ 306510 w 375096"/>
              <a:gd name="connsiteY397" fmla="*/ 117652 h 342479"/>
              <a:gd name="connsiteX398" fmla="*/ 306881 w 375096"/>
              <a:gd name="connsiteY398" fmla="*/ 117652 h 342479"/>
              <a:gd name="connsiteX399" fmla="*/ 307623 w 375096"/>
              <a:gd name="connsiteY399" fmla="*/ 117285 h 342479"/>
              <a:gd name="connsiteX400" fmla="*/ 307994 w 375096"/>
              <a:gd name="connsiteY400" fmla="*/ 116551 h 342479"/>
              <a:gd name="connsiteX401" fmla="*/ 307994 w 375096"/>
              <a:gd name="connsiteY401" fmla="*/ 116185 h 342479"/>
              <a:gd name="connsiteX402" fmla="*/ 307994 w 375096"/>
              <a:gd name="connsiteY402" fmla="*/ 115818 h 342479"/>
              <a:gd name="connsiteX403" fmla="*/ 308365 w 375096"/>
              <a:gd name="connsiteY403" fmla="*/ 115818 h 342479"/>
              <a:gd name="connsiteX404" fmla="*/ 308711 w 375096"/>
              <a:gd name="connsiteY404" fmla="*/ 115476 h 342479"/>
              <a:gd name="connsiteX405" fmla="*/ 308711 w 375096"/>
              <a:gd name="connsiteY405" fmla="*/ 116329 h 342479"/>
              <a:gd name="connsiteX406" fmla="*/ 308532 w 375096"/>
              <a:gd name="connsiteY406" fmla="*/ 117405 h 342479"/>
              <a:gd name="connsiteX407" fmla="*/ 308365 w 375096"/>
              <a:gd name="connsiteY407" fmla="*/ 117652 h 342479"/>
              <a:gd name="connsiteX408" fmla="*/ 308365 w 375096"/>
              <a:gd name="connsiteY408" fmla="*/ 118019 h 342479"/>
              <a:gd name="connsiteX409" fmla="*/ 308365 w 375096"/>
              <a:gd name="connsiteY409" fmla="*/ 118401 h 342479"/>
              <a:gd name="connsiteX410" fmla="*/ 308304 w 375096"/>
              <a:gd name="connsiteY410" fmla="*/ 118770 h 342479"/>
              <a:gd name="connsiteX411" fmla="*/ 308365 w 375096"/>
              <a:gd name="connsiteY411" fmla="*/ 118913 h 342479"/>
              <a:gd name="connsiteX412" fmla="*/ 308365 w 375096"/>
              <a:gd name="connsiteY412" fmla="*/ 119119 h 342479"/>
              <a:gd name="connsiteX413" fmla="*/ 308365 w 375096"/>
              <a:gd name="connsiteY413" fmla="*/ 120220 h 342479"/>
              <a:gd name="connsiteX414" fmla="*/ 308365 w 375096"/>
              <a:gd name="connsiteY414" fmla="*/ 120586 h 342479"/>
              <a:gd name="connsiteX415" fmla="*/ 308365 w 375096"/>
              <a:gd name="connsiteY415" fmla="*/ 121320 h 342479"/>
              <a:gd name="connsiteX416" fmla="*/ 307994 w 375096"/>
              <a:gd name="connsiteY416" fmla="*/ 121687 h 342479"/>
              <a:gd name="connsiteX417" fmla="*/ 307994 w 375096"/>
              <a:gd name="connsiteY417" fmla="*/ 122787 h 342479"/>
              <a:gd name="connsiteX418" fmla="*/ 308365 w 375096"/>
              <a:gd name="connsiteY418" fmla="*/ 124255 h 342479"/>
              <a:gd name="connsiteX419" fmla="*/ 309478 w 375096"/>
              <a:gd name="connsiteY419" fmla="*/ 124988 h 342479"/>
              <a:gd name="connsiteX420" fmla="*/ 309849 w 375096"/>
              <a:gd name="connsiteY420" fmla="*/ 124988 h 342479"/>
              <a:gd name="connsiteX421" fmla="*/ 310962 w 375096"/>
              <a:gd name="connsiteY421" fmla="*/ 124988 h 342479"/>
              <a:gd name="connsiteX422" fmla="*/ 312075 w 375096"/>
              <a:gd name="connsiteY422" fmla="*/ 124622 h 342479"/>
              <a:gd name="connsiteX423" fmla="*/ 312446 w 375096"/>
              <a:gd name="connsiteY423" fmla="*/ 124622 h 342479"/>
              <a:gd name="connsiteX424" fmla="*/ 313931 w 375096"/>
              <a:gd name="connsiteY424" fmla="*/ 125722 h 342479"/>
              <a:gd name="connsiteX425" fmla="*/ 315044 w 375096"/>
              <a:gd name="connsiteY425" fmla="*/ 125722 h 342479"/>
              <a:gd name="connsiteX426" fmla="*/ 316157 w 375096"/>
              <a:gd name="connsiteY426" fmla="*/ 124988 h 342479"/>
              <a:gd name="connsiteX427" fmla="*/ 317270 w 375096"/>
              <a:gd name="connsiteY427" fmla="*/ 124988 h 342479"/>
              <a:gd name="connsiteX428" fmla="*/ 317641 w 375096"/>
              <a:gd name="connsiteY428" fmla="*/ 124988 h 342479"/>
              <a:gd name="connsiteX429" fmla="*/ 318754 w 375096"/>
              <a:gd name="connsiteY429" fmla="*/ 126089 h 342479"/>
              <a:gd name="connsiteX430" fmla="*/ 319125 w 375096"/>
              <a:gd name="connsiteY430" fmla="*/ 126823 h 342479"/>
              <a:gd name="connsiteX431" fmla="*/ 320609 w 375096"/>
              <a:gd name="connsiteY431" fmla="*/ 126823 h 342479"/>
              <a:gd name="connsiteX432" fmla="*/ 321722 w 375096"/>
              <a:gd name="connsiteY432" fmla="*/ 127189 h 342479"/>
              <a:gd name="connsiteX433" fmla="*/ 323003 w 375096"/>
              <a:gd name="connsiteY433" fmla="*/ 128456 h 342479"/>
              <a:gd name="connsiteX434" fmla="*/ 322966 w 375096"/>
              <a:gd name="connsiteY434" fmla="*/ 128531 h 342479"/>
              <a:gd name="connsiteX435" fmla="*/ 324187 w 375096"/>
              <a:gd name="connsiteY435" fmla="*/ 130158 h 342479"/>
              <a:gd name="connsiteX436" fmla="*/ 322151 w 375096"/>
              <a:gd name="connsiteY436" fmla="*/ 132192 h 342479"/>
              <a:gd name="connsiteX437" fmla="*/ 321350 w 375096"/>
              <a:gd name="connsiteY437" fmla="*/ 133792 h 342479"/>
              <a:gd name="connsiteX438" fmla="*/ 320609 w 375096"/>
              <a:gd name="connsiteY438" fmla="*/ 133792 h 342479"/>
              <a:gd name="connsiteX439" fmla="*/ 320473 w 375096"/>
              <a:gd name="connsiteY439" fmla="*/ 133927 h 342479"/>
              <a:gd name="connsiteX440" fmla="*/ 318078 w 375096"/>
              <a:gd name="connsiteY440" fmla="*/ 134226 h 342479"/>
              <a:gd name="connsiteX441" fmla="*/ 316449 w 375096"/>
              <a:gd name="connsiteY441" fmla="*/ 134226 h 342479"/>
              <a:gd name="connsiteX442" fmla="*/ 315635 w 375096"/>
              <a:gd name="connsiteY442" fmla="*/ 133819 h 342479"/>
              <a:gd name="connsiteX443" fmla="*/ 313598 w 375096"/>
              <a:gd name="connsiteY443" fmla="*/ 134226 h 342479"/>
              <a:gd name="connsiteX444" fmla="*/ 312784 w 375096"/>
              <a:gd name="connsiteY444" fmla="*/ 135039 h 342479"/>
              <a:gd name="connsiteX445" fmla="*/ 308304 w 375096"/>
              <a:gd name="connsiteY445" fmla="*/ 137073 h 342479"/>
              <a:gd name="connsiteX446" fmla="*/ 306675 w 375096"/>
              <a:gd name="connsiteY446" fmla="*/ 140327 h 342479"/>
              <a:gd name="connsiteX447" fmla="*/ 306609 w 375096"/>
              <a:gd name="connsiteY447" fmla="*/ 141055 h 342479"/>
              <a:gd name="connsiteX448" fmla="*/ 306510 w 375096"/>
              <a:gd name="connsiteY448" fmla="*/ 141129 h 342479"/>
              <a:gd name="connsiteX449" fmla="*/ 306139 w 375096"/>
              <a:gd name="connsiteY449" fmla="*/ 141496 h 342479"/>
              <a:gd name="connsiteX450" fmla="*/ 306139 w 375096"/>
              <a:gd name="connsiteY450" fmla="*/ 142229 h 342479"/>
              <a:gd name="connsiteX451" fmla="*/ 306139 w 375096"/>
              <a:gd name="connsiteY451" fmla="*/ 142596 h 342479"/>
              <a:gd name="connsiteX452" fmla="*/ 306139 w 375096"/>
              <a:gd name="connsiteY452" fmla="*/ 142963 h 342479"/>
              <a:gd name="connsiteX453" fmla="*/ 305397 w 375096"/>
              <a:gd name="connsiteY453" fmla="*/ 142963 h 342479"/>
              <a:gd name="connsiteX454" fmla="*/ 305397 w 375096"/>
              <a:gd name="connsiteY454" fmla="*/ 143697 h 342479"/>
              <a:gd name="connsiteX455" fmla="*/ 305397 w 375096"/>
              <a:gd name="connsiteY455" fmla="*/ 144063 h 342479"/>
              <a:gd name="connsiteX456" fmla="*/ 305026 w 375096"/>
              <a:gd name="connsiteY456" fmla="*/ 144063 h 342479"/>
              <a:gd name="connsiteX457" fmla="*/ 305026 w 375096"/>
              <a:gd name="connsiteY457" fmla="*/ 144430 h 342479"/>
              <a:gd name="connsiteX458" fmla="*/ 306510 w 375096"/>
              <a:gd name="connsiteY458" fmla="*/ 146998 h 342479"/>
              <a:gd name="connsiteX459" fmla="*/ 306881 w 375096"/>
              <a:gd name="connsiteY459" fmla="*/ 149566 h 342479"/>
              <a:gd name="connsiteX460" fmla="*/ 307623 w 375096"/>
              <a:gd name="connsiteY460" fmla="*/ 150666 h 342479"/>
              <a:gd name="connsiteX461" fmla="*/ 307623 w 375096"/>
              <a:gd name="connsiteY461" fmla="*/ 151033 h 342479"/>
              <a:gd name="connsiteX462" fmla="*/ 307623 w 375096"/>
              <a:gd name="connsiteY462" fmla="*/ 151400 h 342479"/>
              <a:gd name="connsiteX463" fmla="*/ 307623 w 375096"/>
              <a:gd name="connsiteY463" fmla="*/ 152134 h 342479"/>
              <a:gd name="connsiteX464" fmla="*/ 306881 w 375096"/>
              <a:gd name="connsiteY464" fmla="*/ 152500 h 342479"/>
              <a:gd name="connsiteX465" fmla="*/ 306510 w 375096"/>
              <a:gd name="connsiteY465" fmla="*/ 152500 h 342479"/>
              <a:gd name="connsiteX466" fmla="*/ 306139 w 375096"/>
              <a:gd name="connsiteY466" fmla="*/ 155068 h 342479"/>
              <a:gd name="connsiteX467" fmla="*/ 305397 w 375096"/>
              <a:gd name="connsiteY467" fmla="*/ 155435 h 342479"/>
              <a:gd name="connsiteX468" fmla="*/ 305397 w 375096"/>
              <a:gd name="connsiteY468" fmla="*/ 156535 h 342479"/>
              <a:gd name="connsiteX469" fmla="*/ 305397 w 375096"/>
              <a:gd name="connsiteY469" fmla="*/ 157636 h 342479"/>
              <a:gd name="connsiteX470" fmla="*/ 305026 w 375096"/>
              <a:gd name="connsiteY470" fmla="*/ 158003 h 342479"/>
              <a:gd name="connsiteX471" fmla="*/ 305397 w 375096"/>
              <a:gd name="connsiteY471" fmla="*/ 158736 h 342479"/>
              <a:gd name="connsiteX472" fmla="*/ 305397 w 375096"/>
              <a:gd name="connsiteY472" fmla="*/ 159103 h 342479"/>
              <a:gd name="connsiteX473" fmla="*/ 305397 w 375096"/>
              <a:gd name="connsiteY473" fmla="*/ 159470 h 342479"/>
              <a:gd name="connsiteX474" fmla="*/ 306139 w 375096"/>
              <a:gd name="connsiteY474" fmla="*/ 159470 h 342479"/>
              <a:gd name="connsiteX475" fmla="*/ 306510 w 375096"/>
              <a:gd name="connsiteY475" fmla="*/ 160204 h 342479"/>
              <a:gd name="connsiteX476" fmla="*/ 307623 w 375096"/>
              <a:gd name="connsiteY476" fmla="*/ 159470 h 342479"/>
              <a:gd name="connsiteX477" fmla="*/ 307994 w 375096"/>
              <a:gd name="connsiteY477" fmla="*/ 160204 h 342479"/>
              <a:gd name="connsiteX478" fmla="*/ 308365 w 375096"/>
              <a:gd name="connsiteY478" fmla="*/ 160571 h 342479"/>
              <a:gd name="connsiteX479" fmla="*/ 307898 w 375096"/>
              <a:gd name="connsiteY479" fmla="*/ 160801 h 342479"/>
              <a:gd name="connsiteX480" fmla="*/ 307082 w 375096"/>
              <a:gd name="connsiteY480" fmla="*/ 160258 h 342479"/>
              <a:gd name="connsiteX481" fmla="*/ 306598 w 375096"/>
              <a:gd name="connsiteY481" fmla="*/ 161951 h 342479"/>
              <a:gd name="connsiteX482" fmla="*/ 306510 w 375096"/>
              <a:gd name="connsiteY482" fmla="*/ 162038 h 342479"/>
              <a:gd name="connsiteX483" fmla="*/ 306510 w 375096"/>
              <a:gd name="connsiteY483" fmla="*/ 162259 h 342479"/>
              <a:gd name="connsiteX484" fmla="*/ 306414 w 375096"/>
              <a:gd name="connsiteY484" fmla="*/ 162595 h 342479"/>
              <a:gd name="connsiteX485" fmla="*/ 306139 w 375096"/>
              <a:gd name="connsiteY485" fmla="*/ 163138 h 342479"/>
              <a:gd name="connsiteX486" fmla="*/ 306139 w 375096"/>
              <a:gd name="connsiteY486" fmla="*/ 163151 h 342479"/>
              <a:gd name="connsiteX487" fmla="*/ 304117 w 375096"/>
              <a:gd name="connsiteY487" fmla="*/ 163872 h 342479"/>
              <a:gd name="connsiteX488" fmla="*/ 303913 w 375096"/>
              <a:gd name="connsiteY488" fmla="*/ 163872 h 342479"/>
              <a:gd name="connsiteX489" fmla="*/ 303868 w 375096"/>
              <a:gd name="connsiteY489" fmla="*/ 163961 h 342479"/>
              <a:gd name="connsiteX490" fmla="*/ 300566 w 375096"/>
              <a:gd name="connsiteY490" fmla="*/ 165138 h 342479"/>
              <a:gd name="connsiteX491" fmla="*/ 295679 w 375096"/>
              <a:gd name="connsiteY491" fmla="*/ 171646 h 342479"/>
              <a:gd name="connsiteX492" fmla="*/ 293642 w 375096"/>
              <a:gd name="connsiteY492" fmla="*/ 172867 h 342479"/>
              <a:gd name="connsiteX493" fmla="*/ 291606 w 375096"/>
              <a:gd name="connsiteY493" fmla="*/ 175307 h 342479"/>
              <a:gd name="connsiteX494" fmla="*/ 289977 w 375096"/>
              <a:gd name="connsiteY494" fmla="*/ 177341 h 342479"/>
              <a:gd name="connsiteX495" fmla="*/ 289569 w 375096"/>
              <a:gd name="connsiteY495" fmla="*/ 179781 h 342479"/>
              <a:gd name="connsiteX496" fmla="*/ 289977 w 375096"/>
              <a:gd name="connsiteY496" fmla="*/ 183035 h 342479"/>
              <a:gd name="connsiteX497" fmla="*/ 288755 w 375096"/>
              <a:gd name="connsiteY497" fmla="*/ 186289 h 342479"/>
              <a:gd name="connsiteX498" fmla="*/ 287078 w 375096"/>
              <a:gd name="connsiteY498" fmla="*/ 187219 h 342479"/>
              <a:gd name="connsiteX499" fmla="*/ 283877 w 375096"/>
              <a:gd name="connsiteY499" fmla="*/ 188083 h 342479"/>
              <a:gd name="connsiteX500" fmla="*/ 283269 w 375096"/>
              <a:gd name="connsiteY500" fmla="*/ 188323 h 342479"/>
              <a:gd name="connsiteX501" fmla="*/ 282239 w 375096"/>
              <a:gd name="connsiteY501" fmla="*/ 188323 h 342479"/>
              <a:gd name="connsiteX502" fmla="*/ 281306 w 375096"/>
              <a:gd name="connsiteY502" fmla="*/ 189099 h 342479"/>
              <a:gd name="connsiteX503" fmla="*/ 280166 w 375096"/>
              <a:gd name="connsiteY503" fmla="*/ 189550 h 342479"/>
              <a:gd name="connsiteX504" fmla="*/ 279795 w 375096"/>
              <a:gd name="connsiteY504" fmla="*/ 189917 h 342479"/>
              <a:gd name="connsiteX505" fmla="*/ 279372 w 375096"/>
              <a:gd name="connsiteY505" fmla="*/ 191033 h 342479"/>
              <a:gd name="connsiteX506" fmla="*/ 277759 w 375096"/>
              <a:gd name="connsiteY506" fmla="*/ 193611 h 342479"/>
              <a:gd name="connsiteX507" fmla="*/ 276130 w 375096"/>
              <a:gd name="connsiteY507" fmla="*/ 198085 h 342479"/>
              <a:gd name="connsiteX508" fmla="*/ 273686 w 375096"/>
              <a:gd name="connsiteY508" fmla="*/ 202559 h 342479"/>
              <a:gd name="connsiteX509" fmla="*/ 267577 w 375096"/>
              <a:gd name="connsiteY509" fmla="*/ 211507 h 342479"/>
              <a:gd name="connsiteX510" fmla="*/ 265133 w 375096"/>
              <a:gd name="connsiteY510" fmla="*/ 214355 h 342479"/>
              <a:gd name="connsiteX511" fmla="*/ 260402 w 375096"/>
              <a:gd name="connsiteY511" fmla="*/ 217111 h 342479"/>
              <a:gd name="connsiteX512" fmla="*/ 257533 w 375096"/>
              <a:gd name="connsiteY512" fmla="*/ 218529 h 342479"/>
              <a:gd name="connsiteX513" fmla="*/ 257162 w 375096"/>
              <a:gd name="connsiteY513" fmla="*/ 218896 h 342479"/>
              <a:gd name="connsiteX514" fmla="*/ 254936 w 375096"/>
              <a:gd name="connsiteY514" fmla="*/ 221097 h 342479"/>
              <a:gd name="connsiteX515" fmla="*/ 254565 w 375096"/>
              <a:gd name="connsiteY515" fmla="*/ 221831 h 342479"/>
              <a:gd name="connsiteX516" fmla="*/ 254286 w 375096"/>
              <a:gd name="connsiteY516" fmla="*/ 223117 h 342479"/>
              <a:gd name="connsiteX517" fmla="*/ 254137 w 375096"/>
              <a:gd name="connsiteY517" fmla="*/ 223303 h 342479"/>
              <a:gd name="connsiteX518" fmla="*/ 250064 w 375096"/>
              <a:gd name="connsiteY518" fmla="*/ 229811 h 342479"/>
              <a:gd name="connsiteX519" fmla="*/ 247213 w 375096"/>
              <a:gd name="connsiteY519" fmla="*/ 233472 h 342479"/>
              <a:gd name="connsiteX520" fmla="*/ 243955 w 375096"/>
              <a:gd name="connsiteY520" fmla="*/ 239573 h 342479"/>
              <a:gd name="connsiteX521" fmla="*/ 242365 w 375096"/>
              <a:gd name="connsiteY521" fmla="*/ 240526 h 342479"/>
              <a:gd name="connsiteX522" fmla="*/ 242321 w 375096"/>
              <a:gd name="connsiteY522" fmla="*/ 240539 h 342479"/>
              <a:gd name="connsiteX523" fmla="*/ 239313 w 375096"/>
              <a:gd name="connsiteY523" fmla="*/ 241200 h 342479"/>
              <a:gd name="connsiteX524" fmla="*/ 230923 w 375096"/>
              <a:gd name="connsiteY524" fmla="*/ 241200 h 342479"/>
              <a:gd name="connsiteX525" fmla="*/ 229701 w 375096"/>
              <a:gd name="connsiteY525" fmla="*/ 241606 h 342479"/>
              <a:gd name="connsiteX526" fmla="*/ 226443 w 375096"/>
              <a:gd name="connsiteY526" fmla="*/ 242827 h 342479"/>
              <a:gd name="connsiteX527" fmla="*/ 224646 w 375096"/>
              <a:gd name="connsiteY527" fmla="*/ 244980 h 342479"/>
              <a:gd name="connsiteX528" fmla="*/ 222656 w 375096"/>
              <a:gd name="connsiteY528" fmla="*/ 245307 h 342479"/>
              <a:gd name="connsiteX529" fmla="*/ 221676 w 375096"/>
              <a:gd name="connsiteY529" fmla="*/ 245307 h 342479"/>
              <a:gd name="connsiteX530" fmla="*/ 221555 w 375096"/>
              <a:gd name="connsiteY530" fmla="*/ 245267 h 342479"/>
              <a:gd name="connsiteX531" fmla="*/ 220741 w 375096"/>
              <a:gd name="connsiteY531" fmla="*/ 243233 h 342479"/>
              <a:gd name="connsiteX532" fmla="*/ 217483 w 375096"/>
              <a:gd name="connsiteY532" fmla="*/ 237539 h 342479"/>
              <a:gd name="connsiteX533" fmla="*/ 216261 w 375096"/>
              <a:gd name="connsiteY533" fmla="*/ 236726 h 342479"/>
              <a:gd name="connsiteX534" fmla="*/ 214632 w 375096"/>
              <a:gd name="connsiteY534" fmla="*/ 237132 h 342479"/>
              <a:gd name="connsiteX535" fmla="*/ 214515 w 375096"/>
              <a:gd name="connsiteY535" fmla="*/ 237237 h 342479"/>
              <a:gd name="connsiteX536" fmla="*/ 214493 w 375096"/>
              <a:gd name="connsiteY536" fmla="*/ 237237 h 342479"/>
              <a:gd name="connsiteX537" fmla="*/ 214122 w 375096"/>
              <a:gd name="connsiteY537" fmla="*/ 236870 h 342479"/>
              <a:gd name="connsiteX538" fmla="*/ 213751 w 375096"/>
              <a:gd name="connsiteY538" fmla="*/ 237237 h 342479"/>
              <a:gd name="connsiteX539" fmla="*/ 213009 w 375096"/>
              <a:gd name="connsiteY539" fmla="*/ 237237 h 342479"/>
              <a:gd name="connsiteX540" fmla="*/ 212267 w 375096"/>
              <a:gd name="connsiteY540" fmla="*/ 237971 h 342479"/>
              <a:gd name="connsiteX541" fmla="*/ 211525 w 375096"/>
              <a:gd name="connsiteY541" fmla="*/ 237971 h 342479"/>
              <a:gd name="connsiteX542" fmla="*/ 211154 w 375096"/>
              <a:gd name="connsiteY542" fmla="*/ 237971 h 342479"/>
              <a:gd name="connsiteX543" fmla="*/ 210041 w 375096"/>
              <a:gd name="connsiteY543" fmla="*/ 239438 h 342479"/>
              <a:gd name="connsiteX544" fmla="*/ 208557 w 375096"/>
              <a:gd name="connsiteY544" fmla="*/ 240539 h 342479"/>
              <a:gd name="connsiteX545" fmla="*/ 208186 w 375096"/>
              <a:gd name="connsiteY545" fmla="*/ 240906 h 342479"/>
              <a:gd name="connsiteX546" fmla="*/ 205959 w 375096"/>
              <a:gd name="connsiteY546" fmla="*/ 242740 h 342479"/>
              <a:gd name="connsiteX547" fmla="*/ 205959 w 375096"/>
              <a:gd name="connsiteY547" fmla="*/ 243473 h 342479"/>
              <a:gd name="connsiteX548" fmla="*/ 204766 w 375096"/>
              <a:gd name="connsiteY548" fmla="*/ 247014 h 342479"/>
              <a:gd name="connsiteX549" fmla="*/ 204450 w 375096"/>
              <a:gd name="connsiteY549" fmla="*/ 247301 h 342479"/>
              <a:gd name="connsiteX550" fmla="*/ 202134 w 375096"/>
              <a:gd name="connsiteY550" fmla="*/ 250274 h 342479"/>
              <a:gd name="connsiteX551" fmla="*/ 201878 w 375096"/>
              <a:gd name="connsiteY551" fmla="*/ 250443 h 342479"/>
              <a:gd name="connsiteX552" fmla="*/ 201519 w 375096"/>
              <a:gd name="connsiteY552" fmla="*/ 251064 h 342479"/>
              <a:gd name="connsiteX553" fmla="*/ 198748 w 375096"/>
              <a:gd name="connsiteY553" fmla="*/ 254622 h 342479"/>
              <a:gd name="connsiteX554" fmla="*/ 197875 w 375096"/>
              <a:gd name="connsiteY554" fmla="*/ 255386 h 342479"/>
              <a:gd name="connsiteX555" fmla="*/ 196312 w 375096"/>
              <a:gd name="connsiteY555" fmla="*/ 256312 h 342479"/>
              <a:gd name="connsiteX556" fmla="*/ 194457 w 375096"/>
              <a:gd name="connsiteY556" fmla="*/ 258146 h 342479"/>
              <a:gd name="connsiteX557" fmla="*/ 193344 w 375096"/>
              <a:gd name="connsiteY557" fmla="*/ 259981 h 342479"/>
              <a:gd name="connsiteX558" fmla="*/ 192973 w 375096"/>
              <a:gd name="connsiteY558" fmla="*/ 261448 h 342479"/>
              <a:gd name="connsiteX559" fmla="*/ 192602 w 375096"/>
              <a:gd name="connsiteY559" fmla="*/ 264382 h 342479"/>
              <a:gd name="connsiteX560" fmla="*/ 191860 w 375096"/>
              <a:gd name="connsiteY560" fmla="*/ 267317 h 342479"/>
              <a:gd name="connsiteX561" fmla="*/ 191860 w 375096"/>
              <a:gd name="connsiteY561" fmla="*/ 268418 h 342479"/>
              <a:gd name="connsiteX562" fmla="*/ 192973 w 375096"/>
              <a:gd name="connsiteY562" fmla="*/ 269151 h 342479"/>
              <a:gd name="connsiteX563" fmla="*/ 193046 w 375096"/>
              <a:gd name="connsiteY563" fmla="*/ 269183 h 342479"/>
              <a:gd name="connsiteX564" fmla="*/ 193046 w 375096"/>
              <a:gd name="connsiteY564" fmla="*/ 269672 h 342479"/>
              <a:gd name="connsiteX565" fmla="*/ 193861 w 375096"/>
              <a:gd name="connsiteY565" fmla="*/ 271706 h 342479"/>
              <a:gd name="connsiteX566" fmla="*/ 196712 w 375096"/>
              <a:gd name="connsiteY566" fmla="*/ 272926 h 342479"/>
              <a:gd name="connsiteX567" fmla="*/ 198685 w 375096"/>
              <a:gd name="connsiteY567" fmla="*/ 272597 h 342479"/>
              <a:gd name="connsiteX568" fmla="*/ 198910 w 375096"/>
              <a:gd name="connsiteY568" fmla="*/ 272819 h 342479"/>
              <a:gd name="connsiteX569" fmla="*/ 199857 w 375096"/>
              <a:gd name="connsiteY569" fmla="*/ 272819 h 342479"/>
              <a:gd name="connsiteX570" fmla="*/ 202006 w 375096"/>
              <a:gd name="connsiteY570" fmla="*/ 273739 h 342479"/>
              <a:gd name="connsiteX571" fmla="*/ 206079 w 375096"/>
              <a:gd name="connsiteY571" fmla="*/ 273739 h 342479"/>
              <a:gd name="connsiteX572" fmla="*/ 206894 w 375096"/>
              <a:gd name="connsiteY572" fmla="*/ 274146 h 342479"/>
              <a:gd name="connsiteX573" fmla="*/ 207444 w 375096"/>
              <a:gd name="connsiteY573" fmla="*/ 274695 h 342479"/>
              <a:gd name="connsiteX574" fmla="*/ 207444 w 375096"/>
              <a:gd name="connsiteY574" fmla="*/ 275387 h 342479"/>
              <a:gd name="connsiteX575" fmla="*/ 207444 w 375096"/>
              <a:gd name="connsiteY575" fmla="*/ 277221 h 342479"/>
              <a:gd name="connsiteX576" fmla="*/ 207444 w 375096"/>
              <a:gd name="connsiteY576" fmla="*/ 278322 h 342479"/>
              <a:gd name="connsiteX577" fmla="*/ 207072 w 375096"/>
              <a:gd name="connsiteY577" fmla="*/ 279422 h 342479"/>
              <a:gd name="connsiteX578" fmla="*/ 207072 w 375096"/>
              <a:gd name="connsiteY578" fmla="*/ 279789 h 342479"/>
              <a:gd name="connsiteX579" fmla="*/ 207444 w 375096"/>
              <a:gd name="connsiteY579" fmla="*/ 280890 h 342479"/>
              <a:gd name="connsiteX580" fmla="*/ 207072 w 375096"/>
              <a:gd name="connsiteY580" fmla="*/ 281623 h 342479"/>
              <a:gd name="connsiteX581" fmla="*/ 207072 w 375096"/>
              <a:gd name="connsiteY581" fmla="*/ 282724 h 342479"/>
              <a:gd name="connsiteX582" fmla="*/ 205588 w 375096"/>
              <a:gd name="connsiteY582" fmla="*/ 284925 h 342479"/>
              <a:gd name="connsiteX583" fmla="*/ 205588 w 375096"/>
              <a:gd name="connsiteY583" fmla="*/ 285292 h 342479"/>
              <a:gd name="connsiteX584" fmla="*/ 205588 w 375096"/>
              <a:gd name="connsiteY584" fmla="*/ 285658 h 342479"/>
              <a:gd name="connsiteX585" fmla="*/ 205588 w 375096"/>
              <a:gd name="connsiteY585" fmla="*/ 287126 h 342479"/>
              <a:gd name="connsiteX586" fmla="*/ 205588 w 375096"/>
              <a:gd name="connsiteY586" fmla="*/ 287859 h 342479"/>
              <a:gd name="connsiteX587" fmla="*/ 205959 w 375096"/>
              <a:gd name="connsiteY587" fmla="*/ 288593 h 342479"/>
              <a:gd name="connsiteX588" fmla="*/ 206701 w 375096"/>
              <a:gd name="connsiteY588" fmla="*/ 290427 h 342479"/>
              <a:gd name="connsiteX589" fmla="*/ 206741 w 375096"/>
              <a:gd name="connsiteY589" fmla="*/ 290466 h 342479"/>
              <a:gd name="connsiteX590" fmla="*/ 206894 w 375096"/>
              <a:gd name="connsiteY590" fmla="*/ 291229 h 342479"/>
              <a:gd name="connsiteX591" fmla="*/ 208835 w 375096"/>
              <a:gd name="connsiteY591" fmla="*/ 293362 h 342479"/>
              <a:gd name="connsiteX592" fmla="*/ 208928 w 375096"/>
              <a:gd name="connsiteY592" fmla="*/ 293729 h 342479"/>
              <a:gd name="connsiteX593" fmla="*/ 209366 w 375096"/>
              <a:gd name="connsiteY593" fmla="*/ 293945 h 342479"/>
              <a:gd name="connsiteX594" fmla="*/ 209879 w 375096"/>
              <a:gd name="connsiteY594" fmla="*/ 294509 h 342479"/>
              <a:gd name="connsiteX595" fmla="*/ 210041 w 375096"/>
              <a:gd name="connsiteY595" fmla="*/ 294829 h 342479"/>
              <a:gd name="connsiteX596" fmla="*/ 210170 w 375096"/>
              <a:gd name="connsiteY596" fmla="*/ 294829 h 342479"/>
              <a:gd name="connsiteX597" fmla="*/ 210966 w 375096"/>
              <a:gd name="connsiteY597" fmla="*/ 295704 h 342479"/>
              <a:gd name="connsiteX598" fmla="*/ 212595 w 375096"/>
              <a:gd name="connsiteY598" fmla="*/ 296110 h 342479"/>
              <a:gd name="connsiteX599" fmla="*/ 216668 w 375096"/>
              <a:gd name="connsiteY599" fmla="*/ 294483 h 342479"/>
              <a:gd name="connsiteX600" fmla="*/ 217483 w 375096"/>
              <a:gd name="connsiteY600" fmla="*/ 294890 h 342479"/>
              <a:gd name="connsiteX601" fmla="*/ 218575 w 375096"/>
              <a:gd name="connsiteY601" fmla="*/ 295981 h 342479"/>
              <a:gd name="connsiteX602" fmla="*/ 218575 w 375096"/>
              <a:gd name="connsiteY602" fmla="*/ 296296 h 342479"/>
              <a:gd name="connsiteX603" fmla="*/ 218575 w 375096"/>
              <a:gd name="connsiteY603" fmla="*/ 298131 h 342479"/>
              <a:gd name="connsiteX604" fmla="*/ 218575 w 375096"/>
              <a:gd name="connsiteY604" fmla="*/ 300698 h 342479"/>
              <a:gd name="connsiteX605" fmla="*/ 218575 w 375096"/>
              <a:gd name="connsiteY605" fmla="*/ 301799 h 342479"/>
              <a:gd name="connsiteX606" fmla="*/ 218855 w 375096"/>
              <a:gd name="connsiteY606" fmla="*/ 301937 h 342479"/>
              <a:gd name="connsiteX607" fmla="*/ 219112 w 375096"/>
              <a:gd name="connsiteY607" fmla="*/ 304245 h 342479"/>
              <a:gd name="connsiteX608" fmla="*/ 221148 w 375096"/>
              <a:gd name="connsiteY608" fmla="*/ 307092 h 342479"/>
              <a:gd name="connsiteX609" fmla="*/ 221963 w 375096"/>
              <a:gd name="connsiteY609" fmla="*/ 309940 h 342479"/>
              <a:gd name="connsiteX610" fmla="*/ 223999 w 375096"/>
              <a:gd name="connsiteY610" fmla="*/ 312380 h 342479"/>
              <a:gd name="connsiteX611" fmla="*/ 225384 w 375096"/>
              <a:gd name="connsiteY611" fmla="*/ 313763 h 342479"/>
              <a:gd name="connsiteX612" fmla="*/ 226035 w 375096"/>
              <a:gd name="connsiteY612" fmla="*/ 314890 h 342479"/>
              <a:gd name="connsiteX613" fmla="*/ 226035 w 375096"/>
              <a:gd name="connsiteY613" fmla="*/ 315634 h 342479"/>
              <a:gd name="connsiteX614" fmla="*/ 226824 w 375096"/>
              <a:gd name="connsiteY614" fmla="*/ 316618 h 342479"/>
              <a:gd name="connsiteX615" fmla="*/ 227108 w 375096"/>
              <a:gd name="connsiteY615" fmla="*/ 318306 h 342479"/>
              <a:gd name="connsiteX616" fmla="*/ 227850 w 375096"/>
              <a:gd name="connsiteY616" fmla="*/ 318673 h 342479"/>
              <a:gd name="connsiteX617" fmla="*/ 227850 w 375096"/>
              <a:gd name="connsiteY617" fmla="*/ 318976 h 342479"/>
              <a:gd name="connsiteX618" fmla="*/ 227692 w 375096"/>
              <a:gd name="connsiteY618" fmla="*/ 319040 h 342479"/>
              <a:gd name="connsiteX619" fmla="*/ 227108 w 375096"/>
              <a:gd name="connsiteY619" fmla="*/ 319040 h 342479"/>
              <a:gd name="connsiteX620" fmla="*/ 226427 w 375096"/>
              <a:gd name="connsiteY620" fmla="*/ 319545 h 342479"/>
              <a:gd name="connsiteX621" fmla="*/ 226035 w 375096"/>
              <a:gd name="connsiteY621" fmla="*/ 319701 h 342479"/>
              <a:gd name="connsiteX622" fmla="*/ 226035 w 375096"/>
              <a:gd name="connsiteY622" fmla="*/ 319835 h 342479"/>
              <a:gd name="connsiteX623" fmla="*/ 225624 w 375096"/>
              <a:gd name="connsiteY623" fmla="*/ 320140 h 342479"/>
              <a:gd name="connsiteX624" fmla="*/ 225624 w 375096"/>
              <a:gd name="connsiteY624" fmla="*/ 320507 h 342479"/>
              <a:gd name="connsiteX625" fmla="*/ 225253 w 375096"/>
              <a:gd name="connsiteY625" fmla="*/ 321241 h 342479"/>
              <a:gd name="connsiteX626" fmla="*/ 225624 w 375096"/>
              <a:gd name="connsiteY626" fmla="*/ 322341 h 342479"/>
              <a:gd name="connsiteX627" fmla="*/ 226035 w 375096"/>
              <a:gd name="connsiteY627" fmla="*/ 322544 h 342479"/>
              <a:gd name="connsiteX628" fmla="*/ 226035 w 375096"/>
              <a:gd name="connsiteY628" fmla="*/ 322871 h 342479"/>
              <a:gd name="connsiteX629" fmla="*/ 225624 w 375096"/>
              <a:gd name="connsiteY629" fmla="*/ 323075 h 342479"/>
              <a:gd name="connsiteX630" fmla="*/ 225624 w 375096"/>
              <a:gd name="connsiteY630" fmla="*/ 323808 h 342479"/>
              <a:gd name="connsiteX631" fmla="*/ 225624 w 375096"/>
              <a:gd name="connsiteY631" fmla="*/ 324175 h 342479"/>
              <a:gd name="connsiteX632" fmla="*/ 226035 w 375096"/>
              <a:gd name="connsiteY632" fmla="*/ 324378 h 342479"/>
              <a:gd name="connsiteX633" fmla="*/ 226035 w 375096"/>
              <a:gd name="connsiteY633" fmla="*/ 324582 h 342479"/>
              <a:gd name="connsiteX634" fmla="*/ 225628 w 375096"/>
              <a:gd name="connsiteY634" fmla="*/ 326209 h 342479"/>
              <a:gd name="connsiteX635" fmla="*/ 226737 w 375096"/>
              <a:gd name="connsiteY635" fmla="*/ 326368 h 342479"/>
              <a:gd name="connsiteX636" fmla="*/ 226737 w 375096"/>
              <a:gd name="connsiteY636" fmla="*/ 326743 h 342479"/>
              <a:gd name="connsiteX637" fmla="*/ 226366 w 375096"/>
              <a:gd name="connsiteY637" fmla="*/ 326743 h 342479"/>
              <a:gd name="connsiteX638" fmla="*/ 225624 w 375096"/>
              <a:gd name="connsiteY638" fmla="*/ 326743 h 342479"/>
              <a:gd name="connsiteX639" fmla="*/ 225253 w 375096"/>
              <a:gd name="connsiteY639" fmla="*/ 326743 h 342479"/>
              <a:gd name="connsiteX640" fmla="*/ 224882 w 375096"/>
              <a:gd name="connsiteY640" fmla="*/ 326743 h 342479"/>
              <a:gd name="connsiteX641" fmla="*/ 223398 w 375096"/>
              <a:gd name="connsiteY641" fmla="*/ 327843 h 342479"/>
              <a:gd name="connsiteX642" fmla="*/ 222656 w 375096"/>
              <a:gd name="connsiteY642" fmla="*/ 328210 h 342479"/>
              <a:gd name="connsiteX643" fmla="*/ 222656 w 375096"/>
              <a:gd name="connsiteY643" fmla="*/ 328577 h 342479"/>
              <a:gd name="connsiteX644" fmla="*/ 223398 w 375096"/>
              <a:gd name="connsiteY644" fmla="*/ 328577 h 342479"/>
              <a:gd name="connsiteX645" fmla="*/ 223398 w 375096"/>
              <a:gd name="connsiteY645" fmla="*/ 329311 h 342479"/>
              <a:gd name="connsiteX646" fmla="*/ 222656 w 375096"/>
              <a:gd name="connsiteY646" fmla="*/ 329311 h 342479"/>
              <a:gd name="connsiteX647" fmla="*/ 222285 w 375096"/>
              <a:gd name="connsiteY647" fmla="*/ 329311 h 342479"/>
              <a:gd name="connsiteX648" fmla="*/ 221172 w 375096"/>
              <a:gd name="connsiteY648" fmla="*/ 329678 h 342479"/>
              <a:gd name="connsiteX649" fmla="*/ 220801 w 375096"/>
              <a:gd name="connsiteY649" fmla="*/ 329678 h 342479"/>
              <a:gd name="connsiteX650" fmla="*/ 218204 w 375096"/>
              <a:gd name="connsiteY650" fmla="*/ 329678 h 342479"/>
              <a:gd name="connsiteX651" fmla="*/ 217448 w 375096"/>
              <a:gd name="connsiteY651" fmla="*/ 329429 h 342479"/>
              <a:gd name="connsiteX652" fmla="*/ 217075 w 375096"/>
              <a:gd name="connsiteY652" fmla="*/ 329057 h 342479"/>
              <a:gd name="connsiteX653" fmla="*/ 217483 w 375096"/>
              <a:gd name="connsiteY653" fmla="*/ 326616 h 342479"/>
              <a:gd name="connsiteX654" fmla="*/ 217483 w 375096"/>
              <a:gd name="connsiteY654" fmla="*/ 326209 h 342479"/>
              <a:gd name="connsiteX655" fmla="*/ 216719 w 375096"/>
              <a:gd name="connsiteY655" fmla="*/ 325992 h 342479"/>
              <a:gd name="connsiteX656" fmla="*/ 216719 w 375096"/>
              <a:gd name="connsiteY656" fmla="*/ 325643 h 342479"/>
              <a:gd name="connsiteX657" fmla="*/ 216719 w 375096"/>
              <a:gd name="connsiteY657" fmla="*/ 325276 h 342479"/>
              <a:gd name="connsiteX658" fmla="*/ 215606 w 375096"/>
              <a:gd name="connsiteY658" fmla="*/ 325276 h 342479"/>
              <a:gd name="connsiteX659" fmla="*/ 214673 w 375096"/>
              <a:gd name="connsiteY659" fmla="*/ 325408 h 342479"/>
              <a:gd name="connsiteX660" fmla="*/ 214632 w 375096"/>
              <a:gd name="connsiteY660" fmla="*/ 325396 h 342479"/>
              <a:gd name="connsiteX661" fmla="*/ 214605 w 375096"/>
              <a:gd name="connsiteY661" fmla="*/ 325417 h 342479"/>
              <a:gd name="connsiteX662" fmla="*/ 213009 w 375096"/>
              <a:gd name="connsiteY662" fmla="*/ 325643 h 342479"/>
              <a:gd name="connsiteX663" fmla="*/ 212267 w 375096"/>
              <a:gd name="connsiteY663" fmla="*/ 326743 h 342479"/>
              <a:gd name="connsiteX664" fmla="*/ 210783 w 375096"/>
              <a:gd name="connsiteY664" fmla="*/ 326743 h 342479"/>
              <a:gd name="connsiteX665" fmla="*/ 210041 w 375096"/>
              <a:gd name="connsiteY665" fmla="*/ 326743 h 342479"/>
              <a:gd name="connsiteX666" fmla="*/ 209670 w 375096"/>
              <a:gd name="connsiteY666" fmla="*/ 327843 h 342479"/>
              <a:gd name="connsiteX667" fmla="*/ 208928 w 375096"/>
              <a:gd name="connsiteY667" fmla="*/ 327843 h 342479"/>
              <a:gd name="connsiteX668" fmla="*/ 208557 w 375096"/>
              <a:gd name="connsiteY668" fmla="*/ 327843 h 342479"/>
              <a:gd name="connsiteX669" fmla="*/ 207072 w 375096"/>
              <a:gd name="connsiteY669" fmla="*/ 328210 h 342479"/>
              <a:gd name="connsiteX670" fmla="*/ 206701 w 375096"/>
              <a:gd name="connsiteY670" fmla="*/ 328210 h 342479"/>
              <a:gd name="connsiteX671" fmla="*/ 205959 w 375096"/>
              <a:gd name="connsiteY671" fmla="*/ 328210 h 342479"/>
              <a:gd name="connsiteX672" fmla="*/ 205959 w 375096"/>
              <a:gd name="connsiteY672" fmla="*/ 328577 h 342479"/>
              <a:gd name="connsiteX673" fmla="*/ 205588 w 375096"/>
              <a:gd name="connsiteY673" fmla="*/ 330044 h 342479"/>
              <a:gd name="connsiteX674" fmla="*/ 205217 w 375096"/>
              <a:gd name="connsiteY674" fmla="*/ 330778 h 342479"/>
              <a:gd name="connsiteX675" fmla="*/ 204475 w 375096"/>
              <a:gd name="connsiteY675" fmla="*/ 331145 h 342479"/>
              <a:gd name="connsiteX676" fmla="*/ 203362 w 375096"/>
              <a:gd name="connsiteY676" fmla="*/ 331512 h 342479"/>
              <a:gd name="connsiteX677" fmla="*/ 198910 w 375096"/>
              <a:gd name="connsiteY677" fmla="*/ 331512 h 342479"/>
              <a:gd name="connsiteX678" fmla="*/ 197933 w 375096"/>
              <a:gd name="connsiteY678" fmla="*/ 331270 h 342479"/>
              <a:gd name="connsiteX679" fmla="*/ 195083 w 375096"/>
              <a:gd name="connsiteY679" fmla="*/ 329057 h 342479"/>
              <a:gd name="connsiteX680" fmla="*/ 194700 w 375096"/>
              <a:gd name="connsiteY680" fmla="*/ 329184 h 342479"/>
              <a:gd name="connsiteX681" fmla="*/ 194086 w 375096"/>
              <a:gd name="connsiteY681" fmla="*/ 328577 h 342479"/>
              <a:gd name="connsiteX682" fmla="*/ 187779 w 375096"/>
              <a:gd name="connsiteY682" fmla="*/ 328577 h 342479"/>
              <a:gd name="connsiteX683" fmla="*/ 186295 w 375096"/>
              <a:gd name="connsiteY683" fmla="*/ 329311 h 342479"/>
              <a:gd name="connsiteX684" fmla="*/ 185552 w 375096"/>
              <a:gd name="connsiteY684" fmla="*/ 329311 h 342479"/>
              <a:gd name="connsiteX685" fmla="*/ 185512 w 375096"/>
              <a:gd name="connsiteY685" fmla="*/ 329311 h 342479"/>
              <a:gd name="connsiteX686" fmla="*/ 184494 w 375096"/>
              <a:gd name="connsiteY686" fmla="*/ 329057 h 342479"/>
              <a:gd name="connsiteX687" fmla="*/ 184346 w 375096"/>
              <a:gd name="connsiteY687" fmla="*/ 329081 h 342479"/>
              <a:gd name="connsiteX688" fmla="*/ 183326 w 375096"/>
              <a:gd name="connsiteY688" fmla="*/ 328577 h 342479"/>
              <a:gd name="connsiteX689" fmla="*/ 182955 w 375096"/>
              <a:gd name="connsiteY689" fmla="*/ 328577 h 342479"/>
              <a:gd name="connsiteX690" fmla="*/ 182213 w 375096"/>
              <a:gd name="connsiteY690" fmla="*/ 328577 h 342479"/>
              <a:gd name="connsiteX691" fmla="*/ 181842 w 375096"/>
              <a:gd name="connsiteY691" fmla="*/ 329311 h 342479"/>
              <a:gd name="connsiteX692" fmla="*/ 181440 w 375096"/>
              <a:gd name="connsiteY692" fmla="*/ 329311 h 342479"/>
              <a:gd name="connsiteX693" fmla="*/ 180626 w 375096"/>
              <a:gd name="connsiteY693" fmla="*/ 329108 h 342479"/>
              <a:gd name="connsiteX694" fmla="*/ 180358 w 375096"/>
              <a:gd name="connsiteY694" fmla="*/ 328577 h 342479"/>
              <a:gd name="connsiteX695" fmla="*/ 179987 w 375096"/>
              <a:gd name="connsiteY695" fmla="*/ 328210 h 342479"/>
              <a:gd name="connsiteX696" fmla="*/ 179245 w 375096"/>
              <a:gd name="connsiteY696" fmla="*/ 327843 h 342479"/>
              <a:gd name="connsiteX697" fmla="*/ 178874 w 375096"/>
              <a:gd name="connsiteY697" fmla="*/ 327843 h 342479"/>
              <a:gd name="connsiteX698" fmla="*/ 178874 w 375096"/>
              <a:gd name="connsiteY698" fmla="*/ 328210 h 342479"/>
              <a:gd name="connsiteX699" fmla="*/ 178865 w 375096"/>
              <a:gd name="connsiteY699" fmla="*/ 328229 h 342479"/>
              <a:gd name="connsiteX700" fmla="*/ 178385 w 375096"/>
              <a:gd name="connsiteY700" fmla="*/ 327430 h 342479"/>
              <a:gd name="connsiteX701" fmla="*/ 177570 w 375096"/>
              <a:gd name="connsiteY701" fmla="*/ 327430 h 342479"/>
              <a:gd name="connsiteX702" fmla="*/ 177390 w 375096"/>
              <a:gd name="connsiteY702" fmla="*/ 328330 h 342479"/>
              <a:gd name="connsiteX703" fmla="*/ 177390 w 375096"/>
              <a:gd name="connsiteY703" fmla="*/ 328210 h 342479"/>
              <a:gd name="connsiteX704" fmla="*/ 176648 w 375096"/>
              <a:gd name="connsiteY704" fmla="*/ 327843 h 342479"/>
              <a:gd name="connsiteX705" fmla="*/ 175906 w 375096"/>
              <a:gd name="connsiteY705" fmla="*/ 327843 h 342479"/>
              <a:gd name="connsiteX706" fmla="*/ 175163 w 375096"/>
              <a:gd name="connsiteY706" fmla="*/ 328577 h 342479"/>
              <a:gd name="connsiteX707" fmla="*/ 175163 w 375096"/>
              <a:gd name="connsiteY707" fmla="*/ 330044 h 342479"/>
              <a:gd name="connsiteX708" fmla="*/ 175163 w 375096"/>
              <a:gd name="connsiteY708" fmla="*/ 332612 h 342479"/>
              <a:gd name="connsiteX709" fmla="*/ 175163 w 375096"/>
              <a:gd name="connsiteY709" fmla="*/ 336280 h 342479"/>
              <a:gd name="connsiteX710" fmla="*/ 173679 w 375096"/>
              <a:gd name="connsiteY710" fmla="*/ 336280 h 342479"/>
              <a:gd name="connsiteX711" fmla="*/ 171082 w 375096"/>
              <a:gd name="connsiteY711" fmla="*/ 336280 h 342479"/>
              <a:gd name="connsiteX712" fmla="*/ 168856 w 375096"/>
              <a:gd name="connsiteY712" fmla="*/ 336280 h 342479"/>
              <a:gd name="connsiteX713" fmla="*/ 167743 w 375096"/>
              <a:gd name="connsiteY713" fmla="*/ 336280 h 342479"/>
              <a:gd name="connsiteX714" fmla="*/ 167372 w 375096"/>
              <a:gd name="connsiteY714" fmla="*/ 336647 h 342479"/>
              <a:gd name="connsiteX715" fmla="*/ 166630 w 375096"/>
              <a:gd name="connsiteY715" fmla="*/ 336647 h 342479"/>
              <a:gd name="connsiteX716" fmla="*/ 166630 w 375096"/>
              <a:gd name="connsiteY716" fmla="*/ 336280 h 342479"/>
              <a:gd name="connsiteX717" fmla="*/ 166259 w 375096"/>
              <a:gd name="connsiteY717" fmla="*/ 336280 h 342479"/>
              <a:gd name="connsiteX718" fmla="*/ 166630 w 375096"/>
              <a:gd name="connsiteY718" fmla="*/ 336647 h 342479"/>
              <a:gd name="connsiteX719" fmla="*/ 166456 w 375096"/>
              <a:gd name="connsiteY719" fmla="*/ 336819 h 342479"/>
              <a:gd name="connsiteX720" fmla="*/ 165352 w 375096"/>
              <a:gd name="connsiteY720" fmla="*/ 336378 h 342479"/>
              <a:gd name="connsiteX721" fmla="*/ 165146 w 375096"/>
              <a:gd name="connsiteY721" fmla="*/ 336893 h 342479"/>
              <a:gd name="connsiteX722" fmla="*/ 165097 w 375096"/>
              <a:gd name="connsiteY722" fmla="*/ 337014 h 342479"/>
              <a:gd name="connsiteX723" fmla="*/ 164774 w 375096"/>
              <a:gd name="connsiteY723" fmla="*/ 337014 h 342479"/>
              <a:gd name="connsiteX724" fmla="*/ 164774 w 375096"/>
              <a:gd name="connsiteY724" fmla="*/ 337748 h 342479"/>
              <a:gd name="connsiteX725" fmla="*/ 164774 w 375096"/>
              <a:gd name="connsiteY725" fmla="*/ 337820 h 342479"/>
              <a:gd name="connsiteX726" fmla="*/ 164656 w 375096"/>
              <a:gd name="connsiteY726" fmla="*/ 338115 h 342479"/>
              <a:gd name="connsiteX727" fmla="*/ 164032 w 375096"/>
              <a:gd name="connsiteY727" fmla="*/ 338115 h 342479"/>
              <a:gd name="connsiteX728" fmla="*/ 163661 w 375096"/>
              <a:gd name="connsiteY728" fmla="*/ 338115 h 342479"/>
              <a:gd name="connsiteX729" fmla="*/ 163290 w 375096"/>
              <a:gd name="connsiteY729" fmla="*/ 339215 h 342479"/>
              <a:gd name="connsiteX730" fmla="*/ 163290 w 375096"/>
              <a:gd name="connsiteY730" fmla="*/ 339582 h 342479"/>
              <a:gd name="connsiteX731" fmla="*/ 163290 w 375096"/>
              <a:gd name="connsiteY731" fmla="*/ 339873 h 342479"/>
              <a:gd name="connsiteX732" fmla="*/ 162908 w 375096"/>
              <a:gd name="connsiteY732" fmla="*/ 340445 h 342479"/>
              <a:gd name="connsiteX733" fmla="*/ 162715 w 375096"/>
              <a:gd name="connsiteY733" fmla="*/ 340600 h 342479"/>
              <a:gd name="connsiteX734" fmla="*/ 162548 w 375096"/>
              <a:gd name="connsiteY734" fmla="*/ 340682 h 342479"/>
              <a:gd name="connsiteX735" fmla="*/ 162548 w 375096"/>
              <a:gd name="connsiteY735" fmla="*/ 340733 h 342479"/>
              <a:gd name="connsiteX736" fmla="*/ 160872 w 375096"/>
              <a:gd name="connsiteY736" fmla="*/ 342072 h 342479"/>
              <a:gd name="connsiteX737" fmla="*/ 159243 w 375096"/>
              <a:gd name="connsiteY737" fmla="*/ 342479 h 342479"/>
              <a:gd name="connsiteX738" fmla="*/ 153948 w 375096"/>
              <a:gd name="connsiteY738" fmla="*/ 340445 h 342479"/>
              <a:gd name="connsiteX739" fmla="*/ 149468 w 375096"/>
              <a:gd name="connsiteY739" fmla="*/ 340039 h 342479"/>
              <a:gd name="connsiteX740" fmla="*/ 147839 w 375096"/>
              <a:gd name="connsiteY740" fmla="*/ 339225 h 342479"/>
              <a:gd name="connsiteX741" fmla="*/ 147432 w 375096"/>
              <a:gd name="connsiteY741" fmla="*/ 336378 h 342479"/>
              <a:gd name="connsiteX742" fmla="*/ 146618 w 375096"/>
              <a:gd name="connsiteY742" fmla="*/ 335158 h 342479"/>
              <a:gd name="connsiteX743" fmla="*/ 144581 w 375096"/>
              <a:gd name="connsiteY743" fmla="*/ 333531 h 342479"/>
              <a:gd name="connsiteX744" fmla="*/ 142545 w 375096"/>
              <a:gd name="connsiteY744" fmla="*/ 328650 h 342479"/>
              <a:gd name="connsiteX745" fmla="*/ 140101 w 375096"/>
              <a:gd name="connsiteY745" fmla="*/ 321735 h 342479"/>
              <a:gd name="connsiteX746" fmla="*/ 140101 w 375096"/>
              <a:gd name="connsiteY746" fmla="*/ 318888 h 342479"/>
              <a:gd name="connsiteX747" fmla="*/ 138472 w 375096"/>
              <a:gd name="connsiteY747" fmla="*/ 318888 h 342479"/>
              <a:gd name="connsiteX748" fmla="*/ 133992 w 375096"/>
              <a:gd name="connsiteY748" fmla="*/ 317668 h 342479"/>
              <a:gd name="connsiteX749" fmla="*/ 131141 w 375096"/>
              <a:gd name="connsiteY749" fmla="*/ 315634 h 342479"/>
              <a:gd name="connsiteX750" fmla="*/ 129512 w 375096"/>
              <a:gd name="connsiteY750" fmla="*/ 307499 h 342479"/>
              <a:gd name="connsiteX751" fmla="*/ 128698 w 375096"/>
              <a:gd name="connsiteY751" fmla="*/ 305465 h 342479"/>
              <a:gd name="connsiteX752" fmla="*/ 125440 w 375096"/>
              <a:gd name="connsiteY752" fmla="*/ 303025 h 342479"/>
              <a:gd name="connsiteX753" fmla="*/ 122996 w 375096"/>
              <a:gd name="connsiteY753" fmla="*/ 301398 h 342479"/>
              <a:gd name="connsiteX754" fmla="*/ 118923 w 375096"/>
              <a:gd name="connsiteY754" fmla="*/ 300991 h 342479"/>
              <a:gd name="connsiteX755" fmla="*/ 110371 w 375096"/>
              <a:gd name="connsiteY755" fmla="*/ 302618 h 342479"/>
              <a:gd name="connsiteX756" fmla="*/ 101818 w 375096"/>
              <a:gd name="connsiteY756" fmla="*/ 302618 h 342479"/>
              <a:gd name="connsiteX757" fmla="*/ 96116 w 375096"/>
              <a:gd name="connsiteY757" fmla="*/ 305059 h 342479"/>
              <a:gd name="connsiteX758" fmla="*/ 92451 w 375096"/>
              <a:gd name="connsiteY758" fmla="*/ 304245 h 342479"/>
              <a:gd name="connsiteX759" fmla="*/ 86342 w 375096"/>
              <a:gd name="connsiteY759" fmla="*/ 303432 h 342479"/>
              <a:gd name="connsiteX760" fmla="*/ 83491 w 375096"/>
              <a:gd name="connsiteY760" fmla="*/ 308719 h 342479"/>
              <a:gd name="connsiteX761" fmla="*/ 81454 w 375096"/>
              <a:gd name="connsiteY761" fmla="*/ 306279 h 342479"/>
              <a:gd name="connsiteX762" fmla="*/ 76567 w 375096"/>
              <a:gd name="connsiteY762" fmla="*/ 306279 h 342479"/>
              <a:gd name="connsiteX763" fmla="*/ 72494 w 375096"/>
              <a:gd name="connsiteY763" fmla="*/ 303025 h 342479"/>
              <a:gd name="connsiteX764" fmla="*/ 66793 w 375096"/>
              <a:gd name="connsiteY764" fmla="*/ 303432 h 342479"/>
              <a:gd name="connsiteX765" fmla="*/ 61498 w 375096"/>
              <a:gd name="connsiteY765" fmla="*/ 303025 h 342479"/>
              <a:gd name="connsiteX766" fmla="*/ 58647 w 375096"/>
              <a:gd name="connsiteY766" fmla="*/ 306279 h 342479"/>
              <a:gd name="connsiteX767" fmla="*/ 52945 w 375096"/>
              <a:gd name="connsiteY767" fmla="*/ 307092 h 342479"/>
              <a:gd name="connsiteX768" fmla="*/ 41542 w 375096"/>
              <a:gd name="connsiteY768" fmla="*/ 305465 h 342479"/>
              <a:gd name="connsiteX769" fmla="*/ 37062 w 375096"/>
              <a:gd name="connsiteY769" fmla="*/ 305465 h 342479"/>
              <a:gd name="connsiteX770" fmla="*/ 30953 w 375096"/>
              <a:gd name="connsiteY770" fmla="*/ 308719 h 342479"/>
              <a:gd name="connsiteX771" fmla="*/ 28102 w 375096"/>
              <a:gd name="connsiteY771" fmla="*/ 307092 h 342479"/>
              <a:gd name="connsiteX772" fmla="*/ 24844 w 375096"/>
              <a:gd name="connsiteY772" fmla="*/ 309533 h 342479"/>
              <a:gd name="connsiteX773" fmla="*/ 21586 w 375096"/>
              <a:gd name="connsiteY773" fmla="*/ 309533 h 342479"/>
              <a:gd name="connsiteX774" fmla="*/ 19549 w 375096"/>
              <a:gd name="connsiteY774" fmla="*/ 311160 h 342479"/>
              <a:gd name="connsiteX775" fmla="*/ 18327 w 375096"/>
              <a:gd name="connsiteY775" fmla="*/ 308719 h 342479"/>
              <a:gd name="connsiteX776" fmla="*/ 17106 w 375096"/>
              <a:gd name="connsiteY776" fmla="*/ 307906 h 342479"/>
              <a:gd name="connsiteX777" fmla="*/ 17106 w 375096"/>
              <a:gd name="connsiteY777" fmla="*/ 302211 h 342479"/>
              <a:gd name="connsiteX778" fmla="*/ 17920 w 375096"/>
              <a:gd name="connsiteY778" fmla="*/ 296924 h 342479"/>
              <a:gd name="connsiteX779" fmla="*/ 22400 w 375096"/>
              <a:gd name="connsiteY779" fmla="*/ 285128 h 342479"/>
              <a:gd name="connsiteX780" fmla="*/ 26066 w 375096"/>
              <a:gd name="connsiteY780" fmla="*/ 280247 h 342479"/>
              <a:gd name="connsiteX781" fmla="*/ 31360 w 375096"/>
              <a:gd name="connsiteY781" fmla="*/ 276180 h 342479"/>
              <a:gd name="connsiteX782" fmla="*/ 37062 w 375096"/>
              <a:gd name="connsiteY782" fmla="*/ 274146 h 342479"/>
              <a:gd name="connsiteX783" fmla="*/ 43171 w 375096"/>
              <a:gd name="connsiteY783" fmla="*/ 271706 h 342479"/>
              <a:gd name="connsiteX784" fmla="*/ 48058 w 375096"/>
              <a:gd name="connsiteY784" fmla="*/ 270485 h 342479"/>
              <a:gd name="connsiteX785" fmla="*/ 53353 w 375096"/>
              <a:gd name="connsiteY785" fmla="*/ 265604 h 342479"/>
              <a:gd name="connsiteX786" fmla="*/ 54574 w 375096"/>
              <a:gd name="connsiteY786" fmla="*/ 263164 h 342479"/>
              <a:gd name="connsiteX787" fmla="*/ 54167 w 375096"/>
              <a:gd name="connsiteY787" fmla="*/ 259096 h 342479"/>
              <a:gd name="connsiteX788" fmla="*/ 52131 w 375096"/>
              <a:gd name="connsiteY788" fmla="*/ 257063 h 342479"/>
              <a:gd name="connsiteX789" fmla="*/ 43985 w 375096"/>
              <a:gd name="connsiteY789" fmla="*/ 255436 h 342479"/>
              <a:gd name="connsiteX790" fmla="*/ 44393 w 375096"/>
              <a:gd name="connsiteY790" fmla="*/ 249741 h 342479"/>
              <a:gd name="connsiteX791" fmla="*/ 43985 w 375096"/>
              <a:gd name="connsiteY791" fmla="*/ 243640 h 342479"/>
              <a:gd name="connsiteX792" fmla="*/ 41949 w 375096"/>
              <a:gd name="connsiteY792" fmla="*/ 233065 h 342479"/>
              <a:gd name="connsiteX793" fmla="*/ 39913 w 375096"/>
              <a:gd name="connsiteY793" fmla="*/ 230624 h 342479"/>
              <a:gd name="connsiteX794" fmla="*/ 28916 w 375096"/>
              <a:gd name="connsiteY794" fmla="*/ 226964 h 342479"/>
              <a:gd name="connsiteX795" fmla="*/ 22400 w 375096"/>
              <a:gd name="connsiteY795" fmla="*/ 223710 h 342479"/>
              <a:gd name="connsiteX796" fmla="*/ 17513 w 375096"/>
              <a:gd name="connsiteY796" fmla="*/ 219642 h 342479"/>
              <a:gd name="connsiteX797" fmla="*/ 8960 w 375096"/>
              <a:gd name="connsiteY797" fmla="*/ 202152 h 342479"/>
              <a:gd name="connsiteX798" fmla="*/ 3258 w 375096"/>
              <a:gd name="connsiteY798" fmla="*/ 197271 h 342479"/>
              <a:gd name="connsiteX799" fmla="*/ 0 w 375096"/>
              <a:gd name="connsiteY799" fmla="*/ 193204 h 342479"/>
              <a:gd name="connsiteX800" fmla="*/ 1629 w 375096"/>
              <a:gd name="connsiteY800" fmla="*/ 191170 h 342479"/>
              <a:gd name="connsiteX801" fmla="*/ 25658 w 375096"/>
              <a:gd name="connsiteY801" fmla="*/ 197678 h 342479"/>
              <a:gd name="connsiteX802" fmla="*/ 32989 w 375096"/>
              <a:gd name="connsiteY802" fmla="*/ 201745 h 342479"/>
              <a:gd name="connsiteX803" fmla="*/ 35840 w 375096"/>
              <a:gd name="connsiteY803" fmla="*/ 202152 h 342479"/>
              <a:gd name="connsiteX804" fmla="*/ 37469 w 375096"/>
              <a:gd name="connsiteY804" fmla="*/ 201745 h 342479"/>
              <a:gd name="connsiteX805" fmla="*/ 39098 w 375096"/>
              <a:gd name="connsiteY805" fmla="*/ 200525 h 342479"/>
              <a:gd name="connsiteX806" fmla="*/ 40320 w 375096"/>
              <a:gd name="connsiteY806" fmla="*/ 200119 h 342479"/>
              <a:gd name="connsiteX807" fmla="*/ 44393 w 375096"/>
              <a:gd name="connsiteY807" fmla="*/ 200119 h 342479"/>
              <a:gd name="connsiteX808" fmla="*/ 48058 w 375096"/>
              <a:gd name="connsiteY808" fmla="*/ 199712 h 342479"/>
              <a:gd name="connsiteX809" fmla="*/ 52945 w 375096"/>
              <a:gd name="connsiteY809" fmla="*/ 199712 h 342479"/>
              <a:gd name="connsiteX810" fmla="*/ 58647 w 375096"/>
              <a:gd name="connsiteY810" fmla="*/ 199305 h 342479"/>
              <a:gd name="connsiteX811" fmla="*/ 65571 w 375096"/>
              <a:gd name="connsiteY811" fmla="*/ 199305 h 342479"/>
              <a:gd name="connsiteX812" fmla="*/ 72087 w 375096"/>
              <a:gd name="connsiteY812" fmla="*/ 202152 h 342479"/>
              <a:gd name="connsiteX813" fmla="*/ 73309 w 375096"/>
              <a:gd name="connsiteY813" fmla="*/ 201339 h 342479"/>
              <a:gd name="connsiteX814" fmla="*/ 74938 w 375096"/>
              <a:gd name="connsiteY814" fmla="*/ 199305 h 342479"/>
              <a:gd name="connsiteX815" fmla="*/ 76160 w 375096"/>
              <a:gd name="connsiteY815" fmla="*/ 198085 h 342479"/>
              <a:gd name="connsiteX816" fmla="*/ 79011 w 375096"/>
              <a:gd name="connsiteY816" fmla="*/ 197271 h 342479"/>
              <a:gd name="connsiteX817" fmla="*/ 83898 w 375096"/>
              <a:gd name="connsiteY817" fmla="*/ 197271 h 342479"/>
              <a:gd name="connsiteX818" fmla="*/ 94487 w 375096"/>
              <a:gd name="connsiteY818" fmla="*/ 197678 h 342479"/>
              <a:gd name="connsiteX819" fmla="*/ 101003 w 375096"/>
              <a:gd name="connsiteY819" fmla="*/ 196051 h 342479"/>
              <a:gd name="connsiteX820" fmla="*/ 109149 w 375096"/>
              <a:gd name="connsiteY820" fmla="*/ 193204 h 342479"/>
              <a:gd name="connsiteX821" fmla="*/ 119330 w 375096"/>
              <a:gd name="connsiteY821" fmla="*/ 191170 h 342479"/>
              <a:gd name="connsiteX822" fmla="*/ 122996 w 375096"/>
              <a:gd name="connsiteY822" fmla="*/ 188730 h 342479"/>
              <a:gd name="connsiteX823" fmla="*/ 122996 w 375096"/>
              <a:gd name="connsiteY823" fmla="*/ 186289 h 342479"/>
              <a:gd name="connsiteX824" fmla="*/ 121367 w 375096"/>
              <a:gd name="connsiteY824" fmla="*/ 184662 h 342479"/>
              <a:gd name="connsiteX825" fmla="*/ 121367 w 375096"/>
              <a:gd name="connsiteY825" fmla="*/ 183035 h 342479"/>
              <a:gd name="connsiteX826" fmla="*/ 122996 w 375096"/>
              <a:gd name="connsiteY826" fmla="*/ 175307 h 342479"/>
              <a:gd name="connsiteX827" fmla="*/ 122589 w 375096"/>
              <a:gd name="connsiteY827" fmla="*/ 170019 h 342479"/>
              <a:gd name="connsiteX828" fmla="*/ 124218 w 375096"/>
              <a:gd name="connsiteY828" fmla="*/ 164325 h 342479"/>
              <a:gd name="connsiteX829" fmla="*/ 125440 w 375096"/>
              <a:gd name="connsiteY829" fmla="*/ 161885 h 342479"/>
              <a:gd name="connsiteX830" fmla="*/ 129919 w 375096"/>
              <a:gd name="connsiteY830" fmla="*/ 158224 h 342479"/>
              <a:gd name="connsiteX831" fmla="*/ 132363 w 375096"/>
              <a:gd name="connsiteY831" fmla="*/ 153750 h 342479"/>
              <a:gd name="connsiteX832" fmla="*/ 135621 w 375096"/>
              <a:gd name="connsiteY832" fmla="*/ 152123 h 342479"/>
              <a:gd name="connsiteX833" fmla="*/ 136843 w 375096"/>
              <a:gd name="connsiteY833" fmla="*/ 153343 h 342479"/>
              <a:gd name="connsiteX834" fmla="*/ 136843 w 375096"/>
              <a:gd name="connsiteY834" fmla="*/ 154563 h 342479"/>
              <a:gd name="connsiteX835" fmla="*/ 141730 w 375096"/>
              <a:gd name="connsiteY835" fmla="*/ 155377 h 342479"/>
              <a:gd name="connsiteX836" fmla="*/ 146210 w 375096"/>
              <a:gd name="connsiteY836" fmla="*/ 154156 h 342479"/>
              <a:gd name="connsiteX837" fmla="*/ 150690 w 375096"/>
              <a:gd name="connsiteY837" fmla="*/ 153343 h 342479"/>
              <a:gd name="connsiteX838" fmla="*/ 153541 w 375096"/>
              <a:gd name="connsiteY838" fmla="*/ 152529 h 342479"/>
              <a:gd name="connsiteX839" fmla="*/ 154356 w 375096"/>
              <a:gd name="connsiteY839" fmla="*/ 151716 h 342479"/>
              <a:gd name="connsiteX840" fmla="*/ 154356 w 375096"/>
              <a:gd name="connsiteY840" fmla="*/ 150902 h 342479"/>
              <a:gd name="connsiteX841" fmla="*/ 151505 w 375096"/>
              <a:gd name="connsiteY841" fmla="*/ 149682 h 342479"/>
              <a:gd name="connsiteX842" fmla="*/ 151098 w 375096"/>
              <a:gd name="connsiteY842" fmla="*/ 148869 h 342479"/>
              <a:gd name="connsiteX843" fmla="*/ 152727 w 375096"/>
              <a:gd name="connsiteY843" fmla="*/ 147242 h 342479"/>
              <a:gd name="connsiteX844" fmla="*/ 159650 w 375096"/>
              <a:gd name="connsiteY844" fmla="*/ 143581 h 342479"/>
              <a:gd name="connsiteX845" fmla="*/ 160465 w 375096"/>
              <a:gd name="connsiteY845" fmla="*/ 141547 h 342479"/>
              <a:gd name="connsiteX846" fmla="*/ 162501 w 375096"/>
              <a:gd name="connsiteY846" fmla="*/ 140734 h 342479"/>
              <a:gd name="connsiteX847" fmla="*/ 164945 w 375096"/>
              <a:gd name="connsiteY847" fmla="*/ 140734 h 342479"/>
              <a:gd name="connsiteX848" fmla="*/ 171461 w 375096"/>
              <a:gd name="connsiteY848" fmla="*/ 142768 h 342479"/>
              <a:gd name="connsiteX849" fmla="*/ 171461 w 375096"/>
              <a:gd name="connsiteY849" fmla="*/ 141547 h 342479"/>
              <a:gd name="connsiteX850" fmla="*/ 170239 w 375096"/>
              <a:gd name="connsiteY850" fmla="*/ 141141 h 342479"/>
              <a:gd name="connsiteX851" fmla="*/ 171054 w 375096"/>
              <a:gd name="connsiteY851" fmla="*/ 139514 h 342479"/>
              <a:gd name="connsiteX852" fmla="*/ 172683 w 375096"/>
              <a:gd name="connsiteY852" fmla="*/ 139514 h 342479"/>
              <a:gd name="connsiteX853" fmla="*/ 175534 w 375096"/>
              <a:gd name="connsiteY853" fmla="*/ 141547 h 342479"/>
              <a:gd name="connsiteX854" fmla="*/ 175941 w 375096"/>
              <a:gd name="connsiteY854" fmla="*/ 143174 h 342479"/>
              <a:gd name="connsiteX855" fmla="*/ 177163 w 375096"/>
              <a:gd name="connsiteY855" fmla="*/ 144801 h 342479"/>
              <a:gd name="connsiteX856" fmla="*/ 179606 w 375096"/>
              <a:gd name="connsiteY856" fmla="*/ 145615 h 342479"/>
              <a:gd name="connsiteX857" fmla="*/ 180421 w 375096"/>
              <a:gd name="connsiteY857" fmla="*/ 145615 h 342479"/>
              <a:gd name="connsiteX858" fmla="*/ 188566 w 375096"/>
              <a:gd name="connsiteY858" fmla="*/ 137073 h 342479"/>
              <a:gd name="connsiteX859" fmla="*/ 188566 w 375096"/>
              <a:gd name="connsiteY859" fmla="*/ 135853 h 342479"/>
              <a:gd name="connsiteX860" fmla="*/ 187752 w 375096"/>
              <a:gd name="connsiteY860" fmla="*/ 131379 h 342479"/>
              <a:gd name="connsiteX861" fmla="*/ 186937 w 375096"/>
              <a:gd name="connsiteY861" fmla="*/ 124057 h 342479"/>
              <a:gd name="connsiteX862" fmla="*/ 187752 w 375096"/>
              <a:gd name="connsiteY862" fmla="*/ 122837 h 342479"/>
              <a:gd name="connsiteX863" fmla="*/ 188974 w 375096"/>
              <a:gd name="connsiteY863" fmla="*/ 120803 h 342479"/>
              <a:gd name="connsiteX864" fmla="*/ 190195 w 375096"/>
              <a:gd name="connsiteY864" fmla="*/ 118770 h 342479"/>
              <a:gd name="connsiteX865" fmla="*/ 191010 w 375096"/>
              <a:gd name="connsiteY865" fmla="*/ 118770 h 342479"/>
              <a:gd name="connsiteX866" fmla="*/ 191417 w 375096"/>
              <a:gd name="connsiteY866" fmla="*/ 117143 h 342479"/>
              <a:gd name="connsiteX867" fmla="*/ 191010 w 375096"/>
              <a:gd name="connsiteY867" fmla="*/ 114702 h 342479"/>
              <a:gd name="connsiteX868" fmla="*/ 191417 w 375096"/>
              <a:gd name="connsiteY868" fmla="*/ 112668 h 342479"/>
              <a:gd name="connsiteX869" fmla="*/ 193861 w 375096"/>
              <a:gd name="connsiteY869" fmla="*/ 111855 h 342479"/>
              <a:gd name="connsiteX870" fmla="*/ 194675 w 375096"/>
              <a:gd name="connsiteY870" fmla="*/ 106160 h 342479"/>
              <a:gd name="connsiteX871" fmla="*/ 199563 w 375096"/>
              <a:gd name="connsiteY871" fmla="*/ 104940 h 342479"/>
              <a:gd name="connsiteX872" fmla="*/ 202414 w 375096"/>
              <a:gd name="connsiteY872" fmla="*/ 105347 h 342479"/>
              <a:gd name="connsiteX873" fmla="*/ 206486 w 375096"/>
              <a:gd name="connsiteY873" fmla="*/ 102093 h 342479"/>
              <a:gd name="connsiteX874" fmla="*/ 209744 w 375096"/>
              <a:gd name="connsiteY874" fmla="*/ 101280 h 342479"/>
              <a:gd name="connsiteX875" fmla="*/ 211374 w 375096"/>
              <a:gd name="connsiteY875" fmla="*/ 98839 h 342479"/>
              <a:gd name="connsiteX876" fmla="*/ 211374 w 375096"/>
              <a:gd name="connsiteY876" fmla="*/ 97212 h 342479"/>
              <a:gd name="connsiteX877" fmla="*/ 209744 w 375096"/>
              <a:gd name="connsiteY877" fmla="*/ 95178 h 342479"/>
              <a:gd name="connsiteX878" fmla="*/ 207708 w 375096"/>
              <a:gd name="connsiteY878" fmla="*/ 88670 h 342479"/>
              <a:gd name="connsiteX879" fmla="*/ 206079 w 375096"/>
              <a:gd name="connsiteY879" fmla="*/ 88670 h 342479"/>
              <a:gd name="connsiteX880" fmla="*/ 203635 w 375096"/>
              <a:gd name="connsiteY880" fmla="*/ 84603 h 342479"/>
              <a:gd name="connsiteX881" fmla="*/ 203228 w 375096"/>
              <a:gd name="connsiteY881" fmla="*/ 83383 h 342479"/>
              <a:gd name="connsiteX882" fmla="*/ 203635 w 375096"/>
              <a:gd name="connsiteY882" fmla="*/ 81349 h 342479"/>
              <a:gd name="connsiteX883" fmla="*/ 205265 w 375096"/>
              <a:gd name="connsiteY883" fmla="*/ 80129 h 342479"/>
              <a:gd name="connsiteX884" fmla="*/ 206894 w 375096"/>
              <a:gd name="connsiteY884" fmla="*/ 80942 h 342479"/>
              <a:gd name="connsiteX885" fmla="*/ 214632 w 375096"/>
              <a:gd name="connsiteY885" fmla="*/ 82569 h 342479"/>
              <a:gd name="connsiteX886" fmla="*/ 219112 w 375096"/>
              <a:gd name="connsiteY886" fmla="*/ 83383 h 342479"/>
              <a:gd name="connsiteX887" fmla="*/ 223592 w 375096"/>
              <a:gd name="connsiteY887" fmla="*/ 82163 h 342479"/>
              <a:gd name="connsiteX888" fmla="*/ 226035 w 375096"/>
              <a:gd name="connsiteY888" fmla="*/ 80942 h 342479"/>
              <a:gd name="connsiteX889" fmla="*/ 228886 w 375096"/>
              <a:gd name="connsiteY889" fmla="*/ 76875 h 342479"/>
              <a:gd name="connsiteX890" fmla="*/ 228886 w 375096"/>
              <a:gd name="connsiteY890" fmla="*/ 73621 h 342479"/>
              <a:gd name="connsiteX891" fmla="*/ 230515 w 375096"/>
              <a:gd name="connsiteY891" fmla="*/ 72401 h 342479"/>
              <a:gd name="connsiteX892" fmla="*/ 228886 w 375096"/>
              <a:gd name="connsiteY892" fmla="*/ 71180 h 342479"/>
              <a:gd name="connsiteX893" fmla="*/ 227257 w 375096"/>
              <a:gd name="connsiteY893" fmla="*/ 70367 h 342479"/>
              <a:gd name="connsiteX894" fmla="*/ 227257 w 375096"/>
              <a:gd name="connsiteY894" fmla="*/ 67926 h 342479"/>
              <a:gd name="connsiteX895" fmla="*/ 228479 w 375096"/>
              <a:gd name="connsiteY895" fmla="*/ 66300 h 342479"/>
              <a:gd name="connsiteX896" fmla="*/ 230108 w 375096"/>
              <a:gd name="connsiteY896" fmla="*/ 63452 h 342479"/>
              <a:gd name="connsiteX897" fmla="*/ 232959 w 375096"/>
              <a:gd name="connsiteY897" fmla="*/ 59792 h 342479"/>
              <a:gd name="connsiteX898" fmla="*/ 236624 w 375096"/>
              <a:gd name="connsiteY898" fmla="*/ 57351 h 342479"/>
              <a:gd name="connsiteX899" fmla="*/ 239068 w 375096"/>
              <a:gd name="connsiteY899" fmla="*/ 54097 h 342479"/>
              <a:gd name="connsiteX900" fmla="*/ 240697 w 375096"/>
              <a:gd name="connsiteY900" fmla="*/ 51250 h 342479"/>
              <a:gd name="connsiteX901" fmla="*/ 240697 w 375096"/>
              <a:gd name="connsiteY901" fmla="*/ 48809 h 342479"/>
              <a:gd name="connsiteX902" fmla="*/ 239475 w 375096"/>
              <a:gd name="connsiteY902" fmla="*/ 47183 h 342479"/>
              <a:gd name="connsiteX903" fmla="*/ 239475 w 375096"/>
              <a:gd name="connsiteY903" fmla="*/ 46369 h 342479"/>
              <a:gd name="connsiteX904" fmla="*/ 241512 w 375096"/>
              <a:gd name="connsiteY904" fmla="*/ 42708 h 342479"/>
              <a:gd name="connsiteX905" fmla="*/ 241512 w 375096"/>
              <a:gd name="connsiteY905" fmla="*/ 42302 h 342479"/>
              <a:gd name="connsiteX906" fmla="*/ 239475 w 375096"/>
              <a:gd name="connsiteY906" fmla="*/ 38234 h 342479"/>
              <a:gd name="connsiteX907" fmla="*/ 238253 w 375096"/>
              <a:gd name="connsiteY907" fmla="*/ 32946 h 342479"/>
              <a:gd name="connsiteX908" fmla="*/ 235403 w 375096"/>
              <a:gd name="connsiteY908" fmla="*/ 29692 h 342479"/>
              <a:gd name="connsiteX909" fmla="*/ 232144 w 375096"/>
              <a:gd name="connsiteY909" fmla="*/ 27252 h 342479"/>
              <a:gd name="connsiteX910" fmla="*/ 231737 w 375096"/>
              <a:gd name="connsiteY910" fmla="*/ 26845 h 342479"/>
              <a:gd name="connsiteX911" fmla="*/ 232144 w 375096"/>
              <a:gd name="connsiteY911" fmla="*/ 24405 h 342479"/>
              <a:gd name="connsiteX912" fmla="*/ 233773 w 375096"/>
              <a:gd name="connsiteY912" fmla="*/ 22778 h 342479"/>
              <a:gd name="connsiteX913" fmla="*/ 240697 w 375096"/>
              <a:gd name="connsiteY913" fmla="*/ 17490 h 342479"/>
              <a:gd name="connsiteX914" fmla="*/ 240697 w 375096"/>
              <a:gd name="connsiteY914" fmla="*/ 15456 h 342479"/>
              <a:gd name="connsiteX915" fmla="*/ 241104 w 375096"/>
              <a:gd name="connsiteY915" fmla="*/ 14643 h 342479"/>
              <a:gd name="connsiteX916" fmla="*/ 243141 w 375096"/>
              <a:gd name="connsiteY916" fmla="*/ 14643 h 342479"/>
              <a:gd name="connsiteX917" fmla="*/ 245177 w 375096"/>
              <a:gd name="connsiteY917" fmla="*/ 15863 h 342479"/>
              <a:gd name="connsiteX918" fmla="*/ 246399 w 375096"/>
              <a:gd name="connsiteY918" fmla="*/ 15456 h 342479"/>
              <a:gd name="connsiteX919" fmla="*/ 245992 w 375096"/>
              <a:gd name="connsiteY919" fmla="*/ 13829 h 342479"/>
              <a:gd name="connsiteX920" fmla="*/ 246399 w 375096"/>
              <a:gd name="connsiteY920" fmla="*/ 13016 h 342479"/>
              <a:gd name="connsiteX921" fmla="*/ 250472 w 375096"/>
              <a:gd name="connsiteY921" fmla="*/ 11796 h 342479"/>
              <a:gd name="connsiteX922" fmla="*/ 252101 w 375096"/>
              <a:gd name="connsiteY922" fmla="*/ 10169 h 342479"/>
              <a:gd name="connsiteX923" fmla="*/ 252101 w 375096"/>
              <a:gd name="connsiteY923" fmla="*/ 9355 h 342479"/>
              <a:gd name="connsiteX924" fmla="*/ 254137 w 375096"/>
              <a:gd name="connsiteY924" fmla="*/ 8949 h 342479"/>
              <a:gd name="connsiteX925" fmla="*/ 255766 w 375096"/>
              <a:gd name="connsiteY925" fmla="*/ 7728 h 342479"/>
              <a:gd name="connsiteX926" fmla="*/ 259024 w 375096"/>
              <a:gd name="connsiteY926" fmla="*/ 7322 h 342479"/>
              <a:gd name="connsiteX927" fmla="*/ 262690 w 375096"/>
              <a:gd name="connsiteY927" fmla="*/ 4881 h 342479"/>
              <a:gd name="connsiteX928" fmla="*/ 265541 w 375096"/>
              <a:gd name="connsiteY928" fmla="*/ 4881 h 342479"/>
              <a:gd name="connsiteX929" fmla="*/ 269613 w 375096"/>
              <a:gd name="connsiteY929" fmla="*/ 2847 h 342479"/>
              <a:gd name="connsiteX930" fmla="*/ 271242 w 375096"/>
              <a:gd name="connsiteY930" fmla="*/ 3254 h 342479"/>
              <a:gd name="connsiteX931" fmla="*/ 285497 w 375096"/>
              <a:gd name="connsiteY931" fmla="*/ 2441 h 342479"/>
              <a:gd name="connsiteX932" fmla="*/ 287126 w 375096"/>
              <a:gd name="connsiteY932" fmla="*/ 2847 h 342479"/>
              <a:gd name="connsiteX933" fmla="*/ 289977 w 375096"/>
              <a:gd name="connsiteY933" fmla="*/ 2441 h 342479"/>
              <a:gd name="connsiteX934" fmla="*/ 295679 w 375096"/>
              <a:gd name="connsiteY934" fmla="*/ 4474 h 342479"/>
              <a:gd name="connsiteX935" fmla="*/ 297715 w 375096"/>
              <a:gd name="connsiteY935" fmla="*/ 4474 h 342479"/>
              <a:gd name="connsiteX936" fmla="*/ 300158 w 375096"/>
              <a:gd name="connsiteY936" fmla="*/ 2441 h 342479"/>
              <a:gd name="connsiteX937" fmla="*/ 301788 w 375096"/>
              <a:gd name="connsiteY937" fmla="*/ 2441 h 342479"/>
              <a:gd name="connsiteX938" fmla="*/ 303824 w 375096"/>
              <a:gd name="connsiteY938" fmla="*/ 814 h 342479"/>
              <a:gd name="connsiteX939" fmla="*/ 307489 w 375096"/>
              <a:gd name="connsiteY939" fmla="*/ 1627 h 342479"/>
              <a:gd name="connsiteX940" fmla="*/ 308304 w 375096"/>
              <a:gd name="connsiteY940" fmla="*/ 0 h 342479"/>
              <a:gd name="connsiteX941" fmla="*/ 308027 w 375096"/>
              <a:gd name="connsiteY941" fmla="*/ 553 h 342479"/>
              <a:gd name="connsiteX942" fmla="*/ 307489 w 375096"/>
              <a:gd name="connsiteY942" fmla="*/ 407 h 34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Lst>
            <a:rect l="l" t="t" r="r" b="b"/>
            <a:pathLst>
              <a:path w="375096" h="342479">
                <a:moveTo>
                  <a:pt x="372335" y="42458"/>
                </a:moveTo>
                <a:lnTo>
                  <a:pt x="375096" y="42708"/>
                </a:lnTo>
                <a:lnTo>
                  <a:pt x="372784" y="44407"/>
                </a:lnTo>
                <a:lnTo>
                  <a:pt x="372554" y="42819"/>
                </a:lnTo>
                <a:close/>
                <a:moveTo>
                  <a:pt x="308027" y="553"/>
                </a:moveTo>
                <a:lnTo>
                  <a:pt x="311969" y="1627"/>
                </a:lnTo>
                <a:lnTo>
                  <a:pt x="317671" y="814"/>
                </a:lnTo>
                <a:lnTo>
                  <a:pt x="319300" y="1220"/>
                </a:lnTo>
                <a:lnTo>
                  <a:pt x="321337" y="2441"/>
                </a:lnTo>
                <a:lnTo>
                  <a:pt x="324187" y="1627"/>
                </a:lnTo>
                <a:lnTo>
                  <a:pt x="325002" y="2847"/>
                </a:lnTo>
                <a:lnTo>
                  <a:pt x="325002" y="7728"/>
                </a:lnTo>
                <a:lnTo>
                  <a:pt x="325817" y="8135"/>
                </a:lnTo>
                <a:lnTo>
                  <a:pt x="328260" y="6508"/>
                </a:lnTo>
                <a:lnTo>
                  <a:pt x="330296" y="6508"/>
                </a:lnTo>
                <a:lnTo>
                  <a:pt x="334776" y="9355"/>
                </a:lnTo>
                <a:lnTo>
                  <a:pt x="337220" y="11796"/>
                </a:lnTo>
                <a:lnTo>
                  <a:pt x="338035" y="14236"/>
                </a:lnTo>
                <a:lnTo>
                  <a:pt x="338035" y="16677"/>
                </a:lnTo>
                <a:lnTo>
                  <a:pt x="337661" y="17798"/>
                </a:lnTo>
                <a:lnTo>
                  <a:pt x="335822" y="14940"/>
                </a:lnTo>
                <a:lnTo>
                  <a:pt x="335080" y="13840"/>
                </a:lnTo>
                <a:lnTo>
                  <a:pt x="334338" y="12739"/>
                </a:lnTo>
                <a:lnTo>
                  <a:pt x="332853" y="12006"/>
                </a:lnTo>
                <a:lnTo>
                  <a:pt x="330627" y="10905"/>
                </a:lnTo>
                <a:lnTo>
                  <a:pt x="329143" y="10905"/>
                </a:lnTo>
                <a:lnTo>
                  <a:pt x="327659" y="11272"/>
                </a:lnTo>
                <a:lnTo>
                  <a:pt x="327659" y="12006"/>
                </a:lnTo>
                <a:lnTo>
                  <a:pt x="327288" y="12006"/>
                </a:lnTo>
                <a:lnTo>
                  <a:pt x="326175" y="12006"/>
                </a:lnTo>
                <a:lnTo>
                  <a:pt x="325804" y="11272"/>
                </a:lnTo>
                <a:lnTo>
                  <a:pt x="325062" y="10538"/>
                </a:lnTo>
                <a:lnTo>
                  <a:pt x="325062" y="9438"/>
                </a:lnTo>
                <a:lnTo>
                  <a:pt x="325062" y="7971"/>
                </a:lnTo>
                <a:lnTo>
                  <a:pt x="324691" y="7604"/>
                </a:lnTo>
                <a:lnTo>
                  <a:pt x="324320" y="6870"/>
                </a:lnTo>
                <a:lnTo>
                  <a:pt x="323206" y="6503"/>
                </a:lnTo>
                <a:lnTo>
                  <a:pt x="320609" y="5770"/>
                </a:lnTo>
                <a:lnTo>
                  <a:pt x="320238" y="5403"/>
                </a:lnTo>
                <a:lnTo>
                  <a:pt x="319125" y="5036"/>
                </a:lnTo>
                <a:lnTo>
                  <a:pt x="319125" y="4302"/>
                </a:lnTo>
                <a:lnTo>
                  <a:pt x="318754" y="4302"/>
                </a:lnTo>
                <a:lnTo>
                  <a:pt x="316528" y="5036"/>
                </a:lnTo>
                <a:lnTo>
                  <a:pt x="315415" y="5036"/>
                </a:lnTo>
                <a:lnTo>
                  <a:pt x="315044" y="5036"/>
                </a:lnTo>
                <a:lnTo>
                  <a:pt x="314673" y="5403"/>
                </a:lnTo>
                <a:lnTo>
                  <a:pt x="313931" y="5403"/>
                </a:lnTo>
                <a:lnTo>
                  <a:pt x="313931" y="5770"/>
                </a:lnTo>
                <a:lnTo>
                  <a:pt x="313931" y="6503"/>
                </a:lnTo>
                <a:lnTo>
                  <a:pt x="313560" y="6870"/>
                </a:lnTo>
                <a:lnTo>
                  <a:pt x="313189" y="5770"/>
                </a:lnTo>
                <a:lnTo>
                  <a:pt x="313189" y="5403"/>
                </a:lnTo>
                <a:lnTo>
                  <a:pt x="312446" y="4302"/>
                </a:lnTo>
                <a:lnTo>
                  <a:pt x="311704" y="3936"/>
                </a:lnTo>
                <a:lnTo>
                  <a:pt x="309849" y="3936"/>
                </a:lnTo>
                <a:lnTo>
                  <a:pt x="309478" y="3569"/>
                </a:lnTo>
                <a:lnTo>
                  <a:pt x="309107" y="2835"/>
                </a:lnTo>
                <a:lnTo>
                  <a:pt x="308365" y="2835"/>
                </a:lnTo>
                <a:lnTo>
                  <a:pt x="307994" y="3569"/>
                </a:lnTo>
                <a:lnTo>
                  <a:pt x="306510" y="3569"/>
                </a:lnTo>
                <a:lnTo>
                  <a:pt x="306139" y="3936"/>
                </a:lnTo>
                <a:lnTo>
                  <a:pt x="306139" y="4302"/>
                </a:lnTo>
                <a:lnTo>
                  <a:pt x="306139" y="5403"/>
                </a:lnTo>
                <a:lnTo>
                  <a:pt x="305397" y="5403"/>
                </a:lnTo>
                <a:lnTo>
                  <a:pt x="305026" y="5403"/>
                </a:lnTo>
                <a:lnTo>
                  <a:pt x="304655" y="4302"/>
                </a:lnTo>
                <a:lnTo>
                  <a:pt x="303913" y="4302"/>
                </a:lnTo>
                <a:lnTo>
                  <a:pt x="303542" y="4302"/>
                </a:lnTo>
                <a:lnTo>
                  <a:pt x="302428" y="4302"/>
                </a:lnTo>
                <a:lnTo>
                  <a:pt x="302057" y="5036"/>
                </a:lnTo>
                <a:lnTo>
                  <a:pt x="300573" y="6503"/>
                </a:lnTo>
                <a:lnTo>
                  <a:pt x="299089" y="6870"/>
                </a:lnTo>
                <a:lnTo>
                  <a:pt x="298347" y="7604"/>
                </a:lnTo>
                <a:lnTo>
                  <a:pt x="296863" y="6870"/>
                </a:lnTo>
                <a:lnTo>
                  <a:pt x="296863" y="7604"/>
                </a:lnTo>
                <a:lnTo>
                  <a:pt x="296492" y="7604"/>
                </a:lnTo>
                <a:lnTo>
                  <a:pt x="296492" y="7971"/>
                </a:lnTo>
                <a:lnTo>
                  <a:pt x="296492" y="9071"/>
                </a:lnTo>
                <a:lnTo>
                  <a:pt x="295750" y="9071"/>
                </a:lnTo>
                <a:lnTo>
                  <a:pt x="295008" y="9438"/>
                </a:lnTo>
                <a:lnTo>
                  <a:pt x="293895" y="9438"/>
                </a:lnTo>
                <a:lnTo>
                  <a:pt x="293524" y="9438"/>
                </a:lnTo>
                <a:lnTo>
                  <a:pt x="292782" y="9071"/>
                </a:lnTo>
                <a:lnTo>
                  <a:pt x="290926" y="7971"/>
                </a:lnTo>
                <a:lnTo>
                  <a:pt x="290184" y="7604"/>
                </a:lnTo>
                <a:lnTo>
                  <a:pt x="288700" y="7604"/>
                </a:lnTo>
                <a:lnTo>
                  <a:pt x="287216" y="7604"/>
                </a:lnTo>
                <a:lnTo>
                  <a:pt x="287216" y="7971"/>
                </a:lnTo>
                <a:lnTo>
                  <a:pt x="287216" y="8338"/>
                </a:lnTo>
                <a:lnTo>
                  <a:pt x="287958" y="8338"/>
                </a:lnTo>
                <a:lnTo>
                  <a:pt x="287958" y="9071"/>
                </a:lnTo>
                <a:lnTo>
                  <a:pt x="288700" y="9071"/>
                </a:lnTo>
                <a:lnTo>
                  <a:pt x="289442" y="9071"/>
                </a:lnTo>
                <a:lnTo>
                  <a:pt x="289813" y="9438"/>
                </a:lnTo>
                <a:lnTo>
                  <a:pt x="290926" y="10538"/>
                </a:lnTo>
                <a:lnTo>
                  <a:pt x="291297" y="10538"/>
                </a:lnTo>
                <a:lnTo>
                  <a:pt x="291297" y="10905"/>
                </a:lnTo>
                <a:lnTo>
                  <a:pt x="291297" y="11272"/>
                </a:lnTo>
                <a:lnTo>
                  <a:pt x="291297" y="12006"/>
                </a:lnTo>
                <a:lnTo>
                  <a:pt x="291297" y="12373"/>
                </a:lnTo>
                <a:lnTo>
                  <a:pt x="290926" y="12373"/>
                </a:lnTo>
                <a:lnTo>
                  <a:pt x="290184" y="12373"/>
                </a:lnTo>
                <a:lnTo>
                  <a:pt x="290184" y="12006"/>
                </a:lnTo>
                <a:lnTo>
                  <a:pt x="289442" y="12006"/>
                </a:lnTo>
                <a:lnTo>
                  <a:pt x="288700" y="12006"/>
                </a:lnTo>
                <a:lnTo>
                  <a:pt x="288329" y="12373"/>
                </a:lnTo>
                <a:lnTo>
                  <a:pt x="287958" y="12006"/>
                </a:lnTo>
                <a:lnTo>
                  <a:pt x="287216" y="12006"/>
                </a:lnTo>
                <a:lnTo>
                  <a:pt x="286845" y="12373"/>
                </a:lnTo>
                <a:lnTo>
                  <a:pt x="286474" y="12373"/>
                </a:lnTo>
                <a:lnTo>
                  <a:pt x="285361" y="12373"/>
                </a:lnTo>
                <a:lnTo>
                  <a:pt x="284619" y="12006"/>
                </a:lnTo>
                <a:lnTo>
                  <a:pt x="284619" y="11272"/>
                </a:lnTo>
                <a:lnTo>
                  <a:pt x="284248" y="12006"/>
                </a:lnTo>
                <a:lnTo>
                  <a:pt x="283877" y="12006"/>
                </a:lnTo>
                <a:lnTo>
                  <a:pt x="283135" y="12006"/>
                </a:lnTo>
                <a:lnTo>
                  <a:pt x="282764" y="12006"/>
                </a:lnTo>
                <a:lnTo>
                  <a:pt x="281651" y="11272"/>
                </a:lnTo>
                <a:lnTo>
                  <a:pt x="281279" y="11272"/>
                </a:lnTo>
                <a:lnTo>
                  <a:pt x="280908" y="11272"/>
                </a:lnTo>
                <a:lnTo>
                  <a:pt x="278311" y="12006"/>
                </a:lnTo>
                <a:lnTo>
                  <a:pt x="277569" y="12006"/>
                </a:lnTo>
                <a:lnTo>
                  <a:pt x="277198" y="12006"/>
                </a:lnTo>
                <a:lnTo>
                  <a:pt x="276827" y="12373"/>
                </a:lnTo>
                <a:lnTo>
                  <a:pt x="276085" y="12373"/>
                </a:lnTo>
                <a:lnTo>
                  <a:pt x="275714" y="12006"/>
                </a:lnTo>
                <a:lnTo>
                  <a:pt x="275343" y="12006"/>
                </a:lnTo>
                <a:lnTo>
                  <a:pt x="274601" y="12373"/>
                </a:lnTo>
                <a:lnTo>
                  <a:pt x="274230" y="12373"/>
                </a:lnTo>
                <a:lnTo>
                  <a:pt x="273859" y="12373"/>
                </a:lnTo>
                <a:lnTo>
                  <a:pt x="273117" y="12373"/>
                </a:lnTo>
                <a:lnTo>
                  <a:pt x="273117" y="12739"/>
                </a:lnTo>
                <a:lnTo>
                  <a:pt x="273117" y="13473"/>
                </a:lnTo>
                <a:lnTo>
                  <a:pt x="273117" y="13840"/>
                </a:lnTo>
                <a:lnTo>
                  <a:pt x="273859" y="14940"/>
                </a:lnTo>
                <a:lnTo>
                  <a:pt x="273859" y="15307"/>
                </a:lnTo>
                <a:lnTo>
                  <a:pt x="273117" y="15307"/>
                </a:lnTo>
                <a:lnTo>
                  <a:pt x="273117" y="16041"/>
                </a:lnTo>
                <a:lnTo>
                  <a:pt x="272746" y="16408"/>
                </a:lnTo>
                <a:lnTo>
                  <a:pt x="272746" y="16775"/>
                </a:lnTo>
                <a:lnTo>
                  <a:pt x="272004" y="17508"/>
                </a:lnTo>
                <a:lnTo>
                  <a:pt x="271262" y="17875"/>
                </a:lnTo>
                <a:lnTo>
                  <a:pt x="271262" y="18242"/>
                </a:lnTo>
                <a:lnTo>
                  <a:pt x="271262" y="18975"/>
                </a:lnTo>
                <a:lnTo>
                  <a:pt x="270148" y="18975"/>
                </a:lnTo>
                <a:lnTo>
                  <a:pt x="269777" y="18975"/>
                </a:lnTo>
                <a:lnTo>
                  <a:pt x="269035" y="18975"/>
                </a:lnTo>
                <a:lnTo>
                  <a:pt x="269035" y="19342"/>
                </a:lnTo>
                <a:lnTo>
                  <a:pt x="268664" y="19342"/>
                </a:lnTo>
                <a:lnTo>
                  <a:pt x="268664" y="20076"/>
                </a:lnTo>
                <a:lnTo>
                  <a:pt x="268664" y="20443"/>
                </a:lnTo>
                <a:lnTo>
                  <a:pt x="268664" y="20810"/>
                </a:lnTo>
                <a:lnTo>
                  <a:pt x="268664" y="21543"/>
                </a:lnTo>
                <a:lnTo>
                  <a:pt x="267551" y="21543"/>
                </a:lnTo>
                <a:lnTo>
                  <a:pt x="267180" y="21910"/>
                </a:lnTo>
                <a:lnTo>
                  <a:pt x="266809" y="23011"/>
                </a:lnTo>
                <a:lnTo>
                  <a:pt x="266067" y="23011"/>
                </a:lnTo>
                <a:lnTo>
                  <a:pt x="265696" y="23011"/>
                </a:lnTo>
                <a:lnTo>
                  <a:pt x="265696" y="23377"/>
                </a:lnTo>
                <a:lnTo>
                  <a:pt x="264954" y="23377"/>
                </a:lnTo>
                <a:lnTo>
                  <a:pt x="264583" y="24478"/>
                </a:lnTo>
                <a:lnTo>
                  <a:pt x="264212" y="24478"/>
                </a:lnTo>
                <a:lnTo>
                  <a:pt x="263470" y="23744"/>
                </a:lnTo>
                <a:lnTo>
                  <a:pt x="263099" y="23744"/>
                </a:lnTo>
                <a:lnTo>
                  <a:pt x="262728" y="24478"/>
                </a:lnTo>
                <a:lnTo>
                  <a:pt x="261986" y="24478"/>
                </a:lnTo>
                <a:lnTo>
                  <a:pt x="261986" y="24845"/>
                </a:lnTo>
                <a:lnTo>
                  <a:pt x="261615" y="24845"/>
                </a:lnTo>
                <a:lnTo>
                  <a:pt x="261615" y="25212"/>
                </a:lnTo>
                <a:lnTo>
                  <a:pt x="261615" y="26312"/>
                </a:lnTo>
                <a:lnTo>
                  <a:pt x="261244" y="27046"/>
                </a:lnTo>
                <a:lnTo>
                  <a:pt x="261615" y="27046"/>
                </a:lnTo>
                <a:lnTo>
                  <a:pt x="261615" y="27413"/>
                </a:lnTo>
                <a:lnTo>
                  <a:pt x="261615" y="27779"/>
                </a:lnTo>
                <a:lnTo>
                  <a:pt x="261244" y="28513"/>
                </a:lnTo>
                <a:lnTo>
                  <a:pt x="260502" y="28880"/>
                </a:lnTo>
                <a:lnTo>
                  <a:pt x="261244" y="29247"/>
                </a:lnTo>
                <a:lnTo>
                  <a:pt x="261244" y="29980"/>
                </a:lnTo>
                <a:lnTo>
                  <a:pt x="261615" y="30347"/>
                </a:lnTo>
                <a:lnTo>
                  <a:pt x="261986" y="30347"/>
                </a:lnTo>
                <a:lnTo>
                  <a:pt x="261986" y="30714"/>
                </a:lnTo>
                <a:lnTo>
                  <a:pt x="261986" y="31448"/>
                </a:lnTo>
                <a:lnTo>
                  <a:pt x="260502" y="34382"/>
                </a:lnTo>
                <a:lnTo>
                  <a:pt x="261615" y="34382"/>
                </a:lnTo>
                <a:lnTo>
                  <a:pt x="263470" y="35483"/>
                </a:lnTo>
                <a:lnTo>
                  <a:pt x="265696" y="35850"/>
                </a:lnTo>
                <a:lnTo>
                  <a:pt x="266809" y="35850"/>
                </a:lnTo>
                <a:lnTo>
                  <a:pt x="267180" y="35850"/>
                </a:lnTo>
                <a:lnTo>
                  <a:pt x="268293" y="35483"/>
                </a:lnTo>
                <a:lnTo>
                  <a:pt x="268293" y="34749"/>
                </a:lnTo>
                <a:lnTo>
                  <a:pt x="268664" y="34749"/>
                </a:lnTo>
                <a:lnTo>
                  <a:pt x="270519" y="34749"/>
                </a:lnTo>
                <a:lnTo>
                  <a:pt x="271262" y="34749"/>
                </a:lnTo>
                <a:lnTo>
                  <a:pt x="271262" y="35483"/>
                </a:lnTo>
                <a:lnTo>
                  <a:pt x="271633" y="35483"/>
                </a:lnTo>
                <a:lnTo>
                  <a:pt x="272004" y="35483"/>
                </a:lnTo>
                <a:lnTo>
                  <a:pt x="272746" y="35483"/>
                </a:lnTo>
                <a:lnTo>
                  <a:pt x="273117" y="35483"/>
                </a:lnTo>
                <a:lnTo>
                  <a:pt x="273117" y="34749"/>
                </a:lnTo>
                <a:lnTo>
                  <a:pt x="273859" y="34749"/>
                </a:lnTo>
                <a:lnTo>
                  <a:pt x="273859" y="35483"/>
                </a:lnTo>
                <a:lnTo>
                  <a:pt x="274230" y="35850"/>
                </a:lnTo>
                <a:lnTo>
                  <a:pt x="274601" y="36216"/>
                </a:lnTo>
                <a:lnTo>
                  <a:pt x="274230" y="36950"/>
                </a:lnTo>
                <a:lnTo>
                  <a:pt x="274230" y="37317"/>
                </a:lnTo>
                <a:lnTo>
                  <a:pt x="274230" y="38417"/>
                </a:lnTo>
                <a:lnTo>
                  <a:pt x="274230" y="38784"/>
                </a:lnTo>
                <a:lnTo>
                  <a:pt x="274230" y="39518"/>
                </a:lnTo>
                <a:lnTo>
                  <a:pt x="276827" y="40985"/>
                </a:lnTo>
                <a:lnTo>
                  <a:pt x="277198" y="41352"/>
                </a:lnTo>
                <a:lnTo>
                  <a:pt x="277569" y="41719"/>
                </a:lnTo>
                <a:lnTo>
                  <a:pt x="278311" y="41719"/>
                </a:lnTo>
                <a:lnTo>
                  <a:pt x="278311" y="42452"/>
                </a:lnTo>
                <a:lnTo>
                  <a:pt x="278682" y="42452"/>
                </a:lnTo>
                <a:lnTo>
                  <a:pt x="279424" y="42452"/>
                </a:lnTo>
                <a:lnTo>
                  <a:pt x="279795" y="42452"/>
                </a:lnTo>
                <a:lnTo>
                  <a:pt x="279795" y="42819"/>
                </a:lnTo>
                <a:lnTo>
                  <a:pt x="280166" y="42819"/>
                </a:lnTo>
                <a:lnTo>
                  <a:pt x="280166" y="43186"/>
                </a:lnTo>
                <a:lnTo>
                  <a:pt x="280908" y="43920"/>
                </a:lnTo>
                <a:lnTo>
                  <a:pt x="281279" y="43186"/>
                </a:lnTo>
                <a:lnTo>
                  <a:pt x="281651" y="43186"/>
                </a:lnTo>
                <a:lnTo>
                  <a:pt x="282764" y="44287"/>
                </a:lnTo>
                <a:lnTo>
                  <a:pt x="284248" y="43920"/>
                </a:lnTo>
                <a:lnTo>
                  <a:pt x="285361" y="43920"/>
                </a:lnTo>
                <a:lnTo>
                  <a:pt x="288329" y="44287"/>
                </a:lnTo>
                <a:lnTo>
                  <a:pt x="288700" y="44287"/>
                </a:lnTo>
                <a:lnTo>
                  <a:pt x="288700" y="44653"/>
                </a:lnTo>
                <a:lnTo>
                  <a:pt x="288700" y="46487"/>
                </a:lnTo>
                <a:lnTo>
                  <a:pt x="288700" y="46854"/>
                </a:lnTo>
                <a:lnTo>
                  <a:pt x="287958" y="46854"/>
                </a:lnTo>
                <a:lnTo>
                  <a:pt x="287958" y="47221"/>
                </a:lnTo>
                <a:lnTo>
                  <a:pt x="287216" y="47955"/>
                </a:lnTo>
                <a:lnTo>
                  <a:pt x="286845" y="48688"/>
                </a:lnTo>
                <a:lnTo>
                  <a:pt x="286845" y="49422"/>
                </a:lnTo>
                <a:lnTo>
                  <a:pt x="286845" y="49789"/>
                </a:lnTo>
                <a:lnTo>
                  <a:pt x="286845" y="50156"/>
                </a:lnTo>
                <a:lnTo>
                  <a:pt x="287216" y="51256"/>
                </a:lnTo>
                <a:lnTo>
                  <a:pt x="287216" y="51990"/>
                </a:lnTo>
                <a:lnTo>
                  <a:pt x="287216" y="52357"/>
                </a:lnTo>
                <a:lnTo>
                  <a:pt x="287958" y="52724"/>
                </a:lnTo>
                <a:lnTo>
                  <a:pt x="288329" y="52724"/>
                </a:lnTo>
                <a:lnTo>
                  <a:pt x="288700" y="52357"/>
                </a:lnTo>
                <a:lnTo>
                  <a:pt x="289442" y="52357"/>
                </a:lnTo>
                <a:lnTo>
                  <a:pt x="289813" y="52357"/>
                </a:lnTo>
                <a:lnTo>
                  <a:pt x="290184" y="52357"/>
                </a:lnTo>
                <a:lnTo>
                  <a:pt x="290926" y="52724"/>
                </a:lnTo>
                <a:lnTo>
                  <a:pt x="291297" y="52724"/>
                </a:lnTo>
                <a:lnTo>
                  <a:pt x="292040" y="52724"/>
                </a:lnTo>
                <a:lnTo>
                  <a:pt x="292040" y="53457"/>
                </a:lnTo>
                <a:lnTo>
                  <a:pt x="292411" y="53457"/>
                </a:lnTo>
                <a:lnTo>
                  <a:pt x="292782" y="53824"/>
                </a:lnTo>
                <a:lnTo>
                  <a:pt x="293524" y="53824"/>
                </a:lnTo>
                <a:lnTo>
                  <a:pt x="293895" y="53824"/>
                </a:lnTo>
                <a:lnTo>
                  <a:pt x="293895" y="54191"/>
                </a:lnTo>
                <a:lnTo>
                  <a:pt x="294266" y="54191"/>
                </a:lnTo>
                <a:lnTo>
                  <a:pt x="295008" y="54924"/>
                </a:lnTo>
                <a:lnTo>
                  <a:pt x="295379" y="54924"/>
                </a:lnTo>
                <a:lnTo>
                  <a:pt x="295750" y="54924"/>
                </a:lnTo>
                <a:lnTo>
                  <a:pt x="295750" y="55291"/>
                </a:lnTo>
                <a:lnTo>
                  <a:pt x="296492" y="55291"/>
                </a:lnTo>
                <a:lnTo>
                  <a:pt x="296492" y="55658"/>
                </a:lnTo>
                <a:lnTo>
                  <a:pt x="295750" y="55658"/>
                </a:lnTo>
                <a:lnTo>
                  <a:pt x="295750" y="56392"/>
                </a:lnTo>
                <a:lnTo>
                  <a:pt x="295379" y="56392"/>
                </a:lnTo>
                <a:lnTo>
                  <a:pt x="295379" y="56759"/>
                </a:lnTo>
                <a:lnTo>
                  <a:pt x="295379" y="57125"/>
                </a:lnTo>
                <a:lnTo>
                  <a:pt x="295750" y="57859"/>
                </a:lnTo>
                <a:lnTo>
                  <a:pt x="295750" y="58226"/>
                </a:lnTo>
                <a:lnTo>
                  <a:pt x="295379" y="58960"/>
                </a:lnTo>
                <a:lnTo>
                  <a:pt x="295379" y="59326"/>
                </a:lnTo>
                <a:lnTo>
                  <a:pt x="295379" y="59693"/>
                </a:lnTo>
                <a:lnTo>
                  <a:pt x="295024" y="60395"/>
                </a:lnTo>
                <a:lnTo>
                  <a:pt x="293642" y="60198"/>
                </a:lnTo>
                <a:lnTo>
                  <a:pt x="292013" y="60605"/>
                </a:lnTo>
                <a:lnTo>
                  <a:pt x="291606" y="61825"/>
                </a:lnTo>
                <a:lnTo>
                  <a:pt x="291414" y="63362"/>
                </a:lnTo>
                <a:lnTo>
                  <a:pt x="291297" y="63362"/>
                </a:lnTo>
                <a:lnTo>
                  <a:pt x="290184" y="63362"/>
                </a:lnTo>
                <a:lnTo>
                  <a:pt x="289813" y="63362"/>
                </a:lnTo>
                <a:lnTo>
                  <a:pt x="289813" y="63728"/>
                </a:lnTo>
                <a:lnTo>
                  <a:pt x="289442" y="63728"/>
                </a:lnTo>
                <a:lnTo>
                  <a:pt x="288700" y="63728"/>
                </a:lnTo>
                <a:lnTo>
                  <a:pt x="288329" y="63728"/>
                </a:lnTo>
                <a:lnTo>
                  <a:pt x="288329" y="64462"/>
                </a:lnTo>
                <a:lnTo>
                  <a:pt x="287958" y="64462"/>
                </a:lnTo>
                <a:lnTo>
                  <a:pt x="287216" y="64829"/>
                </a:lnTo>
                <a:lnTo>
                  <a:pt x="286845" y="65196"/>
                </a:lnTo>
                <a:lnTo>
                  <a:pt x="286845" y="65929"/>
                </a:lnTo>
                <a:lnTo>
                  <a:pt x="286845" y="66296"/>
                </a:lnTo>
                <a:lnTo>
                  <a:pt x="285732" y="67397"/>
                </a:lnTo>
                <a:lnTo>
                  <a:pt x="285732" y="67763"/>
                </a:lnTo>
                <a:lnTo>
                  <a:pt x="286474" y="67763"/>
                </a:lnTo>
                <a:lnTo>
                  <a:pt x="286474" y="68130"/>
                </a:lnTo>
                <a:lnTo>
                  <a:pt x="285732" y="69231"/>
                </a:lnTo>
                <a:lnTo>
                  <a:pt x="285361" y="69598"/>
                </a:lnTo>
                <a:lnTo>
                  <a:pt x="284619" y="69598"/>
                </a:lnTo>
                <a:lnTo>
                  <a:pt x="284619" y="69231"/>
                </a:lnTo>
                <a:lnTo>
                  <a:pt x="284248" y="69231"/>
                </a:lnTo>
                <a:lnTo>
                  <a:pt x="283877" y="69598"/>
                </a:lnTo>
                <a:lnTo>
                  <a:pt x="283135" y="69598"/>
                </a:lnTo>
                <a:lnTo>
                  <a:pt x="282764" y="69598"/>
                </a:lnTo>
                <a:lnTo>
                  <a:pt x="282393" y="69598"/>
                </a:lnTo>
                <a:lnTo>
                  <a:pt x="281651" y="69598"/>
                </a:lnTo>
                <a:lnTo>
                  <a:pt x="281279" y="70331"/>
                </a:lnTo>
                <a:lnTo>
                  <a:pt x="281279" y="70698"/>
                </a:lnTo>
                <a:lnTo>
                  <a:pt x="281279" y="71432"/>
                </a:lnTo>
                <a:lnTo>
                  <a:pt x="281279" y="71799"/>
                </a:lnTo>
                <a:lnTo>
                  <a:pt x="281279" y="72165"/>
                </a:lnTo>
                <a:lnTo>
                  <a:pt x="280908" y="72899"/>
                </a:lnTo>
                <a:lnTo>
                  <a:pt x="280908" y="73266"/>
                </a:lnTo>
                <a:lnTo>
                  <a:pt x="280908" y="73633"/>
                </a:lnTo>
                <a:lnTo>
                  <a:pt x="280908" y="74366"/>
                </a:lnTo>
                <a:lnTo>
                  <a:pt x="280166" y="74733"/>
                </a:lnTo>
                <a:lnTo>
                  <a:pt x="280166" y="75100"/>
                </a:lnTo>
                <a:lnTo>
                  <a:pt x="280908" y="75834"/>
                </a:lnTo>
                <a:lnTo>
                  <a:pt x="281279" y="76934"/>
                </a:lnTo>
                <a:lnTo>
                  <a:pt x="281651" y="77301"/>
                </a:lnTo>
                <a:lnTo>
                  <a:pt x="281651" y="77668"/>
                </a:lnTo>
                <a:lnTo>
                  <a:pt x="282393" y="77668"/>
                </a:lnTo>
                <a:lnTo>
                  <a:pt x="282393" y="79869"/>
                </a:lnTo>
                <a:lnTo>
                  <a:pt x="282393" y="80236"/>
                </a:lnTo>
                <a:lnTo>
                  <a:pt x="282393" y="81336"/>
                </a:lnTo>
                <a:lnTo>
                  <a:pt x="282393" y="81703"/>
                </a:lnTo>
                <a:lnTo>
                  <a:pt x="282764" y="83170"/>
                </a:lnTo>
                <a:lnTo>
                  <a:pt x="282764" y="84637"/>
                </a:lnTo>
                <a:lnTo>
                  <a:pt x="283135" y="84637"/>
                </a:lnTo>
                <a:lnTo>
                  <a:pt x="284248" y="87205"/>
                </a:lnTo>
                <a:lnTo>
                  <a:pt x="284248" y="88306"/>
                </a:lnTo>
                <a:lnTo>
                  <a:pt x="284248" y="90140"/>
                </a:lnTo>
                <a:lnTo>
                  <a:pt x="284248" y="90874"/>
                </a:lnTo>
                <a:lnTo>
                  <a:pt x="284619" y="91240"/>
                </a:lnTo>
                <a:lnTo>
                  <a:pt x="284619" y="91607"/>
                </a:lnTo>
                <a:lnTo>
                  <a:pt x="284619" y="92341"/>
                </a:lnTo>
                <a:lnTo>
                  <a:pt x="284619" y="92708"/>
                </a:lnTo>
                <a:lnTo>
                  <a:pt x="284619" y="93074"/>
                </a:lnTo>
                <a:lnTo>
                  <a:pt x="284248" y="93808"/>
                </a:lnTo>
                <a:lnTo>
                  <a:pt x="284248" y="94175"/>
                </a:lnTo>
                <a:lnTo>
                  <a:pt x="284248" y="94542"/>
                </a:lnTo>
                <a:lnTo>
                  <a:pt x="284619" y="95275"/>
                </a:lnTo>
                <a:lnTo>
                  <a:pt x="285361" y="95642"/>
                </a:lnTo>
                <a:lnTo>
                  <a:pt x="285361" y="96376"/>
                </a:lnTo>
                <a:lnTo>
                  <a:pt x="285732" y="96743"/>
                </a:lnTo>
                <a:lnTo>
                  <a:pt x="285732" y="97110"/>
                </a:lnTo>
                <a:lnTo>
                  <a:pt x="285361" y="97110"/>
                </a:lnTo>
                <a:lnTo>
                  <a:pt x="285361" y="97843"/>
                </a:lnTo>
                <a:lnTo>
                  <a:pt x="285361" y="98577"/>
                </a:lnTo>
                <a:lnTo>
                  <a:pt x="285361" y="99311"/>
                </a:lnTo>
                <a:lnTo>
                  <a:pt x="285361" y="99677"/>
                </a:lnTo>
                <a:lnTo>
                  <a:pt x="284619" y="99677"/>
                </a:lnTo>
                <a:lnTo>
                  <a:pt x="284619" y="100044"/>
                </a:lnTo>
                <a:lnTo>
                  <a:pt x="284248" y="100778"/>
                </a:lnTo>
                <a:lnTo>
                  <a:pt x="284248" y="101145"/>
                </a:lnTo>
                <a:lnTo>
                  <a:pt x="284248" y="101878"/>
                </a:lnTo>
                <a:lnTo>
                  <a:pt x="284619" y="101878"/>
                </a:lnTo>
                <a:lnTo>
                  <a:pt x="284619" y="102245"/>
                </a:lnTo>
                <a:lnTo>
                  <a:pt x="284619" y="102612"/>
                </a:lnTo>
                <a:lnTo>
                  <a:pt x="284619" y="103346"/>
                </a:lnTo>
                <a:lnTo>
                  <a:pt x="284619" y="103712"/>
                </a:lnTo>
                <a:lnTo>
                  <a:pt x="284619" y="104079"/>
                </a:lnTo>
                <a:lnTo>
                  <a:pt x="284619" y="104813"/>
                </a:lnTo>
                <a:lnTo>
                  <a:pt x="284248" y="105180"/>
                </a:lnTo>
                <a:lnTo>
                  <a:pt x="284619" y="105180"/>
                </a:lnTo>
                <a:lnTo>
                  <a:pt x="285361" y="105180"/>
                </a:lnTo>
                <a:lnTo>
                  <a:pt x="285361" y="105547"/>
                </a:lnTo>
                <a:lnTo>
                  <a:pt x="285732" y="106280"/>
                </a:lnTo>
                <a:lnTo>
                  <a:pt x="286474" y="106280"/>
                </a:lnTo>
                <a:lnTo>
                  <a:pt x="286474" y="106647"/>
                </a:lnTo>
                <a:lnTo>
                  <a:pt x="285732" y="107014"/>
                </a:lnTo>
                <a:lnTo>
                  <a:pt x="285732" y="107748"/>
                </a:lnTo>
                <a:lnTo>
                  <a:pt x="285361" y="108114"/>
                </a:lnTo>
                <a:lnTo>
                  <a:pt x="285732" y="108848"/>
                </a:lnTo>
                <a:lnTo>
                  <a:pt x="286474" y="109215"/>
                </a:lnTo>
                <a:lnTo>
                  <a:pt x="287958" y="109582"/>
                </a:lnTo>
                <a:lnTo>
                  <a:pt x="288329" y="110315"/>
                </a:lnTo>
                <a:lnTo>
                  <a:pt x="288700" y="110315"/>
                </a:lnTo>
                <a:lnTo>
                  <a:pt x="288700" y="110682"/>
                </a:lnTo>
                <a:lnTo>
                  <a:pt x="289442" y="110682"/>
                </a:lnTo>
                <a:lnTo>
                  <a:pt x="289813" y="110682"/>
                </a:lnTo>
                <a:lnTo>
                  <a:pt x="290184" y="110682"/>
                </a:lnTo>
                <a:lnTo>
                  <a:pt x="290926" y="110682"/>
                </a:lnTo>
                <a:lnTo>
                  <a:pt x="292040" y="110315"/>
                </a:lnTo>
                <a:lnTo>
                  <a:pt x="292411" y="110682"/>
                </a:lnTo>
                <a:lnTo>
                  <a:pt x="292782" y="110682"/>
                </a:lnTo>
                <a:lnTo>
                  <a:pt x="292782" y="111049"/>
                </a:lnTo>
                <a:lnTo>
                  <a:pt x="293524" y="111783"/>
                </a:lnTo>
                <a:lnTo>
                  <a:pt x="293524" y="112149"/>
                </a:lnTo>
                <a:lnTo>
                  <a:pt x="300944" y="115818"/>
                </a:lnTo>
                <a:lnTo>
                  <a:pt x="300944" y="116185"/>
                </a:lnTo>
                <a:lnTo>
                  <a:pt x="300944" y="116551"/>
                </a:lnTo>
                <a:lnTo>
                  <a:pt x="301315" y="117285"/>
                </a:lnTo>
                <a:lnTo>
                  <a:pt x="302057" y="117285"/>
                </a:lnTo>
                <a:lnTo>
                  <a:pt x="302428" y="117285"/>
                </a:lnTo>
                <a:lnTo>
                  <a:pt x="303542" y="116551"/>
                </a:lnTo>
                <a:lnTo>
                  <a:pt x="303913" y="117285"/>
                </a:lnTo>
                <a:lnTo>
                  <a:pt x="305026" y="117652"/>
                </a:lnTo>
                <a:lnTo>
                  <a:pt x="305397" y="117652"/>
                </a:lnTo>
                <a:lnTo>
                  <a:pt x="306510" y="117652"/>
                </a:lnTo>
                <a:lnTo>
                  <a:pt x="306881" y="117652"/>
                </a:lnTo>
                <a:lnTo>
                  <a:pt x="307623" y="117285"/>
                </a:lnTo>
                <a:lnTo>
                  <a:pt x="307994" y="116551"/>
                </a:lnTo>
                <a:lnTo>
                  <a:pt x="307994" y="116185"/>
                </a:lnTo>
                <a:lnTo>
                  <a:pt x="307994" y="115818"/>
                </a:lnTo>
                <a:lnTo>
                  <a:pt x="308365" y="115818"/>
                </a:lnTo>
                <a:lnTo>
                  <a:pt x="308711" y="115476"/>
                </a:lnTo>
                <a:lnTo>
                  <a:pt x="308711" y="116329"/>
                </a:lnTo>
                <a:lnTo>
                  <a:pt x="308532" y="117405"/>
                </a:lnTo>
                <a:lnTo>
                  <a:pt x="308365" y="117652"/>
                </a:lnTo>
                <a:lnTo>
                  <a:pt x="308365" y="118019"/>
                </a:lnTo>
                <a:lnTo>
                  <a:pt x="308365" y="118401"/>
                </a:lnTo>
                <a:lnTo>
                  <a:pt x="308304" y="118770"/>
                </a:lnTo>
                <a:lnTo>
                  <a:pt x="308365" y="118913"/>
                </a:lnTo>
                <a:lnTo>
                  <a:pt x="308365" y="119119"/>
                </a:lnTo>
                <a:lnTo>
                  <a:pt x="308365" y="120220"/>
                </a:lnTo>
                <a:lnTo>
                  <a:pt x="308365" y="120586"/>
                </a:lnTo>
                <a:lnTo>
                  <a:pt x="308365" y="121320"/>
                </a:lnTo>
                <a:lnTo>
                  <a:pt x="307994" y="121687"/>
                </a:lnTo>
                <a:lnTo>
                  <a:pt x="307994" y="122787"/>
                </a:lnTo>
                <a:lnTo>
                  <a:pt x="308365" y="124255"/>
                </a:lnTo>
                <a:lnTo>
                  <a:pt x="309478" y="124988"/>
                </a:lnTo>
                <a:lnTo>
                  <a:pt x="309849" y="124988"/>
                </a:lnTo>
                <a:lnTo>
                  <a:pt x="310962" y="124988"/>
                </a:lnTo>
                <a:lnTo>
                  <a:pt x="312075" y="124622"/>
                </a:lnTo>
                <a:lnTo>
                  <a:pt x="312446" y="124622"/>
                </a:lnTo>
                <a:lnTo>
                  <a:pt x="313931" y="125722"/>
                </a:lnTo>
                <a:lnTo>
                  <a:pt x="315044" y="125722"/>
                </a:lnTo>
                <a:lnTo>
                  <a:pt x="316157" y="124988"/>
                </a:lnTo>
                <a:lnTo>
                  <a:pt x="317270" y="124988"/>
                </a:lnTo>
                <a:lnTo>
                  <a:pt x="317641" y="124988"/>
                </a:lnTo>
                <a:lnTo>
                  <a:pt x="318754" y="126089"/>
                </a:lnTo>
                <a:lnTo>
                  <a:pt x="319125" y="126823"/>
                </a:lnTo>
                <a:lnTo>
                  <a:pt x="320609" y="126823"/>
                </a:lnTo>
                <a:lnTo>
                  <a:pt x="321722" y="127189"/>
                </a:lnTo>
                <a:lnTo>
                  <a:pt x="323003" y="128456"/>
                </a:lnTo>
                <a:lnTo>
                  <a:pt x="322966" y="128531"/>
                </a:lnTo>
                <a:lnTo>
                  <a:pt x="324187" y="130158"/>
                </a:lnTo>
                <a:lnTo>
                  <a:pt x="322151" y="132192"/>
                </a:lnTo>
                <a:lnTo>
                  <a:pt x="321350" y="133792"/>
                </a:lnTo>
                <a:lnTo>
                  <a:pt x="320609" y="133792"/>
                </a:lnTo>
                <a:lnTo>
                  <a:pt x="320473" y="133927"/>
                </a:lnTo>
                <a:lnTo>
                  <a:pt x="318078" y="134226"/>
                </a:lnTo>
                <a:lnTo>
                  <a:pt x="316449" y="134226"/>
                </a:lnTo>
                <a:lnTo>
                  <a:pt x="315635" y="133819"/>
                </a:lnTo>
                <a:lnTo>
                  <a:pt x="313598" y="134226"/>
                </a:lnTo>
                <a:lnTo>
                  <a:pt x="312784" y="135039"/>
                </a:lnTo>
                <a:lnTo>
                  <a:pt x="308304" y="137073"/>
                </a:lnTo>
                <a:lnTo>
                  <a:pt x="306675" y="140327"/>
                </a:lnTo>
                <a:lnTo>
                  <a:pt x="306609" y="141055"/>
                </a:lnTo>
                <a:lnTo>
                  <a:pt x="306510" y="141129"/>
                </a:lnTo>
                <a:lnTo>
                  <a:pt x="306139" y="141496"/>
                </a:lnTo>
                <a:lnTo>
                  <a:pt x="306139" y="142229"/>
                </a:lnTo>
                <a:lnTo>
                  <a:pt x="306139" y="142596"/>
                </a:lnTo>
                <a:lnTo>
                  <a:pt x="306139" y="142963"/>
                </a:lnTo>
                <a:lnTo>
                  <a:pt x="305397" y="142963"/>
                </a:lnTo>
                <a:lnTo>
                  <a:pt x="305397" y="143697"/>
                </a:lnTo>
                <a:lnTo>
                  <a:pt x="305397" y="144063"/>
                </a:lnTo>
                <a:lnTo>
                  <a:pt x="305026" y="144063"/>
                </a:lnTo>
                <a:lnTo>
                  <a:pt x="305026" y="144430"/>
                </a:lnTo>
                <a:lnTo>
                  <a:pt x="306510" y="146998"/>
                </a:lnTo>
                <a:lnTo>
                  <a:pt x="306881" y="149566"/>
                </a:lnTo>
                <a:lnTo>
                  <a:pt x="307623" y="150666"/>
                </a:lnTo>
                <a:lnTo>
                  <a:pt x="307623" y="151033"/>
                </a:lnTo>
                <a:lnTo>
                  <a:pt x="307623" y="151400"/>
                </a:lnTo>
                <a:lnTo>
                  <a:pt x="307623" y="152134"/>
                </a:lnTo>
                <a:lnTo>
                  <a:pt x="306881" y="152500"/>
                </a:lnTo>
                <a:lnTo>
                  <a:pt x="306510" y="152500"/>
                </a:lnTo>
                <a:lnTo>
                  <a:pt x="306139" y="155068"/>
                </a:lnTo>
                <a:lnTo>
                  <a:pt x="305397" y="155435"/>
                </a:lnTo>
                <a:lnTo>
                  <a:pt x="305397" y="156535"/>
                </a:lnTo>
                <a:lnTo>
                  <a:pt x="305397" y="157636"/>
                </a:lnTo>
                <a:lnTo>
                  <a:pt x="305026" y="158003"/>
                </a:lnTo>
                <a:lnTo>
                  <a:pt x="305397" y="158736"/>
                </a:lnTo>
                <a:lnTo>
                  <a:pt x="305397" y="159103"/>
                </a:lnTo>
                <a:lnTo>
                  <a:pt x="305397" y="159470"/>
                </a:lnTo>
                <a:lnTo>
                  <a:pt x="306139" y="159470"/>
                </a:lnTo>
                <a:lnTo>
                  <a:pt x="306510" y="160204"/>
                </a:lnTo>
                <a:lnTo>
                  <a:pt x="307623" y="159470"/>
                </a:lnTo>
                <a:lnTo>
                  <a:pt x="307994" y="160204"/>
                </a:lnTo>
                <a:lnTo>
                  <a:pt x="308365" y="160571"/>
                </a:lnTo>
                <a:lnTo>
                  <a:pt x="307898" y="160801"/>
                </a:lnTo>
                <a:lnTo>
                  <a:pt x="307082" y="160258"/>
                </a:lnTo>
                <a:lnTo>
                  <a:pt x="306598" y="161951"/>
                </a:lnTo>
                <a:lnTo>
                  <a:pt x="306510" y="162038"/>
                </a:lnTo>
                <a:lnTo>
                  <a:pt x="306510" y="162259"/>
                </a:lnTo>
                <a:lnTo>
                  <a:pt x="306414" y="162595"/>
                </a:lnTo>
                <a:lnTo>
                  <a:pt x="306139" y="163138"/>
                </a:lnTo>
                <a:lnTo>
                  <a:pt x="306139" y="163151"/>
                </a:lnTo>
                <a:lnTo>
                  <a:pt x="304117" y="163872"/>
                </a:lnTo>
                <a:lnTo>
                  <a:pt x="303913" y="163872"/>
                </a:lnTo>
                <a:lnTo>
                  <a:pt x="303868" y="163961"/>
                </a:lnTo>
                <a:lnTo>
                  <a:pt x="300566" y="165138"/>
                </a:lnTo>
                <a:lnTo>
                  <a:pt x="295679" y="171646"/>
                </a:lnTo>
                <a:lnTo>
                  <a:pt x="293642" y="172867"/>
                </a:lnTo>
                <a:lnTo>
                  <a:pt x="291606" y="175307"/>
                </a:lnTo>
                <a:lnTo>
                  <a:pt x="289977" y="177341"/>
                </a:lnTo>
                <a:lnTo>
                  <a:pt x="289569" y="179781"/>
                </a:lnTo>
                <a:lnTo>
                  <a:pt x="289977" y="183035"/>
                </a:lnTo>
                <a:lnTo>
                  <a:pt x="288755" y="186289"/>
                </a:lnTo>
                <a:lnTo>
                  <a:pt x="287078" y="187219"/>
                </a:lnTo>
                <a:lnTo>
                  <a:pt x="283877" y="188083"/>
                </a:lnTo>
                <a:lnTo>
                  <a:pt x="283269" y="188323"/>
                </a:lnTo>
                <a:lnTo>
                  <a:pt x="282239" y="188323"/>
                </a:lnTo>
                <a:lnTo>
                  <a:pt x="281306" y="189099"/>
                </a:lnTo>
                <a:lnTo>
                  <a:pt x="280166" y="189550"/>
                </a:lnTo>
                <a:lnTo>
                  <a:pt x="279795" y="189917"/>
                </a:lnTo>
                <a:lnTo>
                  <a:pt x="279372" y="191033"/>
                </a:lnTo>
                <a:lnTo>
                  <a:pt x="277759" y="193611"/>
                </a:lnTo>
                <a:lnTo>
                  <a:pt x="276130" y="198085"/>
                </a:lnTo>
                <a:lnTo>
                  <a:pt x="273686" y="202559"/>
                </a:lnTo>
                <a:lnTo>
                  <a:pt x="267577" y="211507"/>
                </a:lnTo>
                <a:lnTo>
                  <a:pt x="265133" y="214355"/>
                </a:lnTo>
                <a:lnTo>
                  <a:pt x="260402" y="217111"/>
                </a:lnTo>
                <a:lnTo>
                  <a:pt x="257533" y="218529"/>
                </a:lnTo>
                <a:lnTo>
                  <a:pt x="257162" y="218896"/>
                </a:lnTo>
                <a:lnTo>
                  <a:pt x="254936" y="221097"/>
                </a:lnTo>
                <a:lnTo>
                  <a:pt x="254565" y="221831"/>
                </a:lnTo>
                <a:lnTo>
                  <a:pt x="254286" y="223117"/>
                </a:lnTo>
                <a:lnTo>
                  <a:pt x="254137" y="223303"/>
                </a:lnTo>
                <a:lnTo>
                  <a:pt x="250064" y="229811"/>
                </a:lnTo>
                <a:lnTo>
                  <a:pt x="247213" y="233472"/>
                </a:lnTo>
                <a:lnTo>
                  <a:pt x="243955" y="239573"/>
                </a:lnTo>
                <a:lnTo>
                  <a:pt x="242365" y="240526"/>
                </a:lnTo>
                <a:lnTo>
                  <a:pt x="242321" y="240539"/>
                </a:lnTo>
                <a:lnTo>
                  <a:pt x="239313" y="241200"/>
                </a:lnTo>
                <a:lnTo>
                  <a:pt x="230923" y="241200"/>
                </a:lnTo>
                <a:lnTo>
                  <a:pt x="229701" y="241606"/>
                </a:lnTo>
                <a:lnTo>
                  <a:pt x="226443" y="242827"/>
                </a:lnTo>
                <a:lnTo>
                  <a:pt x="224646" y="244980"/>
                </a:lnTo>
                <a:lnTo>
                  <a:pt x="222656" y="245307"/>
                </a:lnTo>
                <a:lnTo>
                  <a:pt x="221676" y="245307"/>
                </a:lnTo>
                <a:lnTo>
                  <a:pt x="221555" y="245267"/>
                </a:lnTo>
                <a:lnTo>
                  <a:pt x="220741" y="243233"/>
                </a:lnTo>
                <a:lnTo>
                  <a:pt x="217483" y="237539"/>
                </a:lnTo>
                <a:lnTo>
                  <a:pt x="216261" y="236726"/>
                </a:lnTo>
                <a:lnTo>
                  <a:pt x="214632" y="237132"/>
                </a:lnTo>
                <a:lnTo>
                  <a:pt x="214515" y="237237"/>
                </a:lnTo>
                <a:lnTo>
                  <a:pt x="214493" y="237237"/>
                </a:lnTo>
                <a:lnTo>
                  <a:pt x="214122" y="236870"/>
                </a:lnTo>
                <a:lnTo>
                  <a:pt x="213751" y="237237"/>
                </a:lnTo>
                <a:lnTo>
                  <a:pt x="213009" y="237237"/>
                </a:lnTo>
                <a:lnTo>
                  <a:pt x="212267" y="237971"/>
                </a:lnTo>
                <a:lnTo>
                  <a:pt x="211525" y="237971"/>
                </a:lnTo>
                <a:lnTo>
                  <a:pt x="211154" y="237971"/>
                </a:lnTo>
                <a:lnTo>
                  <a:pt x="210041" y="239438"/>
                </a:lnTo>
                <a:lnTo>
                  <a:pt x="208557" y="240539"/>
                </a:lnTo>
                <a:lnTo>
                  <a:pt x="208186" y="240906"/>
                </a:lnTo>
                <a:lnTo>
                  <a:pt x="205959" y="242740"/>
                </a:lnTo>
                <a:lnTo>
                  <a:pt x="205959" y="243473"/>
                </a:lnTo>
                <a:lnTo>
                  <a:pt x="204766" y="247014"/>
                </a:lnTo>
                <a:lnTo>
                  <a:pt x="204450" y="247301"/>
                </a:lnTo>
                <a:lnTo>
                  <a:pt x="202134" y="250274"/>
                </a:lnTo>
                <a:lnTo>
                  <a:pt x="201878" y="250443"/>
                </a:lnTo>
                <a:lnTo>
                  <a:pt x="201519" y="251064"/>
                </a:lnTo>
                <a:lnTo>
                  <a:pt x="198748" y="254622"/>
                </a:lnTo>
                <a:lnTo>
                  <a:pt x="197875" y="255386"/>
                </a:lnTo>
                <a:lnTo>
                  <a:pt x="196312" y="256312"/>
                </a:lnTo>
                <a:lnTo>
                  <a:pt x="194457" y="258146"/>
                </a:lnTo>
                <a:lnTo>
                  <a:pt x="193344" y="259981"/>
                </a:lnTo>
                <a:lnTo>
                  <a:pt x="192973" y="261448"/>
                </a:lnTo>
                <a:lnTo>
                  <a:pt x="192602" y="264382"/>
                </a:lnTo>
                <a:lnTo>
                  <a:pt x="191860" y="267317"/>
                </a:lnTo>
                <a:lnTo>
                  <a:pt x="191860" y="268418"/>
                </a:lnTo>
                <a:lnTo>
                  <a:pt x="192973" y="269151"/>
                </a:lnTo>
                <a:lnTo>
                  <a:pt x="193046" y="269183"/>
                </a:lnTo>
                <a:lnTo>
                  <a:pt x="193046" y="269672"/>
                </a:lnTo>
                <a:lnTo>
                  <a:pt x="193861" y="271706"/>
                </a:lnTo>
                <a:lnTo>
                  <a:pt x="196712" y="272926"/>
                </a:lnTo>
                <a:lnTo>
                  <a:pt x="198685" y="272597"/>
                </a:lnTo>
                <a:lnTo>
                  <a:pt x="198910" y="272819"/>
                </a:lnTo>
                <a:lnTo>
                  <a:pt x="199857" y="272819"/>
                </a:lnTo>
                <a:lnTo>
                  <a:pt x="202006" y="273739"/>
                </a:lnTo>
                <a:lnTo>
                  <a:pt x="206079" y="273739"/>
                </a:lnTo>
                <a:lnTo>
                  <a:pt x="206894" y="274146"/>
                </a:lnTo>
                <a:lnTo>
                  <a:pt x="207444" y="274695"/>
                </a:lnTo>
                <a:lnTo>
                  <a:pt x="207444" y="275387"/>
                </a:lnTo>
                <a:lnTo>
                  <a:pt x="207444" y="277221"/>
                </a:lnTo>
                <a:lnTo>
                  <a:pt x="207444" y="278322"/>
                </a:lnTo>
                <a:lnTo>
                  <a:pt x="207072" y="279422"/>
                </a:lnTo>
                <a:lnTo>
                  <a:pt x="207072" y="279789"/>
                </a:lnTo>
                <a:lnTo>
                  <a:pt x="207444" y="280890"/>
                </a:lnTo>
                <a:lnTo>
                  <a:pt x="207072" y="281623"/>
                </a:lnTo>
                <a:lnTo>
                  <a:pt x="207072" y="282724"/>
                </a:lnTo>
                <a:lnTo>
                  <a:pt x="205588" y="284925"/>
                </a:lnTo>
                <a:lnTo>
                  <a:pt x="205588" y="285292"/>
                </a:lnTo>
                <a:lnTo>
                  <a:pt x="205588" y="285658"/>
                </a:lnTo>
                <a:lnTo>
                  <a:pt x="205588" y="287126"/>
                </a:lnTo>
                <a:lnTo>
                  <a:pt x="205588" y="287859"/>
                </a:lnTo>
                <a:lnTo>
                  <a:pt x="205959" y="288593"/>
                </a:lnTo>
                <a:lnTo>
                  <a:pt x="206701" y="290427"/>
                </a:lnTo>
                <a:lnTo>
                  <a:pt x="206741" y="290466"/>
                </a:lnTo>
                <a:lnTo>
                  <a:pt x="206894" y="291229"/>
                </a:lnTo>
                <a:lnTo>
                  <a:pt x="208835" y="293362"/>
                </a:lnTo>
                <a:lnTo>
                  <a:pt x="208928" y="293729"/>
                </a:lnTo>
                <a:lnTo>
                  <a:pt x="209366" y="293945"/>
                </a:lnTo>
                <a:lnTo>
                  <a:pt x="209879" y="294509"/>
                </a:lnTo>
                <a:lnTo>
                  <a:pt x="210041" y="294829"/>
                </a:lnTo>
                <a:lnTo>
                  <a:pt x="210170" y="294829"/>
                </a:lnTo>
                <a:lnTo>
                  <a:pt x="210966" y="295704"/>
                </a:lnTo>
                <a:lnTo>
                  <a:pt x="212595" y="296110"/>
                </a:lnTo>
                <a:lnTo>
                  <a:pt x="216668" y="294483"/>
                </a:lnTo>
                <a:lnTo>
                  <a:pt x="217483" y="294890"/>
                </a:lnTo>
                <a:lnTo>
                  <a:pt x="218575" y="295981"/>
                </a:lnTo>
                <a:lnTo>
                  <a:pt x="218575" y="296296"/>
                </a:lnTo>
                <a:lnTo>
                  <a:pt x="218575" y="298131"/>
                </a:lnTo>
                <a:lnTo>
                  <a:pt x="218575" y="300698"/>
                </a:lnTo>
                <a:lnTo>
                  <a:pt x="218575" y="301799"/>
                </a:lnTo>
                <a:lnTo>
                  <a:pt x="218855" y="301937"/>
                </a:lnTo>
                <a:lnTo>
                  <a:pt x="219112" y="304245"/>
                </a:lnTo>
                <a:lnTo>
                  <a:pt x="221148" y="307092"/>
                </a:lnTo>
                <a:lnTo>
                  <a:pt x="221963" y="309940"/>
                </a:lnTo>
                <a:lnTo>
                  <a:pt x="223999" y="312380"/>
                </a:lnTo>
                <a:lnTo>
                  <a:pt x="225384" y="313763"/>
                </a:lnTo>
                <a:lnTo>
                  <a:pt x="226035" y="314890"/>
                </a:lnTo>
                <a:lnTo>
                  <a:pt x="226035" y="315634"/>
                </a:lnTo>
                <a:lnTo>
                  <a:pt x="226824" y="316618"/>
                </a:lnTo>
                <a:lnTo>
                  <a:pt x="227108" y="318306"/>
                </a:lnTo>
                <a:lnTo>
                  <a:pt x="227850" y="318673"/>
                </a:lnTo>
                <a:lnTo>
                  <a:pt x="227850" y="318976"/>
                </a:lnTo>
                <a:lnTo>
                  <a:pt x="227692" y="319040"/>
                </a:lnTo>
                <a:lnTo>
                  <a:pt x="227108" y="319040"/>
                </a:lnTo>
                <a:lnTo>
                  <a:pt x="226427" y="319545"/>
                </a:lnTo>
                <a:lnTo>
                  <a:pt x="226035" y="319701"/>
                </a:lnTo>
                <a:lnTo>
                  <a:pt x="226035" y="319835"/>
                </a:lnTo>
                <a:lnTo>
                  <a:pt x="225624" y="320140"/>
                </a:lnTo>
                <a:lnTo>
                  <a:pt x="225624" y="320507"/>
                </a:lnTo>
                <a:lnTo>
                  <a:pt x="225253" y="321241"/>
                </a:lnTo>
                <a:lnTo>
                  <a:pt x="225624" y="322341"/>
                </a:lnTo>
                <a:lnTo>
                  <a:pt x="226035" y="322544"/>
                </a:lnTo>
                <a:lnTo>
                  <a:pt x="226035" y="322871"/>
                </a:lnTo>
                <a:lnTo>
                  <a:pt x="225624" y="323075"/>
                </a:lnTo>
                <a:lnTo>
                  <a:pt x="225624" y="323808"/>
                </a:lnTo>
                <a:lnTo>
                  <a:pt x="225624" y="324175"/>
                </a:lnTo>
                <a:lnTo>
                  <a:pt x="226035" y="324378"/>
                </a:lnTo>
                <a:lnTo>
                  <a:pt x="226035" y="324582"/>
                </a:lnTo>
                <a:lnTo>
                  <a:pt x="225628" y="326209"/>
                </a:lnTo>
                <a:lnTo>
                  <a:pt x="226737" y="326368"/>
                </a:lnTo>
                <a:lnTo>
                  <a:pt x="226737" y="326743"/>
                </a:lnTo>
                <a:lnTo>
                  <a:pt x="226366" y="326743"/>
                </a:lnTo>
                <a:lnTo>
                  <a:pt x="225624" y="326743"/>
                </a:lnTo>
                <a:lnTo>
                  <a:pt x="225253" y="326743"/>
                </a:lnTo>
                <a:lnTo>
                  <a:pt x="224882" y="326743"/>
                </a:lnTo>
                <a:lnTo>
                  <a:pt x="223398" y="327843"/>
                </a:lnTo>
                <a:lnTo>
                  <a:pt x="222656" y="328210"/>
                </a:lnTo>
                <a:lnTo>
                  <a:pt x="222656" y="328577"/>
                </a:lnTo>
                <a:lnTo>
                  <a:pt x="223398" y="328577"/>
                </a:lnTo>
                <a:lnTo>
                  <a:pt x="223398" y="329311"/>
                </a:lnTo>
                <a:lnTo>
                  <a:pt x="222656" y="329311"/>
                </a:lnTo>
                <a:lnTo>
                  <a:pt x="222285" y="329311"/>
                </a:lnTo>
                <a:lnTo>
                  <a:pt x="221172" y="329678"/>
                </a:lnTo>
                <a:lnTo>
                  <a:pt x="220801" y="329678"/>
                </a:lnTo>
                <a:lnTo>
                  <a:pt x="218204" y="329678"/>
                </a:lnTo>
                <a:lnTo>
                  <a:pt x="217448" y="329429"/>
                </a:lnTo>
                <a:lnTo>
                  <a:pt x="217075" y="329057"/>
                </a:lnTo>
                <a:lnTo>
                  <a:pt x="217483" y="326616"/>
                </a:lnTo>
                <a:lnTo>
                  <a:pt x="217483" y="326209"/>
                </a:lnTo>
                <a:lnTo>
                  <a:pt x="216719" y="325992"/>
                </a:lnTo>
                <a:lnTo>
                  <a:pt x="216719" y="325643"/>
                </a:lnTo>
                <a:lnTo>
                  <a:pt x="216719" y="325276"/>
                </a:lnTo>
                <a:lnTo>
                  <a:pt x="215606" y="325276"/>
                </a:lnTo>
                <a:lnTo>
                  <a:pt x="214673" y="325408"/>
                </a:lnTo>
                <a:lnTo>
                  <a:pt x="214632" y="325396"/>
                </a:lnTo>
                <a:lnTo>
                  <a:pt x="214605" y="325417"/>
                </a:lnTo>
                <a:lnTo>
                  <a:pt x="213009" y="325643"/>
                </a:lnTo>
                <a:lnTo>
                  <a:pt x="212267" y="326743"/>
                </a:lnTo>
                <a:lnTo>
                  <a:pt x="210783" y="326743"/>
                </a:lnTo>
                <a:lnTo>
                  <a:pt x="210041" y="326743"/>
                </a:lnTo>
                <a:lnTo>
                  <a:pt x="209670" y="327843"/>
                </a:lnTo>
                <a:lnTo>
                  <a:pt x="208928" y="327843"/>
                </a:lnTo>
                <a:lnTo>
                  <a:pt x="208557" y="327843"/>
                </a:lnTo>
                <a:lnTo>
                  <a:pt x="207072" y="328210"/>
                </a:lnTo>
                <a:lnTo>
                  <a:pt x="206701" y="328210"/>
                </a:lnTo>
                <a:lnTo>
                  <a:pt x="205959" y="328210"/>
                </a:lnTo>
                <a:lnTo>
                  <a:pt x="205959" y="328577"/>
                </a:lnTo>
                <a:lnTo>
                  <a:pt x="205588" y="330044"/>
                </a:lnTo>
                <a:lnTo>
                  <a:pt x="205217" y="330778"/>
                </a:lnTo>
                <a:lnTo>
                  <a:pt x="204475" y="331145"/>
                </a:lnTo>
                <a:lnTo>
                  <a:pt x="203362" y="331512"/>
                </a:lnTo>
                <a:lnTo>
                  <a:pt x="198910" y="331512"/>
                </a:lnTo>
                <a:lnTo>
                  <a:pt x="197933" y="331270"/>
                </a:lnTo>
                <a:lnTo>
                  <a:pt x="195083" y="329057"/>
                </a:lnTo>
                <a:lnTo>
                  <a:pt x="194700" y="329184"/>
                </a:lnTo>
                <a:lnTo>
                  <a:pt x="194086" y="328577"/>
                </a:lnTo>
                <a:lnTo>
                  <a:pt x="187779" y="328577"/>
                </a:lnTo>
                <a:lnTo>
                  <a:pt x="186295" y="329311"/>
                </a:lnTo>
                <a:lnTo>
                  <a:pt x="185552" y="329311"/>
                </a:lnTo>
                <a:lnTo>
                  <a:pt x="185512" y="329311"/>
                </a:lnTo>
                <a:lnTo>
                  <a:pt x="184494" y="329057"/>
                </a:lnTo>
                <a:lnTo>
                  <a:pt x="184346" y="329081"/>
                </a:lnTo>
                <a:lnTo>
                  <a:pt x="183326" y="328577"/>
                </a:lnTo>
                <a:lnTo>
                  <a:pt x="182955" y="328577"/>
                </a:lnTo>
                <a:lnTo>
                  <a:pt x="182213" y="328577"/>
                </a:lnTo>
                <a:lnTo>
                  <a:pt x="181842" y="329311"/>
                </a:lnTo>
                <a:lnTo>
                  <a:pt x="181440" y="329311"/>
                </a:lnTo>
                <a:lnTo>
                  <a:pt x="180626" y="329108"/>
                </a:lnTo>
                <a:lnTo>
                  <a:pt x="180358" y="328577"/>
                </a:lnTo>
                <a:lnTo>
                  <a:pt x="179987" y="328210"/>
                </a:lnTo>
                <a:lnTo>
                  <a:pt x="179245" y="327843"/>
                </a:lnTo>
                <a:lnTo>
                  <a:pt x="178874" y="327843"/>
                </a:lnTo>
                <a:lnTo>
                  <a:pt x="178874" y="328210"/>
                </a:lnTo>
                <a:lnTo>
                  <a:pt x="178865" y="328229"/>
                </a:lnTo>
                <a:lnTo>
                  <a:pt x="178385" y="327430"/>
                </a:lnTo>
                <a:lnTo>
                  <a:pt x="177570" y="327430"/>
                </a:lnTo>
                <a:lnTo>
                  <a:pt x="177390" y="328330"/>
                </a:lnTo>
                <a:lnTo>
                  <a:pt x="177390" y="328210"/>
                </a:lnTo>
                <a:lnTo>
                  <a:pt x="176648" y="327843"/>
                </a:lnTo>
                <a:lnTo>
                  <a:pt x="175906" y="327843"/>
                </a:lnTo>
                <a:lnTo>
                  <a:pt x="175163" y="328577"/>
                </a:lnTo>
                <a:lnTo>
                  <a:pt x="175163" y="330044"/>
                </a:lnTo>
                <a:lnTo>
                  <a:pt x="175163" y="332612"/>
                </a:lnTo>
                <a:lnTo>
                  <a:pt x="175163" y="336280"/>
                </a:lnTo>
                <a:lnTo>
                  <a:pt x="173679" y="336280"/>
                </a:lnTo>
                <a:lnTo>
                  <a:pt x="171082" y="336280"/>
                </a:lnTo>
                <a:lnTo>
                  <a:pt x="168856" y="336280"/>
                </a:lnTo>
                <a:lnTo>
                  <a:pt x="167743" y="336280"/>
                </a:lnTo>
                <a:lnTo>
                  <a:pt x="167372" y="336647"/>
                </a:lnTo>
                <a:lnTo>
                  <a:pt x="166630" y="336647"/>
                </a:lnTo>
                <a:lnTo>
                  <a:pt x="166630" y="336280"/>
                </a:lnTo>
                <a:lnTo>
                  <a:pt x="166259" y="336280"/>
                </a:lnTo>
                <a:lnTo>
                  <a:pt x="166630" y="336647"/>
                </a:lnTo>
                <a:lnTo>
                  <a:pt x="166456" y="336819"/>
                </a:lnTo>
                <a:lnTo>
                  <a:pt x="165352" y="336378"/>
                </a:lnTo>
                <a:lnTo>
                  <a:pt x="165146" y="336893"/>
                </a:lnTo>
                <a:lnTo>
                  <a:pt x="165097" y="337014"/>
                </a:lnTo>
                <a:lnTo>
                  <a:pt x="164774" y="337014"/>
                </a:lnTo>
                <a:lnTo>
                  <a:pt x="164774" y="337748"/>
                </a:lnTo>
                <a:lnTo>
                  <a:pt x="164774" y="337820"/>
                </a:lnTo>
                <a:lnTo>
                  <a:pt x="164656" y="338115"/>
                </a:lnTo>
                <a:lnTo>
                  <a:pt x="164032" y="338115"/>
                </a:lnTo>
                <a:lnTo>
                  <a:pt x="163661" y="338115"/>
                </a:lnTo>
                <a:lnTo>
                  <a:pt x="163290" y="339215"/>
                </a:lnTo>
                <a:lnTo>
                  <a:pt x="163290" y="339582"/>
                </a:lnTo>
                <a:lnTo>
                  <a:pt x="163290" y="339873"/>
                </a:lnTo>
                <a:lnTo>
                  <a:pt x="162908" y="340445"/>
                </a:lnTo>
                <a:lnTo>
                  <a:pt x="162715" y="340600"/>
                </a:lnTo>
                <a:lnTo>
                  <a:pt x="162548" y="340682"/>
                </a:lnTo>
                <a:lnTo>
                  <a:pt x="162548" y="340733"/>
                </a:lnTo>
                <a:lnTo>
                  <a:pt x="160872" y="342072"/>
                </a:lnTo>
                <a:lnTo>
                  <a:pt x="159243" y="342479"/>
                </a:lnTo>
                <a:lnTo>
                  <a:pt x="153948" y="340445"/>
                </a:lnTo>
                <a:lnTo>
                  <a:pt x="149468" y="340039"/>
                </a:lnTo>
                <a:lnTo>
                  <a:pt x="147839" y="339225"/>
                </a:lnTo>
                <a:lnTo>
                  <a:pt x="147432" y="336378"/>
                </a:lnTo>
                <a:lnTo>
                  <a:pt x="146618" y="335158"/>
                </a:lnTo>
                <a:lnTo>
                  <a:pt x="144581" y="333531"/>
                </a:lnTo>
                <a:lnTo>
                  <a:pt x="142545" y="328650"/>
                </a:lnTo>
                <a:lnTo>
                  <a:pt x="140101" y="321735"/>
                </a:lnTo>
                <a:lnTo>
                  <a:pt x="140101" y="318888"/>
                </a:lnTo>
                <a:lnTo>
                  <a:pt x="138472" y="318888"/>
                </a:lnTo>
                <a:lnTo>
                  <a:pt x="133992" y="317668"/>
                </a:lnTo>
                <a:lnTo>
                  <a:pt x="131141" y="315634"/>
                </a:lnTo>
                <a:lnTo>
                  <a:pt x="129512" y="307499"/>
                </a:lnTo>
                <a:lnTo>
                  <a:pt x="128698" y="305465"/>
                </a:lnTo>
                <a:lnTo>
                  <a:pt x="125440" y="303025"/>
                </a:lnTo>
                <a:lnTo>
                  <a:pt x="122996" y="301398"/>
                </a:lnTo>
                <a:lnTo>
                  <a:pt x="118923" y="300991"/>
                </a:lnTo>
                <a:lnTo>
                  <a:pt x="110371" y="302618"/>
                </a:lnTo>
                <a:lnTo>
                  <a:pt x="101818" y="302618"/>
                </a:lnTo>
                <a:lnTo>
                  <a:pt x="96116" y="305059"/>
                </a:lnTo>
                <a:lnTo>
                  <a:pt x="92451" y="304245"/>
                </a:lnTo>
                <a:lnTo>
                  <a:pt x="86342" y="303432"/>
                </a:lnTo>
                <a:lnTo>
                  <a:pt x="83491" y="308719"/>
                </a:lnTo>
                <a:lnTo>
                  <a:pt x="81454" y="306279"/>
                </a:lnTo>
                <a:lnTo>
                  <a:pt x="76567" y="306279"/>
                </a:lnTo>
                <a:lnTo>
                  <a:pt x="72494" y="303025"/>
                </a:lnTo>
                <a:lnTo>
                  <a:pt x="66793" y="303432"/>
                </a:lnTo>
                <a:lnTo>
                  <a:pt x="61498" y="303025"/>
                </a:lnTo>
                <a:lnTo>
                  <a:pt x="58647" y="306279"/>
                </a:lnTo>
                <a:lnTo>
                  <a:pt x="52945" y="307092"/>
                </a:lnTo>
                <a:lnTo>
                  <a:pt x="41542" y="305465"/>
                </a:lnTo>
                <a:lnTo>
                  <a:pt x="37062" y="305465"/>
                </a:lnTo>
                <a:lnTo>
                  <a:pt x="30953" y="308719"/>
                </a:lnTo>
                <a:lnTo>
                  <a:pt x="28102" y="307092"/>
                </a:lnTo>
                <a:lnTo>
                  <a:pt x="24844" y="309533"/>
                </a:lnTo>
                <a:lnTo>
                  <a:pt x="21586" y="309533"/>
                </a:lnTo>
                <a:lnTo>
                  <a:pt x="19549" y="311160"/>
                </a:lnTo>
                <a:lnTo>
                  <a:pt x="18327" y="308719"/>
                </a:lnTo>
                <a:lnTo>
                  <a:pt x="17106" y="307906"/>
                </a:lnTo>
                <a:lnTo>
                  <a:pt x="17106" y="302211"/>
                </a:lnTo>
                <a:lnTo>
                  <a:pt x="17920" y="296924"/>
                </a:lnTo>
                <a:lnTo>
                  <a:pt x="22400" y="285128"/>
                </a:lnTo>
                <a:lnTo>
                  <a:pt x="26066" y="280247"/>
                </a:lnTo>
                <a:lnTo>
                  <a:pt x="31360" y="276180"/>
                </a:lnTo>
                <a:lnTo>
                  <a:pt x="37062" y="274146"/>
                </a:lnTo>
                <a:lnTo>
                  <a:pt x="43171" y="271706"/>
                </a:lnTo>
                <a:lnTo>
                  <a:pt x="48058" y="270485"/>
                </a:lnTo>
                <a:lnTo>
                  <a:pt x="53353" y="265604"/>
                </a:lnTo>
                <a:lnTo>
                  <a:pt x="54574" y="263164"/>
                </a:lnTo>
                <a:lnTo>
                  <a:pt x="54167" y="259096"/>
                </a:lnTo>
                <a:lnTo>
                  <a:pt x="52131" y="257063"/>
                </a:lnTo>
                <a:lnTo>
                  <a:pt x="43985" y="255436"/>
                </a:lnTo>
                <a:lnTo>
                  <a:pt x="44393" y="249741"/>
                </a:lnTo>
                <a:lnTo>
                  <a:pt x="43985" y="243640"/>
                </a:lnTo>
                <a:lnTo>
                  <a:pt x="41949" y="233065"/>
                </a:lnTo>
                <a:lnTo>
                  <a:pt x="39913" y="230624"/>
                </a:lnTo>
                <a:lnTo>
                  <a:pt x="28916" y="226964"/>
                </a:lnTo>
                <a:lnTo>
                  <a:pt x="22400" y="223710"/>
                </a:lnTo>
                <a:lnTo>
                  <a:pt x="17513" y="219642"/>
                </a:lnTo>
                <a:lnTo>
                  <a:pt x="8960" y="202152"/>
                </a:lnTo>
                <a:lnTo>
                  <a:pt x="3258" y="197271"/>
                </a:lnTo>
                <a:lnTo>
                  <a:pt x="0" y="193204"/>
                </a:lnTo>
                <a:lnTo>
                  <a:pt x="1629" y="191170"/>
                </a:lnTo>
                <a:lnTo>
                  <a:pt x="25658" y="197678"/>
                </a:lnTo>
                <a:lnTo>
                  <a:pt x="32989" y="201745"/>
                </a:lnTo>
                <a:lnTo>
                  <a:pt x="35840" y="202152"/>
                </a:lnTo>
                <a:lnTo>
                  <a:pt x="37469" y="201745"/>
                </a:lnTo>
                <a:lnTo>
                  <a:pt x="39098" y="200525"/>
                </a:lnTo>
                <a:lnTo>
                  <a:pt x="40320" y="200119"/>
                </a:lnTo>
                <a:lnTo>
                  <a:pt x="44393" y="200119"/>
                </a:lnTo>
                <a:lnTo>
                  <a:pt x="48058" y="199712"/>
                </a:lnTo>
                <a:lnTo>
                  <a:pt x="52945" y="199712"/>
                </a:lnTo>
                <a:lnTo>
                  <a:pt x="58647" y="199305"/>
                </a:lnTo>
                <a:lnTo>
                  <a:pt x="65571" y="199305"/>
                </a:lnTo>
                <a:lnTo>
                  <a:pt x="72087" y="202152"/>
                </a:lnTo>
                <a:lnTo>
                  <a:pt x="73309" y="201339"/>
                </a:lnTo>
                <a:lnTo>
                  <a:pt x="74938" y="199305"/>
                </a:lnTo>
                <a:lnTo>
                  <a:pt x="76160" y="198085"/>
                </a:lnTo>
                <a:lnTo>
                  <a:pt x="79011" y="197271"/>
                </a:lnTo>
                <a:lnTo>
                  <a:pt x="83898" y="197271"/>
                </a:lnTo>
                <a:lnTo>
                  <a:pt x="94487" y="197678"/>
                </a:lnTo>
                <a:lnTo>
                  <a:pt x="101003" y="196051"/>
                </a:lnTo>
                <a:lnTo>
                  <a:pt x="109149" y="193204"/>
                </a:lnTo>
                <a:lnTo>
                  <a:pt x="119330" y="191170"/>
                </a:lnTo>
                <a:lnTo>
                  <a:pt x="122996" y="188730"/>
                </a:lnTo>
                <a:lnTo>
                  <a:pt x="122996" y="186289"/>
                </a:lnTo>
                <a:lnTo>
                  <a:pt x="121367" y="184662"/>
                </a:lnTo>
                <a:lnTo>
                  <a:pt x="121367" y="183035"/>
                </a:lnTo>
                <a:lnTo>
                  <a:pt x="122996" y="175307"/>
                </a:lnTo>
                <a:lnTo>
                  <a:pt x="122589" y="170019"/>
                </a:lnTo>
                <a:lnTo>
                  <a:pt x="124218" y="164325"/>
                </a:lnTo>
                <a:lnTo>
                  <a:pt x="125440" y="161885"/>
                </a:lnTo>
                <a:lnTo>
                  <a:pt x="129919" y="158224"/>
                </a:lnTo>
                <a:lnTo>
                  <a:pt x="132363" y="153750"/>
                </a:lnTo>
                <a:lnTo>
                  <a:pt x="135621" y="152123"/>
                </a:lnTo>
                <a:lnTo>
                  <a:pt x="136843" y="153343"/>
                </a:lnTo>
                <a:lnTo>
                  <a:pt x="136843" y="154563"/>
                </a:lnTo>
                <a:lnTo>
                  <a:pt x="141730" y="155377"/>
                </a:lnTo>
                <a:lnTo>
                  <a:pt x="146210" y="154156"/>
                </a:lnTo>
                <a:lnTo>
                  <a:pt x="150690" y="153343"/>
                </a:lnTo>
                <a:lnTo>
                  <a:pt x="153541" y="152529"/>
                </a:lnTo>
                <a:lnTo>
                  <a:pt x="154356" y="151716"/>
                </a:lnTo>
                <a:lnTo>
                  <a:pt x="154356" y="150902"/>
                </a:lnTo>
                <a:lnTo>
                  <a:pt x="151505" y="149682"/>
                </a:lnTo>
                <a:lnTo>
                  <a:pt x="151098" y="148869"/>
                </a:lnTo>
                <a:lnTo>
                  <a:pt x="152727" y="147242"/>
                </a:lnTo>
                <a:lnTo>
                  <a:pt x="159650" y="143581"/>
                </a:lnTo>
                <a:lnTo>
                  <a:pt x="160465" y="141547"/>
                </a:lnTo>
                <a:lnTo>
                  <a:pt x="162501" y="140734"/>
                </a:lnTo>
                <a:lnTo>
                  <a:pt x="164945" y="140734"/>
                </a:lnTo>
                <a:lnTo>
                  <a:pt x="171461" y="142768"/>
                </a:lnTo>
                <a:lnTo>
                  <a:pt x="171461" y="141547"/>
                </a:lnTo>
                <a:lnTo>
                  <a:pt x="170239" y="141141"/>
                </a:lnTo>
                <a:lnTo>
                  <a:pt x="171054" y="139514"/>
                </a:lnTo>
                <a:lnTo>
                  <a:pt x="172683" y="139514"/>
                </a:lnTo>
                <a:lnTo>
                  <a:pt x="175534" y="141547"/>
                </a:lnTo>
                <a:lnTo>
                  <a:pt x="175941" y="143174"/>
                </a:lnTo>
                <a:lnTo>
                  <a:pt x="177163" y="144801"/>
                </a:lnTo>
                <a:lnTo>
                  <a:pt x="179606" y="145615"/>
                </a:lnTo>
                <a:lnTo>
                  <a:pt x="180421" y="145615"/>
                </a:lnTo>
                <a:lnTo>
                  <a:pt x="188566" y="137073"/>
                </a:lnTo>
                <a:lnTo>
                  <a:pt x="188566" y="135853"/>
                </a:lnTo>
                <a:lnTo>
                  <a:pt x="187752" y="131379"/>
                </a:lnTo>
                <a:lnTo>
                  <a:pt x="186937" y="124057"/>
                </a:lnTo>
                <a:lnTo>
                  <a:pt x="187752" y="122837"/>
                </a:lnTo>
                <a:lnTo>
                  <a:pt x="188974" y="120803"/>
                </a:lnTo>
                <a:lnTo>
                  <a:pt x="190195" y="118770"/>
                </a:lnTo>
                <a:lnTo>
                  <a:pt x="191010" y="118770"/>
                </a:lnTo>
                <a:lnTo>
                  <a:pt x="191417" y="117143"/>
                </a:lnTo>
                <a:lnTo>
                  <a:pt x="191010" y="114702"/>
                </a:lnTo>
                <a:lnTo>
                  <a:pt x="191417" y="112668"/>
                </a:lnTo>
                <a:lnTo>
                  <a:pt x="193861" y="111855"/>
                </a:lnTo>
                <a:lnTo>
                  <a:pt x="194675" y="106160"/>
                </a:lnTo>
                <a:lnTo>
                  <a:pt x="199563" y="104940"/>
                </a:lnTo>
                <a:lnTo>
                  <a:pt x="202414" y="105347"/>
                </a:lnTo>
                <a:lnTo>
                  <a:pt x="206486" y="102093"/>
                </a:lnTo>
                <a:lnTo>
                  <a:pt x="209744" y="101280"/>
                </a:lnTo>
                <a:lnTo>
                  <a:pt x="211374" y="98839"/>
                </a:lnTo>
                <a:lnTo>
                  <a:pt x="211374" y="97212"/>
                </a:lnTo>
                <a:lnTo>
                  <a:pt x="209744" y="95178"/>
                </a:lnTo>
                <a:lnTo>
                  <a:pt x="207708" y="88670"/>
                </a:lnTo>
                <a:lnTo>
                  <a:pt x="206079" y="88670"/>
                </a:lnTo>
                <a:lnTo>
                  <a:pt x="203635" y="84603"/>
                </a:lnTo>
                <a:lnTo>
                  <a:pt x="203228" y="83383"/>
                </a:lnTo>
                <a:lnTo>
                  <a:pt x="203635" y="81349"/>
                </a:lnTo>
                <a:lnTo>
                  <a:pt x="205265" y="80129"/>
                </a:lnTo>
                <a:lnTo>
                  <a:pt x="206894" y="80942"/>
                </a:lnTo>
                <a:lnTo>
                  <a:pt x="214632" y="82569"/>
                </a:lnTo>
                <a:lnTo>
                  <a:pt x="219112" y="83383"/>
                </a:lnTo>
                <a:lnTo>
                  <a:pt x="223592" y="82163"/>
                </a:lnTo>
                <a:lnTo>
                  <a:pt x="226035" y="80942"/>
                </a:lnTo>
                <a:lnTo>
                  <a:pt x="228886" y="76875"/>
                </a:lnTo>
                <a:lnTo>
                  <a:pt x="228886" y="73621"/>
                </a:lnTo>
                <a:lnTo>
                  <a:pt x="230515" y="72401"/>
                </a:lnTo>
                <a:lnTo>
                  <a:pt x="228886" y="71180"/>
                </a:lnTo>
                <a:lnTo>
                  <a:pt x="227257" y="70367"/>
                </a:lnTo>
                <a:lnTo>
                  <a:pt x="227257" y="67926"/>
                </a:lnTo>
                <a:lnTo>
                  <a:pt x="228479" y="66300"/>
                </a:lnTo>
                <a:lnTo>
                  <a:pt x="230108" y="63452"/>
                </a:lnTo>
                <a:lnTo>
                  <a:pt x="232959" y="59792"/>
                </a:lnTo>
                <a:lnTo>
                  <a:pt x="236624" y="57351"/>
                </a:lnTo>
                <a:lnTo>
                  <a:pt x="239068" y="54097"/>
                </a:lnTo>
                <a:lnTo>
                  <a:pt x="240697" y="51250"/>
                </a:lnTo>
                <a:lnTo>
                  <a:pt x="240697" y="48809"/>
                </a:lnTo>
                <a:lnTo>
                  <a:pt x="239475" y="47183"/>
                </a:lnTo>
                <a:lnTo>
                  <a:pt x="239475" y="46369"/>
                </a:lnTo>
                <a:lnTo>
                  <a:pt x="241512" y="42708"/>
                </a:lnTo>
                <a:lnTo>
                  <a:pt x="241512" y="42302"/>
                </a:lnTo>
                <a:lnTo>
                  <a:pt x="239475" y="38234"/>
                </a:lnTo>
                <a:lnTo>
                  <a:pt x="238253" y="32946"/>
                </a:lnTo>
                <a:lnTo>
                  <a:pt x="235403" y="29692"/>
                </a:lnTo>
                <a:lnTo>
                  <a:pt x="232144" y="27252"/>
                </a:lnTo>
                <a:lnTo>
                  <a:pt x="231737" y="26845"/>
                </a:lnTo>
                <a:lnTo>
                  <a:pt x="232144" y="24405"/>
                </a:lnTo>
                <a:lnTo>
                  <a:pt x="233773" y="22778"/>
                </a:lnTo>
                <a:lnTo>
                  <a:pt x="240697" y="17490"/>
                </a:lnTo>
                <a:lnTo>
                  <a:pt x="240697" y="15456"/>
                </a:lnTo>
                <a:lnTo>
                  <a:pt x="241104" y="14643"/>
                </a:lnTo>
                <a:lnTo>
                  <a:pt x="243141" y="14643"/>
                </a:lnTo>
                <a:lnTo>
                  <a:pt x="245177" y="15863"/>
                </a:lnTo>
                <a:lnTo>
                  <a:pt x="246399" y="15456"/>
                </a:lnTo>
                <a:lnTo>
                  <a:pt x="245992" y="13829"/>
                </a:lnTo>
                <a:lnTo>
                  <a:pt x="246399" y="13016"/>
                </a:lnTo>
                <a:lnTo>
                  <a:pt x="250472" y="11796"/>
                </a:lnTo>
                <a:lnTo>
                  <a:pt x="252101" y="10169"/>
                </a:lnTo>
                <a:lnTo>
                  <a:pt x="252101" y="9355"/>
                </a:lnTo>
                <a:lnTo>
                  <a:pt x="254137" y="8949"/>
                </a:lnTo>
                <a:lnTo>
                  <a:pt x="255766" y="7728"/>
                </a:lnTo>
                <a:lnTo>
                  <a:pt x="259024" y="7322"/>
                </a:lnTo>
                <a:lnTo>
                  <a:pt x="262690" y="4881"/>
                </a:lnTo>
                <a:lnTo>
                  <a:pt x="265541" y="4881"/>
                </a:lnTo>
                <a:lnTo>
                  <a:pt x="269613" y="2847"/>
                </a:lnTo>
                <a:lnTo>
                  <a:pt x="271242" y="3254"/>
                </a:lnTo>
                <a:lnTo>
                  <a:pt x="285497" y="2441"/>
                </a:lnTo>
                <a:lnTo>
                  <a:pt x="287126" y="2847"/>
                </a:lnTo>
                <a:lnTo>
                  <a:pt x="289977" y="2441"/>
                </a:lnTo>
                <a:lnTo>
                  <a:pt x="295679" y="4474"/>
                </a:lnTo>
                <a:lnTo>
                  <a:pt x="297715" y="4474"/>
                </a:lnTo>
                <a:lnTo>
                  <a:pt x="300158" y="2441"/>
                </a:lnTo>
                <a:lnTo>
                  <a:pt x="301788" y="2441"/>
                </a:lnTo>
                <a:lnTo>
                  <a:pt x="303824" y="814"/>
                </a:lnTo>
                <a:lnTo>
                  <a:pt x="307489" y="1627"/>
                </a:lnTo>
                <a:close/>
                <a:moveTo>
                  <a:pt x="308304" y="0"/>
                </a:moveTo>
                <a:lnTo>
                  <a:pt x="308027" y="553"/>
                </a:lnTo>
                <a:lnTo>
                  <a:pt x="307489" y="40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5" name="Freeform 101">
            <a:extLst>
              <a:ext uri="{FF2B5EF4-FFF2-40B4-BE49-F238E27FC236}">
                <a16:creationId xmlns:a16="http://schemas.microsoft.com/office/drawing/2014/main" id="{FB6DDE68-2DEC-3861-483E-A767FE1A7798}"/>
              </a:ext>
            </a:extLst>
          </p:cNvPr>
          <p:cNvSpPr>
            <a:spLocks noChangeAspect="1"/>
          </p:cNvSpPr>
          <p:nvPr/>
        </p:nvSpPr>
        <p:spPr bwMode="gray">
          <a:xfrm>
            <a:off x="6816873" y="2395589"/>
            <a:ext cx="39089" cy="21129"/>
          </a:xfrm>
          <a:custGeom>
            <a:avLst/>
            <a:gdLst/>
            <a:ahLst/>
            <a:cxnLst>
              <a:cxn ang="0">
                <a:pos x="164" y="32"/>
              </a:cxn>
              <a:cxn ang="0">
                <a:pos x="164" y="30"/>
              </a:cxn>
              <a:cxn ang="0">
                <a:pos x="150" y="22"/>
              </a:cxn>
              <a:cxn ang="0">
                <a:pos x="148" y="18"/>
              </a:cxn>
              <a:cxn ang="0">
                <a:pos x="145" y="17"/>
              </a:cxn>
              <a:cxn ang="0">
                <a:pos x="130" y="21"/>
              </a:cxn>
              <a:cxn ang="0">
                <a:pos x="126" y="21"/>
              </a:cxn>
              <a:cxn ang="0">
                <a:pos x="112" y="16"/>
              </a:cxn>
              <a:cxn ang="0">
                <a:pos x="96" y="15"/>
              </a:cxn>
              <a:cxn ang="0">
                <a:pos x="89" y="10"/>
              </a:cxn>
              <a:cxn ang="0">
                <a:pos x="89" y="7"/>
              </a:cxn>
              <a:cxn ang="0">
                <a:pos x="85" y="1"/>
              </a:cxn>
              <a:cxn ang="0">
                <a:pos x="79" y="0"/>
              </a:cxn>
              <a:cxn ang="0">
                <a:pos x="65" y="1"/>
              </a:cxn>
              <a:cxn ang="0">
                <a:pos x="53" y="6"/>
              </a:cxn>
              <a:cxn ang="0">
                <a:pos x="42" y="17"/>
              </a:cxn>
              <a:cxn ang="0">
                <a:pos x="32" y="33"/>
              </a:cxn>
              <a:cxn ang="0">
                <a:pos x="11" y="53"/>
              </a:cxn>
              <a:cxn ang="0">
                <a:pos x="10" y="59"/>
              </a:cxn>
              <a:cxn ang="0">
                <a:pos x="9" y="63"/>
              </a:cxn>
              <a:cxn ang="0">
                <a:pos x="0" y="71"/>
              </a:cxn>
              <a:cxn ang="0">
                <a:pos x="0" y="76"/>
              </a:cxn>
              <a:cxn ang="0">
                <a:pos x="5" y="77"/>
              </a:cxn>
              <a:cxn ang="0">
                <a:pos x="6" y="80"/>
              </a:cxn>
              <a:cxn ang="0">
                <a:pos x="6" y="87"/>
              </a:cxn>
              <a:cxn ang="0">
                <a:pos x="8" y="88"/>
              </a:cxn>
              <a:cxn ang="0">
                <a:pos x="11" y="88"/>
              </a:cxn>
              <a:cxn ang="0">
                <a:pos x="15" y="91"/>
              </a:cxn>
              <a:cxn ang="0">
                <a:pos x="26" y="95"/>
              </a:cxn>
              <a:cxn ang="0">
                <a:pos x="49" y="98"/>
              </a:cxn>
              <a:cxn ang="0">
                <a:pos x="68" y="98"/>
              </a:cxn>
              <a:cxn ang="0">
                <a:pos x="91" y="90"/>
              </a:cxn>
              <a:cxn ang="0">
                <a:pos x="96" y="90"/>
              </a:cxn>
              <a:cxn ang="0">
                <a:pos x="106" y="93"/>
              </a:cxn>
              <a:cxn ang="0">
                <a:pos x="115" y="93"/>
              </a:cxn>
              <a:cxn ang="0">
                <a:pos x="123" y="92"/>
              </a:cxn>
              <a:cxn ang="0">
                <a:pos x="144" y="88"/>
              </a:cxn>
              <a:cxn ang="0">
                <a:pos x="158" y="87"/>
              </a:cxn>
              <a:cxn ang="0">
                <a:pos x="178" y="84"/>
              </a:cxn>
              <a:cxn ang="0">
                <a:pos x="186" y="80"/>
              </a:cxn>
              <a:cxn ang="0">
                <a:pos x="186" y="77"/>
              </a:cxn>
              <a:cxn ang="0">
                <a:pos x="185" y="73"/>
              </a:cxn>
              <a:cxn ang="0">
                <a:pos x="187" y="59"/>
              </a:cxn>
              <a:cxn ang="0">
                <a:pos x="181" y="53"/>
              </a:cxn>
              <a:cxn ang="0">
                <a:pos x="162" y="45"/>
              </a:cxn>
              <a:cxn ang="0">
                <a:pos x="161" y="43"/>
              </a:cxn>
              <a:cxn ang="0">
                <a:pos x="161" y="41"/>
              </a:cxn>
              <a:cxn ang="0">
                <a:pos x="164" y="34"/>
              </a:cxn>
              <a:cxn ang="0">
                <a:pos x="164" y="32"/>
              </a:cxn>
            </a:cxnLst>
            <a:rect l="0" t="0" r="r" b="b"/>
            <a:pathLst>
              <a:path w="187" h="98">
                <a:moveTo>
                  <a:pt x="164" y="32"/>
                </a:moveTo>
                <a:lnTo>
                  <a:pt x="164" y="30"/>
                </a:lnTo>
                <a:lnTo>
                  <a:pt x="150" y="22"/>
                </a:lnTo>
                <a:lnTo>
                  <a:pt x="148" y="18"/>
                </a:lnTo>
                <a:lnTo>
                  <a:pt x="145" y="17"/>
                </a:lnTo>
                <a:lnTo>
                  <a:pt x="130" y="21"/>
                </a:lnTo>
                <a:lnTo>
                  <a:pt x="126" y="21"/>
                </a:lnTo>
                <a:lnTo>
                  <a:pt x="112" y="16"/>
                </a:lnTo>
                <a:lnTo>
                  <a:pt x="96" y="15"/>
                </a:lnTo>
                <a:lnTo>
                  <a:pt x="89" y="10"/>
                </a:lnTo>
                <a:lnTo>
                  <a:pt x="89" y="7"/>
                </a:lnTo>
                <a:lnTo>
                  <a:pt x="85" y="1"/>
                </a:lnTo>
                <a:lnTo>
                  <a:pt x="79" y="0"/>
                </a:lnTo>
                <a:lnTo>
                  <a:pt x="65" y="1"/>
                </a:lnTo>
                <a:lnTo>
                  <a:pt x="53" y="6"/>
                </a:lnTo>
                <a:lnTo>
                  <a:pt x="42" y="17"/>
                </a:lnTo>
                <a:lnTo>
                  <a:pt x="32" y="33"/>
                </a:lnTo>
                <a:lnTo>
                  <a:pt x="11" y="53"/>
                </a:lnTo>
                <a:lnTo>
                  <a:pt x="10" y="59"/>
                </a:lnTo>
                <a:lnTo>
                  <a:pt x="9" y="63"/>
                </a:lnTo>
                <a:lnTo>
                  <a:pt x="0" y="71"/>
                </a:lnTo>
                <a:lnTo>
                  <a:pt x="0" y="76"/>
                </a:lnTo>
                <a:lnTo>
                  <a:pt x="5" y="77"/>
                </a:lnTo>
                <a:lnTo>
                  <a:pt x="6" y="80"/>
                </a:lnTo>
                <a:lnTo>
                  <a:pt x="6" y="87"/>
                </a:lnTo>
                <a:lnTo>
                  <a:pt x="8" y="88"/>
                </a:lnTo>
                <a:lnTo>
                  <a:pt x="11" y="88"/>
                </a:lnTo>
                <a:lnTo>
                  <a:pt x="15" y="91"/>
                </a:lnTo>
                <a:lnTo>
                  <a:pt x="26" y="95"/>
                </a:lnTo>
                <a:lnTo>
                  <a:pt x="49" y="98"/>
                </a:lnTo>
                <a:lnTo>
                  <a:pt x="68" y="98"/>
                </a:lnTo>
                <a:lnTo>
                  <a:pt x="91" y="90"/>
                </a:lnTo>
                <a:lnTo>
                  <a:pt x="96" y="90"/>
                </a:lnTo>
                <a:lnTo>
                  <a:pt x="106" y="93"/>
                </a:lnTo>
                <a:lnTo>
                  <a:pt x="115" y="93"/>
                </a:lnTo>
                <a:lnTo>
                  <a:pt x="123" y="92"/>
                </a:lnTo>
                <a:lnTo>
                  <a:pt x="144" y="88"/>
                </a:lnTo>
                <a:lnTo>
                  <a:pt x="158" y="87"/>
                </a:lnTo>
                <a:lnTo>
                  <a:pt x="178" y="84"/>
                </a:lnTo>
                <a:lnTo>
                  <a:pt x="186" y="80"/>
                </a:lnTo>
                <a:lnTo>
                  <a:pt x="186" y="77"/>
                </a:lnTo>
                <a:lnTo>
                  <a:pt x="185" y="73"/>
                </a:lnTo>
                <a:lnTo>
                  <a:pt x="187" y="59"/>
                </a:lnTo>
                <a:lnTo>
                  <a:pt x="181" y="53"/>
                </a:lnTo>
                <a:lnTo>
                  <a:pt x="162" y="45"/>
                </a:lnTo>
                <a:lnTo>
                  <a:pt x="161" y="43"/>
                </a:lnTo>
                <a:lnTo>
                  <a:pt x="161" y="41"/>
                </a:lnTo>
                <a:lnTo>
                  <a:pt x="164" y="34"/>
                </a:lnTo>
                <a:lnTo>
                  <a:pt x="164" y="32"/>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6" name="Freeform 102">
            <a:extLst>
              <a:ext uri="{FF2B5EF4-FFF2-40B4-BE49-F238E27FC236}">
                <a16:creationId xmlns:a16="http://schemas.microsoft.com/office/drawing/2014/main" id="{FCF32106-59D7-49F3-2BDF-DF6ADE970BCC}"/>
              </a:ext>
            </a:extLst>
          </p:cNvPr>
          <p:cNvSpPr>
            <a:spLocks noChangeAspect="1"/>
          </p:cNvSpPr>
          <p:nvPr/>
        </p:nvSpPr>
        <p:spPr bwMode="gray">
          <a:xfrm>
            <a:off x="6716510" y="2369178"/>
            <a:ext cx="92967" cy="51766"/>
          </a:xfrm>
          <a:custGeom>
            <a:avLst/>
            <a:gdLst/>
            <a:ahLst/>
            <a:cxnLst>
              <a:cxn ang="0">
                <a:pos x="432" y="170"/>
              </a:cxn>
              <a:cxn ang="0">
                <a:pos x="428" y="203"/>
              </a:cxn>
              <a:cxn ang="0">
                <a:pos x="441" y="221"/>
              </a:cxn>
              <a:cxn ang="0">
                <a:pos x="434" y="242"/>
              </a:cxn>
              <a:cxn ang="0">
                <a:pos x="396" y="242"/>
              </a:cxn>
              <a:cxn ang="0">
                <a:pos x="368" y="238"/>
              </a:cxn>
              <a:cxn ang="0">
                <a:pos x="308" y="224"/>
              </a:cxn>
              <a:cxn ang="0">
                <a:pos x="267" y="218"/>
              </a:cxn>
              <a:cxn ang="0">
                <a:pos x="239" y="191"/>
              </a:cxn>
              <a:cxn ang="0">
                <a:pos x="211" y="184"/>
              </a:cxn>
              <a:cxn ang="0">
                <a:pos x="192" y="184"/>
              </a:cxn>
              <a:cxn ang="0">
                <a:pos x="168" y="187"/>
              </a:cxn>
              <a:cxn ang="0">
                <a:pos x="136" y="168"/>
              </a:cxn>
              <a:cxn ang="0">
                <a:pos x="114" y="159"/>
              </a:cxn>
              <a:cxn ang="0">
                <a:pos x="83" y="148"/>
              </a:cxn>
              <a:cxn ang="0">
                <a:pos x="57" y="124"/>
              </a:cxn>
              <a:cxn ang="0">
                <a:pos x="32" y="109"/>
              </a:cxn>
              <a:cxn ang="0">
                <a:pos x="23" y="113"/>
              </a:cxn>
              <a:cxn ang="0">
                <a:pos x="12" y="98"/>
              </a:cxn>
              <a:cxn ang="0">
                <a:pos x="1" y="87"/>
              </a:cxn>
              <a:cxn ang="0">
                <a:pos x="11" y="71"/>
              </a:cxn>
              <a:cxn ang="0">
                <a:pos x="14" y="51"/>
              </a:cxn>
              <a:cxn ang="0">
                <a:pos x="17" y="34"/>
              </a:cxn>
              <a:cxn ang="0">
                <a:pos x="30" y="22"/>
              </a:cxn>
              <a:cxn ang="0">
                <a:pos x="43" y="6"/>
              </a:cxn>
              <a:cxn ang="0">
                <a:pos x="54" y="4"/>
              </a:cxn>
              <a:cxn ang="0">
                <a:pos x="67" y="18"/>
              </a:cxn>
              <a:cxn ang="0">
                <a:pos x="71" y="8"/>
              </a:cxn>
              <a:cxn ang="0">
                <a:pos x="73" y="0"/>
              </a:cxn>
              <a:cxn ang="0">
                <a:pos x="110" y="7"/>
              </a:cxn>
              <a:cxn ang="0">
                <a:pos x="141" y="24"/>
              </a:cxn>
              <a:cxn ang="0">
                <a:pos x="174" y="46"/>
              </a:cxn>
              <a:cxn ang="0">
                <a:pos x="186" y="77"/>
              </a:cxn>
              <a:cxn ang="0">
                <a:pos x="200" y="74"/>
              </a:cxn>
              <a:cxn ang="0">
                <a:pos x="207" y="67"/>
              </a:cxn>
              <a:cxn ang="0">
                <a:pos x="221" y="63"/>
              </a:cxn>
              <a:cxn ang="0">
                <a:pos x="226" y="73"/>
              </a:cxn>
              <a:cxn ang="0">
                <a:pos x="226" y="95"/>
              </a:cxn>
              <a:cxn ang="0">
                <a:pos x="235" y="101"/>
              </a:cxn>
              <a:cxn ang="0">
                <a:pos x="251" y="104"/>
              </a:cxn>
              <a:cxn ang="0">
                <a:pos x="272" y="106"/>
              </a:cxn>
              <a:cxn ang="0">
                <a:pos x="277" y="117"/>
              </a:cxn>
              <a:cxn ang="0">
                <a:pos x="301" y="131"/>
              </a:cxn>
              <a:cxn ang="0">
                <a:pos x="315" y="142"/>
              </a:cxn>
              <a:cxn ang="0">
                <a:pos x="329" y="149"/>
              </a:cxn>
              <a:cxn ang="0">
                <a:pos x="344" y="149"/>
              </a:cxn>
              <a:cxn ang="0">
                <a:pos x="356" y="144"/>
              </a:cxn>
              <a:cxn ang="0">
                <a:pos x="377" y="151"/>
              </a:cxn>
              <a:cxn ang="0">
                <a:pos x="398" y="158"/>
              </a:cxn>
              <a:cxn ang="0">
                <a:pos x="422" y="159"/>
              </a:cxn>
              <a:cxn ang="0">
                <a:pos x="439" y="151"/>
              </a:cxn>
            </a:cxnLst>
            <a:rect l="0" t="0" r="r" b="b"/>
            <a:pathLst>
              <a:path w="441" h="244">
                <a:moveTo>
                  <a:pt x="439" y="151"/>
                </a:moveTo>
                <a:lnTo>
                  <a:pt x="436" y="158"/>
                </a:lnTo>
                <a:lnTo>
                  <a:pt x="432" y="170"/>
                </a:lnTo>
                <a:lnTo>
                  <a:pt x="433" y="185"/>
                </a:lnTo>
                <a:lnTo>
                  <a:pt x="432" y="199"/>
                </a:lnTo>
                <a:lnTo>
                  <a:pt x="428" y="203"/>
                </a:lnTo>
                <a:lnTo>
                  <a:pt x="428" y="207"/>
                </a:lnTo>
                <a:lnTo>
                  <a:pt x="436" y="211"/>
                </a:lnTo>
                <a:lnTo>
                  <a:pt x="441" y="221"/>
                </a:lnTo>
                <a:lnTo>
                  <a:pt x="441" y="228"/>
                </a:lnTo>
                <a:lnTo>
                  <a:pt x="434" y="239"/>
                </a:lnTo>
                <a:lnTo>
                  <a:pt x="434" y="242"/>
                </a:lnTo>
                <a:lnTo>
                  <a:pt x="422" y="240"/>
                </a:lnTo>
                <a:lnTo>
                  <a:pt x="411" y="243"/>
                </a:lnTo>
                <a:lnTo>
                  <a:pt x="396" y="242"/>
                </a:lnTo>
                <a:lnTo>
                  <a:pt x="388" y="244"/>
                </a:lnTo>
                <a:lnTo>
                  <a:pt x="378" y="239"/>
                </a:lnTo>
                <a:lnTo>
                  <a:pt x="368" y="238"/>
                </a:lnTo>
                <a:lnTo>
                  <a:pt x="362" y="238"/>
                </a:lnTo>
                <a:lnTo>
                  <a:pt x="315" y="230"/>
                </a:lnTo>
                <a:lnTo>
                  <a:pt x="308" y="224"/>
                </a:lnTo>
                <a:lnTo>
                  <a:pt x="299" y="221"/>
                </a:lnTo>
                <a:lnTo>
                  <a:pt x="287" y="222"/>
                </a:lnTo>
                <a:lnTo>
                  <a:pt x="267" y="218"/>
                </a:lnTo>
                <a:lnTo>
                  <a:pt x="255" y="210"/>
                </a:lnTo>
                <a:lnTo>
                  <a:pt x="249" y="205"/>
                </a:lnTo>
                <a:lnTo>
                  <a:pt x="239" y="191"/>
                </a:lnTo>
                <a:lnTo>
                  <a:pt x="232" y="187"/>
                </a:lnTo>
                <a:lnTo>
                  <a:pt x="213" y="184"/>
                </a:lnTo>
                <a:lnTo>
                  <a:pt x="211" y="184"/>
                </a:lnTo>
                <a:lnTo>
                  <a:pt x="208" y="187"/>
                </a:lnTo>
                <a:lnTo>
                  <a:pt x="202" y="186"/>
                </a:lnTo>
                <a:lnTo>
                  <a:pt x="192" y="184"/>
                </a:lnTo>
                <a:lnTo>
                  <a:pt x="183" y="183"/>
                </a:lnTo>
                <a:lnTo>
                  <a:pt x="173" y="187"/>
                </a:lnTo>
                <a:lnTo>
                  <a:pt x="168" y="187"/>
                </a:lnTo>
                <a:lnTo>
                  <a:pt x="148" y="183"/>
                </a:lnTo>
                <a:lnTo>
                  <a:pt x="138" y="170"/>
                </a:lnTo>
                <a:lnTo>
                  <a:pt x="136" y="168"/>
                </a:lnTo>
                <a:lnTo>
                  <a:pt x="127" y="167"/>
                </a:lnTo>
                <a:lnTo>
                  <a:pt x="124" y="167"/>
                </a:lnTo>
                <a:lnTo>
                  <a:pt x="114" y="159"/>
                </a:lnTo>
                <a:lnTo>
                  <a:pt x="103" y="154"/>
                </a:lnTo>
                <a:lnTo>
                  <a:pt x="93" y="153"/>
                </a:lnTo>
                <a:lnTo>
                  <a:pt x="83" y="148"/>
                </a:lnTo>
                <a:lnTo>
                  <a:pt x="78" y="144"/>
                </a:lnTo>
                <a:lnTo>
                  <a:pt x="66" y="130"/>
                </a:lnTo>
                <a:lnTo>
                  <a:pt x="57" y="124"/>
                </a:lnTo>
                <a:lnTo>
                  <a:pt x="49" y="120"/>
                </a:lnTo>
                <a:lnTo>
                  <a:pt x="45" y="116"/>
                </a:lnTo>
                <a:lnTo>
                  <a:pt x="32" y="109"/>
                </a:lnTo>
                <a:lnTo>
                  <a:pt x="28" y="109"/>
                </a:lnTo>
                <a:lnTo>
                  <a:pt x="28" y="113"/>
                </a:lnTo>
                <a:lnTo>
                  <a:pt x="23" y="113"/>
                </a:lnTo>
                <a:lnTo>
                  <a:pt x="18" y="109"/>
                </a:lnTo>
                <a:lnTo>
                  <a:pt x="17" y="103"/>
                </a:lnTo>
                <a:lnTo>
                  <a:pt x="12" y="98"/>
                </a:lnTo>
                <a:lnTo>
                  <a:pt x="1" y="97"/>
                </a:lnTo>
                <a:lnTo>
                  <a:pt x="0" y="94"/>
                </a:lnTo>
                <a:lnTo>
                  <a:pt x="1" y="87"/>
                </a:lnTo>
                <a:lnTo>
                  <a:pt x="6" y="79"/>
                </a:lnTo>
                <a:lnTo>
                  <a:pt x="9" y="78"/>
                </a:lnTo>
                <a:lnTo>
                  <a:pt x="11" y="71"/>
                </a:lnTo>
                <a:lnTo>
                  <a:pt x="14" y="67"/>
                </a:lnTo>
                <a:lnTo>
                  <a:pt x="11" y="58"/>
                </a:lnTo>
                <a:lnTo>
                  <a:pt x="14" y="51"/>
                </a:lnTo>
                <a:lnTo>
                  <a:pt x="19" y="45"/>
                </a:lnTo>
                <a:lnTo>
                  <a:pt x="17" y="38"/>
                </a:lnTo>
                <a:lnTo>
                  <a:pt x="17" y="34"/>
                </a:lnTo>
                <a:lnTo>
                  <a:pt x="21" y="29"/>
                </a:lnTo>
                <a:lnTo>
                  <a:pt x="27" y="29"/>
                </a:lnTo>
                <a:lnTo>
                  <a:pt x="30" y="22"/>
                </a:lnTo>
                <a:lnTo>
                  <a:pt x="38" y="17"/>
                </a:lnTo>
                <a:lnTo>
                  <a:pt x="41" y="11"/>
                </a:lnTo>
                <a:lnTo>
                  <a:pt x="43" y="6"/>
                </a:lnTo>
                <a:lnTo>
                  <a:pt x="45" y="4"/>
                </a:lnTo>
                <a:lnTo>
                  <a:pt x="48" y="7"/>
                </a:lnTo>
                <a:lnTo>
                  <a:pt x="54" y="4"/>
                </a:lnTo>
                <a:lnTo>
                  <a:pt x="56" y="6"/>
                </a:lnTo>
                <a:lnTo>
                  <a:pt x="59" y="11"/>
                </a:lnTo>
                <a:lnTo>
                  <a:pt x="67" y="18"/>
                </a:lnTo>
                <a:lnTo>
                  <a:pt x="68" y="14"/>
                </a:lnTo>
                <a:lnTo>
                  <a:pt x="67" y="12"/>
                </a:lnTo>
                <a:lnTo>
                  <a:pt x="71" y="8"/>
                </a:lnTo>
                <a:lnTo>
                  <a:pt x="71" y="2"/>
                </a:lnTo>
                <a:lnTo>
                  <a:pt x="71" y="1"/>
                </a:lnTo>
                <a:lnTo>
                  <a:pt x="73" y="0"/>
                </a:lnTo>
                <a:lnTo>
                  <a:pt x="89" y="2"/>
                </a:lnTo>
                <a:lnTo>
                  <a:pt x="92" y="3"/>
                </a:lnTo>
                <a:lnTo>
                  <a:pt x="110" y="7"/>
                </a:lnTo>
                <a:lnTo>
                  <a:pt x="130" y="13"/>
                </a:lnTo>
                <a:lnTo>
                  <a:pt x="135" y="15"/>
                </a:lnTo>
                <a:lnTo>
                  <a:pt x="141" y="24"/>
                </a:lnTo>
                <a:lnTo>
                  <a:pt x="151" y="33"/>
                </a:lnTo>
                <a:lnTo>
                  <a:pt x="163" y="36"/>
                </a:lnTo>
                <a:lnTo>
                  <a:pt x="174" y="46"/>
                </a:lnTo>
                <a:lnTo>
                  <a:pt x="181" y="55"/>
                </a:lnTo>
                <a:lnTo>
                  <a:pt x="184" y="72"/>
                </a:lnTo>
                <a:lnTo>
                  <a:pt x="186" y="77"/>
                </a:lnTo>
                <a:lnTo>
                  <a:pt x="192" y="79"/>
                </a:lnTo>
                <a:lnTo>
                  <a:pt x="196" y="79"/>
                </a:lnTo>
                <a:lnTo>
                  <a:pt x="200" y="74"/>
                </a:lnTo>
                <a:lnTo>
                  <a:pt x="204" y="73"/>
                </a:lnTo>
                <a:lnTo>
                  <a:pt x="207" y="70"/>
                </a:lnTo>
                <a:lnTo>
                  <a:pt x="207" y="67"/>
                </a:lnTo>
                <a:lnTo>
                  <a:pt x="211" y="63"/>
                </a:lnTo>
                <a:lnTo>
                  <a:pt x="215" y="65"/>
                </a:lnTo>
                <a:lnTo>
                  <a:pt x="221" y="63"/>
                </a:lnTo>
                <a:lnTo>
                  <a:pt x="227" y="65"/>
                </a:lnTo>
                <a:lnTo>
                  <a:pt x="229" y="67"/>
                </a:lnTo>
                <a:lnTo>
                  <a:pt x="226" y="73"/>
                </a:lnTo>
                <a:lnTo>
                  <a:pt x="227" y="79"/>
                </a:lnTo>
                <a:lnTo>
                  <a:pt x="224" y="92"/>
                </a:lnTo>
                <a:lnTo>
                  <a:pt x="226" y="95"/>
                </a:lnTo>
                <a:lnTo>
                  <a:pt x="231" y="93"/>
                </a:lnTo>
                <a:lnTo>
                  <a:pt x="233" y="98"/>
                </a:lnTo>
                <a:lnTo>
                  <a:pt x="235" y="101"/>
                </a:lnTo>
                <a:lnTo>
                  <a:pt x="240" y="101"/>
                </a:lnTo>
                <a:lnTo>
                  <a:pt x="245" y="105"/>
                </a:lnTo>
                <a:lnTo>
                  <a:pt x="251" y="104"/>
                </a:lnTo>
                <a:lnTo>
                  <a:pt x="259" y="106"/>
                </a:lnTo>
                <a:lnTo>
                  <a:pt x="267" y="108"/>
                </a:lnTo>
                <a:lnTo>
                  <a:pt x="272" y="106"/>
                </a:lnTo>
                <a:lnTo>
                  <a:pt x="277" y="103"/>
                </a:lnTo>
                <a:lnTo>
                  <a:pt x="280" y="104"/>
                </a:lnTo>
                <a:lnTo>
                  <a:pt x="277" y="117"/>
                </a:lnTo>
                <a:lnTo>
                  <a:pt x="278" y="124"/>
                </a:lnTo>
                <a:lnTo>
                  <a:pt x="293" y="133"/>
                </a:lnTo>
                <a:lnTo>
                  <a:pt x="301" y="131"/>
                </a:lnTo>
                <a:lnTo>
                  <a:pt x="308" y="132"/>
                </a:lnTo>
                <a:lnTo>
                  <a:pt x="314" y="138"/>
                </a:lnTo>
                <a:lnTo>
                  <a:pt x="315" y="142"/>
                </a:lnTo>
                <a:lnTo>
                  <a:pt x="319" y="148"/>
                </a:lnTo>
                <a:lnTo>
                  <a:pt x="323" y="151"/>
                </a:lnTo>
                <a:lnTo>
                  <a:pt x="329" y="149"/>
                </a:lnTo>
                <a:lnTo>
                  <a:pt x="333" y="147"/>
                </a:lnTo>
                <a:lnTo>
                  <a:pt x="339" y="151"/>
                </a:lnTo>
                <a:lnTo>
                  <a:pt x="344" y="149"/>
                </a:lnTo>
                <a:lnTo>
                  <a:pt x="350" y="152"/>
                </a:lnTo>
                <a:lnTo>
                  <a:pt x="352" y="151"/>
                </a:lnTo>
                <a:lnTo>
                  <a:pt x="356" y="144"/>
                </a:lnTo>
                <a:lnTo>
                  <a:pt x="361" y="143"/>
                </a:lnTo>
                <a:lnTo>
                  <a:pt x="369" y="144"/>
                </a:lnTo>
                <a:lnTo>
                  <a:pt x="377" y="151"/>
                </a:lnTo>
                <a:lnTo>
                  <a:pt x="387" y="153"/>
                </a:lnTo>
                <a:lnTo>
                  <a:pt x="394" y="157"/>
                </a:lnTo>
                <a:lnTo>
                  <a:pt x="398" y="158"/>
                </a:lnTo>
                <a:lnTo>
                  <a:pt x="405" y="156"/>
                </a:lnTo>
                <a:lnTo>
                  <a:pt x="419" y="159"/>
                </a:lnTo>
                <a:lnTo>
                  <a:pt x="422" y="159"/>
                </a:lnTo>
                <a:lnTo>
                  <a:pt x="428" y="151"/>
                </a:lnTo>
                <a:lnTo>
                  <a:pt x="436" y="149"/>
                </a:lnTo>
                <a:lnTo>
                  <a:pt x="439" y="15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7" name="Freeform 103">
            <a:extLst>
              <a:ext uri="{FF2B5EF4-FFF2-40B4-BE49-F238E27FC236}">
                <a16:creationId xmlns:a16="http://schemas.microsoft.com/office/drawing/2014/main" id="{23B37CC9-1EBC-FA93-5E50-2CC88A03F60C}"/>
              </a:ext>
            </a:extLst>
          </p:cNvPr>
          <p:cNvSpPr>
            <a:spLocks noChangeAspect="1"/>
          </p:cNvSpPr>
          <p:nvPr/>
        </p:nvSpPr>
        <p:spPr bwMode="gray">
          <a:xfrm>
            <a:off x="6806308" y="2418831"/>
            <a:ext cx="54935" cy="70782"/>
          </a:xfrm>
          <a:custGeom>
            <a:avLst/>
            <a:gdLst/>
            <a:ahLst/>
            <a:cxnLst>
              <a:cxn ang="0">
                <a:pos x="241" y="337"/>
              </a:cxn>
              <a:cxn ang="0">
                <a:pos x="226" y="291"/>
              </a:cxn>
              <a:cxn ang="0">
                <a:pos x="221" y="257"/>
              </a:cxn>
              <a:cxn ang="0">
                <a:pos x="198" y="225"/>
              </a:cxn>
              <a:cxn ang="0">
                <a:pos x="174" y="230"/>
              </a:cxn>
              <a:cxn ang="0">
                <a:pos x="161" y="215"/>
              </a:cxn>
              <a:cxn ang="0">
                <a:pos x="153" y="227"/>
              </a:cxn>
              <a:cxn ang="0">
                <a:pos x="149" y="246"/>
              </a:cxn>
              <a:cxn ang="0">
                <a:pos x="129" y="283"/>
              </a:cxn>
              <a:cxn ang="0">
                <a:pos x="115" y="267"/>
              </a:cxn>
              <a:cxn ang="0">
                <a:pos x="108" y="279"/>
              </a:cxn>
              <a:cxn ang="0">
                <a:pos x="96" y="280"/>
              </a:cxn>
              <a:cxn ang="0">
                <a:pos x="80" y="284"/>
              </a:cxn>
              <a:cxn ang="0">
                <a:pos x="75" y="286"/>
              </a:cxn>
              <a:cxn ang="0">
                <a:pos x="69" y="291"/>
              </a:cxn>
              <a:cxn ang="0">
                <a:pos x="58" y="292"/>
              </a:cxn>
              <a:cxn ang="0">
                <a:pos x="53" y="273"/>
              </a:cxn>
              <a:cxn ang="0">
                <a:pos x="49" y="258"/>
              </a:cxn>
              <a:cxn ang="0">
                <a:pos x="48" y="241"/>
              </a:cxn>
              <a:cxn ang="0">
                <a:pos x="40" y="227"/>
              </a:cxn>
              <a:cxn ang="0">
                <a:pos x="42" y="215"/>
              </a:cxn>
              <a:cxn ang="0">
                <a:pos x="42" y="195"/>
              </a:cxn>
              <a:cxn ang="0">
                <a:pos x="38" y="179"/>
              </a:cxn>
              <a:cxn ang="0">
                <a:pos x="32" y="165"/>
              </a:cxn>
              <a:cxn ang="0">
                <a:pos x="36" y="133"/>
              </a:cxn>
              <a:cxn ang="0">
                <a:pos x="21" y="118"/>
              </a:cxn>
              <a:cxn ang="0">
                <a:pos x="1" y="109"/>
              </a:cxn>
              <a:cxn ang="0">
                <a:pos x="1" y="98"/>
              </a:cxn>
              <a:cxn ang="0">
                <a:pos x="13" y="89"/>
              </a:cxn>
              <a:cxn ang="0">
                <a:pos x="22" y="78"/>
              </a:cxn>
              <a:cxn ang="0">
                <a:pos x="42" y="68"/>
              </a:cxn>
              <a:cxn ang="0">
                <a:pos x="39" y="60"/>
              </a:cxn>
              <a:cxn ang="0">
                <a:pos x="17" y="57"/>
              </a:cxn>
              <a:cxn ang="0">
                <a:pos x="11" y="39"/>
              </a:cxn>
              <a:cxn ang="0">
                <a:pos x="28" y="3"/>
              </a:cxn>
              <a:cxn ang="0">
                <a:pos x="42" y="17"/>
              </a:cxn>
              <a:cxn ang="0">
                <a:pos x="49" y="17"/>
              </a:cxn>
              <a:cxn ang="0">
                <a:pos x="59" y="8"/>
              </a:cxn>
              <a:cxn ang="0">
                <a:pos x="69" y="31"/>
              </a:cxn>
              <a:cxn ang="0">
                <a:pos x="82" y="33"/>
              </a:cxn>
              <a:cxn ang="0">
                <a:pos x="93" y="23"/>
              </a:cxn>
              <a:cxn ang="0">
                <a:pos x="101" y="62"/>
              </a:cxn>
              <a:cxn ang="0">
                <a:pos x="118" y="75"/>
              </a:cxn>
              <a:cxn ang="0">
                <a:pos x="166" y="76"/>
              </a:cxn>
              <a:cxn ang="0">
                <a:pos x="203" y="76"/>
              </a:cxn>
              <a:cxn ang="0">
                <a:pos x="242" y="86"/>
              </a:cxn>
              <a:cxn ang="0">
                <a:pos x="231" y="96"/>
              </a:cxn>
              <a:cxn ang="0">
                <a:pos x="214" y="124"/>
              </a:cxn>
              <a:cxn ang="0">
                <a:pos x="192" y="140"/>
              </a:cxn>
              <a:cxn ang="0">
                <a:pos x="176" y="157"/>
              </a:cxn>
              <a:cxn ang="0">
                <a:pos x="184" y="193"/>
              </a:cxn>
              <a:cxn ang="0">
                <a:pos x="199" y="204"/>
              </a:cxn>
              <a:cxn ang="0">
                <a:pos x="211" y="202"/>
              </a:cxn>
              <a:cxn ang="0">
                <a:pos x="228" y="166"/>
              </a:cxn>
              <a:cxn ang="0">
                <a:pos x="241" y="181"/>
              </a:cxn>
              <a:cxn ang="0">
                <a:pos x="249" y="206"/>
              </a:cxn>
              <a:cxn ang="0">
                <a:pos x="258" y="243"/>
              </a:cxn>
              <a:cxn ang="0">
                <a:pos x="260" y="279"/>
              </a:cxn>
              <a:cxn ang="0">
                <a:pos x="250" y="305"/>
              </a:cxn>
              <a:cxn ang="0">
                <a:pos x="243" y="318"/>
              </a:cxn>
            </a:cxnLst>
            <a:rect l="0" t="0" r="r" b="b"/>
            <a:pathLst>
              <a:path w="262" h="337">
                <a:moveTo>
                  <a:pt x="243" y="335"/>
                </a:moveTo>
                <a:lnTo>
                  <a:pt x="241" y="337"/>
                </a:lnTo>
                <a:lnTo>
                  <a:pt x="233" y="319"/>
                </a:lnTo>
                <a:lnTo>
                  <a:pt x="226" y="291"/>
                </a:lnTo>
                <a:lnTo>
                  <a:pt x="225" y="276"/>
                </a:lnTo>
                <a:lnTo>
                  <a:pt x="221" y="257"/>
                </a:lnTo>
                <a:lnTo>
                  <a:pt x="204" y="230"/>
                </a:lnTo>
                <a:lnTo>
                  <a:pt x="198" y="225"/>
                </a:lnTo>
                <a:lnTo>
                  <a:pt x="187" y="229"/>
                </a:lnTo>
                <a:lnTo>
                  <a:pt x="174" y="230"/>
                </a:lnTo>
                <a:lnTo>
                  <a:pt x="166" y="225"/>
                </a:lnTo>
                <a:lnTo>
                  <a:pt x="161" y="215"/>
                </a:lnTo>
                <a:lnTo>
                  <a:pt x="157" y="218"/>
                </a:lnTo>
                <a:lnTo>
                  <a:pt x="153" y="227"/>
                </a:lnTo>
                <a:lnTo>
                  <a:pt x="146" y="234"/>
                </a:lnTo>
                <a:lnTo>
                  <a:pt x="149" y="246"/>
                </a:lnTo>
                <a:lnTo>
                  <a:pt x="149" y="257"/>
                </a:lnTo>
                <a:lnTo>
                  <a:pt x="129" y="283"/>
                </a:lnTo>
                <a:lnTo>
                  <a:pt x="125" y="280"/>
                </a:lnTo>
                <a:lnTo>
                  <a:pt x="115" y="267"/>
                </a:lnTo>
                <a:lnTo>
                  <a:pt x="110" y="274"/>
                </a:lnTo>
                <a:lnTo>
                  <a:pt x="108" y="279"/>
                </a:lnTo>
                <a:lnTo>
                  <a:pt x="99" y="288"/>
                </a:lnTo>
                <a:lnTo>
                  <a:pt x="96" y="280"/>
                </a:lnTo>
                <a:lnTo>
                  <a:pt x="91" y="285"/>
                </a:lnTo>
                <a:lnTo>
                  <a:pt x="80" y="284"/>
                </a:lnTo>
                <a:lnTo>
                  <a:pt x="79" y="289"/>
                </a:lnTo>
                <a:lnTo>
                  <a:pt x="75" y="286"/>
                </a:lnTo>
                <a:lnTo>
                  <a:pt x="71" y="288"/>
                </a:lnTo>
                <a:lnTo>
                  <a:pt x="69" y="291"/>
                </a:lnTo>
                <a:lnTo>
                  <a:pt x="65" y="294"/>
                </a:lnTo>
                <a:lnTo>
                  <a:pt x="58" y="292"/>
                </a:lnTo>
                <a:lnTo>
                  <a:pt x="51" y="279"/>
                </a:lnTo>
                <a:lnTo>
                  <a:pt x="53" y="273"/>
                </a:lnTo>
                <a:lnTo>
                  <a:pt x="51" y="269"/>
                </a:lnTo>
                <a:lnTo>
                  <a:pt x="49" y="258"/>
                </a:lnTo>
                <a:lnTo>
                  <a:pt x="50" y="251"/>
                </a:lnTo>
                <a:lnTo>
                  <a:pt x="48" y="241"/>
                </a:lnTo>
                <a:lnTo>
                  <a:pt x="43" y="236"/>
                </a:lnTo>
                <a:lnTo>
                  <a:pt x="40" y="227"/>
                </a:lnTo>
                <a:lnTo>
                  <a:pt x="40" y="218"/>
                </a:lnTo>
                <a:lnTo>
                  <a:pt x="42" y="215"/>
                </a:lnTo>
                <a:lnTo>
                  <a:pt x="43" y="199"/>
                </a:lnTo>
                <a:lnTo>
                  <a:pt x="42" y="195"/>
                </a:lnTo>
                <a:lnTo>
                  <a:pt x="38" y="194"/>
                </a:lnTo>
                <a:lnTo>
                  <a:pt x="38" y="179"/>
                </a:lnTo>
                <a:lnTo>
                  <a:pt x="32" y="173"/>
                </a:lnTo>
                <a:lnTo>
                  <a:pt x="32" y="165"/>
                </a:lnTo>
                <a:lnTo>
                  <a:pt x="34" y="154"/>
                </a:lnTo>
                <a:lnTo>
                  <a:pt x="36" y="133"/>
                </a:lnTo>
                <a:lnTo>
                  <a:pt x="27" y="123"/>
                </a:lnTo>
                <a:lnTo>
                  <a:pt x="21" y="118"/>
                </a:lnTo>
                <a:lnTo>
                  <a:pt x="10" y="113"/>
                </a:lnTo>
                <a:lnTo>
                  <a:pt x="1" y="109"/>
                </a:lnTo>
                <a:lnTo>
                  <a:pt x="0" y="103"/>
                </a:lnTo>
                <a:lnTo>
                  <a:pt x="1" y="98"/>
                </a:lnTo>
                <a:lnTo>
                  <a:pt x="6" y="90"/>
                </a:lnTo>
                <a:lnTo>
                  <a:pt x="13" y="89"/>
                </a:lnTo>
                <a:lnTo>
                  <a:pt x="20" y="85"/>
                </a:lnTo>
                <a:lnTo>
                  <a:pt x="22" y="78"/>
                </a:lnTo>
                <a:lnTo>
                  <a:pt x="42" y="76"/>
                </a:lnTo>
                <a:lnTo>
                  <a:pt x="42" y="68"/>
                </a:lnTo>
                <a:lnTo>
                  <a:pt x="38" y="64"/>
                </a:lnTo>
                <a:lnTo>
                  <a:pt x="39" y="60"/>
                </a:lnTo>
                <a:lnTo>
                  <a:pt x="24" y="62"/>
                </a:lnTo>
                <a:lnTo>
                  <a:pt x="17" y="57"/>
                </a:lnTo>
                <a:lnTo>
                  <a:pt x="15" y="43"/>
                </a:lnTo>
                <a:lnTo>
                  <a:pt x="11" y="39"/>
                </a:lnTo>
                <a:lnTo>
                  <a:pt x="26" y="15"/>
                </a:lnTo>
                <a:lnTo>
                  <a:pt x="28" y="3"/>
                </a:lnTo>
                <a:lnTo>
                  <a:pt x="32" y="0"/>
                </a:lnTo>
                <a:lnTo>
                  <a:pt x="42" y="17"/>
                </a:lnTo>
                <a:lnTo>
                  <a:pt x="48" y="25"/>
                </a:lnTo>
                <a:lnTo>
                  <a:pt x="49" y="17"/>
                </a:lnTo>
                <a:lnTo>
                  <a:pt x="53" y="5"/>
                </a:lnTo>
                <a:lnTo>
                  <a:pt x="59" y="8"/>
                </a:lnTo>
                <a:lnTo>
                  <a:pt x="61" y="22"/>
                </a:lnTo>
                <a:lnTo>
                  <a:pt x="69" y="31"/>
                </a:lnTo>
                <a:lnTo>
                  <a:pt x="74" y="27"/>
                </a:lnTo>
                <a:lnTo>
                  <a:pt x="82" y="33"/>
                </a:lnTo>
                <a:lnTo>
                  <a:pt x="91" y="19"/>
                </a:lnTo>
                <a:lnTo>
                  <a:pt x="93" y="23"/>
                </a:lnTo>
                <a:lnTo>
                  <a:pt x="96" y="43"/>
                </a:lnTo>
                <a:lnTo>
                  <a:pt x="101" y="62"/>
                </a:lnTo>
                <a:lnTo>
                  <a:pt x="107" y="70"/>
                </a:lnTo>
                <a:lnTo>
                  <a:pt x="118" y="75"/>
                </a:lnTo>
                <a:lnTo>
                  <a:pt x="162" y="79"/>
                </a:lnTo>
                <a:lnTo>
                  <a:pt x="166" y="76"/>
                </a:lnTo>
                <a:lnTo>
                  <a:pt x="180" y="74"/>
                </a:lnTo>
                <a:lnTo>
                  <a:pt x="203" y="76"/>
                </a:lnTo>
                <a:lnTo>
                  <a:pt x="227" y="80"/>
                </a:lnTo>
                <a:lnTo>
                  <a:pt x="242" y="86"/>
                </a:lnTo>
                <a:lnTo>
                  <a:pt x="239" y="91"/>
                </a:lnTo>
                <a:lnTo>
                  <a:pt x="231" y="96"/>
                </a:lnTo>
                <a:lnTo>
                  <a:pt x="226" y="109"/>
                </a:lnTo>
                <a:lnTo>
                  <a:pt x="214" y="124"/>
                </a:lnTo>
                <a:lnTo>
                  <a:pt x="203" y="134"/>
                </a:lnTo>
                <a:lnTo>
                  <a:pt x="192" y="140"/>
                </a:lnTo>
                <a:lnTo>
                  <a:pt x="178" y="149"/>
                </a:lnTo>
                <a:lnTo>
                  <a:pt x="176" y="157"/>
                </a:lnTo>
                <a:lnTo>
                  <a:pt x="177" y="173"/>
                </a:lnTo>
                <a:lnTo>
                  <a:pt x="184" y="193"/>
                </a:lnTo>
                <a:lnTo>
                  <a:pt x="194" y="194"/>
                </a:lnTo>
                <a:lnTo>
                  <a:pt x="199" y="204"/>
                </a:lnTo>
                <a:lnTo>
                  <a:pt x="206" y="210"/>
                </a:lnTo>
                <a:lnTo>
                  <a:pt x="211" y="202"/>
                </a:lnTo>
                <a:lnTo>
                  <a:pt x="217" y="181"/>
                </a:lnTo>
                <a:lnTo>
                  <a:pt x="228" y="166"/>
                </a:lnTo>
                <a:lnTo>
                  <a:pt x="233" y="167"/>
                </a:lnTo>
                <a:lnTo>
                  <a:pt x="241" y="181"/>
                </a:lnTo>
                <a:lnTo>
                  <a:pt x="246" y="198"/>
                </a:lnTo>
                <a:lnTo>
                  <a:pt x="249" y="206"/>
                </a:lnTo>
                <a:lnTo>
                  <a:pt x="252" y="215"/>
                </a:lnTo>
                <a:lnTo>
                  <a:pt x="258" y="243"/>
                </a:lnTo>
                <a:lnTo>
                  <a:pt x="262" y="276"/>
                </a:lnTo>
                <a:lnTo>
                  <a:pt x="260" y="279"/>
                </a:lnTo>
                <a:lnTo>
                  <a:pt x="262" y="308"/>
                </a:lnTo>
                <a:lnTo>
                  <a:pt x="250" y="305"/>
                </a:lnTo>
                <a:lnTo>
                  <a:pt x="244" y="310"/>
                </a:lnTo>
                <a:lnTo>
                  <a:pt x="243" y="318"/>
                </a:lnTo>
                <a:lnTo>
                  <a:pt x="243" y="33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8" name="Freeform 104">
            <a:extLst>
              <a:ext uri="{FF2B5EF4-FFF2-40B4-BE49-F238E27FC236}">
                <a16:creationId xmlns:a16="http://schemas.microsoft.com/office/drawing/2014/main" id="{98A694EE-B840-2131-9162-0E664BDB4971}"/>
              </a:ext>
            </a:extLst>
          </p:cNvPr>
          <p:cNvSpPr>
            <a:spLocks noChangeAspect="1"/>
          </p:cNvSpPr>
          <p:nvPr/>
        </p:nvSpPr>
        <p:spPr bwMode="gray">
          <a:xfrm>
            <a:off x="6712284" y="2621669"/>
            <a:ext cx="24298" cy="45427"/>
          </a:xfrm>
          <a:custGeom>
            <a:avLst/>
            <a:gdLst/>
            <a:ahLst/>
            <a:cxnLst>
              <a:cxn ang="0">
                <a:pos x="18" y="0"/>
              </a:cxn>
              <a:cxn ang="0">
                <a:pos x="13" y="4"/>
              </a:cxn>
              <a:cxn ang="0">
                <a:pos x="19" y="9"/>
              </a:cxn>
              <a:cxn ang="0">
                <a:pos x="28" y="12"/>
              </a:cxn>
              <a:cxn ang="0">
                <a:pos x="33" y="19"/>
              </a:cxn>
              <a:cxn ang="0">
                <a:pos x="28" y="19"/>
              </a:cxn>
              <a:cxn ang="0">
                <a:pos x="22" y="25"/>
              </a:cxn>
              <a:cxn ang="0">
                <a:pos x="19" y="38"/>
              </a:cxn>
              <a:cxn ang="0">
                <a:pos x="13" y="47"/>
              </a:cxn>
              <a:cxn ang="0">
                <a:pos x="7" y="95"/>
              </a:cxn>
              <a:cxn ang="0">
                <a:pos x="2" y="91"/>
              </a:cxn>
              <a:cxn ang="0">
                <a:pos x="0" y="95"/>
              </a:cxn>
              <a:cxn ang="0">
                <a:pos x="0" y="111"/>
              </a:cxn>
              <a:cxn ang="0">
                <a:pos x="7" y="166"/>
              </a:cxn>
              <a:cxn ang="0">
                <a:pos x="11" y="182"/>
              </a:cxn>
              <a:cxn ang="0">
                <a:pos x="19" y="198"/>
              </a:cxn>
              <a:cxn ang="0">
                <a:pos x="29" y="209"/>
              </a:cxn>
              <a:cxn ang="0">
                <a:pos x="45" y="211"/>
              </a:cxn>
              <a:cxn ang="0">
                <a:pos x="59" y="211"/>
              </a:cxn>
              <a:cxn ang="0">
                <a:pos x="86" y="197"/>
              </a:cxn>
              <a:cxn ang="0">
                <a:pos x="100" y="187"/>
              </a:cxn>
              <a:cxn ang="0">
                <a:pos x="113" y="170"/>
              </a:cxn>
              <a:cxn ang="0">
                <a:pos x="115" y="145"/>
              </a:cxn>
              <a:cxn ang="0">
                <a:pos x="116" y="125"/>
              </a:cxn>
              <a:cxn ang="0">
                <a:pos x="115" y="117"/>
              </a:cxn>
              <a:cxn ang="0">
                <a:pos x="108" y="114"/>
              </a:cxn>
              <a:cxn ang="0">
                <a:pos x="98" y="87"/>
              </a:cxn>
              <a:cxn ang="0">
                <a:pos x="92" y="75"/>
              </a:cxn>
              <a:cxn ang="0">
                <a:pos x="86" y="69"/>
              </a:cxn>
              <a:cxn ang="0">
                <a:pos x="83" y="62"/>
              </a:cxn>
              <a:cxn ang="0">
                <a:pos x="80" y="55"/>
              </a:cxn>
              <a:cxn ang="0">
                <a:pos x="67" y="44"/>
              </a:cxn>
              <a:cxn ang="0">
                <a:pos x="64" y="33"/>
              </a:cxn>
              <a:cxn ang="0">
                <a:pos x="45" y="12"/>
              </a:cxn>
              <a:cxn ang="0">
                <a:pos x="35" y="4"/>
              </a:cxn>
              <a:cxn ang="0">
                <a:pos x="27" y="0"/>
              </a:cxn>
              <a:cxn ang="0">
                <a:pos x="18" y="0"/>
              </a:cxn>
            </a:cxnLst>
            <a:rect l="0" t="0" r="r" b="b"/>
            <a:pathLst>
              <a:path w="116" h="211">
                <a:moveTo>
                  <a:pt x="18" y="0"/>
                </a:moveTo>
                <a:lnTo>
                  <a:pt x="13" y="4"/>
                </a:lnTo>
                <a:lnTo>
                  <a:pt x="19" y="9"/>
                </a:lnTo>
                <a:lnTo>
                  <a:pt x="28" y="12"/>
                </a:lnTo>
                <a:lnTo>
                  <a:pt x="33" y="19"/>
                </a:lnTo>
                <a:lnTo>
                  <a:pt x="28" y="19"/>
                </a:lnTo>
                <a:lnTo>
                  <a:pt x="22" y="25"/>
                </a:lnTo>
                <a:lnTo>
                  <a:pt x="19" y="38"/>
                </a:lnTo>
                <a:lnTo>
                  <a:pt x="13" y="47"/>
                </a:lnTo>
                <a:lnTo>
                  <a:pt x="7" y="95"/>
                </a:lnTo>
                <a:lnTo>
                  <a:pt x="2" y="91"/>
                </a:lnTo>
                <a:lnTo>
                  <a:pt x="0" y="95"/>
                </a:lnTo>
                <a:lnTo>
                  <a:pt x="0" y="111"/>
                </a:lnTo>
                <a:lnTo>
                  <a:pt x="7" y="166"/>
                </a:lnTo>
                <a:lnTo>
                  <a:pt x="11" y="182"/>
                </a:lnTo>
                <a:lnTo>
                  <a:pt x="19" y="198"/>
                </a:lnTo>
                <a:lnTo>
                  <a:pt x="29" y="209"/>
                </a:lnTo>
                <a:lnTo>
                  <a:pt x="45" y="211"/>
                </a:lnTo>
                <a:lnTo>
                  <a:pt x="59" y="211"/>
                </a:lnTo>
                <a:lnTo>
                  <a:pt x="86" y="197"/>
                </a:lnTo>
                <a:lnTo>
                  <a:pt x="100" y="187"/>
                </a:lnTo>
                <a:lnTo>
                  <a:pt x="113" y="170"/>
                </a:lnTo>
                <a:lnTo>
                  <a:pt x="115" y="145"/>
                </a:lnTo>
                <a:lnTo>
                  <a:pt x="116" y="125"/>
                </a:lnTo>
                <a:lnTo>
                  <a:pt x="115" y="117"/>
                </a:lnTo>
                <a:lnTo>
                  <a:pt x="108" y="114"/>
                </a:lnTo>
                <a:lnTo>
                  <a:pt x="98" y="87"/>
                </a:lnTo>
                <a:lnTo>
                  <a:pt x="92" y="75"/>
                </a:lnTo>
                <a:lnTo>
                  <a:pt x="86" y="69"/>
                </a:lnTo>
                <a:lnTo>
                  <a:pt x="83" y="62"/>
                </a:lnTo>
                <a:lnTo>
                  <a:pt x="80" y="55"/>
                </a:lnTo>
                <a:lnTo>
                  <a:pt x="67" y="44"/>
                </a:lnTo>
                <a:lnTo>
                  <a:pt x="64" y="33"/>
                </a:lnTo>
                <a:lnTo>
                  <a:pt x="45" y="12"/>
                </a:lnTo>
                <a:lnTo>
                  <a:pt x="35" y="4"/>
                </a:lnTo>
                <a:lnTo>
                  <a:pt x="27" y="0"/>
                </a:lnTo>
                <a:lnTo>
                  <a:pt x="18"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89" name="Freeform 105">
            <a:extLst>
              <a:ext uri="{FF2B5EF4-FFF2-40B4-BE49-F238E27FC236}">
                <a16:creationId xmlns:a16="http://schemas.microsoft.com/office/drawing/2014/main" id="{C0EA2AEF-26D9-B688-8D3E-E4D9F346E5BE}"/>
              </a:ext>
            </a:extLst>
          </p:cNvPr>
          <p:cNvSpPr>
            <a:spLocks noChangeAspect="1"/>
          </p:cNvSpPr>
          <p:nvPr/>
        </p:nvSpPr>
        <p:spPr bwMode="gray">
          <a:xfrm>
            <a:off x="7180291" y="2434678"/>
            <a:ext cx="20072" cy="42258"/>
          </a:xfrm>
          <a:custGeom>
            <a:avLst/>
            <a:gdLst/>
            <a:ahLst/>
            <a:cxnLst>
              <a:cxn ang="0">
                <a:pos x="75" y="0"/>
              </a:cxn>
              <a:cxn ang="0">
                <a:pos x="82" y="4"/>
              </a:cxn>
              <a:cxn ang="0">
                <a:pos x="87" y="9"/>
              </a:cxn>
              <a:cxn ang="0">
                <a:pos x="92" y="9"/>
              </a:cxn>
              <a:cxn ang="0">
                <a:pos x="94" y="10"/>
              </a:cxn>
              <a:cxn ang="0">
                <a:pos x="97" y="15"/>
              </a:cxn>
              <a:cxn ang="0">
                <a:pos x="97" y="18"/>
              </a:cxn>
              <a:cxn ang="0">
                <a:pos x="93" y="26"/>
              </a:cxn>
              <a:cxn ang="0">
                <a:pos x="93" y="32"/>
              </a:cxn>
              <a:cxn ang="0">
                <a:pos x="94" y="41"/>
              </a:cxn>
              <a:cxn ang="0">
                <a:pos x="92" y="50"/>
              </a:cxn>
              <a:cxn ang="0">
                <a:pos x="83" y="69"/>
              </a:cxn>
              <a:cxn ang="0">
                <a:pos x="79" y="95"/>
              </a:cxn>
              <a:cxn ang="0">
                <a:pos x="76" y="114"/>
              </a:cxn>
              <a:cxn ang="0">
                <a:pos x="68" y="131"/>
              </a:cxn>
              <a:cxn ang="0">
                <a:pos x="57" y="150"/>
              </a:cxn>
              <a:cxn ang="0">
                <a:pos x="51" y="159"/>
              </a:cxn>
              <a:cxn ang="0">
                <a:pos x="48" y="168"/>
              </a:cxn>
              <a:cxn ang="0">
                <a:pos x="40" y="199"/>
              </a:cxn>
              <a:cxn ang="0">
                <a:pos x="36" y="195"/>
              </a:cxn>
              <a:cxn ang="0">
                <a:pos x="33" y="182"/>
              </a:cxn>
              <a:cxn ang="0">
                <a:pos x="25" y="170"/>
              </a:cxn>
              <a:cxn ang="0">
                <a:pos x="16" y="163"/>
              </a:cxn>
              <a:cxn ang="0">
                <a:pos x="6" y="147"/>
              </a:cxn>
              <a:cxn ang="0">
                <a:pos x="1" y="122"/>
              </a:cxn>
              <a:cxn ang="0">
                <a:pos x="0" y="102"/>
              </a:cxn>
              <a:cxn ang="0">
                <a:pos x="2" y="92"/>
              </a:cxn>
              <a:cxn ang="0">
                <a:pos x="9" y="76"/>
              </a:cxn>
              <a:cxn ang="0">
                <a:pos x="48" y="17"/>
              </a:cxn>
              <a:cxn ang="0">
                <a:pos x="65" y="7"/>
              </a:cxn>
              <a:cxn ang="0">
                <a:pos x="68" y="3"/>
              </a:cxn>
              <a:cxn ang="0">
                <a:pos x="75" y="0"/>
              </a:cxn>
            </a:cxnLst>
            <a:rect l="0" t="0" r="r" b="b"/>
            <a:pathLst>
              <a:path w="97" h="199">
                <a:moveTo>
                  <a:pt x="75" y="0"/>
                </a:moveTo>
                <a:lnTo>
                  <a:pt x="82" y="4"/>
                </a:lnTo>
                <a:lnTo>
                  <a:pt x="87" y="9"/>
                </a:lnTo>
                <a:lnTo>
                  <a:pt x="92" y="9"/>
                </a:lnTo>
                <a:lnTo>
                  <a:pt x="94" y="10"/>
                </a:lnTo>
                <a:lnTo>
                  <a:pt x="97" y="15"/>
                </a:lnTo>
                <a:lnTo>
                  <a:pt x="97" y="18"/>
                </a:lnTo>
                <a:lnTo>
                  <a:pt x="93" y="26"/>
                </a:lnTo>
                <a:lnTo>
                  <a:pt x="93" y="32"/>
                </a:lnTo>
                <a:lnTo>
                  <a:pt x="94" y="41"/>
                </a:lnTo>
                <a:lnTo>
                  <a:pt x="92" y="50"/>
                </a:lnTo>
                <a:lnTo>
                  <a:pt x="83" y="69"/>
                </a:lnTo>
                <a:lnTo>
                  <a:pt x="79" y="95"/>
                </a:lnTo>
                <a:lnTo>
                  <a:pt x="76" y="114"/>
                </a:lnTo>
                <a:lnTo>
                  <a:pt x="68" y="131"/>
                </a:lnTo>
                <a:lnTo>
                  <a:pt x="57" y="150"/>
                </a:lnTo>
                <a:lnTo>
                  <a:pt x="51" y="159"/>
                </a:lnTo>
                <a:lnTo>
                  <a:pt x="48" y="168"/>
                </a:lnTo>
                <a:lnTo>
                  <a:pt x="40" y="199"/>
                </a:lnTo>
                <a:lnTo>
                  <a:pt x="36" y="195"/>
                </a:lnTo>
                <a:lnTo>
                  <a:pt x="33" y="182"/>
                </a:lnTo>
                <a:lnTo>
                  <a:pt x="25" y="170"/>
                </a:lnTo>
                <a:lnTo>
                  <a:pt x="16" y="163"/>
                </a:lnTo>
                <a:lnTo>
                  <a:pt x="6" y="147"/>
                </a:lnTo>
                <a:lnTo>
                  <a:pt x="1" y="122"/>
                </a:lnTo>
                <a:lnTo>
                  <a:pt x="0" y="102"/>
                </a:lnTo>
                <a:lnTo>
                  <a:pt x="2" y="92"/>
                </a:lnTo>
                <a:lnTo>
                  <a:pt x="9" y="76"/>
                </a:lnTo>
                <a:lnTo>
                  <a:pt x="48" y="17"/>
                </a:lnTo>
                <a:lnTo>
                  <a:pt x="65" y="7"/>
                </a:lnTo>
                <a:lnTo>
                  <a:pt x="68" y="3"/>
                </a:lnTo>
                <a:lnTo>
                  <a:pt x="75"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290" name="Group 106">
            <a:extLst>
              <a:ext uri="{FF2B5EF4-FFF2-40B4-BE49-F238E27FC236}">
                <a16:creationId xmlns:a16="http://schemas.microsoft.com/office/drawing/2014/main" id="{2FEDAA21-E48F-A1BC-5FE4-86917CDC7A9A}"/>
              </a:ext>
            </a:extLst>
          </p:cNvPr>
          <p:cNvGrpSpPr>
            <a:grpSpLocks noChangeAspect="1"/>
          </p:cNvGrpSpPr>
          <p:nvPr/>
        </p:nvGrpSpPr>
        <p:grpSpPr bwMode="gray">
          <a:xfrm>
            <a:off x="7291239" y="2146248"/>
            <a:ext cx="188049" cy="213401"/>
            <a:chOff x="3938" y="1929"/>
            <a:chExt cx="178" cy="202"/>
          </a:xfrm>
          <a:solidFill>
            <a:srgbClr val="D9D9D9"/>
          </a:solidFill>
        </p:grpSpPr>
        <p:sp>
          <p:nvSpPr>
            <p:cNvPr id="291" name="Freeform 107">
              <a:extLst>
                <a:ext uri="{FF2B5EF4-FFF2-40B4-BE49-F238E27FC236}">
                  <a16:creationId xmlns:a16="http://schemas.microsoft.com/office/drawing/2014/main" id="{0F4718D3-BDA0-B439-815A-58FCD9F9A328}"/>
                </a:ext>
              </a:extLst>
            </p:cNvPr>
            <p:cNvSpPr>
              <a:spLocks noChangeAspect="1"/>
            </p:cNvSpPr>
            <p:nvPr/>
          </p:nvSpPr>
          <p:spPr bwMode="gray">
            <a:xfrm>
              <a:off x="4050" y="1929"/>
              <a:ext cx="66" cy="61"/>
            </a:xfrm>
            <a:custGeom>
              <a:avLst/>
              <a:gdLst/>
              <a:ahLst/>
              <a:cxnLst>
                <a:cxn ang="0">
                  <a:pos x="301" y="94"/>
                </a:cxn>
                <a:cxn ang="0">
                  <a:pos x="299" y="113"/>
                </a:cxn>
                <a:cxn ang="0">
                  <a:pos x="294" y="141"/>
                </a:cxn>
                <a:cxn ang="0">
                  <a:pos x="304" y="164"/>
                </a:cxn>
                <a:cxn ang="0">
                  <a:pos x="330" y="159"/>
                </a:cxn>
                <a:cxn ang="0">
                  <a:pos x="308" y="177"/>
                </a:cxn>
                <a:cxn ang="0">
                  <a:pos x="283" y="191"/>
                </a:cxn>
                <a:cxn ang="0">
                  <a:pos x="271" y="195"/>
                </a:cxn>
                <a:cxn ang="0">
                  <a:pos x="238" y="195"/>
                </a:cxn>
                <a:cxn ang="0">
                  <a:pos x="208" y="223"/>
                </a:cxn>
                <a:cxn ang="0">
                  <a:pos x="195" y="259"/>
                </a:cxn>
                <a:cxn ang="0">
                  <a:pos x="162" y="248"/>
                </a:cxn>
                <a:cxn ang="0">
                  <a:pos x="114" y="224"/>
                </a:cxn>
                <a:cxn ang="0">
                  <a:pos x="84" y="227"/>
                </a:cxn>
                <a:cxn ang="0">
                  <a:pos x="63" y="235"/>
                </a:cxn>
                <a:cxn ang="0">
                  <a:pos x="36" y="226"/>
                </a:cxn>
                <a:cxn ang="0">
                  <a:pos x="34" y="251"/>
                </a:cxn>
                <a:cxn ang="0">
                  <a:pos x="74" y="277"/>
                </a:cxn>
                <a:cxn ang="0">
                  <a:pos x="59" y="283"/>
                </a:cxn>
                <a:cxn ang="0">
                  <a:pos x="40" y="289"/>
                </a:cxn>
                <a:cxn ang="0">
                  <a:pos x="22" y="307"/>
                </a:cxn>
                <a:cxn ang="0">
                  <a:pos x="11" y="295"/>
                </a:cxn>
                <a:cxn ang="0">
                  <a:pos x="0" y="247"/>
                </a:cxn>
                <a:cxn ang="0">
                  <a:pos x="11" y="214"/>
                </a:cxn>
                <a:cxn ang="0">
                  <a:pos x="34" y="195"/>
                </a:cxn>
                <a:cxn ang="0">
                  <a:pos x="31" y="176"/>
                </a:cxn>
                <a:cxn ang="0">
                  <a:pos x="47" y="171"/>
                </a:cxn>
                <a:cxn ang="0">
                  <a:pos x="81" y="175"/>
                </a:cxn>
                <a:cxn ang="0">
                  <a:pos x="87" y="146"/>
                </a:cxn>
                <a:cxn ang="0">
                  <a:pos x="94" y="127"/>
                </a:cxn>
                <a:cxn ang="0">
                  <a:pos x="102" y="90"/>
                </a:cxn>
                <a:cxn ang="0">
                  <a:pos x="99" y="25"/>
                </a:cxn>
                <a:cxn ang="0">
                  <a:pos x="110" y="3"/>
                </a:cxn>
                <a:cxn ang="0">
                  <a:pos x="122" y="8"/>
                </a:cxn>
                <a:cxn ang="0">
                  <a:pos x="135" y="22"/>
                </a:cxn>
                <a:cxn ang="0">
                  <a:pos x="179" y="75"/>
                </a:cxn>
                <a:cxn ang="0">
                  <a:pos x="222" y="103"/>
                </a:cxn>
                <a:cxn ang="0">
                  <a:pos x="250" y="116"/>
                </a:cxn>
                <a:cxn ang="0">
                  <a:pos x="272" y="118"/>
                </a:cxn>
              </a:cxnLst>
              <a:rect l="0" t="0" r="r" b="b"/>
              <a:pathLst>
                <a:path w="330" h="307">
                  <a:moveTo>
                    <a:pt x="285" y="108"/>
                  </a:moveTo>
                  <a:lnTo>
                    <a:pt x="301" y="94"/>
                  </a:lnTo>
                  <a:lnTo>
                    <a:pt x="305" y="97"/>
                  </a:lnTo>
                  <a:lnTo>
                    <a:pt x="299" y="113"/>
                  </a:lnTo>
                  <a:lnTo>
                    <a:pt x="291" y="129"/>
                  </a:lnTo>
                  <a:lnTo>
                    <a:pt x="294" y="141"/>
                  </a:lnTo>
                  <a:lnTo>
                    <a:pt x="304" y="148"/>
                  </a:lnTo>
                  <a:lnTo>
                    <a:pt x="304" y="164"/>
                  </a:lnTo>
                  <a:lnTo>
                    <a:pt x="315" y="164"/>
                  </a:lnTo>
                  <a:lnTo>
                    <a:pt x="330" y="159"/>
                  </a:lnTo>
                  <a:lnTo>
                    <a:pt x="325" y="170"/>
                  </a:lnTo>
                  <a:lnTo>
                    <a:pt x="308" y="177"/>
                  </a:lnTo>
                  <a:lnTo>
                    <a:pt x="293" y="188"/>
                  </a:lnTo>
                  <a:lnTo>
                    <a:pt x="283" y="191"/>
                  </a:lnTo>
                  <a:lnTo>
                    <a:pt x="277" y="187"/>
                  </a:lnTo>
                  <a:lnTo>
                    <a:pt x="271" y="195"/>
                  </a:lnTo>
                  <a:lnTo>
                    <a:pt x="254" y="193"/>
                  </a:lnTo>
                  <a:lnTo>
                    <a:pt x="238" y="195"/>
                  </a:lnTo>
                  <a:lnTo>
                    <a:pt x="223" y="204"/>
                  </a:lnTo>
                  <a:lnTo>
                    <a:pt x="208" y="223"/>
                  </a:lnTo>
                  <a:lnTo>
                    <a:pt x="199" y="241"/>
                  </a:lnTo>
                  <a:lnTo>
                    <a:pt x="195" y="259"/>
                  </a:lnTo>
                  <a:lnTo>
                    <a:pt x="189" y="268"/>
                  </a:lnTo>
                  <a:lnTo>
                    <a:pt x="162" y="248"/>
                  </a:lnTo>
                  <a:lnTo>
                    <a:pt x="142" y="241"/>
                  </a:lnTo>
                  <a:lnTo>
                    <a:pt x="114" y="224"/>
                  </a:lnTo>
                  <a:lnTo>
                    <a:pt x="97" y="221"/>
                  </a:lnTo>
                  <a:lnTo>
                    <a:pt x="84" y="227"/>
                  </a:lnTo>
                  <a:lnTo>
                    <a:pt x="74" y="236"/>
                  </a:lnTo>
                  <a:lnTo>
                    <a:pt x="63" y="235"/>
                  </a:lnTo>
                  <a:lnTo>
                    <a:pt x="52" y="225"/>
                  </a:lnTo>
                  <a:lnTo>
                    <a:pt x="36" y="226"/>
                  </a:lnTo>
                  <a:lnTo>
                    <a:pt x="28" y="240"/>
                  </a:lnTo>
                  <a:lnTo>
                    <a:pt x="34" y="251"/>
                  </a:lnTo>
                  <a:lnTo>
                    <a:pt x="57" y="262"/>
                  </a:lnTo>
                  <a:lnTo>
                    <a:pt x="74" y="277"/>
                  </a:lnTo>
                  <a:lnTo>
                    <a:pt x="71" y="284"/>
                  </a:lnTo>
                  <a:lnTo>
                    <a:pt x="59" y="283"/>
                  </a:lnTo>
                  <a:lnTo>
                    <a:pt x="50" y="283"/>
                  </a:lnTo>
                  <a:lnTo>
                    <a:pt x="40" y="289"/>
                  </a:lnTo>
                  <a:lnTo>
                    <a:pt x="35" y="297"/>
                  </a:lnTo>
                  <a:lnTo>
                    <a:pt x="22" y="307"/>
                  </a:lnTo>
                  <a:lnTo>
                    <a:pt x="14" y="305"/>
                  </a:lnTo>
                  <a:lnTo>
                    <a:pt x="11" y="295"/>
                  </a:lnTo>
                  <a:lnTo>
                    <a:pt x="18" y="264"/>
                  </a:lnTo>
                  <a:lnTo>
                    <a:pt x="0" y="247"/>
                  </a:lnTo>
                  <a:lnTo>
                    <a:pt x="2" y="224"/>
                  </a:lnTo>
                  <a:lnTo>
                    <a:pt x="11" y="214"/>
                  </a:lnTo>
                  <a:lnTo>
                    <a:pt x="24" y="207"/>
                  </a:lnTo>
                  <a:lnTo>
                    <a:pt x="34" y="195"/>
                  </a:lnTo>
                  <a:lnTo>
                    <a:pt x="38" y="184"/>
                  </a:lnTo>
                  <a:lnTo>
                    <a:pt x="31" y="176"/>
                  </a:lnTo>
                  <a:lnTo>
                    <a:pt x="34" y="167"/>
                  </a:lnTo>
                  <a:lnTo>
                    <a:pt x="47" y="171"/>
                  </a:lnTo>
                  <a:lnTo>
                    <a:pt x="60" y="175"/>
                  </a:lnTo>
                  <a:lnTo>
                    <a:pt x="81" y="175"/>
                  </a:lnTo>
                  <a:lnTo>
                    <a:pt x="88" y="160"/>
                  </a:lnTo>
                  <a:lnTo>
                    <a:pt x="87" y="146"/>
                  </a:lnTo>
                  <a:lnTo>
                    <a:pt x="87" y="135"/>
                  </a:lnTo>
                  <a:lnTo>
                    <a:pt x="94" y="127"/>
                  </a:lnTo>
                  <a:lnTo>
                    <a:pt x="100" y="110"/>
                  </a:lnTo>
                  <a:lnTo>
                    <a:pt x="102" y="90"/>
                  </a:lnTo>
                  <a:lnTo>
                    <a:pt x="109" y="58"/>
                  </a:lnTo>
                  <a:lnTo>
                    <a:pt x="99" y="25"/>
                  </a:lnTo>
                  <a:lnTo>
                    <a:pt x="99" y="15"/>
                  </a:lnTo>
                  <a:lnTo>
                    <a:pt x="110" y="3"/>
                  </a:lnTo>
                  <a:lnTo>
                    <a:pt x="115" y="0"/>
                  </a:lnTo>
                  <a:lnTo>
                    <a:pt x="122" y="8"/>
                  </a:lnTo>
                  <a:lnTo>
                    <a:pt x="126" y="15"/>
                  </a:lnTo>
                  <a:lnTo>
                    <a:pt x="135" y="22"/>
                  </a:lnTo>
                  <a:lnTo>
                    <a:pt x="158" y="54"/>
                  </a:lnTo>
                  <a:lnTo>
                    <a:pt x="179" y="75"/>
                  </a:lnTo>
                  <a:lnTo>
                    <a:pt x="199" y="92"/>
                  </a:lnTo>
                  <a:lnTo>
                    <a:pt x="222" y="103"/>
                  </a:lnTo>
                  <a:lnTo>
                    <a:pt x="244" y="108"/>
                  </a:lnTo>
                  <a:lnTo>
                    <a:pt x="250" y="116"/>
                  </a:lnTo>
                  <a:lnTo>
                    <a:pt x="261" y="121"/>
                  </a:lnTo>
                  <a:lnTo>
                    <a:pt x="272" y="118"/>
                  </a:lnTo>
                  <a:lnTo>
                    <a:pt x="285" y="108"/>
                  </a:lnTo>
                  <a:close/>
                </a:path>
              </a:pathLst>
            </a:custGeom>
            <a:grpFill/>
            <a:ln w="6350" cmpd="sng">
              <a:solidFill>
                <a:schemeClr val="bg1"/>
              </a:solidFill>
              <a:prstDash val="solid"/>
              <a:round/>
              <a:headEnd/>
              <a:tailEnd/>
            </a:ln>
          </p:spPr>
          <p:txBody>
            <a:bodyPr/>
            <a:lstStyle/>
            <a:p>
              <a:endParaRPr lang="en-US" sz="2156"/>
            </a:p>
          </p:txBody>
        </p:sp>
        <p:sp>
          <p:nvSpPr>
            <p:cNvPr id="292" name="Freeform 108">
              <a:extLst>
                <a:ext uri="{FF2B5EF4-FFF2-40B4-BE49-F238E27FC236}">
                  <a16:creationId xmlns:a16="http://schemas.microsoft.com/office/drawing/2014/main" id="{1EA16404-AE7A-2651-F0E0-3E2B704CE936}"/>
                </a:ext>
              </a:extLst>
            </p:cNvPr>
            <p:cNvSpPr>
              <a:spLocks noChangeAspect="1"/>
            </p:cNvSpPr>
            <p:nvPr/>
          </p:nvSpPr>
          <p:spPr bwMode="gray">
            <a:xfrm>
              <a:off x="3952" y="1989"/>
              <a:ext cx="123" cy="110"/>
            </a:xfrm>
            <a:custGeom>
              <a:avLst/>
              <a:gdLst/>
              <a:ahLst/>
              <a:cxnLst>
                <a:cxn ang="0">
                  <a:pos x="578" y="13"/>
                </a:cxn>
                <a:cxn ang="0">
                  <a:pos x="582" y="69"/>
                </a:cxn>
                <a:cxn ang="0">
                  <a:pos x="607" y="118"/>
                </a:cxn>
                <a:cxn ang="0">
                  <a:pos x="608" y="160"/>
                </a:cxn>
                <a:cxn ang="0">
                  <a:pos x="593" y="180"/>
                </a:cxn>
                <a:cxn ang="0">
                  <a:pos x="571" y="223"/>
                </a:cxn>
                <a:cxn ang="0">
                  <a:pos x="554" y="268"/>
                </a:cxn>
                <a:cxn ang="0">
                  <a:pos x="558" y="317"/>
                </a:cxn>
                <a:cxn ang="0">
                  <a:pos x="535" y="365"/>
                </a:cxn>
                <a:cxn ang="0">
                  <a:pos x="545" y="404"/>
                </a:cxn>
                <a:cxn ang="0">
                  <a:pos x="521" y="439"/>
                </a:cxn>
                <a:cxn ang="0">
                  <a:pos x="495" y="425"/>
                </a:cxn>
                <a:cxn ang="0">
                  <a:pos x="491" y="408"/>
                </a:cxn>
                <a:cxn ang="0">
                  <a:pos x="483" y="440"/>
                </a:cxn>
                <a:cxn ang="0">
                  <a:pos x="456" y="443"/>
                </a:cxn>
                <a:cxn ang="0">
                  <a:pos x="437" y="474"/>
                </a:cxn>
                <a:cxn ang="0">
                  <a:pos x="427" y="446"/>
                </a:cxn>
                <a:cxn ang="0">
                  <a:pos x="404" y="478"/>
                </a:cxn>
                <a:cxn ang="0">
                  <a:pos x="356" y="476"/>
                </a:cxn>
                <a:cxn ang="0">
                  <a:pos x="351" y="470"/>
                </a:cxn>
                <a:cxn ang="0">
                  <a:pos x="333" y="470"/>
                </a:cxn>
                <a:cxn ang="0">
                  <a:pos x="320" y="451"/>
                </a:cxn>
                <a:cxn ang="0">
                  <a:pos x="328" y="504"/>
                </a:cxn>
                <a:cxn ang="0">
                  <a:pos x="307" y="503"/>
                </a:cxn>
                <a:cxn ang="0">
                  <a:pos x="295" y="517"/>
                </a:cxn>
                <a:cxn ang="0">
                  <a:pos x="252" y="546"/>
                </a:cxn>
                <a:cxn ang="0">
                  <a:pos x="233" y="517"/>
                </a:cxn>
                <a:cxn ang="0">
                  <a:pos x="248" y="479"/>
                </a:cxn>
                <a:cxn ang="0">
                  <a:pos x="228" y="476"/>
                </a:cxn>
                <a:cxn ang="0">
                  <a:pos x="190" y="468"/>
                </a:cxn>
                <a:cxn ang="0">
                  <a:pos x="156" y="483"/>
                </a:cxn>
                <a:cxn ang="0">
                  <a:pos x="133" y="492"/>
                </a:cxn>
                <a:cxn ang="0">
                  <a:pos x="92" y="503"/>
                </a:cxn>
                <a:cxn ang="0">
                  <a:pos x="69" y="524"/>
                </a:cxn>
                <a:cxn ang="0">
                  <a:pos x="43" y="515"/>
                </a:cxn>
                <a:cxn ang="0">
                  <a:pos x="20" y="521"/>
                </a:cxn>
                <a:cxn ang="0">
                  <a:pos x="0" y="503"/>
                </a:cxn>
                <a:cxn ang="0">
                  <a:pos x="35" y="478"/>
                </a:cxn>
                <a:cxn ang="0">
                  <a:pos x="74" y="446"/>
                </a:cxn>
                <a:cxn ang="0">
                  <a:pos x="106" y="417"/>
                </a:cxn>
                <a:cxn ang="0">
                  <a:pos x="155" y="416"/>
                </a:cxn>
                <a:cxn ang="0">
                  <a:pos x="219" y="407"/>
                </a:cxn>
                <a:cxn ang="0">
                  <a:pos x="237" y="412"/>
                </a:cxn>
                <a:cxn ang="0">
                  <a:pos x="270" y="412"/>
                </a:cxn>
                <a:cxn ang="0">
                  <a:pos x="300" y="357"/>
                </a:cxn>
                <a:cxn ang="0">
                  <a:pos x="322" y="305"/>
                </a:cxn>
                <a:cxn ang="0">
                  <a:pos x="351" y="284"/>
                </a:cxn>
                <a:cxn ang="0">
                  <a:pos x="333" y="306"/>
                </a:cxn>
                <a:cxn ang="0">
                  <a:pos x="336" y="333"/>
                </a:cxn>
                <a:cxn ang="0">
                  <a:pos x="363" y="321"/>
                </a:cxn>
                <a:cxn ang="0">
                  <a:pos x="410" y="295"/>
                </a:cxn>
                <a:cxn ang="0">
                  <a:pos x="440" y="257"/>
                </a:cxn>
                <a:cxn ang="0">
                  <a:pos x="467" y="235"/>
                </a:cxn>
                <a:cxn ang="0">
                  <a:pos x="486" y="188"/>
                </a:cxn>
                <a:cxn ang="0">
                  <a:pos x="499" y="154"/>
                </a:cxn>
                <a:cxn ang="0">
                  <a:pos x="495" y="117"/>
                </a:cxn>
                <a:cxn ang="0">
                  <a:pos x="499" y="92"/>
                </a:cxn>
                <a:cxn ang="0">
                  <a:pos x="512" y="49"/>
                </a:cxn>
                <a:cxn ang="0">
                  <a:pos x="524" y="20"/>
                </a:cxn>
                <a:cxn ang="0">
                  <a:pos x="539" y="48"/>
                </a:cxn>
                <a:cxn ang="0">
                  <a:pos x="560" y="41"/>
                </a:cxn>
                <a:cxn ang="0">
                  <a:pos x="559" y="22"/>
                </a:cxn>
                <a:cxn ang="0">
                  <a:pos x="547" y="3"/>
                </a:cxn>
              </a:cxnLst>
              <a:rect l="0" t="0" r="r" b="b"/>
              <a:pathLst>
                <a:path w="613" h="552">
                  <a:moveTo>
                    <a:pt x="560" y="6"/>
                  </a:moveTo>
                  <a:lnTo>
                    <a:pt x="576" y="6"/>
                  </a:lnTo>
                  <a:lnTo>
                    <a:pt x="578" y="13"/>
                  </a:lnTo>
                  <a:lnTo>
                    <a:pt x="576" y="37"/>
                  </a:lnTo>
                  <a:lnTo>
                    <a:pt x="577" y="53"/>
                  </a:lnTo>
                  <a:lnTo>
                    <a:pt x="582" y="69"/>
                  </a:lnTo>
                  <a:lnTo>
                    <a:pt x="592" y="83"/>
                  </a:lnTo>
                  <a:lnTo>
                    <a:pt x="598" y="96"/>
                  </a:lnTo>
                  <a:lnTo>
                    <a:pt x="607" y="118"/>
                  </a:lnTo>
                  <a:lnTo>
                    <a:pt x="613" y="143"/>
                  </a:lnTo>
                  <a:lnTo>
                    <a:pt x="612" y="153"/>
                  </a:lnTo>
                  <a:lnTo>
                    <a:pt x="608" y="160"/>
                  </a:lnTo>
                  <a:lnTo>
                    <a:pt x="607" y="171"/>
                  </a:lnTo>
                  <a:lnTo>
                    <a:pt x="599" y="180"/>
                  </a:lnTo>
                  <a:lnTo>
                    <a:pt x="593" y="180"/>
                  </a:lnTo>
                  <a:lnTo>
                    <a:pt x="585" y="208"/>
                  </a:lnTo>
                  <a:lnTo>
                    <a:pt x="583" y="224"/>
                  </a:lnTo>
                  <a:lnTo>
                    <a:pt x="571" y="223"/>
                  </a:lnTo>
                  <a:lnTo>
                    <a:pt x="556" y="232"/>
                  </a:lnTo>
                  <a:lnTo>
                    <a:pt x="551" y="251"/>
                  </a:lnTo>
                  <a:lnTo>
                    <a:pt x="554" y="268"/>
                  </a:lnTo>
                  <a:lnTo>
                    <a:pt x="556" y="284"/>
                  </a:lnTo>
                  <a:lnTo>
                    <a:pt x="556" y="305"/>
                  </a:lnTo>
                  <a:lnTo>
                    <a:pt x="558" y="317"/>
                  </a:lnTo>
                  <a:lnTo>
                    <a:pt x="548" y="327"/>
                  </a:lnTo>
                  <a:lnTo>
                    <a:pt x="539" y="347"/>
                  </a:lnTo>
                  <a:lnTo>
                    <a:pt x="535" y="365"/>
                  </a:lnTo>
                  <a:lnTo>
                    <a:pt x="535" y="386"/>
                  </a:lnTo>
                  <a:lnTo>
                    <a:pt x="543" y="397"/>
                  </a:lnTo>
                  <a:lnTo>
                    <a:pt x="545" y="404"/>
                  </a:lnTo>
                  <a:lnTo>
                    <a:pt x="537" y="409"/>
                  </a:lnTo>
                  <a:lnTo>
                    <a:pt x="527" y="425"/>
                  </a:lnTo>
                  <a:lnTo>
                    <a:pt x="521" y="439"/>
                  </a:lnTo>
                  <a:lnTo>
                    <a:pt x="494" y="459"/>
                  </a:lnTo>
                  <a:lnTo>
                    <a:pt x="491" y="449"/>
                  </a:lnTo>
                  <a:lnTo>
                    <a:pt x="495" y="425"/>
                  </a:lnTo>
                  <a:lnTo>
                    <a:pt x="502" y="417"/>
                  </a:lnTo>
                  <a:lnTo>
                    <a:pt x="505" y="408"/>
                  </a:lnTo>
                  <a:lnTo>
                    <a:pt x="491" y="408"/>
                  </a:lnTo>
                  <a:lnTo>
                    <a:pt x="489" y="419"/>
                  </a:lnTo>
                  <a:lnTo>
                    <a:pt x="484" y="429"/>
                  </a:lnTo>
                  <a:lnTo>
                    <a:pt x="483" y="440"/>
                  </a:lnTo>
                  <a:lnTo>
                    <a:pt x="475" y="434"/>
                  </a:lnTo>
                  <a:lnTo>
                    <a:pt x="462" y="433"/>
                  </a:lnTo>
                  <a:lnTo>
                    <a:pt x="456" y="443"/>
                  </a:lnTo>
                  <a:lnTo>
                    <a:pt x="451" y="468"/>
                  </a:lnTo>
                  <a:lnTo>
                    <a:pt x="445" y="476"/>
                  </a:lnTo>
                  <a:lnTo>
                    <a:pt x="437" y="474"/>
                  </a:lnTo>
                  <a:lnTo>
                    <a:pt x="435" y="459"/>
                  </a:lnTo>
                  <a:lnTo>
                    <a:pt x="436" y="447"/>
                  </a:lnTo>
                  <a:lnTo>
                    <a:pt x="427" y="446"/>
                  </a:lnTo>
                  <a:lnTo>
                    <a:pt x="419" y="455"/>
                  </a:lnTo>
                  <a:lnTo>
                    <a:pt x="410" y="466"/>
                  </a:lnTo>
                  <a:lnTo>
                    <a:pt x="404" y="478"/>
                  </a:lnTo>
                  <a:lnTo>
                    <a:pt x="402" y="479"/>
                  </a:lnTo>
                  <a:lnTo>
                    <a:pt x="384" y="476"/>
                  </a:lnTo>
                  <a:lnTo>
                    <a:pt x="356" y="476"/>
                  </a:lnTo>
                  <a:lnTo>
                    <a:pt x="341" y="479"/>
                  </a:lnTo>
                  <a:lnTo>
                    <a:pt x="345" y="474"/>
                  </a:lnTo>
                  <a:lnTo>
                    <a:pt x="351" y="470"/>
                  </a:lnTo>
                  <a:lnTo>
                    <a:pt x="339" y="467"/>
                  </a:lnTo>
                  <a:lnTo>
                    <a:pt x="336" y="463"/>
                  </a:lnTo>
                  <a:lnTo>
                    <a:pt x="333" y="470"/>
                  </a:lnTo>
                  <a:lnTo>
                    <a:pt x="327" y="462"/>
                  </a:lnTo>
                  <a:lnTo>
                    <a:pt x="325" y="449"/>
                  </a:lnTo>
                  <a:lnTo>
                    <a:pt x="320" y="451"/>
                  </a:lnTo>
                  <a:lnTo>
                    <a:pt x="309" y="476"/>
                  </a:lnTo>
                  <a:lnTo>
                    <a:pt x="328" y="488"/>
                  </a:lnTo>
                  <a:lnTo>
                    <a:pt x="328" y="504"/>
                  </a:lnTo>
                  <a:lnTo>
                    <a:pt x="320" y="498"/>
                  </a:lnTo>
                  <a:lnTo>
                    <a:pt x="314" y="501"/>
                  </a:lnTo>
                  <a:lnTo>
                    <a:pt x="307" y="503"/>
                  </a:lnTo>
                  <a:lnTo>
                    <a:pt x="300" y="508"/>
                  </a:lnTo>
                  <a:lnTo>
                    <a:pt x="296" y="514"/>
                  </a:lnTo>
                  <a:lnTo>
                    <a:pt x="295" y="517"/>
                  </a:lnTo>
                  <a:lnTo>
                    <a:pt x="279" y="546"/>
                  </a:lnTo>
                  <a:lnTo>
                    <a:pt x="268" y="552"/>
                  </a:lnTo>
                  <a:lnTo>
                    <a:pt x="252" y="546"/>
                  </a:lnTo>
                  <a:lnTo>
                    <a:pt x="247" y="536"/>
                  </a:lnTo>
                  <a:lnTo>
                    <a:pt x="236" y="529"/>
                  </a:lnTo>
                  <a:lnTo>
                    <a:pt x="233" y="517"/>
                  </a:lnTo>
                  <a:lnTo>
                    <a:pt x="233" y="499"/>
                  </a:lnTo>
                  <a:lnTo>
                    <a:pt x="238" y="494"/>
                  </a:lnTo>
                  <a:lnTo>
                    <a:pt x="248" y="479"/>
                  </a:lnTo>
                  <a:lnTo>
                    <a:pt x="249" y="474"/>
                  </a:lnTo>
                  <a:lnTo>
                    <a:pt x="247" y="472"/>
                  </a:lnTo>
                  <a:lnTo>
                    <a:pt x="228" y="476"/>
                  </a:lnTo>
                  <a:lnTo>
                    <a:pt x="216" y="471"/>
                  </a:lnTo>
                  <a:lnTo>
                    <a:pt x="203" y="468"/>
                  </a:lnTo>
                  <a:lnTo>
                    <a:pt x="190" y="468"/>
                  </a:lnTo>
                  <a:lnTo>
                    <a:pt x="179" y="478"/>
                  </a:lnTo>
                  <a:lnTo>
                    <a:pt x="163" y="488"/>
                  </a:lnTo>
                  <a:lnTo>
                    <a:pt x="156" y="483"/>
                  </a:lnTo>
                  <a:lnTo>
                    <a:pt x="147" y="487"/>
                  </a:lnTo>
                  <a:lnTo>
                    <a:pt x="142" y="487"/>
                  </a:lnTo>
                  <a:lnTo>
                    <a:pt x="133" y="492"/>
                  </a:lnTo>
                  <a:lnTo>
                    <a:pt x="126" y="492"/>
                  </a:lnTo>
                  <a:lnTo>
                    <a:pt x="119" y="495"/>
                  </a:lnTo>
                  <a:lnTo>
                    <a:pt x="92" y="503"/>
                  </a:lnTo>
                  <a:lnTo>
                    <a:pt x="85" y="497"/>
                  </a:lnTo>
                  <a:lnTo>
                    <a:pt x="78" y="498"/>
                  </a:lnTo>
                  <a:lnTo>
                    <a:pt x="69" y="524"/>
                  </a:lnTo>
                  <a:lnTo>
                    <a:pt x="64" y="525"/>
                  </a:lnTo>
                  <a:lnTo>
                    <a:pt x="51" y="520"/>
                  </a:lnTo>
                  <a:lnTo>
                    <a:pt x="43" y="515"/>
                  </a:lnTo>
                  <a:lnTo>
                    <a:pt x="32" y="519"/>
                  </a:lnTo>
                  <a:lnTo>
                    <a:pt x="24" y="519"/>
                  </a:lnTo>
                  <a:lnTo>
                    <a:pt x="20" y="521"/>
                  </a:lnTo>
                  <a:lnTo>
                    <a:pt x="10" y="517"/>
                  </a:lnTo>
                  <a:lnTo>
                    <a:pt x="0" y="516"/>
                  </a:lnTo>
                  <a:lnTo>
                    <a:pt x="0" y="503"/>
                  </a:lnTo>
                  <a:lnTo>
                    <a:pt x="1" y="495"/>
                  </a:lnTo>
                  <a:lnTo>
                    <a:pt x="26" y="488"/>
                  </a:lnTo>
                  <a:lnTo>
                    <a:pt x="35" y="478"/>
                  </a:lnTo>
                  <a:lnTo>
                    <a:pt x="45" y="471"/>
                  </a:lnTo>
                  <a:lnTo>
                    <a:pt x="63" y="461"/>
                  </a:lnTo>
                  <a:lnTo>
                    <a:pt x="74" y="446"/>
                  </a:lnTo>
                  <a:lnTo>
                    <a:pt x="87" y="438"/>
                  </a:lnTo>
                  <a:lnTo>
                    <a:pt x="94" y="424"/>
                  </a:lnTo>
                  <a:lnTo>
                    <a:pt x="106" y="417"/>
                  </a:lnTo>
                  <a:lnTo>
                    <a:pt x="118" y="413"/>
                  </a:lnTo>
                  <a:lnTo>
                    <a:pt x="136" y="418"/>
                  </a:lnTo>
                  <a:lnTo>
                    <a:pt x="155" y="416"/>
                  </a:lnTo>
                  <a:lnTo>
                    <a:pt x="169" y="417"/>
                  </a:lnTo>
                  <a:lnTo>
                    <a:pt x="209" y="408"/>
                  </a:lnTo>
                  <a:lnTo>
                    <a:pt x="219" y="407"/>
                  </a:lnTo>
                  <a:lnTo>
                    <a:pt x="228" y="403"/>
                  </a:lnTo>
                  <a:lnTo>
                    <a:pt x="238" y="403"/>
                  </a:lnTo>
                  <a:lnTo>
                    <a:pt x="237" y="412"/>
                  </a:lnTo>
                  <a:lnTo>
                    <a:pt x="260" y="418"/>
                  </a:lnTo>
                  <a:lnTo>
                    <a:pt x="265" y="417"/>
                  </a:lnTo>
                  <a:lnTo>
                    <a:pt x="270" y="412"/>
                  </a:lnTo>
                  <a:lnTo>
                    <a:pt x="282" y="403"/>
                  </a:lnTo>
                  <a:lnTo>
                    <a:pt x="284" y="371"/>
                  </a:lnTo>
                  <a:lnTo>
                    <a:pt x="300" y="357"/>
                  </a:lnTo>
                  <a:lnTo>
                    <a:pt x="312" y="339"/>
                  </a:lnTo>
                  <a:lnTo>
                    <a:pt x="320" y="320"/>
                  </a:lnTo>
                  <a:lnTo>
                    <a:pt x="322" y="305"/>
                  </a:lnTo>
                  <a:lnTo>
                    <a:pt x="324" y="294"/>
                  </a:lnTo>
                  <a:lnTo>
                    <a:pt x="343" y="283"/>
                  </a:lnTo>
                  <a:lnTo>
                    <a:pt x="351" y="284"/>
                  </a:lnTo>
                  <a:lnTo>
                    <a:pt x="350" y="294"/>
                  </a:lnTo>
                  <a:lnTo>
                    <a:pt x="341" y="298"/>
                  </a:lnTo>
                  <a:lnTo>
                    <a:pt x="333" y="306"/>
                  </a:lnTo>
                  <a:lnTo>
                    <a:pt x="332" y="309"/>
                  </a:lnTo>
                  <a:lnTo>
                    <a:pt x="336" y="321"/>
                  </a:lnTo>
                  <a:lnTo>
                    <a:pt x="336" y="333"/>
                  </a:lnTo>
                  <a:lnTo>
                    <a:pt x="341" y="333"/>
                  </a:lnTo>
                  <a:lnTo>
                    <a:pt x="354" y="332"/>
                  </a:lnTo>
                  <a:lnTo>
                    <a:pt x="363" y="321"/>
                  </a:lnTo>
                  <a:lnTo>
                    <a:pt x="377" y="314"/>
                  </a:lnTo>
                  <a:lnTo>
                    <a:pt x="393" y="309"/>
                  </a:lnTo>
                  <a:lnTo>
                    <a:pt x="410" y="295"/>
                  </a:lnTo>
                  <a:lnTo>
                    <a:pt x="422" y="284"/>
                  </a:lnTo>
                  <a:lnTo>
                    <a:pt x="430" y="269"/>
                  </a:lnTo>
                  <a:lnTo>
                    <a:pt x="440" y="257"/>
                  </a:lnTo>
                  <a:lnTo>
                    <a:pt x="453" y="247"/>
                  </a:lnTo>
                  <a:lnTo>
                    <a:pt x="459" y="247"/>
                  </a:lnTo>
                  <a:lnTo>
                    <a:pt x="467" y="235"/>
                  </a:lnTo>
                  <a:lnTo>
                    <a:pt x="468" y="225"/>
                  </a:lnTo>
                  <a:lnTo>
                    <a:pt x="470" y="215"/>
                  </a:lnTo>
                  <a:lnTo>
                    <a:pt x="486" y="188"/>
                  </a:lnTo>
                  <a:lnTo>
                    <a:pt x="490" y="176"/>
                  </a:lnTo>
                  <a:lnTo>
                    <a:pt x="492" y="165"/>
                  </a:lnTo>
                  <a:lnTo>
                    <a:pt x="499" y="154"/>
                  </a:lnTo>
                  <a:lnTo>
                    <a:pt x="502" y="139"/>
                  </a:lnTo>
                  <a:lnTo>
                    <a:pt x="502" y="123"/>
                  </a:lnTo>
                  <a:lnTo>
                    <a:pt x="495" y="117"/>
                  </a:lnTo>
                  <a:lnTo>
                    <a:pt x="484" y="112"/>
                  </a:lnTo>
                  <a:lnTo>
                    <a:pt x="489" y="107"/>
                  </a:lnTo>
                  <a:lnTo>
                    <a:pt x="499" y="92"/>
                  </a:lnTo>
                  <a:lnTo>
                    <a:pt x="497" y="62"/>
                  </a:lnTo>
                  <a:lnTo>
                    <a:pt x="502" y="53"/>
                  </a:lnTo>
                  <a:lnTo>
                    <a:pt x="512" y="49"/>
                  </a:lnTo>
                  <a:lnTo>
                    <a:pt x="513" y="32"/>
                  </a:lnTo>
                  <a:lnTo>
                    <a:pt x="517" y="24"/>
                  </a:lnTo>
                  <a:lnTo>
                    <a:pt x="524" y="20"/>
                  </a:lnTo>
                  <a:lnTo>
                    <a:pt x="531" y="29"/>
                  </a:lnTo>
                  <a:lnTo>
                    <a:pt x="535" y="42"/>
                  </a:lnTo>
                  <a:lnTo>
                    <a:pt x="539" y="48"/>
                  </a:lnTo>
                  <a:lnTo>
                    <a:pt x="547" y="38"/>
                  </a:lnTo>
                  <a:lnTo>
                    <a:pt x="553" y="42"/>
                  </a:lnTo>
                  <a:lnTo>
                    <a:pt x="560" y="41"/>
                  </a:lnTo>
                  <a:lnTo>
                    <a:pt x="566" y="27"/>
                  </a:lnTo>
                  <a:lnTo>
                    <a:pt x="567" y="15"/>
                  </a:lnTo>
                  <a:lnTo>
                    <a:pt x="559" y="22"/>
                  </a:lnTo>
                  <a:lnTo>
                    <a:pt x="547" y="26"/>
                  </a:lnTo>
                  <a:lnTo>
                    <a:pt x="543" y="14"/>
                  </a:lnTo>
                  <a:lnTo>
                    <a:pt x="547" y="3"/>
                  </a:lnTo>
                  <a:lnTo>
                    <a:pt x="551" y="0"/>
                  </a:lnTo>
                  <a:lnTo>
                    <a:pt x="560" y="6"/>
                  </a:lnTo>
                  <a:close/>
                </a:path>
              </a:pathLst>
            </a:custGeom>
            <a:grpFill/>
            <a:ln w="6350" cmpd="sng">
              <a:solidFill>
                <a:schemeClr val="bg1"/>
              </a:solidFill>
              <a:prstDash val="solid"/>
              <a:round/>
              <a:headEnd/>
              <a:tailEnd/>
            </a:ln>
          </p:spPr>
          <p:txBody>
            <a:bodyPr/>
            <a:lstStyle/>
            <a:p>
              <a:endParaRPr lang="en-US" sz="2156"/>
            </a:p>
          </p:txBody>
        </p:sp>
        <p:sp>
          <p:nvSpPr>
            <p:cNvPr id="293" name="Freeform 109">
              <a:extLst>
                <a:ext uri="{FF2B5EF4-FFF2-40B4-BE49-F238E27FC236}">
                  <a16:creationId xmlns:a16="http://schemas.microsoft.com/office/drawing/2014/main" id="{9231E049-EB3B-E7DC-A9B2-C45B7258E5A2}"/>
                </a:ext>
              </a:extLst>
            </p:cNvPr>
            <p:cNvSpPr>
              <a:spLocks noChangeAspect="1"/>
            </p:cNvSpPr>
            <p:nvPr/>
          </p:nvSpPr>
          <p:spPr bwMode="gray">
            <a:xfrm>
              <a:off x="3966" y="2088"/>
              <a:ext cx="28" cy="21"/>
            </a:xfrm>
            <a:custGeom>
              <a:avLst/>
              <a:gdLst/>
              <a:ahLst/>
              <a:cxnLst>
                <a:cxn ang="0">
                  <a:pos x="113" y="70"/>
                </a:cxn>
                <a:cxn ang="0">
                  <a:pos x="102" y="63"/>
                </a:cxn>
                <a:cxn ang="0">
                  <a:pos x="88" y="58"/>
                </a:cxn>
                <a:cxn ang="0">
                  <a:pos x="74" y="62"/>
                </a:cxn>
                <a:cxn ang="0">
                  <a:pos x="66" y="68"/>
                </a:cxn>
                <a:cxn ang="0">
                  <a:pos x="59" y="80"/>
                </a:cxn>
                <a:cxn ang="0">
                  <a:pos x="50" y="95"/>
                </a:cxn>
                <a:cxn ang="0">
                  <a:pos x="48" y="106"/>
                </a:cxn>
                <a:cxn ang="0">
                  <a:pos x="39" y="107"/>
                </a:cxn>
                <a:cxn ang="0">
                  <a:pos x="30" y="100"/>
                </a:cxn>
                <a:cxn ang="0">
                  <a:pos x="26" y="95"/>
                </a:cxn>
                <a:cxn ang="0">
                  <a:pos x="19" y="82"/>
                </a:cxn>
                <a:cxn ang="0">
                  <a:pos x="20" y="76"/>
                </a:cxn>
                <a:cxn ang="0">
                  <a:pos x="16" y="69"/>
                </a:cxn>
                <a:cxn ang="0">
                  <a:pos x="10" y="64"/>
                </a:cxn>
                <a:cxn ang="0">
                  <a:pos x="0" y="64"/>
                </a:cxn>
                <a:cxn ang="0">
                  <a:pos x="15" y="53"/>
                </a:cxn>
                <a:cxn ang="0">
                  <a:pos x="37" y="23"/>
                </a:cxn>
                <a:cxn ang="0">
                  <a:pos x="50" y="25"/>
                </a:cxn>
                <a:cxn ang="0">
                  <a:pos x="57" y="28"/>
                </a:cxn>
                <a:cxn ang="0">
                  <a:pos x="68" y="26"/>
                </a:cxn>
                <a:cxn ang="0">
                  <a:pos x="78" y="21"/>
                </a:cxn>
                <a:cxn ang="0">
                  <a:pos x="82" y="14"/>
                </a:cxn>
                <a:cxn ang="0">
                  <a:pos x="95" y="1"/>
                </a:cxn>
                <a:cxn ang="0">
                  <a:pos x="102" y="0"/>
                </a:cxn>
                <a:cxn ang="0">
                  <a:pos x="112" y="3"/>
                </a:cxn>
                <a:cxn ang="0">
                  <a:pos x="123" y="9"/>
                </a:cxn>
                <a:cxn ang="0">
                  <a:pos x="132" y="10"/>
                </a:cxn>
                <a:cxn ang="0">
                  <a:pos x="138" y="33"/>
                </a:cxn>
                <a:cxn ang="0">
                  <a:pos x="140" y="36"/>
                </a:cxn>
                <a:cxn ang="0">
                  <a:pos x="134" y="44"/>
                </a:cxn>
                <a:cxn ang="0">
                  <a:pos x="128" y="47"/>
                </a:cxn>
                <a:cxn ang="0">
                  <a:pos x="123" y="54"/>
                </a:cxn>
                <a:cxn ang="0">
                  <a:pos x="118" y="63"/>
                </a:cxn>
                <a:cxn ang="0">
                  <a:pos x="113" y="70"/>
                </a:cxn>
              </a:cxnLst>
              <a:rect l="0" t="0" r="r" b="b"/>
              <a:pathLst>
                <a:path w="140" h="107">
                  <a:moveTo>
                    <a:pt x="113" y="70"/>
                  </a:moveTo>
                  <a:lnTo>
                    <a:pt x="102" y="63"/>
                  </a:lnTo>
                  <a:lnTo>
                    <a:pt x="88" y="58"/>
                  </a:lnTo>
                  <a:lnTo>
                    <a:pt x="74" y="62"/>
                  </a:lnTo>
                  <a:lnTo>
                    <a:pt x="66" y="68"/>
                  </a:lnTo>
                  <a:lnTo>
                    <a:pt x="59" y="80"/>
                  </a:lnTo>
                  <a:lnTo>
                    <a:pt x="50" y="95"/>
                  </a:lnTo>
                  <a:lnTo>
                    <a:pt x="48" y="106"/>
                  </a:lnTo>
                  <a:lnTo>
                    <a:pt x="39" y="107"/>
                  </a:lnTo>
                  <a:lnTo>
                    <a:pt x="30" y="100"/>
                  </a:lnTo>
                  <a:lnTo>
                    <a:pt x="26" y="95"/>
                  </a:lnTo>
                  <a:lnTo>
                    <a:pt x="19" y="82"/>
                  </a:lnTo>
                  <a:lnTo>
                    <a:pt x="20" y="76"/>
                  </a:lnTo>
                  <a:lnTo>
                    <a:pt x="16" y="69"/>
                  </a:lnTo>
                  <a:lnTo>
                    <a:pt x="10" y="64"/>
                  </a:lnTo>
                  <a:lnTo>
                    <a:pt x="0" y="64"/>
                  </a:lnTo>
                  <a:lnTo>
                    <a:pt x="15" y="53"/>
                  </a:lnTo>
                  <a:lnTo>
                    <a:pt x="37" y="23"/>
                  </a:lnTo>
                  <a:lnTo>
                    <a:pt x="50" y="25"/>
                  </a:lnTo>
                  <a:lnTo>
                    <a:pt x="57" y="28"/>
                  </a:lnTo>
                  <a:lnTo>
                    <a:pt x="68" y="26"/>
                  </a:lnTo>
                  <a:lnTo>
                    <a:pt x="78" y="21"/>
                  </a:lnTo>
                  <a:lnTo>
                    <a:pt x="82" y="14"/>
                  </a:lnTo>
                  <a:lnTo>
                    <a:pt x="95" y="1"/>
                  </a:lnTo>
                  <a:lnTo>
                    <a:pt x="102" y="0"/>
                  </a:lnTo>
                  <a:lnTo>
                    <a:pt x="112" y="3"/>
                  </a:lnTo>
                  <a:lnTo>
                    <a:pt x="123" y="9"/>
                  </a:lnTo>
                  <a:lnTo>
                    <a:pt x="132" y="10"/>
                  </a:lnTo>
                  <a:lnTo>
                    <a:pt x="138" y="33"/>
                  </a:lnTo>
                  <a:lnTo>
                    <a:pt x="140" y="36"/>
                  </a:lnTo>
                  <a:lnTo>
                    <a:pt x="134" y="44"/>
                  </a:lnTo>
                  <a:lnTo>
                    <a:pt x="128" y="47"/>
                  </a:lnTo>
                  <a:lnTo>
                    <a:pt x="123" y="54"/>
                  </a:lnTo>
                  <a:lnTo>
                    <a:pt x="118" y="63"/>
                  </a:lnTo>
                  <a:lnTo>
                    <a:pt x="113" y="70"/>
                  </a:lnTo>
                  <a:close/>
                </a:path>
              </a:pathLst>
            </a:custGeom>
            <a:grpFill/>
            <a:ln w="6350" cmpd="sng">
              <a:solidFill>
                <a:schemeClr val="bg1"/>
              </a:solidFill>
              <a:prstDash val="solid"/>
              <a:round/>
              <a:headEnd/>
              <a:tailEnd/>
            </a:ln>
          </p:spPr>
          <p:txBody>
            <a:bodyPr/>
            <a:lstStyle/>
            <a:p>
              <a:endParaRPr lang="en-US" sz="2156"/>
            </a:p>
          </p:txBody>
        </p:sp>
        <p:sp>
          <p:nvSpPr>
            <p:cNvPr id="294" name="Freeform 110">
              <a:extLst>
                <a:ext uri="{FF2B5EF4-FFF2-40B4-BE49-F238E27FC236}">
                  <a16:creationId xmlns:a16="http://schemas.microsoft.com/office/drawing/2014/main" id="{6EBABA88-3C8B-6414-A8B5-6B1A9566B1D0}"/>
                </a:ext>
              </a:extLst>
            </p:cNvPr>
            <p:cNvSpPr>
              <a:spLocks noChangeAspect="1"/>
            </p:cNvSpPr>
            <p:nvPr/>
          </p:nvSpPr>
          <p:spPr bwMode="gray">
            <a:xfrm>
              <a:off x="3938" y="2093"/>
              <a:ext cx="26" cy="38"/>
            </a:xfrm>
            <a:custGeom>
              <a:avLst/>
              <a:gdLst/>
              <a:ahLst/>
              <a:cxnLst>
                <a:cxn ang="0">
                  <a:pos x="69" y="2"/>
                </a:cxn>
                <a:cxn ang="0">
                  <a:pos x="56" y="4"/>
                </a:cxn>
                <a:cxn ang="0">
                  <a:pos x="42" y="22"/>
                </a:cxn>
                <a:cxn ang="0">
                  <a:pos x="29" y="29"/>
                </a:cxn>
                <a:cxn ang="0">
                  <a:pos x="18" y="29"/>
                </a:cxn>
                <a:cxn ang="0">
                  <a:pos x="0" y="48"/>
                </a:cxn>
                <a:cxn ang="0">
                  <a:pos x="16" y="64"/>
                </a:cxn>
                <a:cxn ang="0">
                  <a:pos x="11" y="62"/>
                </a:cxn>
                <a:cxn ang="0">
                  <a:pos x="9" y="88"/>
                </a:cxn>
                <a:cxn ang="0">
                  <a:pos x="27" y="78"/>
                </a:cxn>
                <a:cxn ang="0">
                  <a:pos x="41" y="75"/>
                </a:cxn>
                <a:cxn ang="0">
                  <a:pos x="32" y="65"/>
                </a:cxn>
                <a:cxn ang="0">
                  <a:pos x="37" y="50"/>
                </a:cxn>
                <a:cxn ang="0">
                  <a:pos x="51" y="74"/>
                </a:cxn>
                <a:cxn ang="0">
                  <a:pos x="53" y="86"/>
                </a:cxn>
                <a:cxn ang="0">
                  <a:pos x="47" y="112"/>
                </a:cxn>
                <a:cxn ang="0">
                  <a:pos x="36" y="128"/>
                </a:cxn>
                <a:cxn ang="0">
                  <a:pos x="38" y="159"/>
                </a:cxn>
                <a:cxn ang="0">
                  <a:pos x="41" y="174"/>
                </a:cxn>
                <a:cxn ang="0">
                  <a:pos x="58" y="166"/>
                </a:cxn>
                <a:cxn ang="0">
                  <a:pos x="57" y="145"/>
                </a:cxn>
                <a:cxn ang="0">
                  <a:pos x="62" y="151"/>
                </a:cxn>
                <a:cxn ang="0">
                  <a:pos x="63" y="172"/>
                </a:cxn>
                <a:cxn ang="0">
                  <a:pos x="70" y="185"/>
                </a:cxn>
                <a:cxn ang="0">
                  <a:pos x="79" y="169"/>
                </a:cxn>
                <a:cxn ang="0">
                  <a:pos x="94" y="164"/>
                </a:cxn>
                <a:cxn ang="0">
                  <a:pos x="107" y="117"/>
                </a:cxn>
                <a:cxn ang="0">
                  <a:pos x="120" y="89"/>
                </a:cxn>
                <a:cxn ang="0">
                  <a:pos x="131" y="69"/>
                </a:cxn>
                <a:cxn ang="0">
                  <a:pos x="124" y="48"/>
                </a:cxn>
                <a:cxn ang="0">
                  <a:pos x="110" y="40"/>
                </a:cxn>
                <a:cxn ang="0">
                  <a:pos x="112" y="19"/>
                </a:cxn>
                <a:cxn ang="0">
                  <a:pos x="86" y="22"/>
                </a:cxn>
                <a:cxn ang="0">
                  <a:pos x="77" y="3"/>
                </a:cxn>
              </a:cxnLst>
              <a:rect l="0" t="0" r="r" b="b"/>
              <a:pathLst>
                <a:path w="131" h="187">
                  <a:moveTo>
                    <a:pt x="67" y="2"/>
                  </a:moveTo>
                  <a:lnTo>
                    <a:pt x="69" y="2"/>
                  </a:lnTo>
                  <a:lnTo>
                    <a:pt x="64" y="0"/>
                  </a:lnTo>
                  <a:lnTo>
                    <a:pt x="56" y="4"/>
                  </a:lnTo>
                  <a:lnTo>
                    <a:pt x="47" y="13"/>
                  </a:lnTo>
                  <a:lnTo>
                    <a:pt x="42" y="22"/>
                  </a:lnTo>
                  <a:lnTo>
                    <a:pt x="35" y="22"/>
                  </a:lnTo>
                  <a:lnTo>
                    <a:pt x="29" y="29"/>
                  </a:lnTo>
                  <a:lnTo>
                    <a:pt x="21" y="32"/>
                  </a:lnTo>
                  <a:lnTo>
                    <a:pt x="18" y="29"/>
                  </a:lnTo>
                  <a:lnTo>
                    <a:pt x="11" y="34"/>
                  </a:lnTo>
                  <a:lnTo>
                    <a:pt x="0" y="48"/>
                  </a:lnTo>
                  <a:lnTo>
                    <a:pt x="10" y="56"/>
                  </a:lnTo>
                  <a:lnTo>
                    <a:pt x="16" y="64"/>
                  </a:lnTo>
                  <a:lnTo>
                    <a:pt x="16" y="72"/>
                  </a:lnTo>
                  <a:lnTo>
                    <a:pt x="11" y="62"/>
                  </a:lnTo>
                  <a:lnTo>
                    <a:pt x="5" y="62"/>
                  </a:lnTo>
                  <a:lnTo>
                    <a:pt x="9" y="88"/>
                  </a:lnTo>
                  <a:lnTo>
                    <a:pt x="14" y="81"/>
                  </a:lnTo>
                  <a:lnTo>
                    <a:pt x="27" y="78"/>
                  </a:lnTo>
                  <a:lnTo>
                    <a:pt x="37" y="84"/>
                  </a:lnTo>
                  <a:lnTo>
                    <a:pt x="41" y="75"/>
                  </a:lnTo>
                  <a:lnTo>
                    <a:pt x="35" y="72"/>
                  </a:lnTo>
                  <a:lnTo>
                    <a:pt x="32" y="65"/>
                  </a:lnTo>
                  <a:lnTo>
                    <a:pt x="32" y="54"/>
                  </a:lnTo>
                  <a:lnTo>
                    <a:pt x="37" y="50"/>
                  </a:lnTo>
                  <a:lnTo>
                    <a:pt x="43" y="63"/>
                  </a:lnTo>
                  <a:lnTo>
                    <a:pt x="51" y="74"/>
                  </a:lnTo>
                  <a:lnTo>
                    <a:pt x="51" y="85"/>
                  </a:lnTo>
                  <a:lnTo>
                    <a:pt x="53" y="86"/>
                  </a:lnTo>
                  <a:lnTo>
                    <a:pt x="53" y="100"/>
                  </a:lnTo>
                  <a:lnTo>
                    <a:pt x="47" y="112"/>
                  </a:lnTo>
                  <a:lnTo>
                    <a:pt x="41" y="118"/>
                  </a:lnTo>
                  <a:lnTo>
                    <a:pt x="36" y="128"/>
                  </a:lnTo>
                  <a:lnTo>
                    <a:pt x="35" y="143"/>
                  </a:lnTo>
                  <a:lnTo>
                    <a:pt x="38" y="159"/>
                  </a:lnTo>
                  <a:lnTo>
                    <a:pt x="35" y="167"/>
                  </a:lnTo>
                  <a:lnTo>
                    <a:pt x="41" y="174"/>
                  </a:lnTo>
                  <a:lnTo>
                    <a:pt x="54" y="180"/>
                  </a:lnTo>
                  <a:lnTo>
                    <a:pt x="58" y="166"/>
                  </a:lnTo>
                  <a:lnTo>
                    <a:pt x="53" y="155"/>
                  </a:lnTo>
                  <a:lnTo>
                    <a:pt x="57" y="145"/>
                  </a:lnTo>
                  <a:lnTo>
                    <a:pt x="65" y="148"/>
                  </a:lnTo>
                  <a:lnTo>
                    <a:pt x="62" y="151"/>
                  </a:lnTo>
                  <a:lnTo>
                    <a:pt x="61" y="160"/>
                  </a:lnTo>
                  <a:lnTo>
                    <a:pt x="63" y="172"/>
                  </a:lnTo>
                  <a:lnTo>
                    <a:pt x="63" y="187"/>
                  </a:lnTo>
                  <a:lnTo>
                    <a:pt x="70" y="185"/>
                  </a:lnTo>
                  <a:lnTo>
                    <a:pt x="79" y="177"/>
                  </a:lnTo>
                  <a:lnTo>
                    <a:pt x="79" y="169"/>
                  </a:lnTo>
                  <a:lnTo>
                    <a:pt x="88" y="160"/>
                  </a:lnTo>
                  <a:lnTo>
                    <a:pt x="94" y="164"/>
                  </a:lnTo>
                  <a:lnTo>
                    <a:pt x="100" y="148"/>
                  </a:lnTo>
                  <a:lnTo>
                    <a:pt x="107" y="117"/>
                  </a:lnTo>
                  <a:lnTo>
                    <a:pt x="113" y="100"/>
                  </a:lnTo>
                  <a:lnTo>
                    <a:pt x="120" y="89"/>
                  </a:lnTo>
                  <a:lnTo>
                    <a:pt x="127" y="78"/>
                  </a:lnTo>
                  <a:lnTo>
                    <a:pt x="131" y="69"/>
                  </a:lnTo>
                  <a:lnTo>
                    <a:pt x="129" y="59"/>
                  </a:lnTo>
                  <a:lnTo>
                    <a:pt x="124" y="48"/>
                  </a:lnTo>
                  <a:lnTo>
                    <a:pt x="111" y="45"/>
                  </a:lnTo>
                  <a:lnTo>
                    <a:pt x="110" y="40"/>
                  </a:lnTo>
                  <a:lnTo>
                    <a:pt x="115" y="26"/>
                  </a:lnTo>
                  <a:lnTo>
                    <a:pt x="112" y="19"/>
                  </a:lnTo>
                  <a:lnTo>
                    <a:pt x="104" y="21"/>
                  </a:lnTo>
                  <a:lnTo>
                    <a:pt x="86" y="22"/>
                  </a:lnTo>
                  <a:lnTo>
                    <a:pt x="77" y="9"/>
                  </a:lnTo>
                  <a:lnTo>
                    <a:pt x="77" y="3"/>
                  </a:lnTo>
                  <a:lnTo>
                    <a:pt x="67" y="2"/>
                  </a:lnTo>
                  <a:close/>
                </a:path>
              </a:pathLst>
            </a:custGeom>
            <a:grpFill/>
            <a:ln w="6350" cmpd="sng">
              <a:solidFill>
                <a:schemeClr val="bg1"/>
              </a:solidFill>
              <a:prstDash val="solid"/>
              <a:round/>
              <a:headEnd/>
              <a:tailEnd/>
            </a:ln>
          </p:spPr>
          <p:txBody>
            <a:bodyPr/>
            <a:lstStyle/>
            <a:p>
              <a:endParaRPr lang="en-US" sz="2156"/>
            </a:p>
          </p:txBody>
        </p:sp>
      </p:grpSp>
      <p:sp>
        <p:nvSpPr>
          <p:cNvPr id="295" name="Freeform 111">
            <a:extLst>
              <a:ext uri="{FF2B5EF4-FFF2-40B4-BE49-F238E27FC236}">
                <a16:creationId xmlns:a16="http://schemas.microsoft.com/office/drawing/2014/main" id="{528FD66E-E42D-F6B3-8215-6CFB878D4093}"/>
              </a:ext>
            </a:extLst>
          </p:cNvPr>
          <p:cNvSpPr>
            <a:spLocks noChangeAspect="1"/>
          </p:cNvSpPr>
          <p:nvPr/>
        </p:nvSpPr>
        <p:spPr bwMode="gray">
          <a:xfrm>
            <a:off x="7250016" y="2254025"/>
            <a:ext cx="40145" cy="60218"/>
          </a:xfrm>
          <a:custGeom>
            <a:avLst/>
            <a:gdLst/>
            <a:ahLst/>
            <a:cxnLst>
              <a:cxn ang="0">
                <a:pos x="130" y="5"/>
              </a:cxn>
              <a:cxn ang="0">
                <a:pos x="156" y="46"/>
              </a:cxn>
              <a:cxn ang="0">
                <a:pos x="173" y="73"/>
              </a:cxn>
              <a:cxn ang="0">
                <a:pos x="184" y="113"/>
              </a:cxn>
              <a:cxn ang="0">
                <a:pos x="184" y="170"/>
              </a:cxn>
              <a:cxn ang="0">
                <a:pos x="181" y="201"/>
              </a:cxn>
              <a:cxn ang="0">
                <a:pos x="163" y="228"/>
              </a:cxn>
              <a:cxn ang="0">
                <a:pos x="142" y="233"/>
              </a:cxn>
              <a:cxn ang="0">
                <a:pos x="131" y="235"/>
              </a:cxn>
              <a:cxn ang="0">
                <a:pos x="120" y="252"/>
              </a:cxn>
              <a:cxn ang="0">
                <a:pos x="111" y="245"/>
              </a:cxn>
              <a:cxn ang="0">
                <a:pos x="95" y="241"/>
              </a:cxn>
              <a:cxn ang="0">
                <a:pos x="88" y="252"/>
              </a:cxn>
              <a:cxn ang="0">
                <a:pos x="79" y="263"/>
              </a:cxn>
              <a:cxn ang="0">
                <a:pos x="72" y="252"/>
              </a:cxn>
              <a:cxn ang="0">
                <a:pos x="66" y="272"/>
              </a:cxn>
              <a:cxn ang="0">
                <a:pos x="57" y="269"/>
              </a:cxn>
              <a:cxn ang="0">
                <a:pos x="66" y="257"/>
              </a:cxn>
              <a:cxn ang="0">
                <a:pos x="51" y="264"/>
              </a:cxn>
              <a:cxn ang="0">
                <a:pos x="38" y="276"/>
              </a:cxn>
              <a:cxn ang="0">
                <a:pos x="31" y="274"/>
              </a:cxn>
              <a:cxn ang="0">
                <a:pos x="20" y="274"/>
              </a:cxn>
              <a:cxn ang="0">
                <a:pos x="8" y="285"/>
              </a:cxn>
              <a:cxn ang="0">
                <a:pos x="9" y="273"/>
              </a:cxn>
              <a:cxn ang="0">
                <a:pos x="22" y="267"/>
              </a:cxn>
              <a:cxn ang="0">
                <a:pos x="24" y="253"/>
              </a:cxn>
              <a:cxn ang="0">
                <a:pos x="13" y="256"/>
              </a:cxn>
              <a:cxn ang="0">
                <a:pos x="15" y="235"/>
              </a:cxn>
              <a:cxn ang="0">
                <a:pos x="20" y="212"/>
              </a:cxn>
              <a:cxn ang="0">
                <a:pos x="23" y="199"/>
              </a:cxn>
              <a:cxn ang="0">
                <a:pos x="34" y="186"/>
              </a:cxn>
              <a:cxn ang="0">
                <a:pos x="30" y="174"/>
              </a:cxn>
              <a:cxn ang="0">
                <a:pos x="23" y="155"/>
              </a:cxn>
              <a:cxn ang="0">
                <a:pos x="19" y="129"/>
              </a:cxn>
              <a:cxn ang="0">
                <a:pos x="15" y="139"/>
              </a:cxn>
              <a:cxn ang="0">
                <a:pos x="4" y="132"/>
              </a:cxn>
              <a:cxn ang="0">
                <a:pos x="1" y="123"/>
              </a:cxn>
              <a:cxn ang="0">
                <a:pos x="17" y="115"/>
              </a:cxn>
              <a:cxn ang="0">
                <a:pos x="39" y="117"/>
              </a:cxn>
              <a:cxn ang="0">
                <a:pos x="38" y="108"/>
              </a:cxn>
              <a:cxn ang="0">
                <a:pos x="34" y="95"/>
              </a:cxn>
              <a:cxn ang="0">
                <a:pos x="38" y="86"/>
              </a:cxn>
              <a:cxn ang="0">
                <a:pos x="29" y="83"/>
              </a:cxn>
              <a:cxn ang="0">
                <a:pos x="24" y="72"/>
              </a:cxn>
              <a:cxn ang="0">
                <a:pos x="22" y="64"/>
              </a:cxn>
              <a:cxn ang="0">
                <a:pos x="19" y="53"/>
              </a:cxn>
              <a:cxn ang="0">
                <a:pos x="36" y="45"/>
              </a:cxn>
              <a:cxn ang="0">
                <a:pos x="76" y="21"/>
              </a:cxn>
              <a:cxn ang="0">
                <a:pos x="108" y="16"/>
              </a:cxn>
            </a:cxnLst>
            <a:rect l="0" t="0" r="r" b="b"/>
            <a:pathLst>
              <a:path w="190" h="285">
                <a:moveTo>
                  <a:pt x="125" y="0"/>
                </a:moveTo>
                <a:lnTo>
                  <a:pt x="130" y="5"/>
                </a:lnTo>
                <a:lnTo>
                  <a:pt x="146" y="36"/>
                </a:lnTo>
                <a:lnTo>
                  <a:pt x="156" y="46"/>
                </a:lnTo>
                <a:lnTo>
                  <a:pt x="165" y="58"/>
                </a:lnTo>
                <a:lnTo>
                  <a:pt x="173" y="73"/>
                </a:lnTo>
                <a:lnTo>
                  <a:pt x="180" y="91"/>
                </a:lnTo>
                <a:lnTo>
                  <a:pt x="184" y="113"/>
                </a:lnTo>
                <a:lnTo>
                  <a:pt x="183" y="150"/>
                </a:lnTo>
                <a:lnTo>
                  <a:pt x="184" y="170"/>
                </a:lnTo>
                <a:lnTo>
                  <a:pt x="190" y="171"/>
                </a:lnTo>
                <a:lnTo>
                  <a:pt x="181" y="201"/>
                </a:lnTo>
                <a:lnTo>
                  <a:pt x="174" y="217"/>
                </a:lnTo>
                <a:lnTo>
                  <a:pt x="163" y="228"/>
                </a:lnTo>
                <a:lnTo>
                  <a:pt x="154" y="230"/>
                </a:lnTo>
                <a:lnTo>
                  <a:pt x="142" y="233"/>
                </a:lnTo>
                <a:lnTo>
                  <a:pt x="135" y="230"/>
                </a:lnTo>
                <a:lnTo>
                  <a:pt x="131" y="235"/>
                </a:lnTo>
                <a:lnTo>
                  <a:pt x="127" y="242"/>
                </a:lnTo>
                <a:lnTo>
                  <a:pt x="120" y="252"/>
                </a:lnTo>
                <a:lnTo>
                  <a:pt x="116" y="245"/>
                </a:lnTo>
                <a:lnTo>
                  <a:pt x="111" y="245"/>
                </a:lnTo>
                <a:lnTo>
                  <a:pt x="101" y="240"/>
                </a:lnTo>
                <a:lnTo>
                  <a:pt x="95" y="241"/>
                </a:lnTo>
                <a:lnTo>
                  <a:pt x="83" y="246"/>
                </a:lnTo>
                <a:lnTo>
                  <a:pt x="88" y="252"/>
                </a:lnTo>
                <a:lnTo>
                  <a:pt x="86" y="260"/>
                </a:lnTo>
                <a:lnTo>
                  <a:pt x="79" y="263"/>
                </a:lnTo>
                <a:lnTo>
                  <a:pt x="76" y="256"/>
                </a:lnTo>
                <a:lnTo>
                  <a:pt x="72" y="252"/>
                </a:lnTo>
                <a:lnTo>
                  <a:pt x="71" y="268"/>
                </a:lnTo>
                <a:lnTo>
                  <a:pt x="66" y="272"/>
                </a:lnTo>
                <a:lnTo>
                  <a:pt x="61" y="273"/>
                </a:lnTo>
                <a:lnTo>
                  <a:pt x="57" y="269"/>
                </a:lnTo>
                <a:lnTo>
                  <a:pt x="65" y="263"/>
                </a:lnTo>
                <a:lnTo>
                  <a:pt x="66" y="257"/>
                </a:lnTo>
                <a:lnTo>
                  <a:pt x="60" y="260"/>
                </a:lnTo>
                <a:lnTo>
                  <a:pt x="51" y="264"/>
                </a:lnTo>
                <a:lnTo>
                  <a:pt x="41" y="276"/>
                </a:lnTo>
                <a:lnTo>
                  <a:pt x="38" y="276"/>
                </a:lnTo>
                <a:lnTo>
                  <a:pt x="35" y="269"/>
                </a:lnTo>
                <a:lnTo>
                  <a:pt x="31" y="274"/>
                </a:lnTo>
                <a:lnTo>
                  <a:pt x="22" y="283"/>
                </a:lnTo>
                <a:lnTo>
                  <a:pt x="20" y="274"/>
                </a:lnTo>
                <a:lnTo>
                  <a:pt x="12" y="277"/>
                </a:lnTo>
                <a:lnTo>
                  <a:pt x="8" y="285"/>
                </a:lnTo>
                <a:lnTo>
                  <a:pt x="4" y="282"/>
                </a:lnTo>
                <a:lnTo>
                  <a:pt x="9" y="273"/>
                </a:lnTo>
                <a:lnTo>
                  <a:pt x="11" y="263"/>
                </a:lnTo>
                <a:lnTo>
                  <a:pt x="22" y="267"/>
                </a:lnTo>
                <a:lnTo>
                  <a:pt x="20" y="261"/>
                </a:lnTo>
                <a:lnTo>
                  <a:pt x="24" y="253"/>
                </a:lnTo>
                <a:lnTo>
                  <a:pt x="19" y="250"/>
                </a:lnTo>
                <a:lnTo>
                  <a:pt x="13" y="256"/>
                </a:lnTo>
                <a:lnTo>
                  <a:pt x="11" y="247"/>
                </a:lnTo>
                <a:lnTo>
                  <a:pt x="15" y="235"/>
                </a:lnTo>
                <a:lnTo>
                  <a:pt x="15" y="225"/>
                </a:lnTo>
                <a:lnTo>
                  <a:pt x="20" y="212"/>
                </a:lnTo>
                <a:lnTo>
                  <a:pt x="27" y="203"/>
                </a:lnTo>
                <a:lnTo>
                  <a:pt x="23" y="199"/>
                </a:lnTo>
                <a:lnTo>
                  <a:pt x="31" y="193"/>
                </a:lnTo>
                <a:lnTo>
                  <a:pt x="34" y="186"/>
                </a:lnTo>
                <a:lnTo>
                  <a:pt x="30" y="180"/>
                </a:lnTo>
                <a:lnTo>
                  <a:pt x="30" y="174"/>
                </a:lnTo>
                <a:lnTo>
                  <a:pt x="24" y="167"/>
                </a:lnTo>
                <a:lnTo>
                  <a:pt x="23" y="155"/>
                </a:lnTo>
                <a:lnTo>
                  <a:pt x="20" y="143"/>
                </a:lnTo>
                <a:lnTo>
                  <a:pt x="19" y="129"/>
                </a:lnTo>
                <a:lnTo>
                  <a:pt x="13" y="127"/>
                </a:lnTo>
                <a:lnTo>
                  <a:pt x="15" y="139"/>
                </a:lnTo>
                <a:lnTo>
                  <a:pt x="11" y="142"/>
                </a:lnTo>
                <a:lnTo>
                  <a:pt x="4" y="132"/>
                </a:lnTo>
                <a:lnTo>
                  <a:pt x="0" y="132"/>
                </a:lnTo>
                <a:lnTo>
                  <a:pt x="1" y="123"/>
                </a:lnTo>
                <a:lnTo>
                  <a:pt x="8" y="115"/>
                </a:lnTo>
                <a:lnTo>
                  <a:pt x="17" y="115"/>
                </a:lnTo>
                <a:lnTo>
                  <a:pt x="29" y="110"/>
                </a:lnTo>
                <a:lnTo>
                  <a:pt x="39" y="117"/>
                </a:lnTo>
                <a:lnTo>
                  <a:pt x="43" y="118"/>
                </a:lnTo>
                <a:lnTo>
                  <a:pt x="38" y="108"/>
                </a:lnTo>
                <a:lnTo>
                  <a:pt x="38" y="100"/>
                </a:lnTo>
                <a:lnTo>
                  <a:pt x="34" y="95"/>
                </a:lnTo>
                <a:lnTo>
                  <a:pt x="35" y="89"/>
                </a:lnTo>
                <a:lnTo>
                  <a:pt x="38" y="86"/>
                </a:lnTo>
                <a:lnTo>
                  <a:pt x="31" y="81"/>
                </a:lnTo>
                <a:lnTo>
                  <a:pt x="29" y="83"/>
                </a:lnTo>
                <a:lnTo>
                  <a:pt x="25" y="77"/>
                </a:lnTo>
                <a:lnTo>
                  <a:pt x="24" y="72"/>
                </a:lnTo>
                <a:lnTo>
                  <a:pt x="28" y="72"/>
                </a:lnTo>
                <a:lnTo>
                  <a:pt x="22" y="64"/>
                </a:lnTo>
                <a:lnTo>
                  <a:pt x="19" y="58"/>
                </a:lnTo>
                <a:lnTo>
                  <a:pt x="19" y="53"/>
                </a:lnTo>
                <a:lnTo>
                  <a:pt x="23" y="56"/>
                </a:lnTo>
                <a:lnTo>
                  <a:pt x="36" y="45"/>
                </a:lnTo>
                <a:lnTo>
                  <a:pt x="58" y="22"/>
                </a:lnTo>
                <a:lnTo>
                  <a:pt x="76" y="21"/>
                </a:lnTo>
                <a:lnTo>
                  <a:pt x="93" y="22"/>
                </a:lnTo>
                <a:lnTo>
                  <a:pt x="108" y="16"/>
                </a:lnTo>
                <a:lnTo>
                  <a:pt x="125" y="0"/>
                </a:lnTo>
                <a:close/>
              </a:path>
            </a:pathLst>
          </a:custGeom>
          <a:solidFill>
            <a:srgbClr val="00338D"/>
          </a:solidFill>
          <a:ln w="6350" cmpd="sng">
            <a:solidFill>
              <a:schemeClr val="bg1"/>
            </a:solidFill>
            <a:prstDash val="solid"/>
            <a:round/>
            <a:headEnd/>
            <a:tailEnd/>
          </a:ln>
        </p:spPr>
        <p:txBody>
          <a:bodyPr/>
          <a:lstStyle/>
          <a:p>
            <a:endParaRPr lang="en-US" sz="2156"/>
          </a:p>
        </p:txBody>
      </p:sp>
      <p:sp>
        <p:nvSpPr>
          <p:cNvPr id="296" name="Freeform 112">
            <a:extLst>
              <a:ext uri="{FF2B5EF4-FFF2-40B4-BE49-F238E27FC236}">
                <a16:creationId xmlns:a16="http://schemas.microsoft.com/office/drawing/2014/main" id="{5D932BC0-FC4F-7AB3-C891-67368B8198BF}"/>
              </a:ext>
            </a:extLst>
          </p:cNvPr>
          <p:cNvSpPr>
            <a:spLocks noChangeAspect="1"/>
          </p:cNvSpPr>
          <p:nvPr/>
        </p:nvSpPr>
        <p:spPr bwMode="gray">
          <a:xfrm>
            <a:off x="6806308" y="2027945"/>
            <a:ext cx="366588" cy="179596"/>
          </a:xfrm>
          <a:custGeom>
            <a:avLst/>
            <a:gdLst/>
            <a:ahLst/>
            <a:cxnLst>
              <a:cxn ang="0">
                <a:pos x="46" y="227"/>
              </a:cxn>
              <a:cxn ang="0">
                <a:pos x="129" y="180"/>
              </a:cxn>
              <a:cxn ang="0">
                <a:pos x="243" y="132"/>
              </a:cxn>
              <a:cxn ang="0">
                <a:pos x="313" y="149"/>
              </a:cxn>
              <a:cxn ang="0">
                <a:pos x="387" y="187"/>
              </a:cxn>
              <a:cxn ang="0">
                <a:pos x="508" y="190"/>
              </a:cxn>
              <a:cxn ang="0">
                <a:pos x="552" y="160"/>
              </a:cxn>
              <a:cxn ang="0">
                <a:pos x="554" y="99"/>
              </a:cxn>
              <a:cxn ang="0">
                <a:pos x="582" y="33"/>
              </a:cxn>
              <a:cxn ang="0">
                <a:pos x="645" y="6"/>
              </a:cxn>
              <a:cxn ang="0">
                <a:pos x="731" y="47"/>
              </a:cxn>
              <a:cxn ang="0">
                <a:pos x="787" y="103"/>
              </a:cxn>
              <a:cxn ang="0">
                <a:pos x="830" y="154"/>
              </a:cxn>
              <a:cxn ang="0">
                <a:pos x="944" y="132"/>
              </a:cxn>
              <a:cxn ang="0">
                <a:pos x="1034" y="169"/>
              </a:cxn>
              <a:cxn ang="0">
                <a:pos x="1104" y="201"/>
              </a:cxn>
              <a:cxn ang="0">
                <a:pos x="1200" y="249"/>
              </a:cxn>
              <a:cxn ang="0">
                <a:pos x="1317" y="237"/>
              </a:cxn>
              <a:cxn ang="0">
                <a:pos x="1439" y="179"/>
              </a:cxn>
              <a:cxn ang="0">
                <a:pos x="1528" y="199"/>
              </a:cxn>
              <a:cxn ang="0">
                <a:pos x="1565" y="195"/>
              </a:cxn>
              <a:cxn ang="0">
                <a:pos x="1525" y="255"/>
              </a:cxn>
              <a:cxn ang="0">
                <a:pos x="1517" y="325"/>
              </a:cxn>
              <a:cxn ang="0">
                <a:pos x="1570" y="391"/>
              </a:cxn>
              <a:cxn ang="0">
                <a:pos x="1667" y="348"/>
              </a:cxn>
              <a:cxn ang="0">
                <a:pos x="1721" y="415"/>
              </a:cxn>
              <a:cxn ang="0">
                <a:pos x="1734" y="458"/>
              </a:cxn>
              <a:cxn ang="0">
                <a:pos x="1663" y="461"/>
              </a:cxn>
              <a:cxn ang="0">
                <a:pos x="1576" y="482"/>
              </a:cxn>
              <a:cxn ang="0">
                <a:pos x="1489" y="551"/>
              </a:cxn>
              <a:cxn ang="0">
                <a:pos x="1411" y="611"/>
              </a:cxn>
              <a:cxn ang="0">
                <a:pos x="1344" y="588"/>
              </a:cxn>
              <a:cxn ang="0">
                <a:pos x="1298" y="646"/>
              </a:cxn>
              <a:cxn ang="0">
                <a:pos x="1255" y="752"/>
              </a:cxn>
              <a:cxn ang="0">
                <a:pos x="1163" y="789"/>
              </a:cxn>
              <a:cxn ang="0">
                <a:pos x="1088" y="788"/>
              </a:cxn>
              <a:cxn ang="0">
                <a:pos x="1014" y="815"/>
              </a:cxn>
              <a:cxn ang="0">
                <a:pos x="942" y="847"/>
              </a:cxn>
              <a:cxn ang="0">
                <a:pos x="903" y="834"/>
              </a:cxn>
              <a:cxn ang="0">
                <a:pos x="801" y="805"/>
              </a:cxn>
              <a:cxn ang="0">
                <a:pos x="744" y="767"/>
              </a:cxn>
              <a:cxn ang="0">
                <a:pos x="527" y="766"/>
              </a:cxn>
              <a:cxn ang="0">
                <a:pos x="463" y="730"/>
              </a:cxn>
              <a:cxn ang="0">
                <a:pos x="421" y="659"/>
              </a:cxn>
              <a:cxn ang="0">
                <a:pos x="353" y="625"/>
              </a:cxn>
              <a:cxn ang="0">
                <a:pos x="280" y="590"/>
              </a:cxn>
              <a:cxn ang="0">
                <a:pos x="211" y="584"/>
              </a:cxn>
              <a:cxn ang="0">
                <a:pos x="158" y="552"/>
              </a:cxn>
              <a:cxn ang="0">
                <a:pos x="163" y="470"/>
              </a:cxn>
              <a:cxn ang="0">
                <a:pos x="124" y="372"/>
              </a:cxn>
              <a:cxn ang="0">
                <a:pos x="70" y="369"/>
              </a:cxn>
              <a:cxn ang="0">
                <a:pos x="3" y="288"/>
              </a:cxn>
            </a:cxnLst>
            <a:rect l="0" t="0" r="r" b="b"/>
            <a:pathLst>
              <a:path w="1734" h="848">
                <a:moveTo>
                  <a:pt x="0" y="273"/>
                </a:moveTo>
                <a:lnTo>
                  <a:pt x="12" y="251"/>
                </a:lnTo>
                <a:lnTo>
                  <a:pt x="28" y="234"/>
                </a:lnTo>
                <a:lnTo>
                  <a:pt x="46" y="227"/>
                </a:lnTo>
                <a:lnTo>
                  <a:pt x="65" y="221"/>
                </a:lnTo>
                <a:lnTo>
                  <a:pt x="84" y="208"/>
                </a:lnTo>
                <a:lnTo>
                  <a:pt x="104" y="192"/>
                </a:lnTo>
                <a:lnTo>
                  <a:pt x="129" y="180"/>
                </a:lnTo>
                <a:lnTo>
                  <a:pt x="154" y="158"/>
                </a:lnTo>
                <a:lnTo>
                  <a:pt x="195" y="146"/>
                </a:lnTo>
                <a:lnTo>
                  <a:pt x="220" y="135"/>
                </a:lnTo>
                <a:lnTo>
                  <a:pt x="243" y="132"/>
                </a:lnTo>
                <a:lnTo>
                  <a:pt x="265" y="136"/>
                </a:lnTo>
                <a:lnTo>
                  <a:pt x="281" y="142"/>
                </a:lnTo>
                <a:lnTo>
                  <a:pt x="294" y="153"/>
                </a:lnTo>
                <a:lnTo>
                  <a:pt x="313" y="149"/>
                </a:lnTo>
                <a:lnTo>
                  <a:pt x="334" y="148"/>
                </a:lnTo>
                <a:lnTo>
                  <a:pt x="351" y="151"/>
                </a:lnTo>
                <a:lnTo>
                  <a:pt x="382" y="180"/>
                </a:lnTo>
                <a:lnTo>
                  <a:pt x="387" y="187"/>
                </a:lnTo>
                <a:lnTo>
                  <a:pt x="404" y="190"/>
                </a:lnTo>
                <a:lnTo>
                  <a:pt x="451" y="183"/>
                </a:lnTo>
                <a:lnTo>
                  <a:pt x="464" y="189"/>
                </a:lnTo>
                <a:lnTo>
                  <a:pt x="508" y="190"/>
                </a:lnTo>
                <a:lnTo>
                  <a:pt x="546" y="185"/>
                </a:lnTo>
                <a:lnTo>
                  <a:pt x="556" y="180"/>
                </a:lnTo>
                <a:lnTo>
                  <a:pt x="556" y="172"/>
                </a:lnTo>
                <a:lnTo>
                  <a:pt x="552" y="160"/>
                </a:lnTo>
                <a:lnTo>
                  <a:pt x="555" y="146"/>
                </a:lnTo>
                <a:lnTo>
                  <a:pt x="565" y="130"/>
                </a:lnTo>
                <a:lnTo>
                  <a:pt x="565" y="114"/>
                </a:lnTo>
                <a:lnTo>
                  <a:pt x="554" y="99"/>
                </a:lnTo>
                <a:lnTo>
                  <a:pt x="550" y="81"/>
                </a:lnTo>
                <a:lnTo>
                  <a:pt x="552" y="63"/>
                </a:lnTo>
                <a:lnTo>
                  <a:pt x="568" y="49"/>
                </a:lnTo>
                <a:lnTo>
                  <a:pt x="582" y="33"/>
                </a:lnTo>
                <a:lnTo>
                  <a:pt x="600" y="18"/>
                </a:lnTo>
                <a:lnTo>
                  <a:pt x="611" y="1"/>
                </a:lnTo>
                <a:lnTo>
                  <a:pt x="625" y="0"/>
                </a:lnTo>
                <a:lnTo>
                  <a:pt x="645" y="6"/>
                </a:lnTo>
                <a:lnTo>
                  <a:pt x="659" y="17"/>
                </a:lnTo>
                <a:lnTo>
                  <a:pt x="696" y="27"/>
                </a:lnTo>
                <a:lnTo>
                  <a:pt x="707" y="41"/>
                </a:lnTo>
                <a:lnTo>
                  <a:pt x="731" y="47"/>
                </a:lnTo>
                <a:lnTo>
                  <a:pt x="755" y="50"/>
                </a:lnTo>
                <a:lnTo>
                  <a:pt x="772" y="57"/>
                </a:lnTo>
                <a:lnTo>
                  <a:pt x="782" y="73"/>
                </a:lnTo>
                <a:lnTo>
                  <a:pt x="787" y="103"/>
                </a:lnTo>
                <a:lnTo>
                  <a:pt x="787" y="124"/>
                </a:lnTo>
                <a:lnTo>
                  <a:pt x="792" y="124"/>
                </a:lnTo>
                <a:lnTo>
                  <a:pt x="807" y="138"/>
                </a:lnTo>
                <a:lnTo>
                  <a:pt x="830" y="154"/>
                </a:lnTo>
                <a:lnTo>
                  <a:pt x="864" y="165"/>
                </a:lnTo>
                <a:lnTo>
                  <a:pt x="892" y="159"/>
                </a:lnTo>
                <a:lnTo>
                  <a:pt x="919" y="144"/>
                </a:lnTo>
                <a:lnTo>
                  <a:pt x="944" y="132"/>
                </a:lnTo>
                <a:lnTo>
                  <a:pt x="975" y="140"/>
                </a:lnTo>
                <a:lnTo>
                  <a:pt x="1023" y="157"/>
                </a:lnTo>
                <a:lnTo>
                  <a:pt x="1033" y="169"/>
                </a:lnTo>
                <a:lnTo>
                  <a:pt x="1034" y="169"/>
                </a:lnTo>
                <a:lnTo>
                  <a:pt x="1040" y="174"/>
                </a:lnTo>
                <a:lnTo>
                  <a:pt x="1062" y="186"/>
                </a:lnTo>
                <a:lnTo>
                  <a:pt x="1083" y="192"/>
                </a:lnTo>
                <a:lnTo>
                  <a:pt x="1104" y="201"/>
                </a:lnTo>
                <a:lnTo>
                  <a:pt x="1118" y="221"/>
                </a:lnTo>
                <a:lnTo>
                  <a:pt x="1145" y="237"/>
                </a:lnTo>
                <a:lnTo>
                  <a:pt x="1177" y="242"/>
                </a:lnTo>
                <a:lnTo>
                  <a:pt x="1200" y="249"/>
                </a:lnTo>
                <a:lnTo>
                  <a:pt x="1218" y="250"/>
                </a:lnTo>
                <a:lnTo>
                  <a:pt x="1243" y="248"/>
                </a:lnTo>
                <a:lnTo>
                  <a:pt x="1261" y="256"/>
                </a:lnTo>
                <a:lnTo>
                  <a:pt x="1317" y="237"/>
                </a:lnTo>
                <a:lnTo>
                  <a:pt x="1351" y="229"/>
                </a:lnTo>
                <a:lnTo>
                  <a:pt x="1378" y="224"/>
                </a:lnTo>
                <a:lnTo>
                  <a:pt x="1415" y="195"/>
                </a:lnTo>
                <a:lnTo>
                  <a:pt x="1439" y="179"/>
                </a:lnTo>
                <a:lnTo>
                  <a:pt x="1464" y="170"/>
                </a:lnTo>
                <a:lnTo>
                  <a:pt x="1489" y="180"/>
                </a:lnTo>
                <a:lnTo>
                  <a:pt x="1507" y="195"/>
                </a:lnTo>
                <a:lnTo>
                  <a:pt x="1528" y="199"/>
                </a:lnTo>
                <a:lnTo>
                  <a:pt x="1545" y="195"/>
                </a:lnTo>
                <a:lnTo>
                  <a:pt x="1559" y="187"/>
                </a:lnTo>
                <a:lnTo>
                  <a:pt x="1565" y="190"/>
                </a:lnTo>
                <a:lnTo>
                  <a:pt x="1565" y="195"/>
                </a:lnTo>
                <a:lnTo>
                  <a:pt x="1556" y="203"/>
                </a:lnTo>
                <a:lnTo>
                  <a:pt x="1540" y="232"/>
                </a:lnTo>
                <a:lnTo>
                  <a:pt x="1529" y="246"/>
                </a:lnTo>
                <a:lnTo>
                  <a:pt x="1525" y="255"/>
                </a:lnTo>
                <a:lnTo>
                  <a:pt x="1525" y="271"/>
                </a:lnTo>
                <a:lnTo>
                  <a:pt x="1528" y="288"/>
                </a:lnTo>
                <a:lnTo>
                  <a:pt x="1525" y="308"/>
                </a:lnTo>
                <a:lnTo>
                  <a:pt x="1517" y="325"/>
                </a:lnTo>
                <a:lnTo>
                  <a:pt x="1517" y="347"/>
                </a:lnTo>
                <a:lnTo>
                  <a:pt x="1520" y="367"/>
                </a:lnTo>
                <a:lnTo>
                  <a:pt x="1529" y="382"/>
                </a:lnTo>
                <a:lnTo>
                  <a:pt x="1570" y="391"/>
                </a:lnTo>
                <a:lnTo>
                  <a:pt x="1595" y="389"/>
                </a:lnTo>
                <a:lnTo>
                  <a:pt x="1620" y="382"/>
                </a:lnTo>
                <a:lnTo>
                  <a:pt x="1638" y="369"/>
                </a:lnTo>
                <a:lnTo>
                  <a:pt x="1667" y="348"/>
                </a:lnTo>
                <a:lnTo>
                  <a:pt x="1673" y="362"/>
                </a:lnTo>
                <a:lnTo>
                  <a:pt x="1686" y="377"/>
                </a:lnTo>
                <a:lnTo>
                  <a:pt x="1715" y="401"/>
                </a:lnTo>
                <a:lnTo>
                  <a:pt x="1721" y="415"/>
                </a:lnTo>
                <a:lnTo>
                  <a:pt x="1719" y="428"/>
                </a:lnTo>
                <a:lnTo>
                  <a:pt x="1719" y="437"/>
                </a:lnTo>
                <a:lnTo>
                  <a:pt x="1733" y="445"/>
                </a:lnTo>
                <a:lnTo>
                  <a:pt x="1734" y="458"/>
                </a:lnTo>
                <a:lnTo>
                  <a:pt x="1724" y="464"/>
                </a:lnTo>
                <a:lnTo>
                  <a:pt x="1707" y="461"/>
                </a:lnTo>
                <a:lnTo>
                  <a:pt x="1688" y="456"/>
                </a:lnTo>
                <a:lnTo>
                  <a:pt x="1663" y="461"/>
                </a:lnTo>
                <a:lnTo>
                  <a:pt x="1638" y="465"/>
                </a:lnTo>
                <a:lnTo>
                  <a:pt x="1613" y="464"/>
                </a:lnTo>
                <a:lnTo>
                  <a:pt x="1592" y="468"/>
                </a:lnTo>
                <a:lnTo>
                  <a:pt x="1576" y="482"/>
                </a:lnTo>
                <a:lnTo>
                  <a:pt x="1525" y="538"/>
                </a:lnTo>
                <a:lnTo>
                  <a:pt x="1507" y="550"/>
                </a:lnTo>
                <a:lnTo>
                  <a:pt x="1500" y="552"/>
                </a:lnTo>
                <a:lnTo>
                  <a:pt x="1489" y="551"/>
                </a:lnTo>
                <a:lnTo>
                  <a:pt x="1477" y="551"/>
                </a:lnTo>
                <a:lnTo>
                  <a:pt x="1457" y="573"/>
                </a:lnTo>
                <a:lnTo>
                  <a:pt x="1438" y="594"/>
                </a:lnTo>
                <a:lnTo>
                  <a:pt x="1411" y="611"/>
                </a:lnTo>
                <a:lnTo>
                  <a:pt x="1393" y="611"/>
                </a:lnTo>
                <a:lnTo>
                  <a:pt x="1372" y="606"/>
                </a:lnTo>
                <a:lnTo>
                  <a:pt x="1360" y="593"/>
                </a:lnTo>
                <a:lnTo>
                  <a:pt x="1344" y="588"/>
                </a:lnTo>
                <a:lnTo>
                  <a:pt x="1323" y="594"/>
                </a:lnTo>
                <a:lnTo>
                  <a:pt x="1314" y="611"/>
                </a:lnTo>
                <a:lnTo>
                  <a:pt x="1301" y="631"/>
                </a:lnTo>
                <a:lnTo>
                  <a:pt x="1298" y="646"/>
                </a:lnTo>
                <a:lnTo>
                  <a:pt x="1320" y="675"/>
                </a:lnTo>
                <a:lnTo>
                  <a:pt x="1323" y="689"/>
                </a:lnTo>
                <a:lnTo>
                  <a:pt x="1265" y="738"/>
                </a:lnTo>
                <a:lnTo>
                  <a:pt x="1255" y="752"/>
                </a:lnTo>
                <a:lnTo>
                  <a:pt x="1235" y="767"/>
                </a:lnTo>
                <a:lnTo>
                  <a:pt x="1221" y="776"/>
                </a:lnTo>
                <a:lnTo>
                  <a:pt x="1191" y="787"/>
                </a:lnTo>
                <a:lnTo>
                  <a:pt x="1163" y="789"/>
                </a:lnTo>
                <a:lnTo>
                  <a:pt x="1158" y="792"/>
                </a:lnTo>
                <a:lnTo>
                  <a:pt x="1130" y="783"/>
                </a:lnTo>
                <a:lnTo>
                  <a:pt x="1114" y="789"/>
                </a:lnTo>
                <a:lnTo>
                  <a:pt x="1088" y="788"/>
                </a:lnTo>
                <a:lnTo>
                  <a:pt x="1070" y="795"/>
                </a:lnTo>
                <a:lnTo>
                  <a:pt x="1033" y="802"/>
                </a:lnTo>
                <a:lnTo>
                  <a:pt x="1022" y="805"/>
                </a:lnTo>
                <a:lnTo>
                  <a:pt x="1014" y="815"/>
                </a:lnTo>
                <a:lnTo>
                  <a:pt x="1003" y="819"/>
                </a:lnTo>
                <a:lnTo>
                  <a:pt x="990" y="821"/>
                </a:lnTo>
                <a:lnTo>
                  <a:pt x="960" y="832"/>
                </a:lnTo>
                <a:lnTo>
                  <a:pt x="942" y="847"/>
                </a:lnTo>
                <a:lnTo>
                  <a:pt x="932" y="848"/>
                </a:lnTo>
                <a:lnTo>
                  <a:pt x="920" y="845"/>
                </a:lnTo>
                <a:lnTo>
                  <a:pt x="909" y="836"/>
                </a:lnTo>
                <a:lnTo>
                  <a:pt x="903" y="834"/>
                </a:lnTo>
                <a:lnTo>
                  <a:pt x="874" y="832"/>
                </a:lnTo>
                <a:lnTo>
                  <a:pt x="852" y="825"/>
                </a:lnTo>
                <a:lnTo>
                  <a:pt x="834" y="815"/>
                </a:lnTo>
                <a:lnTo>
                  <a:pt x="801" y="805"/>
                </a:lnTo>
                <a:lnTo>
                  <a:pt x="778" y="795"/>
                </a:lnTo>
                <a:lnTo>
                  <a:pt x="763" y="782"/>
                </a:lnTo>
                <a:lnTo>
                  <a:pt x="754" y="771"/>
                </a:lnTo>
                <a:lnTo>
                  <a:pt x="744" y="767"/>
                </a:lnTo>
                <a:lnTo>
                  <a:pt x="710" y="756"/>
                </a:lnTo>
                <a:lnTo>
                  <a:pt x="693" y="754"/>
                </a:lnTo>
                <a:lnTo>
                  <a:pt x="675" y="756"/>
                </a:lnTo>
                <a:lnTo>
                  <a:pt x="527" y="766"/>
                </a:lnTo>
                <a:lnTo>
                  <a:pt x="506" y="766"/>
                </a:lnTo>
                <a:lnTo>
                  <a:pt x="492" y="760"/>
                </a:lnTo>
                <a:lnTo>
                  <a:pt x="476" y="746"/>
                </a:lnTo>
                <a:lnTo>
                  <a:pt x="463" y="730"/>
                </a:lnTo>
                <a:lnTo>
                  <a:pt x="451" y="716"/>
                </a:lnTo>
                <a:lnTo>
                  <a:pt x="439" y="696"/>
                </a:lnTo>
                <a:lnTo>
                  <a:pt x="432" y="676"/>
                </a:lnTo>
                <a:lnTo>
                  <a:pt x="421" y="659"/>
                </a:lnTo>
                <a:lnTo>
                  <a:pt x="410" y="644"/>
                </a:lnTo>
                <a:lnTo>
                  <a:pt x="398" y="643"/>
                </a:lnTo>
                <a:lnTo>
                  <a:pt x="385" y="633"/>
                </a:lnTo>
                <a:lnTo>
                  <a:pt x="353" y="625"/>
                </a:lnTo>
                <a:lnTo>
                  <a:pt x="337" y="616"/>
                </a:lnTo>
                <a:lnTo>
                  <a:pt x="322" y="606"/>
                </a:lnTo>
                <a:lnTo>
                  <a:pt x="292" y="596"/>
                </a:lnTo>
                <a:lnTo>
                  <a:pt x="280" y="590"/>
                </a:lnTo>
                <a:lnTo>
                  <a:pt x="267" y="590"/>
                </a:lnTo>
                <a:lnTo>
                  <a:pt x="254" y="595"/>
                </a:lnTo>
                <a:lnTo>
                  <a:pt x="245" y="595"/>
                </a:lnTo>
                <a:lnTo>
                  <a:pt x="211" y="584"/>
                </a:lnTo>
                <a:lnTo>
                  <a:pt x="180" y="581"/>
                </a:lnTo>
                <a:lnTo>
                  <a:pt x="164" y="574"/>
                </a:lnTo>
                <a:lnTo>
                  <a:pt x="157" y="567"/>
                </a:lnTo>
                <a:lnTo>
                  <a:pt x="158" y="552"/>
                </a:lnTo>
                <a:lnTo>
                  <a:pt x="166" y="536"/>
                </a:lnTo>
                <a:lnTo>
                  <a:pt x="167" y="517"/>
                </a:lnTo>
                <a:lnTo>
                  <a:pt x="163" y="498"/>
                </a:lnTo>
                <a:lnTo>
                  <a:pt x="163" y="470"/>
                </a:lnTo>
                <a:lnTo>
                  <a:pt x="151" y="427"/>
                </a:lnTo>
                <a:lnTo>
                  <a:pt x="141" y="410"/>
                </a:lnTo>
                <a:lnTo>
                  <a:pt x="134" y="388"/>
                </a:lnTo>
                <a:lnTo>
                  <a:pt x="124" y="372"/>
                </a:lnTo>
                <a:lnTo>
                  <a:pt x="108" y="369"/>
                </a:lnTo>
                <a:lnTo>
                  <a:pt x="93" y="361"/>
                </a:lnTo>
                <a:lnTo>
                  <a:pt x="77" y="358"/>
                </a:lnTo>
                <a:lnTo>
                  <a:pt x="70" y="369"/>
                </a:lnTo>
                <a:lnTo>
                  <a:pt x="55" y="358"/>
                </a:lnTo>
                <a:lnTo>
                  <a:pt x="44" y="337"/>
                </a:lnTo>
                <a:lnTo>
                  <a:pt x="14" y="314"/>
                </a:lnTo>
                <a:lnTo>
                  <a:pt x="3" y="288"/>
                </a:lnTo>
                <a:lnTo>
                  <a:pt x="0" y="277"/>
                </a:lnTo>
                <a:lnTo>
                  <a:pt x="0" y="27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97" name="Freeform 113">
            <a:extLst>
              <a:ext uri="{FF2B5EF4-FFF2-40B4-BE49-F238E27FC236}">
                <a16:creationId xmlns:a16="http://schemas.microsoft.com/office/drawing/2014/main" id="{9285C857-7940-5340-F51A-0D40129EBEB4}"/>
              </a:ext>
            </a:extLst>
          </p:cNvPr>
          <p:cNvSpPr>
            <a:spLocks noChangeAspect="1"/>
          </p:cNvSpPr>
          <p:nvPr/>
        </p:nvSpPr>
        <p:spPr bwMode="gray">
          <a:xfrm>
            <a:off x="7047178" y="2498064"/>
            <a:ext cx="27468" cy="24299"/>
          </a:xfrm>
          <a:custGeom>
            <a:avLst/>
            <a:gdLst/>
            <a:ahLst/>
            <a:cxnLst>
              <a:cxn ang="0">
                <a:pos x="102" y="5"/>
              </a:cxn>
              <a:cxn ang="0">
                <a:pos x="100" y="5"/>
              </a:cxn>
              <a:cxn ang="0">
                <a:pos x="105" y="0"/>
              </a:cxn>
              <a:cxn ang="0">
                <a:pos x="112" y="5"/>
              </a:cxn>
              <a:cxn ang="0">
                <a:pos x="123" y="8"/>
              </a:cxn>
              <a:cxn ang="0">
                <a:pos x="127" y="20"/>
              </a:cxn>
              <a:cxn ang="0">
                <a:pos x="127" y="27"/>
              </a:cxn>
              <a:cxn ang="0">
                <a:pos x="117" y="37"/>
              </a:cxn>
              <a:cxn ang="0">
                <a:pos x="105" y="61"/>
              </a:cxn>
              <a:cxn ang="0">
                <a:pos x="100" y="79"/>
              </a:cxn>
              <a:cxn ang="0">
                <a:pos x="91" y="85"/>
              </a:cxn>
              <a:cxn ang="0">
                <a:pos x="78" y="99"/>
              </a:cxn>
              <a:cxn ang="0">
                <a:pos x="66" y="101"/>
              </a:cxn>
              <a:cxn ang="0">
                <a:pos x="59" y="113"/>
              </a:cxn>
              <a:cxn ang="0">
                <a:pos x="53" y="112"/>
              </a:cxn>
              <a:cxn ang="0">
                <a:pos x="48" y="109"/>
              </a:cxn>
              <a:cxn ang="0">
                <a:pos x="11" y="97"/>
              </a:cxn>
              <a:cxn ang="0">
                <a:pos x="3" y="86"/>
              </a:cxn>
              <a:cxn ang="0">
                <a:pos x="0" y="50"/>
              </a:cxn>
              <a:cxn ang="0">
                <a:pos x="6" y="45"/>
              </a:cxn>
              <a:cxn ang="0">
                <a:pos x="19" y="31"/>
              </a:cxn>
              <a:cxn ang="0">
                <a:pos x="28" y="24"/>
              </a:cxn>
              <a:cxn ang="0">
                <a:pos x="30" y="20"/>
              </a:cxn>
              <a:cxn ang="0">
                <a:pos x="37" y="15"/>
              </a:cxn>
              <a:cxn ang="0">
                <a:pos x="49" y="10"/>
              </a:cxn>
              <a:cxn ang="0">
                <a:pos x="78" y="9"/>
              </a:cxn>
              <a:cxn ang="0">
                <a:pos x="85" y="4"/>
              </a:cxn>
              <a:cxn ang="0">
                <a:pos x="92" y="5"/>
              </a:cxn>
              <a:cxn ang="0">
                <a:pos x="97" y="4"/>
              </a:cxn>
              <a:cxn ang="0">
                <a:pos x="102" y="5"/>
              </a:cxn>
            </a:cxnLst>
            <a:rect l="0" t="0" r="r" b="b"/>
            <a:pathLst>
              <a:path w="127" h="113">
                <a:moveTo>
                  <a:pt x="102" y="5"/>
                </a:moveTo>
                <a:lnTo>
                  <a:pt x="100" y="5"/>
                </a:lnTo>
                <a:lnTo>
                  <a:pt x="105" y="0"/>
                </a:lnTo>
                <a:lnTo>
                  <a:pt x="112" y="5"/>
                </a:lnTo>
                <a:lnTo>
                  <a:pt x="123" y="8"/>
                </a:lnTo>
                <a:lnTo>
                  <a:pt x="127" y="20"/>
                </a:lnTo>
                <a:lnTo>
                  <a:pt x="127" y="27"/>
                </a:lnTo>
                <a:lnTo>
                  <a:pt x="117" y="37"/>
                </a:lnTo>
                <a:lnTo>
                  <a:pt x="105" y="61"/>
                </a:lnTo>
                <a:lnTo>
                  <a:pt x="100" y="79"/>
                </a:lnTo>
                <a:lnTo>
                  <a:pt x="91" y="85"/>
                </a:lnTo>
                <a:lnTo>
                  <a:pt x="78" y="99"/>
                </a:lnTo>
                <a:lnTo>
                  <a:pt x="66" y="101"/>
                </a:lnTo>
                <a:lnTo>
                  <a:pt x="59" y="113"/>
                </a:lnTo>
                <a:lnTo>
                  <a:pt x="53" y="112"/>
                </a:lnTo>
                <a:lnTo>
                  <a:pt x="48" y="109"/>
                </a:lnTo>
                <a:lnTo>
                  <a:pt x="11" y="97"/>
                </a:lnTo>
                <a:lnTo>
                  <a:pt x="3" y="86"/>
                </a:lnTo>
                <a:lnTo>
                  <a:pt x="0" y="50"/>
                </a:lnTo>
                <a:lnTo>
                  <a:pt x="6" y="45"/>
                </a:lnTo>
                <a:lnTo>
                  <a:pt x="19" y="31"/>
                </a:lnTo>
                <a:lnTo>
                  <a:pt x="28" y="24"/>
                </a:lnTo>
                <a:lnTo>
                  <a:pt x="30" y="20"/>
                </a:lnTo>
                <a:lnTo>
                  <a:pt x="37" y="15"/>
                </a:lnTo>
                <a:lnTo>
                  <a:pt x="49" y="10"/>
                </a:lnTo>
                <a:lnTo>
                  <a:pt x="78" y="9"/>
                </a:lnTo>
                <a:lnTo>
                  <a:pt x="85" y="4"/>
                </a:lnTo>
                <a:lnTo>
                  <a:pt x="92" y="5"/>
                </a:lnTo>
                <a:lnTo>
                  <a:pt x="97" y="4"/>
                </a:lnTo>
                <a:lnTo>
                  <a:pt x="102" y="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298" name="Freeform 114">
            <a:extLst>
              <a:ext uri="{FF2B5EF4-FFF2-40B4-BE49-F238E27FC236}">
                <a16:creationId xmlns:a16="http://schemas.microsoft.com/office/drawing/2014/main" id="{0F9A8C32-6EE5-C6D8-5AF5-FD052DC711EC}"/>
              </a:ext>
            </a:extLst>
          </p:cNvPr>
          <p:cNvSpPr>
            <a:spLocks noChangeAspect="1"/>
          </p:cNvSpPr>
          <p:nvPr/>
        </p:nvSpPr>
        <p:spPr bwMode="gray">
          <a:xfrm>
            <a:off x="6641502" y="2003646"/>
            <a:ext cx="709934" cy="493362"/>
          </a:xfrm>
          <a:custGeom>
            <a:avLst/>
            <a:gdLst/>
            <a:ahLst/>
            <a:cxnLst>
              <a:cxn ang="0">
                <a:pos x="2191" y="2191"/>
              </a:cxn>
              <a:cxn ang="0">
                <a:pos x="2134" y="2244"/>
              </a:cxn>
              <a:cxn ang="0">
                <a:pos x="2015" y="2329"/>
              </a:cxn>
              <a:cxn ang="0">
                <a:pos x="1898" y="2261"/>
              </a:cxn>
              <a:cxn ang="0">
                <a:pos x="1746" y="2168"/>
              </a:cxn>
              <a:cxn ang="0">
                <a:pos x="1585" y="2194"/>
              </a:cxn>
              <a:cxn ang="0">
                <a:pos x="1509" y="2247"/>
              </a:cxn>
              <a:cxn ang="0">
                <a:pos x="1333" y="2120"/>
              </a:cxn>
              <a:cxn ang="0">
                <a:pos x="1352" y="1901"/>
              </a:cxn>
              <a:cxn ang="0">
                <a:pos x="1237" y="1793"/>
              </a:cxn>
              <a:cxn ang="0">
                <a:pos x="1036" y="1874"/>
              </a:cxn>
              <a:cxn ang="0">
                <a:pos x="881" y="1862"/>
              </a:cxn>
              <a:cxn ang="0">
                <a:pos x="793" y="1879"/>
              </a:cxn>
              <a:cxn ang="0">
                <a:pos x="691" y="1881"/>
              </a:cxn>
              <a:cxn ang="0">
                <a:pos x="603" y="1834"/>
              </a:cxn>
              <a:cxn ang="0">
                <a:pos x="556" y="1803"/>
              </a:cxn>
              <a:cxn ang="0">
                <a:pos x="423" y="1731"/>
              </a:cxn>
              <a:cxn ang="0">
                <a:pos x="348" y="1701"/>
              </a:cxn>
              <a:cxn ang="0">
                <a:pos x="291" y="1675"/>
              </a:cxn>
              <a:cxn ang="0">
                <a:pos x="278" y="1580"/>
              </a:cxn>
              <a:cxn ang="0">
                <a:pos x="322" y="1567"/>
              </a:cxn>
              <a:cxn ang="0">
                <a:pos x="300" y="1492"/>
              </a:cxn>
              <a:cxn ang="0">
                <a:pos x="360" y="1411"/>
              </a:cxn>
              <a:cxn ang="0">
                <a:pos x="326" y="1368"/>
              </a:cxn>
              <a:cxn ang="0">
                <a:pos x="230" y="1391"/>
              </a:cxn>
              <a:cxn ang="0">
                <a:pos x="126" y="1355"/>
              </a:cxn>
              <a:cxn ang="0">
                <a:pos x="88" y="1295"/>
              </a:cxn>
              <a:cxn ang="0">
                <a:pos x="63" y="1212"/>
              </a:cxn>
              <a:cxn ang="0">
                <a:pos x="105" y="1043"/>
              </a:cxn>
              <a:cxn ang="0">
                <a:pos x="364" y="920"/>
              </a:cxn>
              <a:cxn ang="0">
                <a:pos x="471" y="693"/>
              </a:cxn>
              <a:cxn ang="0">
                <a:pos x="656" y="507"/>
              </a:cxn>
              <a:cxn ang="0">
                <a:pos x="854" y="474"/>
              </a:cxn>
              <a:cxn ang="0">
                <a:pos x="1031" y="711"/>
              </a:cxn>
              <a:cxn ang="0">
                <a:pos x="1283" y="882"/>
              </a:cxn>
              <a:cxn ang="0">
                <a:pos x="1719" y="963"/>
              </a:cxn>
              <a:cxn ang="0">
                <a:pos x="2042" y="854"/>
              </a:cxn>
              <a:cxn ang="0">
                <a:pos x="2284" y="666"/>
              </a:cxn>
              <a:cxn ang="0">
                <a:pos x="2450" y="478"/>
              </a:cxn>
              <a:cxn ang="0">
                <a:pos x="2342" y="311"/>
              </a:cxn>
              <a:cxn ang="0">
                <a:pos x="2557" y="161"/>
              </a:cxn>
              <a:cxn ang="0">
                <a:pos x="2738" y="0"/>
              </a:cxn>
              <a:cxn ang="0">
                <a:pos x="2901" y="155"/>
              </a:cxn>
              <a:cxn ang="0">
                <a:pos x="3109" y="394"/>
              </a:cxn>
              <a:cxn ang="0">
                <a:pos x="3323" y="441"/>
              </a:cxn>
              <a:cxn ang="0">
                <a:pos x="3195" y="693"/>
              </a:cxn>
              <a:cxn ang="0">
                <a:pos x="2994" y="941"/>
              </a:cxn>
              <a:cxn ang="0">
                <a:pos x="2729" y="1097"/>
              </a:cxn>
              <a:cxn ang="0">
                <a:pos x="2616" y="1118"/>
              </a:cxn>
              <a:cxn ang="0">
                <a:pos x="2542" y="1082"/>
              </a:cxn>
              <a:cxn ang="0">
                <a:pos x="2444" y="1221"/>
              </a:cxn>
              <a:cxn ang="0">
                <a:pos x="2611" y="1254"/>
              </a:cxn>
              <a:cxn ang="0">
                <a:pos x="2643" y="1301"/>
              </a:cxn>
              <a:cxn ang="0">
                <a:pos x="2521" y="1404"/>
              </a:cxn>
              <a:cxn ang="0">
                <a:pos x="2646" y="1642"/>
              </a:cxn>
              <a:cxn ang="0">
                <a:pos x="2640" y="1677"/>
              </a:cxn>
              <a:cxn ang="0">
                <a:pos x="2624" y="1743"/>
              </a:cxn>
              <a:cxn ang="0">
                <a:pos x="2628" y="1814"/>
              </a:cxn>
              <a:cxn ang="0">
                <a:pos x="2555" y="1933"/>
              </a:cxn>
              <a:cxn ang="0">
                <a:pos x="2512" y="2028"/>
              </a:cxn>
              <a:cxn ang="0">
                <a:pos x="2435" y="2097"/>
              </a:cxn>
              <a:cxn ang="0">
                <a:pos x="2344" y="2177"/>
              </a:cxn>
              <a:cxn ang="0">
                <a:pos x="2245" y="2202"/>
              </a:cxn>
            </a:cxnLst>
            <a:rect l="0" t="0" r="r" b="b"/>
            <a:pathLst>
              <a:path w="3356" h="2335">
                <a:moveTo>
                  <a:pt x="2243" y="2202"/>
                </a:moveTo>
                <a:lnTo>
                  <a:pt x="2240" y="2209"/>
                </a:lnTo>
                <a:lnTo>
                  <a:pt x="2239" y="2206"/>
                </a:lnTo>
                <a:lnTo>
                  <a:pt x="2239" y="2202"/>
                </a:lnTo>
                <a:lnTo>
                  <a:pt x="2235" y="2199"/>
                </a:lnTo>
                <a:lnTo>
                  <a:pt x="2226" y="2201"/>
                </a:lnTo>
                <a:lnTo>
                  <a:pt x="2225" y="2202"/>
                </a:lnTo>
                <a:lnTo>
                  <a:pt x="2224" y="2202"/>
                </a:lnTo>
                <a:lnTo>
                  <a:pt x="2224" y="2205"/>
                </a:lnTo>
                <a:lnTo>
                  <a:pt x="2229" y="2211"/>
                </a:lnTo>
                <a:lnTo>
                  <a:pt x="2224" y="2212"/>
                </a:lnTo>
                <a:lnTo>
                  <a:pt x="2211" y="2213"/>
                </a:lnTo>
                <a:lnTo>
                  <a:pt x="2210" y="2209"/>
                </a:lnTo>
                <a:lnTo>
                  <a:pt x="2211" y="2206"/>
                </a:lnTo>
                <a:lnTo>
                  <a:pt x="2209" y="2202"/>
                </a:lnTo>
                <a:lnTo>
                  <a:pt x="2199" y="2194"/>
                </a:lnTo>
                <a:lnTo>
                  <a:pt x="2191" y="2191"/>
                </a:lnTo>
                <a:lnTo>
                  <a:pt x="2188" y="2185"/>
                </a:lnTo>
                <a:lnTo>
                  <a:pt x="2186" y="2198"/>
                </a:lnTo>
                <a:lnTo>
                  <a:pt x="2186" y="2209"/>
                </a:lnTo>
                <a:lnTo>
                  <a:pt x="2187" y="2216"/>
                </a:lnTo>
                <a:lnTo>
                  <a:pt x="2187" y="2218"/>
                </a:lnTo>
                <a:lnTo>
                  <a:pt x="2183" y="2220"/>
                </a:lnTo>
                <a:lnTo>
                  <a:pt x="2180" y="2220"/>
                </a:lnTo>
                <a:lnTo>
                  <a:pt x="2171" y="2209"/>
                </a:lnTo>
                <a:lnTo>
                  <a:pt x="2164" y="2204"/>
                </a:lnTo>
                <a:lnTo>
                  <a:pt x="2161" y="2198"/>
                </a:lnTo>
                <a:lnTo>
                  <a:pt x="2155" y="2215"/>
                </a:lnTo>
                <a:lnTo>
                  <a:pt x="2155" y="2222"/>
                </a:lnTo>
                <a:lnTo>
                  <a:pt x="2156" y="2227"/>
                </a:lnTo>
                <a:lnTo>
                  <a:pt x="2156" y="2236"/>
                </a:lnTo>
                <a:lnTo>
                  <a:pt x="2153" y="2239"/>
                </a:lnTo>
                <a:lnTo>
                  <a:pt x="2149" y="2237"/>
                </a:lnTo>
                <a:lnTo>
                  <a:pt x="2134" y="2244"/>
                </a:lnTo>
                <a:lnTo>
                  <a:pt x="2123" y="2245"/>
                </a:lnTo>
                <a:lnTo>
                  <a:pt x="2116" y="2249"/>
                </a:lnTo>
                <a:lnTo>
                  <a:pt x="2107" y="2249"/>
                </a:lnTo>
                <a:lnTo>
                  <a:pt x="2105" y="2247"/>
                </a:lnTo>
                <a:lnTo>
                  <a:pt x="2094" y="2249"/>
                </a:lnTo>
                <a:lnTo>
                  <a:pt x="2084" y="2258"/>
                </a:lnTo>
                <a:lnTo>
                  <a:pt x="2073" y="2261"/>
                </a:lnTo>
                <a:lnTo>
                  <a:pt x="2059" y="2263"/>
                </a:lnTo>
                <a:lnTo>
                  <a:pt x="2051" y="2261"/>
                </a:lnTo>
                <a:lnTo>
                  <a:pt x="2048" y="2265"/>
                </a:lnTo>
                <a:lnTo>
                  <a:pt x="2038" y="2270"/>
                </a:lnTo>
                <a:lnTo>
                  <a:pt x="2024" y="2274"/>
                </a:lnTo>
                <a:lnTo>
                  <a:pt x="2015" y="2271"/>
                </a:lnTo>
                <a:lnTo>
                  <a:pt x="2004" y="2297"/>
                </a:lnTo>
                <a:lnTo>
                  <a:pt x="2011" y="2309"/>
                </a:lnTo>
                <a:lnTo>
                  <a:pt x="2015" y="2317"/>
                </a:lnTo>
                <a:lnTo>
                  <a:pt x="2015" y="2329"/>
                </a:lnTo>
                <a:lnTo>
                  <a:pt x="1999" y="2335"/>
                </a:lnTo>
                <a:lnTo>
                  <a:pt x="1988" y="2329"/>
                </a:lnTo>
                <a:lnTo>
                  <a:pt x="1973" y="2298"/>
                </a:lnTo>
                <a:lnTo>
                  <a:pt x="1971" y="2291"/>
                </a:lnTo>
                <a:lnTo>
                  <a:pt x="1972" y="2288"/>
                </a:lnTo>
                <a:lnTo>
                  <a:pt x="1978" y="2266"/>
                </a:lnTo>
                <a:lnTo>
                  <a:pt x="1974" y="2259"/>
                </a:lnTo>
                <a:lnTo>
                  <a:pt x="1968" y="2261"/>
                </a:lnTo>
                <a:lnTo>
                  <a:pt x="1958" y="2269"/>
                </a:lnTo>
                <a:lnTo>
                  <a:pt x="1947" y="2269"/>
                </a:lnTo>
                <a:lnTo>
                  <a:pt x="1942" y="2264"/>
                </a:lnTo>
                <a:lnTo>
                  <a:pt x="1941" y="2259"/>
                </a:lnTo>
                <a:lnTo>
                  <a:pt x="1923" y="2254"/>
                </a:lnTo>
                <a:lnTo>
                  <a:pt x="1915" y="2252"/>
                </a:lnTo>
                <a:lnTo>
                  <a:pt x="1911" y="2252"/>
                </a:lnTo>
                <a:lnTo>
                  <a:pt x="1907" y="2260"/>
                </a:lnTo>
                <a:lnTo>
                  <a:pt x="1898" y="2261"/>
                </a:lnTo>
                <a:lnTo>
                  <a:pt x="1898" y="2269"/>
                </a:lnTo>
                <a:lnTo>
                  <a:pt x="1895" y="2258"/>
                </a:lnTo>
                <a:lnTo>
                  <a:pt x="1890" y="2261"/>
                </a:lnTo>
                <a:lnTo>
                  <a:pt x="1881" y="2265"/>
                </a:lnTo>
                <a:lnTo>
                  <a:pt x="1874" y="2260"/>
                </a:lnTo>
                <a:lnTo>
                  <a:pt x="1855" y="2261"/>
                </a:lnTo>
                <a:lnTo>
                  <a:pt x="1845" y="2259"/>
                </a:lnTo>
                <a:lnTo>
                  <a:pt x="1840" y="2254"/>
                </a:lnTo>
                <a:lnTo>
                  <a:pt x="1817" y="2240"/>
                </a:lnTo>
                <a:lnTo>
                  <a:pt x="1810" y="2228"/>
                </a:lnTo>
                <a:lnTo>
                  <a:pt x="1805" y="2213"/>
                </a:lnTo>
                <a:lnTo>
                  <a:pt x="1810" y="2198"/>
                </a:lnTo>
                <a:lnTo>
                  <a:pt x="1806" y="2189"/>
                </a:lnTo>
                <a:lnTo>
                  <a:pt x="1786" y="2188"/>
                </a:lnTo>
                <a:lnTo>
                  <a:pt x="1773" y="2184"/>
                </a:lnTo>
                <a:lnTo>
                  <a:pt x="1758" y="2178"/>
                </a:lnTo>
                <a:lnTo>
                  <a:pt x="1746" y="2168"/>
                </a:lnTo>
                <a:lnTo>
                  <a:pt x="1731" y="2163"/>
                </a:lnTo>
                <a:lnTo>
                  <a:pt x="1724" y="2164"/>
                </a:lnTo>
                <a:lnTo>
                  <a:pt x="1714" y="2175"/>
                </a:lnTo>
                <a:lnTo>
                  <a:pt x="1704" y="2182"/>
                </a:lnTo>
                <a:lnTo>
                  <a:pt x="1689" y="2190"/>
                </a:lnTo>
                <a:lnTo>
                  <a:pt x="1683" y="2191"/>
                </a:lnTo>
                <a:lnTo>
                  <a:pt x="1675" y="2189"/>
                </a:lnTo>
                <a:lnTo>
                  <a:pt x="1666" y="2196"/>
                </a:lnTo>
                <a:lnTo>
                  <a:pt x="1656" y="2201"/>
                </a:lnTo>
                <a:lnTo>
                  <a:pt x="1653" y="2195"/>
                </a:lnTo>
                <a:lnTo>
                  <a:pt x="1639" y="2199"/>
                </a:lnTo>
                <a:lnTo>
                  <a:pt x="1633" y="2194"/>
                </a:lnTo>
                <a:lnTo>
                  <a:pt x="1627" y="2195"/>
                </a:lnTo>
                <a:lnTo>
                  <a:pt x="1612" y="2205"/>
                </a:lnTo>
                <a:lnTo>
                  <a:pt x="1606" y="2204"/>
                </a:lnTo>
                <a:lnTo>
                  <a:pt x="1598" y="2196"/>
                </a:lnTo>
                <a:lnTo>
                  <a:pt x="1585" y="2194"/>
                </a:lnTo>
                <a:lnTo>
                  <a:pt x="1583" y="2191"/>
                </a:lnTo>
                <a:lnTo>
                  <a:pt x="1579" y="2194"/>
                </a:lnTo>
                <a:lnTo>
                  <a:pt x="1575" y="2200"/>
                </a:lnTo>
                <a:lnTo>
                  <a:pt x="1569" y="2207"/>
                </a:lnTo>
                <a:lnTo>
                  <a:pt x="1569" y="2211"/>
                </a:lnTo>
                <a:lnTo>
                  <a:pt x="1562" y="2207"/>
                </a:lnTo>
                <a:lnTo>
                  <a:pt x="1562" y="2205"/>
                </a:lnTo>
                <a:lnTo>
                  <a:pt x="1542" y="2204"/>
                </a:lnTo>
                <a:lnTo>
                  <a:pt x="1533" y="2211"/>
                </a:lnTo>
                <a:lnTo>
                  <a:pt x="1532" y="2223"/>
                </a:lnTo>
                <a:lnTo>
                  <a:pt x="1535" y="2240"/>
                </a:lnTo>
                <a:lnTo>
                  <a:pt x="1541" y="2256"/>
                </a:lnTo>
                <a:lnTo>
                  <a:pt x="1540" y="2271"/>
                </a:lnTo>
                <a:lnTo>
                  <a:pt x="1536" y="2275"/>
                </a:lnTo>
                <a:lnTo>
                  <a:pt x="1515" y="2280"/>
                </a:lnTo>
                <a:lnTo>
                  <a:pt x="1510" y="2253"/>
                </a:lnTo>
                <a:lnTo>
                  <a:pt x="1509" y="2247"/>
                </a:lnTo>
                <a:lnTo>
                  <a:pt x="1497" y="2245"/>
                </a:lnTo>
                <a:lnTo>
                  <a:pt x="1482" y="2258"/>
                </a:lnTo>
                <a:lnTo>
                  <a:pt x="1462" y="2260"/>
                </a:lnTo>
                <a:lnTo>
                  <a:pt x="1444" y="2243"/>
                </a:lnTo>
                <a:lnTo>
                  <a:pt x="1441" y="2231"/>
                </a:lnTo>
                <a:lnTo>
                  <a:pt x="1423" y="2225"/>
                </a:lnTo>
                <a:lnTo>
                  <a:pt x="1408" y="2222"/>
                </a:lnTo>
                <a:lnTo>
                  <a:pt x="1412" y="2202"/>
                </a:lnTo>
                <a:lnTo>
                  <a:pt x="1418" y="2175"/>
                </a:lnTo>
                <a:lnTo>
                  <a:pt x="1402" y="2167"/>
                </a:lnTo>
                <a:lnTo>
                  <a:pt x="1388" y="2157"/>
                </a:lnTo>
                <a:lnTo>
                  <a:pt x="1387" y="2137"/>
                </a:lnTo>
                <a:lnTo>
                  <a:pt x="1382" y="2123"/>
                </a:lnTo>
                <a:lnTo>
                  <a:pt x="1382" y="2112"/>
                </a:lnTo>
                <a:lnTo>
                  <a:pt x="1363" y="2113"/>
                </a:lnTo>
                <a:lnTo>
                  <a:pt x="1344" y="2114"/>
                </a:lnTo>
                <a:lnTo>
                  <a:pt x="1333" y="2120"/>
                </a:lnTo>
                <a:lnTo>
                  <a:pt x="1320" y="2134"/>
                </a:lnTo>
                <a:lnTo>
                  <a:pt x="1315" y="2129"/>
                </a:lnTo>
                <a:lnTo>
                  <a:pt x="1325" y="2112"/>
                </a:lnTo>
                <a:lnTo>
                  <a:pt x="1326" y="2103"/>
                </a:lnTo>
                <a:lnTo>
                  <a:pt x="1322" y="2087"/>
                </a:lnTo>
                <a:lnTo>
                  <a:pt x="1328" y="2073"/>
                </a:lnTo>
                <a:lnTo>
                  <a:pt x="1332" y="2054"/>
                </a:lnTo>
                <a:lnTo>
                  <a:pt x="1343" y="2043"/>
                </a:lnTo>
                <a:lnTo>
                  <a:pt x="1347" y="2033"/>
                </a:lnTo>
                <a:lnTo>
                  <a:pt x="1354" y="2030"/>
                </a:lnTo>
                <a:lnTo>
                  <a:pt x="1363" y="2019"/>
                </a:lnTo>
                <a:lnTo>
                  <a:pt x="1372" y="1992"/>
                </a:lnTo>
                <a:lnTo>
                  <a:pt x="1372" y="1984"/>
                </a:lnTo>
                <a:lnTo>
                  <a:pt x="1376" y="1956"/>
                </a:lnTo>
                <a:lnTo>
                  <a:pt x="1375" y="1935"/>
                </a:lnTo>
                <a:lnTo>
                  <a:pt x="1368" y="1903"/>
                </a:lnTo>
                <a:lnTo>
                  <a:pt x="1352" y="1901"/>
                </a:lnTo>
                <a:lnTo>
                  <a:pt x="1347" y="1893"/>
                </a:lnTo>
                <a:lnTo>
                  <a:pt x="1343" y="1876"/>
                </a:lnTo>
                <a:lnTo>
                  <a:pt x="1331" y="1862"/>
                </a:lnTo>
                <a:lnTo>
                  <a:pt x="1318" y="1856"/>
                </a:lnTo>
                <a:lnTo>
                  <a:pt x="1315" y="1856"/>
                </a:lnTo>
                <a:lnTo>
                  <a:pt x="1311" y="1861"/>
                </a:lnTo>
                <a:lnTo>
                  <a:pt x="1302" y="1865"/>
                </a:lnTo>
                <a:lnTo>
                  <a:pt x="1298" y="1852"/>
                </a:lnTo>
                <a:lnTo>
                  <a:pt x="1288" y="1849"/>
                </a:lnTo>
                <a:lnTo>
                  <a:pt x="1274" y="1849"/>
                </a:lnTo>
                <a:lnTo>
                  <a:pt x="1264" y="1845"/>
                </a:lnTo>
                <a:lnTo>
                  <a:pt x="1246" y="1845"/>
                </a:lnTo>
                <a:lnTo>
                  <a:pt x="1248" y="1829"/>
                </a:lnTo>
                <a:lnTo>
                  <a:pt x="1250" y="1814"/>
                </a:lnTo>
                <a:lnTo>
                  <a:pt x="1237" y="1812"/>
                </a:lnTo>
                <a:lnTo>
                  <a:pt x="1235" y="1801"/>
                </a:lnTo>
                <a:lnTo>
                  <a:pt x="1237" y="1793"/>
                </a:lnTo>
                <a:lnTo>
                  <a:pt x="1226" y="1781"/>
                </a:lnTo>
                <a:lnTo>
                  <a:pt x="1214" y="1785"/>
                </a:lnTo>
                <a:lnTo>
                  <a:pt x="1199" y="1795"/>
                </a:lnTo>
                <a:lnTo>
                  <a:pt x="1186" y="1798"/>
                </a:lnTo>
                <a:lnTo>
                  <a:pt x="1166" y="1800"/>
                </a:lnTo>
                <a:lnTo>
                  <a:pt x="1157" y="1798"/>
                </a:lnTo>
                <a:lnTo>
                  <a:pt x="1151" y="1793"/>
                </a:lnTo>
                <a:lnTo>
                  <a:pt x="1146" y="1792"/>
                </a:lnTo>
                <a:lnTo>
                  <a:pt x="1137" y="1797"/>
                </a:lnTo>
                <a:lnTo>
                  <a:pt x="1128" y="1803"/>
                </a:lnTo>
                <a:lnTo>
                  <a:pt x="1122" y="1814"/>
                </a:lnTo>
                <a:lnTo>
                  <a:pt x="1102" y="1831"/>
                </a:lnTo>
                <a:lnTo>
                  <a:pt x="1087" y="1835"/>
                </a:lnTo>
                <a:lnTo>
                  <a:pt x="1073" y="1851"/>
                </a:lnTo>
                <a:lnTo>
                  <a:pt x="1063" y="1858"/>
                </a:lnTo>
                <a:lnTo>
                  <a:pt x="1048" y="1866"/>
                </a:lnTo>
                <a:lnTo>
                  <a:pt x="1036" y="1874"/>
                </a:lnTo>
                <a:lnTo>
                  <a:pt x="1008" y="1881"/>
                </a:lnTo>
                <a:lnTo>
                  <a:pt x="990" y="1886"/>
                </a:lnTo>
                <a:lnTo>
                  <a:pt x="992" y="1888"/>
                </a:lnTo>
                <a:lnTo>
                  <a:pt x="992" y="1886"/>
                </a:lnTo>
                <a:lnTo>
                  <a:pt x="978" y="1878"/>
                </a:lnTo>
                <a:lnTo>
                  <a:pt x="976" y="1874"/>
                </a:lnTo>
                <a:lnTo>
                  <a:pt x="973" y="1873"/>
                </a:lnTo>
                <a:lnTo>
                  <a:pt x="958" y="1877"/>
                </a:lnTo>
                <a:lnTo>
                  <a:pt x="954" y="1877"/>
                </a:lnTo>
                <a:lnTo>
                  <a:pt x="940" y="1872"/>
                </a:lnTo>
                <a:lnTo>
                  <a:pt x="924" y="1871"/>
                </a:lnTo>
                <a:lnTo>
                  <a:pt x="917" y="1866"/>
                </a:lnTo>
                <a:lnTo>
                  <a:pt x="917" y="1863"/>
                </a:lnTo>
                <a:lnTo>
                  <a:pt x="913" y="1857"/>
                </a:lnTo>
                <a:lnTo>
                  <a:pt x="907" y="1856"/>
                </a:lnTo>
                <a:lnTo>
                  <a:pt x="893" y="1857"/>
                </a:lnTo>
                <a:lnTo>
                  <a:pt x="881" y="1862"/>
                </a:lnTo>
                <a:lnTo>
                  <a:pt x="870" y="1873"/>
                </a:lnTo>
                <a:lnTo>
                  <a:pt x="860" y="1889"/>
                </a:lnTo>
                <a:lnTo>
                  <a:pt x="839" y="1909"/>
                </a:lnTo>
                <a:lnTo>
                  <a:pt x="838" y="1915"/>
                </a:lnTo>
                <a:lnTo>
                  <a:pt x="833" y="1915"/>
                </a:lnTo>
                <a:lnTo>
                  <a:pt x="829" y="1913"/>
                </a:lnTo>
                <a:lnTo>
                  <a:pt x="827" y="1910"/>
                </a:lnTo>
                <a:lnTo>
                  <a:pt x="827" y="1903"/>
                </a:lnTo>
                <a:lnTo>
                  <a:pt x="831" y="1890"/>
                </a:lnTo>
                <a:lnTo>
                  <a:pt x="831" y="1884"/>
                </a:lnTo>
                <a:lnTo>
                  <a:pt x="828" y="1874"/>
                </a:lnTo>
                <a:lnTo>
                  <a:pt x="827" y="1871"/>
                </a:lnTo>
                <a:lnTo>
                  <a:pt x="822" y="1868"/>
                </a:lnTo>
                <a:lnTo>
                  <a:pt x="817" y="1870"/>
                </a:lnTo>
                <a:lnTo>
                  <a:pt x="809" y="1876"/>
                </a:lnTo>
                <a:lnTo>
                  <a:pt x="801" y="1876"/>
                </a:lnTo>
                <a:lnTo>
                  <a:pt x="793" y="1879"/>
                </a:lnTo>
                <a:lnTo>
                  <a:pt x="791" y="1881"/>
                </a:lnTo>
                <a:lnTo>
                  <a:pt x="788" y="1879"/>
                </a:lnTo>
                <a:lnTo>
                  <a:pt x="780" y="1881"/>
                </a:lnTo>
                <a:lnTo>
                  <a:pt x="774" y="1889"/>
                </a:lnTo>
                <a:lnTo>
                  <a:pt x="771" y="1889"/>
                </a:lnTo>
                <a:lnTo>
                  <a:pt x="757" y="1886"/>
                </a:lnTo>
                <a:lnTo>
                  <a:pt x="750" y="1888"/>
                </a:lnTo>
                <a:lnTo>
                  <a:pt x="746" y="1887"/>
                </a:lnTo>
                <a:lnTo>
                  <a:pt x="739" y="1883"/>
                </a:lnTo>
                <a:lnTo>
                  <a:pt x="729" y="1881"/>
                </a:lnTo>
                <a:lnTo>
                  <a:pt x="723" y="1873"/>
                </a:lnTo>
                <a:lnTo>
                  <a:pt x="713" y="1873"/>
                </a:lnTo>
                <a:lnTo>
                  <a:pt x="708" y="1874"/>
                </a:lnTo>
                <a:lnTo>
                  <a:pt x="704" y="1881"/>
                </a:lnTo>
                <a:lnTo>
                  <a:pt x="702" y="1882"/>
                </a:lnTo>
                <a:lnTo>
                  <a:pt x="696" y="1879"/>
                </a:lnTo>
                <a:lnTo>
                  <a:pt x="691" y="1881"/>
                </a:lnTo>
                <a:lnTo>
                  <a:pt x="685" y="1877"/>
                </a:lnTo>
                <a:lnTo>
                  <a:pt x="681" y="1879"/>
                </a:lnTo>
                <a:lnTo>
                  <a:pt x="675" y="1881"/>
                </a:lnTo>
                <a:lnTo>
                  <a:pt x="671" y="1878"/>
                </a:lnTo>
                <a:lnTo>
                  <a:pt x="667" y="1872"/>
                </a:lnTo>
                <a:lnTo>
                  <a:pt x="666" y="1868"/>
                </a:lnTo>
                <a:lnTo>
                  <a:pt x="661" y="1862"/>
                </a:lnTo>
                <a:lnTo>
                  <a:pt x="653" y="1861"/>
                </a:lnTo>
                <a:lnTo>
                  <a:pt x="645" y="1863"/>
                </a:lnTo>
                <a:lnTo>
                  <a:pt x="630" y="1854"/>
                </a:lnTo>
                <a:lnTo>
                  <a:pt x="629" y="1847"/>
                </a:lnTo>
                <a:lnTo>
                  <a:pt x="632" y="1834"/>
                </a:lnTo>
                <a:lnTo>
                  <a:pt x="629" y="1833"/>
                </a:lnTo>
                <a:lnTo>
                  <a:pt x="624" y="1836"/>
                </a:lnTo>
                <a:lnTo>
                  <a:pt x="619" y="1838"/>
                </a:lnTo>
                <a:lnTo>
                  <a:pt x="611" y="1836"/>
                </a:lnTo>
                <a:lnTo>
                  <a:pt x="603" y="1834"/>
                </a:lnTo>
                <a:lnTo>
                  <a:pt x="599" y="1835"/>
                </a:lnTo>
                <a:lnTo>
                  <a:pt x="592" y="1831"/>
                </a:lnTo>
                <a:lnTo>
                  <a:pt x="589" y="1831"/>
                </a:lnTo>
                <a:lnTo>
                  <a:pt x="585" y="1828"/>
                </a:lnTo>
                <a:lnTo>
                  <a:pt x="583" y="1823"/>
                </a:lnTo>
                <a:lnTo>
                  <a:pt x="578" y="1825"/>
                </a:lnTo>
                <a:lnTo>
                  <a:pt x="576" y="1822"/>
                </a:lnTo>
                <a:lnTo>
                  <a:pt x="579" y="1809"/>
                </a:lnTo>
                <a:lnTo>
                  <a:pt x="578" y="1803"/>
                </a:lnTo>
                <a:lnTo>
                  <a:pt x="581" y="1797"/>
                </a:lnTo>
                <a:lnTo>
                  <a:pt x="579" y="1795"/>
                </a:lnTo>
                <a:lnTo>
                  <a:pt x="573" y="1793"/>
                </a:lnTo>
                <a:lnTo>
                  <a:pt x="567" y="1795"/>
                </a:lnTo>
                <a:lnTo>
                  <a:pt x="563" y="1793"/>
                </a:lnTo>
                <a:lnTo>
                  <a:pt x="560" y="1797"/>
                </a:lnTo>
                <a:lnTo>
                  <a:pt x="559" y="1800"/>
                </a:lnTo>
                <a:lnTo>
                  <a:pt x="556" y="1803"/>
                </a:lnTo>
                <a:lnTo>
                  <a:pt x="553" y="1804"/>
                </a:lnTo>
                <a:lnTo>
                  <a:pt x="548" y="1809"/>
                </a:lnTo>
                <a:lnTo>
                  <a:pt x="544" y="1808"/>
                </a:lnTo>
                <a:lnTo>
                  <a:pt x="538" y="1807"/>
                </a:lnTo>
                <a:lnTo>
                  <a:pt x="536" y="1802"/>
                </a:lnTo>
                <a:lnTo>
                  <a:pt x="533" y="1785"/>
                </a:lnTo>
                <a:lnTo>
                  <a:pt x="527" y="1776"/>
                </a:lnTo>
                <a:lnTo>
                  <a:pt x="515" y="1766"/>
                </a:lnTo>
                <a:lnTo>
                  <a:pt x="503" y="1763"/>
                </a:lnTo>
                <a:lnTo>
                  <a:pt x="493" y="1754"/>
                </a:lnTo>
                <a:lnTo>
                  <a:pt x="487" y="1745"/>
                </a:lnTo>
                <a:lnTo>
                  <a:pt x="482" y="1743"/>
                </a:lnTo>
                <a:lnTo>
                  <a:pt x="462" y="1737"/>
                </a:lnTo>
                <a:lnTo>
                  <a:pt x="444" y="1733"/>
                </a:lnTo>
                <a:lnTo>
                  <a:pt x="441" y="1732"/>
                </a:lnTo>
                <a:lnTo>
                  <a:pt x="425" y="1730"/>
                </a:lnTo>
                <a:lnTo>
                  <a:pt x="423" y="1731"/>
                </a:lnTo>
                <a:lnTo>
                  <a:pt x="423" y="1732"/>
                </a:lnTo>
                <a:lnTo>
                  <a:pt x="423" y="1737"/>
                </a:lnTo>
                <a:lnTo>
                  <a:pt x="419" y="1742"/>
                </a:lnTo>
                <a:lnTo>
                  <a:pt x="420" y="1744"/>
                </a:lnTo>
                <a:lnTo>
                  <a:pt x="419" y="1748"/>
                </a:lnTo>
                <a:lnTo>
                  <a:pt x="411" y="1741"/>
                </a:lnTo>
                <a:lnTo>
                  <a:pt x="408" y="1736"/>
                </a:lnTo>
                <a:lnTo>
                  <a:pt x="406" y="1734"/>
                </a:lnTo>
                <a:lnTo>
                  <a:pt x="403" y="1733"/>
                </a:lnTo>
                <a:lnTo>
                  <a:pt x="386" y="1728"/>
                </a:lnTo>
                <a:lnTo>
                  <a:pt x="384" y="1726"/>
                </a:lnTo>
                <a:lnTo>
                  <a:pt x="380" y="1720"/>
                </a:lnTo>
                <a:lnTo>
                  <a:pt x="375" y="1718"/>
                </a:lnTo>
                <a:lnTo>
                  <a:pt x="363" y="1709"/>
                </a:lnTo>
                <a:lnTo>
                  <a:pt x="357" y="1709"/>
                </a:lnTo>
                <a:lnTo>
                  <a:pt x="350" y="1705"/>
                </a:lnTo>
                <a:lnTo>
                  <a:pt x="348" y="1701"/>
                </a:lnTo>
                <a:lnTo>
                  <a:pt x="348" y="1698"/>
                </a:lnTo>
                <a:lnTo>
                  <a:pt x="345" y="1694"/>
                </a:lnTo>
                <a:lnTo>
                  <a:pt x="341" y="1694"/>
                </a:lnTo>
                <a:lnTo>
                  <a:pt x="339" y="1691"/>
                </a:lnTo>
                <a:lnTo>
                  <a:pt x="334" y="1689"/>
                </a:lnTo>
                <a:lnTo>
                  <a:pt x="326" y="1693"/>
                </a:lnTo>
                <a:lnTo>
                  <a:pt x="325" y="1691"/>
                </a:lnTo>
                <a:lnTo>
                  <a:pt x="323" y="1685"/>
                </a:lnTo>
                <a:lnTo>
                  <a:pt x="322" y="1684"/>
                </a:lnTo>
                <a:lnTo>
                  <a:pt x="318" y="1683"/>
                </a:lnTo>
                <a:lnTo>
                  <a:pt x="315" y="1684"/>
                </a:lnTo>
                <a:lnTo>
                  <a:pt x="306" y="1683"/>
                </a:lnTo>
                <a:lnTo>
                  <a:pt x="302" y="1684"/>
                </a:lnTo>
                <a:lnTo>
                  <a:pt x="296" y="1688"/>
                </a:lnTo>
                <a:lnTo>
                  <a:pt x="293" y="1688"/>
                </a:lnTo>
                <a:lnTo>
                  <a:pt x="290" y="1685"/>
                </a:lnTo>
                <a:lnTo>
                  <a:pt x="291" y="1675"/>
                </a:lnTo>
                <a:lnTo>
                  <a:pt x="287" y="1672"/>
                </a:lnTo>
                <a:lnTo>
                  <a:pt x="283" y="1666"/>
                </a:lnTo>
                <a:lnTo>
                  <a:pt x="283" y="1663"/>
                </a:lnTo>
                <a:lnTo>
                  <a:pt x="278" y="1658"/>
                </a:lnTo>
                <a:lnTo>
                  <a:pt x="278" y="1653"/>
                </a:lnTo>
                <a:lnTo>
                  <a:pt x="280" y="1646"/>
                </a:lnTo>
                <a:lnTo>
                  <a:pt x="277" y="1640"/>
                </a:lnTo>
                <a:lnTo>
                  <a:pt x="277" y="1636"/>
                </a:lnTo>
                <a:lnTo>
                  <a:pt x="278" y="1629"/>
                </a:lnTo>
                <a:lnTo>
                  <a:pt x="280" y="1623"/>
                </a:lnTo>
                <a:lnTo>
                  <a:pt x="273" y="1613"/>
                </a:lnTo>
                <a:lnTo>
                  <a:pt x="266" y="1605"/>
                </a:lnTo>
                <a:lnTo>
                  <a:pt x="266" y="1596"/>
                </a:lnTo>
                <a:lnTo>
                  <a:pt x="263" y="1588"/>
                </a:lnTo>
                <a:lnTo>
                  <a:pt x="264" y="1585"/>
                </a:lnTo>
                <a:lnTo>
                  <a:pt x="275" y="1583"/>
                </a:lnTo>
                <a:lnTo>
                  <a:pt x="278" y="1580"/>
                </a:lnTo>
                <a:lnTo>
                  <a:pt x="279" y="1581"/>
                </a:lnTo>
                <a:lnTo>
                  <a:pt x="280" y="1588"/>
                </a:lnTo>
                <a:lnTo>
                  <a:pt x="283" y="1593"/>
                </a:lnTo>
                <a:lnTo>
                  <a:pt x="285" y="1596"/>
                </a:lnTo>
                <a:lnTo>
                  <a:pt x="293" y="1598"/>
                </a:lnTo>
                <a:lnTo>
                  <a:pt x="295" y="1597"/>
                </a:lnTo>
                <a:lnTo>
                  <a:pt x="298" y="1596"/>
                </a:lnTo>
                <a:lnTo>
                  <a:pt x="301" y="1597"/>
                </a:lnTo>
                <a:lnTo>
                  <a:pt x="302" y="1591"/>
                </a:lnTo>
                <a:lnTo>
                  <a:pt x="306" y="1588"/>
                </a:lnTo>
                <a:lnTo>
                  <a:pt x="310" y="1582"/>
                </a:lnTo>
                <a:lnTo>
                  <a:pt x="311" y="1582"/>
                </a:lnTo>
                <a:lnTo>
                  <a:pt x="315" y="1587"/>
                </a:lnTo>
                <a:lnTo>
                  <a:pt x="317" y="1587"/>
                </a:lnTo>
                <a:lnTo>
                  <a:pt x="326" y="1576"/>
                </a:lnTo>
                <a:lnTo>
                  <a:pt x="326" y="1574"/>
                </a:lnTo>
                <a:lnTo>
                  <a:pt x="322" y="1567"/>
                </a:lnTo>
                <a:lnTo>
                  <a:pt x="316" y="1559"/>
                </a:lnTo>
                <a:lnTo>
                  <a:pt x="315" y="1554"/>
                </a:lnTo>
                <a:lnTo>
                  <a:pt x="316" y="1551"/>
                </a:lnTo>
                <a:lnTo>
                  <a:pt x="316" y="1548"/>
                </a:lnTo>
                <a:lnTo>
                  <a:pt x="306" y="1543"/>
                </a:lnTo>
                <a:lnTo>
                  <a:pt x="301" y="1544"/>
                </a:lnTo>
                <a:lnTo>
                  <a:pt x="300" y="1540"/>
                </a:lnTo>
                <a:lnTo>
                  <a:pt x="291" y="1533"/>
                </a:lnTo>
                <a:lnTo>
                  <a:pt x="291" y="1518"/>
                </a:lnTo>
                <a:lnTo>
                  <a:pt x="296" y="1517"/>
                </a:lnTo>
                <a:lnTo>
                  <a:pt x="294" y="1511"/>
                </a:lnTo>
                <a:lnTo>
                  <a:pt x="295" y="1508"/>
                </a:lnTo>
                <a:lnTo>
                  <a:pt x="296" y="1507"/>
                </a:lnTo>
                <a:lnTo>
                  <a:pt x="289" y="1500"/>
                </a:lnTo>
                <a:lnTo>
                  <a:pt x="290" y="1494"/>
                </a:lnTo>
                <a:lnTo>
                  <a:pt x="290" y="1492"/>
                </a:lnTo>
                <a:lnTo>
                  <a:pt x="300" y="1492"/>
                </a:lnTo>
                <a:lnTo>
                  <a:pt x="304" y="1489"/>
                </a:lnTo>
                <a:lnTo>
                  <a:pt x="315" y="1492"/>
                </a:lnTo>
                <a:lnTo>
                  <a:pt x="317" y="1490"/>
                </a:lnTo>
                <a:lnTo>
                  <a:pt x="322" y="1485"/>
                </a:lnTo>
                <a:lnTo>
                  <a:pt x="327" y="1475"/>
                </a:lnTo>
                <a:lnTo>
                  <a:pt x="327" y="1464"/>
                </a:lnTo>
                <a:lnTo>
                  <a:pt x="337" y="1463"/>
                </a:lnTo>
                <a:lnTo>
                  <a:pt x="338" y="1462"/>
                </a:lnTo>
                <a:lnTo>
                  <a:pt x="336" y="1459"/>
                </a:lnTo>
                <a:lnTo>
                  <a:pt x="337" y="1456"/>
                </a:lnTo>
                <a:lnTo>
                  <a:pt x="341" y="1453"/>
                </a:lnTo>
                <a:lnTo>
                  <a:pt x="342" y="1451"/>
                </a:lnTo>
                <a:lnTo>
                  <a:pt x="345" y="1447"/>
                </a:lnTo>
                <a:lnTo>
                  <a:pt x="352" y="1442"/>
                </a:lnTo>
                <a:lnTo>
                  <a:pt x="352" y="1436"/>
                </a:lnTo>
                <a:lnTo>
                  <a:pt x="358" y="1430"/>
                </a:lnTo>
                <a:lnTo>
                  <a:pt x="360" y="1411"/>
                </a:lnTo>
                <a:lnTo>
                  <a:pt x="363" y="1409"/>
                </a:lnTo>
                <a:lnTo>
                  <a:pt x="363" y="1402"/>
                </a:lnTo>
                <a:lnTo>
                  <a:pt x="369" y="1394"/>
                </a:lnTo>
                <a:lnTo>
                  <a:pt x="369" y="1391"/>
                </a:lnTo>
                <a:lnTo>
                  <a:pt x="365" y="1388"/>
                </a:lnTo>
                <a:lnTo>
                  <a:pt x="361" y="1388"/>
                </a:lnTo>
                <a:lnTo>
                  <a:pt x="354" y="1397"/>
                </a:lnTo>
                <a:lnTo>
                  <a:pt x="352" y="1397"/>
                </a:lnTo>
                <a:lnTo>
                  <a:pt x="349" y="1393"/>
                </a:lnTo>
                <a:lnTo>
                  <a:pt x="347" y="1382"/>
                </a:lnTo>
                <a:lnTo>
                  <a:pt x="342" y="1386"/>
                </a:lnTo>
                <a:lnTo>
                  <a:pt x="338" y="1386"/>
                </a:lnTo>
                <a:lnTo>
                  <a:pt x="336" y="1381"/>
                </a:lnTo>
                <a:lnTo>
                  <a:pt x="333" y="1381"/>
                </a:lnTo>
                <a:lnTo>
                  <a:pt x="331" y="1379"/>
                </a:lnTo>
                <a:lnTo>
                  <a:pt x="330" y="1370"/>
                </a:lnTo>
                <a:lnTo>
                  <a:pt x="326" y="1368"/>
                </a:lnTo>
                <a:lnTo>
                  <a:pt x="325" y="1366"/>
                </a:lnTo>
                <a:lnTo>
                  <a:pt x="322" y="1365"/>
                </a:lnTo>
                <a:lnTo>
                  <a:pt x="318" y="1365"/>
                </a:lnTo>
                <a:lnTo>
                  <a:pt x="315" y="1360"/>
                </a:lnTo>
                <a:lnTo>
                  <a:pt x="312" y="1359"/>
                </a:lnTo>
                <a:lnTo>
                  <a:pt x="309" y="1359"/>
                </a:lnTo>
                <a:lnTo>
                  <a:pt x="304" y="1361"/>
                </a:lnTo>
                <a:lnTo>
                  <a:pt x="298" y="1361"/>
                </a:lnTo>
                <a:lnTo>
                  <a:pt x="293" y="1365"/>
                </a:lnTo>
                <a:lnTo>
                  <a:pt x="279" y="1365"/>
                </a:lnTo>
                <a:lnTo>
                  <a:pt x="269" y="1372"/>
                </a:lnTo>
                <a:lnTo>
                  <a:pt x="258" y="1378"/>
                </a:lnTo>
                <a:lnTo>
                  <a:pt x="251" y="1383"/>
                </a:lnTo>
                <a:lnTo>
                  <a:pt x="246" y="1388"/>
                </a:lnTo>
                <a:lnTo>
                  <a:pt x="241" y="1389"/>
                </a:lnTo>
                <a:lnTo>
                  <a:pt x="237" y="1394"/>
                </a:lnTo>
                <a:lnTo>
                  <a:pt x="230" y="1391"/>
                </a:lnTo>
                <a:lnTo>
                  <a:pt x="225" y="1394"/>
                </a:lnTo>
                <a:lnTo>
                  <a:pt x="220" y="1394"/>
                </a:lnTo>
                <a:lnTo>
                  <a:pt x="209" y="1393"/>
                </a:lnTo>
                <a:lnTo>
                  <a:pt x="202" y="1388"/>
                </a:lnTo>
                <a:lnTo>
                  <a:pt x="196" y="1389"/>
                </a:lnTo>
                <a:lnTo>
                  <a:pt x="188" y="1384"/>
                </a:lnTo>
                <a:lnTo>
                  <a:pt x="171" y="1378"/>
                </a:lnTo>
                <a:lnTo>
                  <a:pt x="161" y="1372"/>
                </a:lnTo>
                <a:lnTo>
                  <a:pt x="161" y="1366"/>
                </a:lnTo>
                <a:lnTo>
                  <a:pt x="160" y="1362"/>
                </a:lnTo>
                <a:lnTo>
                  <a:pt x="156" y="1363"/>
                </a:lnTo>
                <a:lnTo>
                  <a:pt x="151" y="1367"/>
                </a:lnTo>
                <a:lnTo>
                  <a:pt x="148" y="1367"/>
                </a:lnTo>
                <a:lnTo>
                  <a:pt x="143" y="1368"/>
                </a:lnTo>
                <a:lnTo>
                  <a:pt x="139" y="1367"/>
                </a:lnTo>
                <a:lnTo>
                  <a:pt x="133" y="1356"/>
                </a:lnTo>
                <a:lnTo>
                  <a:pt x="126" y="1355"/>
                </a:lnTo>
                <a:lnTo>
                  <a:pt x="124" y="1351"/>
                </a:lnTo>
                <a:lnTo>
                  <a:pt x="124" y="1349"/>
                </a:lnTo>
                <a:lnTo>
                  <a:pt x="129" y="1348"/>
                </a:lnTo>
                <a:lnTo>
                  <a:pt x="131" y="1344"/>
                </a:lnTo>
                <a:lnTo>
                  <a:pt x="129" y="1339"/>
                </a:lnTo>
                <a:lnTo>
                  <a:pt x="127" y="1336"/>
                </a:lnTo>
                <a:lnTo>
                  <a:pt x="129" y="1330"/>
                </a:lnTo>
                <a:lnTo>
                  <a:pt x="129" y="1324"/>
                </a:lnTo>
                <a:lnTo>
                  <a:pt x="127" y="1318"/>
                </a:lnTo>
                <a:lnTo>
                  <a:pt x="121" y="1312"/>
                </a:lnTo>
                <a:lnTo>
                  <a:pt x="110" y="1305"/>
                </a:lnTo>
                <a:lnTo>
                  <a:pt x="105" y="1305"/>
                </a:lnTo>
                <a:lnTo>
                  <a:pt x="99" y="1309"/>
                </a:lnTo>
                <a:lnTo>
                  <a:pt x="97" y="1308"/>
                </a:lnTo>
                <a:lnTo>
                  <a:pt x="97" y="1296"/>
                </a:lnTo>
                <a:lnTo>
                  <a:pt x="95" y="1293"/>
                </a:lnTo>
                <a:lnTo>
                  <a:pt x="88" y="1295"/>
                </a:lnTo>
                <a:lnTo>
                  <a:pt x="83" y="1292"/>
                </a:lnTo>
                <a:lnTo>
                  <a:pt x="79" y="1291"/>
                </a:lnTo>
                <a:lnTo>
                  <a:pt x="65" y="1293"/>
                </a:lnTo>
                <a:lnTo>
                  <a:pt x="54" y="1290"/>
                </a:lnTo>
                <a:lnTo>
                  <a:pt x="56" y="1289"/>
                </a:lnTo>
                <a:lnTo>
                  <a:pt x="53" y="1284"/>
                </a:lnTo>
                <a:lnTo>
                  <a:pt x="47" y="1281"/>
                </a:lnTo>
                <a:lnTo>
                  <a:pt x="46" y="1278"/>
                </a:lnTo>
                <a:lnTo>
                  <a:pt x="53" y="1270"/>
                </a:lnTo>
                <a:lnTo>
                  <a:pt x="57" y="1269"/>
                </a:lnTo>
                <a:lnTo>
                  <a:pt x="62" y="1271"/>
                </a:lnTo>
                <a:lnTo>
                  <a:pt x="65" y="1271"/>
                </a:lnTo>
                <a:lnTo>
                  <a:pt x="62" y="1271"/>
                </a:lnTo>
                <a:lnTo>
                  <a:pt x="70" y="1274"/>
                </a:lnTo>
                <a:lnTo>
                  <a:pt x="73" y="1273"/>
                </a:lnTo>
                <a:lnTo>
                  <a:pt x="73" y="1237"/>
                </a:lnTo>
                <a:lnTo>
                  <a:pt x="63" y="1212"/>
                </a:lnTo>
                <a:lnTo>
                  <a:pt x="63" y="1193"/>
                </a:lnTo>
                <a:lnTo>
                  <a:pt x="56" y="1182"/>
                </a:lnTo>
                <a:lnTo>
                  <a:pt x="37" y="1180"/>
                </a:lnTo>
                <a:lnTo>
                  <a:pt x="17" y="1187"/>
                </a:lnTo>
                <a:lnTo>
                  <a:pt x="6" y="1179"/>
                </a:lnTo>
                <a:lnTo>
                  <a:pt x="2" y="1162"/>
                </a:lnTo>
                <a:lnTo>
                  <a:pt x="0" y="1142"/>
                </a:lnTo>
                <a:lnTo>
                  <a:pt x="11" y="1108"/>
                </a:lnTo>
                <a:lnTo>
                  <a:pt x="10" y="1097"/>
                </a:lnTo>
                <a:lnTo>
                  <a:pt x="19" y="1079"/>
                </a:lnTo>
                <a:lnTo>
                  <a:pt x="51" y="1064"/>
                </a:lnTo>
                <a:lnTo>
                  <a:pt x="56" y="1059"/>
                </a:lnTo>
                <a:lnTo>
                  <a:pt x="63" y="1059"/>
                </a:lnTo>
                <a:lnTo>
                  <a:pt x="69" y="1044"/>
                </a:lnTo>
                <a:lnTo>
                  <a:pt x="79" y="1048"/>
                </a:lnTo>
                <a:lnTo>
                  <a:pt x="94" y="1042"/>
                </a:lnTo>
                <a:lnTo>
                  <a:pt x="105" y="1043"/>
                </a:lnTo>
                <a:lnTo>
                  <a:pt x="111" y="1056"/>
                </a:lnTo>
                <a:lnTo>
                  <a:pt x="122" y="1058"/>
                </a:lnTo>
                <a:lnTo>
                  <a:pt x="138" y="1054"/>
                </a:lnTo>
                <a:lnTo>
                  <a:pt x="148" y="1055"/>
                </a:lnTo>
                <a:lnTo>
                  <a:pt x="161" y="1045"/>
                </a:lnTo>
                <a:lnTo>
                  <a:pt x="167" y="1027"/>
                </a:lnTo>
                <a:lnTo>
                  <a:pt x="176" y="1016"/>
                </a:lnTo>
                <a:lnTo>
                  <a:pt x="193" y="1011"/>
                </a:lnTo>
                <a:lnTo>
                  <a:pt x="212" y="1010"/>
                </a:lnTo>
                <a:lnTo>
                  <a:pt x="239" y="1005"/>
                </a:lnTo>
                <a:lnTo>
                  <a:pt x="251" y="1000"/>
                </a:lnTo>
                <a:lnTo>
                  <a:pt x="259" y="986"/>
                </a:lnTo>
                <a:lnTo>
                  <a:pt x="274" y="973"/>
                </a:lnTo>
                <a:lnTo>
                  <a:pt x="310" y="953"/>
                </a:lnTo>
                <a:lnTo>
                  <a:pt x="348" y="941"/>
                </a:lnTo>
                <a:lnTo>
                  <a:pt x="358" y="934"/>
                </a:lnTo>
                <a:lnTo>
                  <a:pt x="364" y="920"/>
                </a:lnTo>
                <a:lnTo>
                  <a:pt x="364" y="892"/>
                </a:lnTo>
                <a:lnTo>
                  <a:pt x="366" y="881"/>
                </a:lnTo>
                <a:lnTo>
                  <a:pt x="374" y="871"/>
                </a:lnTo>
                <a:lnTo>
                  <a:pt x="373" y="859"/>
                </a:lnTo>
                <a:lnTo>
                  <a:pt x="386" y="849"/>
                </a:lnTo>
                <a:lnTo>
                  <a:pt x="386" y="834"/>
                </a:lnTo>
                <a:lnTo>
                  <a:pt x="377" y="807"/>
                </a:lnTo>
                <a:lnTo>
                  <a:pt x="370" y="795"/>
                </a:lnTo>
                <a:lnTo>
                  <a:pt x="366" y="780"/>
                </a:lnTo>
                <a:lnTo>
                  <a:pt x="361" y="742"/>
                </a:lnTo>
                <a:lnTo>
                  <a:pt x="354" y="727"/>
                </a:lnTo>
                <a:lnTo>
                  <a:pt x="347" y="720"/>
                </a:lnTo>
                <a:lnTo>
                  <a:pt x="355" y="712"/>
                </a:lnTo>
                <a:lnTo>
                  <a:pt x="375" y="705"/>
                </a:lnTo>
                <a:lnTo>
                  <a:pt x="393" y="703"/>
                </a:lnTo>
                <a:lnTo>
                  <a:pt x="416" y="695"/>
                </a:lnTo>
                <a:lnTo>
                  <a:pt x="471" y="693"/>
                </a:lnTo>
                <a:lnTo>
                  <a:pt x="478" y="688"/>
                </a:lnTo>
                <a:lnTo>
                  <a:pt x="472" y="670"/>
                </a:lnTo>
                <a:lnTo>
                  <a:pt x="470" y="655"/>
                </a:lnTo>
                <a:lnTo>
                  <a:pt x="473" y="635"/>
                </a:lnTo>
                <a:lnTo>
                  <a:pt x="479" y="611"/>
                </a:lnTo>
                <a:lnTo>
                  <a:pt x="492" y="584"/>
                </a:lnTo>
                <a:lnTo>
                  <a:pt x="500" y="558"/>
                </a:lnTo>
                <a:lnTo>
                  <a:pt x="511" y="537"/>
                </a:lnTo>
                <a:lnTo>
                  <a:pt x="535" y="537"/>
                </a:lnTo>
                <a:lnTo>
                  <a:pt x="544" y="544"/>
                </a:lnTo>
                <a:lnTo>
                  <a:pt x="563" y="550"/>
                </a:lnTo>
                <a:lnTo>
                  <a:pt x="597" y="547"/>
                </a:lnTo>
                <a:lnTo>
                  <a:pt x="606" y="556"/>
                </a:lnTo>
                <a:lnTo>
                  <a:pt x="616" y="563"/>
                </a:lnTo>
                <a:lnTo>
                  <a:pt x="630" y="552"/>
                </a:lnTo>
                <a:lnTo>
                  <a:pt x="653" y="544"/>
                </a:lnTo>
                <a:lnTo>
                  <a:pt x="656" y="507"/>
                </a:lnTo>
                <a:lnTo>
                  <a:pt x="654" y="484"/>
                </a:lnTo>
                <a:lnTo>
                  <a:pt x="659" y="459"/>
                </a:lnTo>
                <a:lnTo>
                  <a:pt x="670" y="439"/>
                </a:lnTo>
                <a:lnTo>
                  <a:pt x="686" y="440"/>
                </a:lnTo>
                <a:lnTo>
                  <a:pt x="705" y="434"/>
                </a:lnTo>
                <a:lnTo>
                  <a:pt x="721" y="418"/>
                </a:lnTo>
                <a:lnTo>
                  <a:pt x="731" y="398"/>
                </a:lnTo>
                <a:lnTo>
                  <a:pt x="756" y="405"/>
                </a:lnTo>
                <a:lnTo>
                  <a:pt x="772" y="389"/>
                </a:lnTo>
                <a:lnTo>
                  <a:pt x="777" y="389"/>
                </a:lnTo>
                <a:lnTo>
                  <a:pt x="777" y="393"/>
                </a:lnTo>
                <a:lnTo>
                  <a:pt x="780" y="404"/>
                </a:lnTo>
                <a:lnTo>
                  <a:pt x="791" y="430"/>
                </a:lnTo>
                <a:lnTo>
                  <a:pt x="821" y="453"/>
                </a:lnTo>
                <a:lnTo>
                  <a:pt x="832" y="474"/>
                </a:lnTo>
                <a:lnTo>
                  <a:pt x="847" y="485"/>
                </a:lnTo>
                <a:lnTo>
                  <a:pt x="854" y="474"/>
                </a:lnTo>
                <a:lnTo>
                  <a:pt x="870" y="477"/>
                </a:lnTo>
                <a:lnTo>
                  <a:pt x="885" y="485"/>
                </a:lnTo>
                <a:lnTo>
                  <a:pt x="901" y="488"/>
                </a:lnTo>
                <a:lnTo>
                  <a:pt x="911" y="504"/>
                </a:lnTo>
                <a:lnTo>
                  <a:pt x="918" y="526"/>
                </a:lnTo>
                <a:lnTo>
                  <a:pt x="928" y="543"/>
                </a:lnTo>
                <a:lnTo>
                  <a:pt x="940" y="586"/>
                </a:lnTo>
                <a:lnTo>
                  <a:pt x="940" y="614"/>
                </a:lnTo>
                <a:lnTo>
                  <a:pt x="944" y="633"/>
                </a:lnTo>
                <a:lnTo>
                  <a:pt x="943" y="652"/>
                </a:lnTo>
                <a:lnTo>
                  <a:pt x="935" y="668"/>
                </a:lnTo>
                <a:lnTo>
                  <a:pt x="934" y="683"/>
                </a:lnTo>
                <a:lnTo>
                  <a:pt x="941" y="690"/>
                </a:lnTo>
                <a:lnTo>
                  <a:pt x="957" y="697"/>
                </a:lnTo>
                <a:lnTo>
                  <a:pt x="988" y="700"/>
                </a:lnTo>
                <a:lnTo>
                  <a:pt x="1022" y="711"/>
                </a:lnTo>
                <a:lnTo>
                  <a:pt x="1031" y="711"/>
                </a:lnTo>
                <a:lnTo>
                  <a:pt x="1044" y="706"/>
                </a:lnTo>
                <a:lnTo>
                  <a:pt x="1057" y="706"/>
                </a:lnTo>
                <a:lnTo>
                  <a:pt x="1069" y="712"/>
                </a:lnTo>
                <a:lnTo>
                  <a:pt x="1099" y="722"/>
                </a:lnTo>
                <a:lnTo>
                  <a:pt x="1114" y="732"/>
                </a:lnTo>
                <a:lnTo>
                  <a:pt x="1130" y="741"/>
                </a:lnTo>
                <a:lnTo>
                  <a:pt x="1162" y="749"/>
                </a:lnTo>
                <a:lnTo>
                  <a:pt x="1175" y="759"/>
                </a:lnTo>
                <a:lnTo>
                  <a:pt x="1187" y="760"/>
                </a:lnTo>
                <a:lnTo>
                  <a:pt x="1198" y="775"/>
                </a:lnTo>
                <a:lnTo>
                  <a:pt x="1209" y="792"/>
                </a:lnTo>
                <a:lnTo>
                  <a:pt x="1216" y="812"/>
                </a:lnTo>
                <a:lnTo>
                  <a:pt x="1228" y="832"/>
                </a:lnTo>
                <a:lnTo>
                  <a:pt x="1240" y="846"/>
                </a:lnTo>
                <a:lnTo>
                  <a:pt x="1253" y="862"/>
                </a:lnTo>
                <a:lnTo>
                  <a:pt x="1269" y="876"/>
                </a:lnTo>
                <a:lnTo>
                  <a:pt x="1283" y="882"/>
                </a:lnTo>
                <a:lnTo>
                  <a:pt x="1304" y="882"/>
                </a:lnTo>
                <a:lnTo>
                  <a:pt x="1452" y="872"/>
                </a:lnTo>
                <a:lnTo>
                  <a:pt x="1470" y="870"/>
                </a:lnTo>
                <a:lnTo>
                  <a:pt x="1487" y="872"/>
                </a:lnTo>
                <a:lnTo>
                  <a:pt x="1521" y="883"/>
                </a:lnTo>
                <a:lnTo>
                  <a:pt x="1531" y="887"/>
                </a:lnTo>
                <a:lnTo>
                  <a:pt x="1540" y="898"/>
                </a:lnTo>
                <a:lnTo>
                  <a:pt x="1555" y="911"/>
                </a:lnTo>
                <a:lnTo>
                  <a:pt x="1578" y="921"/>
                </a:lnTo>
                <a:lnTo>
                  <a:pt x="1611" y="931"/>
                </a:lnTo>
                <a:lnTo>
                  <a:pt x="1629" y="941"/>
                </a:lnTo>
                <a:lnTo>
                  <a:pt x="1651" y="948"/>
                </a:lnTo>
                <a:lnTo>
                  <a:pt x="1680" y="950"/>
                </a:lnTo>
                <a:lnTo>
                  <a:pt x="1686" y="952"/>
                </a:lnTo>
                <a:lnTo>
                  <a:pt x="1697" y="961"/>
                </a:lnTo>
                <a:lnTo>
                  <a:pt x="1709" y="964"/>
                </a:lnTo>
                <a:lnTo>
                  <a:pt x="1719" y="963"/>
                </a:lnTo>
                <a:lnTo>
                  <a:pt x="1737" y="948"/>
                </a:lnTo>
                <a:lnTo>
                  <a:pt x="1767" y="937"/>
                </a:lnTo>
                <a:lnTo>
                  <a:pt x="1780" y="935"/>
                </a:lnTo>
                <a:lnTo>
                  <a:pt x="1791" y="931"/>
                </a:lnTo>
                <a:lnTo>
                  <a:pt x="1799" y="921"/>
                </a:lnTo>
                <a:lnTo>
                  <a:pt x="1810" y="918"/>
                </a:lnTo>
                <a:lnTo>
                  <a:pt x="1847" y="911"/>
                </a:lnTo>
                <a:lnTo>
                  <a:pt x="1865" y="904"/>
                </a:lnTo>
                <a:lnTo>
                  <a:pt x="1891" y="905"/>
                </a:lnTo>
                <a:lnTo>
                  <a:pt x="1907" y="899"/>
                </a:lnTo>
                <a:lnTo>
                  <a:pt x="1935" y="908"/>
                </a:lnTo>
                <a:lnTo>
                  <a:pt x="1940" y="905"/>
                </a:lnTo>
                <a:lnTo>
                  <a:pt x="1968" y="903"/>
                </a:lnTo>
                <a:lnTo>
                  <a:pt x="1998" y="892"/>
                </a:lnTo>
                <a:lnTo>
                  <a:pt x="2012" y="883"/>
                </a:lnTo>
                <a:lnTo>
                  <a:pt x="2032" y="868"/>
                </a:lnTo>
                <a:lnTo>
                  <a:pt x="2042" y="854"/>
                </a:lnTo>
                <a:lnTo>
                  <a:pt x="2100" y="805"/>
                </a:lnTo>
                <a:lnTo>
                  <a:pt x="2097" y="791"/>
                </a:lnTo>
                <a:lnTo>
                  <a:pt x="2075" y="762"/>
                </a:lnTo>
                <a:lnTo>
                  <a:pt x="2078" y="747"/>
                </a:lnTo>
                <a:lnTo>
                  <a:pt x="2091" y="727"/>
                </a:lnTo>
                <a:lnTo>
                  <a:pt x="2100" y="710"/>
                </a:lnTo>
                <a:lnTo>
                  <a:pt x="2121" y="704"/>
                </a:lnTo>
                <a:lnTo>
                  <a:pt x="2137" y="709"/>
                </a:lnTo>
                <a:lnTo>
                  <a:pt x="2149" y="722"/>
                </a:lnTo>
                <a:lnTo>
                  <a:pt x="2170" y="727"/>
                </a:lnTo>
                <a:lnTo>
                  <a:pt x="2188" y="727"/>
                </a:lnTo>
                <a:lnTo>
                  <a:pt x="2215" y="710"/>
                </a:lnTo>
                <a:lnTo>
                  <a:pt x="2234" y="689"/>
                </a:lnTo>
                <a:lnTo>
                  <a:pt x="2254" y="667"/>
                </a:lnTo>
                <a:lnTo>
                  <a:pt x="2266" y="667"/>
                </a:lnTo>
                <a:lnTo>
                  <a:pt x="2277" y="668"/>
                </a:lnTo>
                <a:lnTo>
                  <a:pt x="2284" y="666"/>
                </a:lnTo>
                <a:lnTo>
                  <a:pt x="2302" y="654"/>
                </a:lnTo>
                <a:lnTo>
                  <a:pt x="2353" y="598"/>
                </a:lnTo>
                <a:lnTo>
                  <a:pt x="2369" y="584"/>
                </a:lnTo>
                <a:lnTo>
                  <a:pt x="2390" y="580"/>
                </a:lnTo>
                <a:lnTo>
                  <a:pt x="2415" y="581"/>
                </a:lnTo>
                <a:lnTo>
                  <a:pt x="2440" y="577"/>
                </a:lnTo>
                <a:lnTo>
                  <a:pt x="2465" y="572"/>
                </a:lnTo>
                <a:lnTo>
                  <a:pt x="2484" y="577"/>
                </a:lnTo>
                <a:lnTo>
                  <a:pt x="2501" y="580"/>
                </a:lnTo>
                <a:lnTo>
                  <a:pt x="2511" y="574"/>
                </a:lnTo>
                <a:lnTo>
                  <a:pt x="2510" y="561"/>
                </a:lnTo>
                <a:lnTo>
                  <a:pt x="2496" y="553"/>
                </a:lnTo>
                <a:lnTo>
                  <a:pt x="2496" y="544"/>
                </a:lnTo>
                <a:lnTo>
                  <a:pt x="2498" y="531"/>
                </a:lnTo>
                <a:lnTo>
                  <a:pt x="2492" y="517"/>
                </a:lnTo>
                <a:lnTo>
                  <a:pt x="2463" y="493"/>
                </a:lnTo>
                <a:lnTo>
                  <a:pt x="2450" y="478"/>
                </a:lnTo>
                <a:lnTo>
                  <a:pt x="2444" y="464"/>
                </a:lnTo>
                <a:lnTo>
                  <a:pt x="2415" y="485"/>
                </a:lnTo>
                <a:lnTo>
                  <a:pt x="2397" y="498"/>
                </a:lnTo>
                <a:lnTo>
                  <a:pt x="2372" y="505"/>
                </a:lnTo>
                <a:lnTo>
                  <a:pt x="2347" y="507"/>
                </a:lnTo>
                <a:lnTo>
                  <a:pt x="2306" y="498"/>
                </a:lnTo>
                <a:lnTo>
                  <a:pt x="2297" y="483"/>
                </a:lnTo>
                <a:lnTo>
                  <a:pt x="2294" y="463"/>
                </a:lnTo>
                <a:lnTo>
                  <a:pt x="2294" y="441"/>
                </a:lnTo>
                <a:lnTo>
                  <a:pt x="2302" y="424"/>
                </a:lnTo>
                <a:lnTo>
                  <a:pt x="2305" y="404"/>
                </a:lnTo>
                <a:lnTo>
                  <a:pt x="2302" y="387"/>
                </a:lnTo>
                <a:lnTo>
                  <a:pt x="2302" y="371"/>
                </a:lnTo>
                <a:lnTo>
                  <a:pt x="2306" y="362"/>
                </a:lnTo>
                <a:lnTo>
                  <a:pt x="2317" y="348"/>
                </a:lnTo>
                <a:lnTo>
                  <a:pt x="2333" y="319"/>
                </a:lnTo>
                <a:lnTo>
                  <a:pt x="2342" y="311"/>
                </a:lnTo>
                <a:lnTo>
                  <a:pt x="2342" y="306"/>
                </a:lnTo>
                <a:lnTo>
                  <a:pt x="2353" y="308"/>
                </a:lnTo>
                <a:lnTo>
                  <a:pt x="2366" y="318"/>
                </a:lnTo>
                <a:lnTo>
                  <a:pt x="2398" y="328"/>
                </a:lnTo>
                <a:lnTo>
                  <a:pt x="2423" y="340"/>
                </a:lnTo>
                <a:lnTo>
                  <a:pt x="2434" y="338"/>
                </a:lnTo>
                <a:lnTo>
                  <a:pt x="2449" y="327"/>
                </a:lnTo>
                <a:lnTo>
                  <a:pt x="2499" y="296"/>
                </a:lnTo>
                <a:lnTo>
                  <a:pt x="2500" y="289"/>
                </a:lnTo>
                <a:lnTo>
                  <a:pt x="2498" y="276"/>
                </a:lnTo>
                <a:lnTo>
                  <a:pt x="2501" y="264"/>
                </a:lnTo>
                <a:lnTo>
                  <a:pt x="2512" y="251"/>
                </a:lnTo>
                <a:lnTo>
                  <a:pt x="2519" y="240"/>
                </a:lnTo>
                <a:lnTo>
                  <a:pt x="2526" y="210"/>
                </a:lnTo>
                <a:lnTo>
                  <a:pt x="2531" y="188"/>
                </a:lnTo>
                <a:lnTo>
                  <a:pt x="2538" y="171"/>
                </a:lnTo>
                <a:lnTo>
                  <a:pt x="2557" y="161"/>
                </a:lnTo>
                <a:lnTo>
                  <a:pt x="2581" y="134"/>
                </a:lnTo>
                <a:lnTo>
                  <a:pt x="2581" y="129"/>
                </a:lnTo>
                <a:lnTo>
                  <a:pt x="2576" y="118"/>
                </a:lnTo>
                <a:lnTo>
                  <a:pt x="2578" y="91"/>
                </a:lnTo>
                <a:lnTo>
                  <a:pt x="2571" y="87"/>
                </a:lnTo>
                <a:lnTo>
                  <a:pt x="2560" y="87"/>
                </a:lnTo>
                <a:lnTo>
                  <a:pt x="2542" y="92"/>
                </a:lnTo>
                <a:lnTo>
                  <a:pt x="2538" y="87"/>
                </a:lnTo>
                <a:lnTo>
                  <a:pt x="2543" y="74"/>
                </a:lnTo>
                <a:lnTo>
                  <a:pt x="2567" y="50"/>
                </a:lnTo>
                <a:lnTo>
                  <a:pt x="2575" y="38"/>
                </a:lnTo>
                <a:lnTo>
                  <a:pt x="2591" y="26"/>
                </a:lnTo>
                <a:lnTo>
                  <a:pt x="2625" y="20"/>
                </a:lnTo>
                <a:lnTo>
                  <a:pt x="2666" y="5"/>
                </a:lnTo>
                <a:lnTo>
                  <a:pt x="2691" y="6"/>
                </a:lnTo>
                <a:lnTo>
                  <a:pt x="2726" y="0"/>
                </a:lnTo>
                <a:lnTo>
                  <a:pt x="2738" y="0"/>
                </a:lnTo>
                <a:lnTo>
                  <a:pt x="2757" y="9"/>
                </a:lnTo>
                <a:lnTo>
                  <a:pt x="2774" y="21"/>
                </a:lnTo>
                <a:lnTo>
                  <a:pt x="2785" y="33"/>
                </a:lnTo>
                <a:lnTo>
                  <a:pt x="2801" y="37"/>
                </a:lnTo>
                <a:lnTo>
                  <a:pt x="2820" y="34"/>
                </a:lnTo>
                <a:lnTo>
                  <a:pt x="2836" y="38"/>
                </a:lnTo>
                <a:lnTo>
                  <a:pt x="2850" y="44"/>
                </a:lnTo>
                <a:lnTo>
                  <a:pt x="2858" y="58"/>
                </a:lnTo>
                <a:lnTo>
                  <a:pt x="2870" y="76"/>
                </a:lnTo>
                <a:lnTo>
                  <a:pt x="2871" y="89"/>
                </a:lnTo>
                <a:lnTo>
                  <a:pt x="2879" y="96"/>
                </a:lnTo>
                <a:lnTo>
                  <a:pt x="2888" y="102"/>
                </a:lnTo>
                <a:lnTo>
                  <a:pt x="2890" y="111"/>
                </a:lnTo>
                <a:lnTo>
                  <a:pt x="2891" y="106"/>
                </a:lnTo>
                <a:lnTo>
                  <a:pt x="2893" y="119"/>
                </a:lnTo>
                <a:lnTo>
                  <a:pt x="2898" y="134"/>
                </a:lnTo>
                <a:lnTo>
                  <a:pt x="2901" y="155"/>
                </a:lnTo>
                <a:lnTo>
                  <a:pt x="2909" y="172"/>
                </a:lnTo>
                <a:lnTo>
                  <a:pt x="2914" y="189"/>
                </a:lnTo>
                <a:lnTo>
                  <a:pt x="2935" y="229"/>
                </a:lnTo>
                <a:lnTo>
                  <a:pt x="2941" y="270"/>
                </a:lnTo>
                <a:lnTo>
                  <a:pt x="2950" y="289"/>
                </a:lnTo>
                <a:lnTo>
                  <a:pt x="2949" y="294"/>
                </a:lnTo>
                <a:lnTo>
                  <a:pt x="2950" y="295"/>
                </a:lnTo>
                <a:lnTo>
                  <a:pt x="2952" y="313"/>
                </a:lnTo>
                <a:lnTo>
                  <a:pt x="2952" y="334"/>
                </a:lnTo>
                <a:lnTo>
                  <a:pt x="2965" y="345"/>
                </a:lnTo>
                <a:lnTo>
                  <a:pt x="2988" y="348"/>
                </a:lnTo>
                <a:lnTo>
                  <a:pt x="3009" y="340"/>
                </a:lnTo>
                <a:lnTo>
                  <a:pt x="3025" y="348"/>
                </a:lnTo>
                <a:lnTo>
                  <a:pt x="3044" y="350"/>
                </a:lnTo>
                <a:lnTo>
                  <a:pt x="3062" y="359"/>
                </a:lnTo>
                <a:lnTo>
                  <a:pt x="3094" y="387"/>
                </a:lnTo>
                <a:lnTo>
                  <a:pt x="3109" y="394"/>
                </a:lnTo>
                <a:lnTo>
                  <a:pt x="3121" y="396"/>
                </a:lnTo>
                <a:lnTo>
                  <a:pt x="3125" y="403"/>
                </a:lnTo>
                <a:lnTo>
                  <a:pt x="3125" y="408"/>
                </a:lnTo>
                <a:lnTo>
                  <a:pt x="3127" y="407"/>
                </a:lnTo>
                <a:lnTo>
                  <a:pt x="3128" y="423"/>
                </a:lnTo>
                <a:lnTo>
                  <a:pt x="3135" y="432"/>
                </a:lnTo>
                <a:lnTo>
                  <a:pt x="3134" y="448"/>
                </a:lnTo>
                <a:lnTo>
                  <a:pt x="3135" y="466"/>
                </a:lnTo>
                <a:lnTo>
                  <a:pt x="3145" y="482"/>
                </a:lnTo>
                <a:lnTo>
                  <a:pt x="3151" y="495"/>
                </a:lnTo>
                <a:lnTo>
                  <a:pt x="3170" y="494"/>
                </a:lnTo>
                <a:lnTo>
                  <a:pt x="3189" y="500"/>
                </a:lnTo>
                <a:lnTo>
                  <a:pt x="3207" y="498"/>
                </a:lnTo>
                <a:lnTo>
                  <a:pt x="3238" y="483"/>
                </a:lnTo>
                <a:lnTo>
                  <a:pt x="3272" y="461"/>
                </a:lnTo>
                <a:lnTo>
                  <a:pt x="3290" y="459"/>
                </a:lnTo>
                <a:lnTo>
                  <a:pt x="3323" y="441"/>
                </a:lnTo>
                <a:lnTo>
                  <a:pt x="3355" y="432"/>
                </a:lnTo>
                <a:lnTo>
                  <a:pt x="3356" y="435"/>
                </a:lnTo>
                <a:lnTo>
                  <a:pt x="3348" y="448"/>
                </a:lnTo>
                <a:lnTo>
                  <a:pt x="3348" y="468"/>
                </a:lnTo>
                <a:lnTo>
                  <a:pt x="3353" y="484"/>
                </a:lnTo>
                <a:lnTo>
                  <a:pt x="3350" y="504"/>
                </a:lnTo>
                <a:lnTo>
                  <a:pt x="3338" y="514"/>
                </a:lnTo>
                <a:lnTo>
                  <a:pt x="3324" y="527"/>
                </a:lnTo>
                <a:lnTo>
                  <a:pt x="3322" y="548"/>
                </a:lnTo>
                <a:lnTo>
                  <a:pt x="3308" y="581"/>
                </a:lnTo>
                <a:lnTo>
                  <a:pt x="3300" y="623"/>
                </a:lnTo>
                <a:lnTo>
                  <a:pt x="3281" y="661"/>
                </a:lnTo>
                <a:lnTo>
                  <a:pt x="3268" y="679"/>
                </a:lnTo>
                <a:lnTo>
                  <a:pt x="3263" y="699"/>
                </a:lnTo>
                <a:lnTo>
                  <a:pt x="3251" y="709"/>
                </a:lnTo>
                <a:lnTo>
                  <a:pt x="3246" y="705"/>
                </a:lnTo>
                <a:lnTo>
                  <a:pt x="3195" y="693"/>
                </a:lnTo>
                <a:lnTo>
                  <a:pt x="3182" y="700"/>
                </a:lnTo>
                <a:lnTo>
                  <a:pt x="3146" y="735"/>
                </a:lnTo>
                <a:lnTo>
                  <a:pt x="3154" y="748"/>
                </a:lnTo>
                <a:lnTo>
                  <a:pt x="3160" y="775"/>
                </a:lnTo>
                <a:lnTo>
                  <a:pt x="3160" y="834"/>
                </a:lnTo>
                <a:lnTo>
                  <a:pt x="3144" y="859"/>
                </a:lnTo>
                <a:lnTo>
                  <a:pt x="3124" y="876"/>
                </a:lnTo>
                <a:lnTo>
                  <a:pt x="3124" y="894"/>
                </a:lnTo>
                <a:lnTo>
                  <a:pt x="3116" y="893"/>
                </a:lnTo>
                <a:lnTo>
                  <a:pt x="3108" y="878"/>
                </a:lnTo>
                <a:lnTo>
                  <a:pt x="3097" y="867"/>
                </a:lnTo>
                <a:lnTo>
                  <a:pt x="3086" y="876"/>
                </a:lnTo>
                <a:lnTo>
                  <a:pt x="3079" y="896"/>
                </a:lnTo>
                <a:lnTo>
                  <a:pt x="3069" y="911"/>
                </a:lnTo>
                <a:lnTo>
                  <a:pt x="3038" y="935"/>
                </a:lnTo>
                <a:lnTo>
                  <a:pt x="3014" y="941"/>
                </a:lnTo>
                <a:lnTo>
                  <a:pt x="2994" y="941"/>
                </a:lnTo>
                <a:lnTo>
                  <a:pt x="2989" y="950"/>
                </a:lnTo>
                <a:lnTo>
                  <a:pt x="2995" y="981"/>
                </a:lnTo>
                <a:lnTo>
                  <a:pt x="2953" y="985"/>
                </a:lnTo>
                <a:lnTo>
                  <a:pt x="2939" y="975"/>
                </a:lnTo>
                <a:lnTo>
                  <a:pt x="2920" y="970"/>
                </a:lnTo>
                <a:lnTo>
                  <a:pt x="2908" y="980"/>
                </a:lnTo>
                <a:lnTo>
                  <a:pt x="2883" y="1009"/>
                </a:lnTo>
                <a:lnTo>
                  <a:pt x="2865" y="1024"/>
                </a:lnTo>
                <a:lnTo>
                  <a:pt x="2826" y="1045"/>
                </a:lnTo>
                <a:lnTo>
                  <a:pt x="2811" y="1052"/>
                </a:lnTo>
                <a:lnTo>
                  <a:pt x="2783" y="1087"/>
                </a:lnTo>
                <a:lnTo>
                  <a:pt x="2781" y="1091"/>
                </a:lnTo>
                <a:lnTo>
                  <a:pt x="2774" y="1094"/>
                </a:lnTo>
                <a:lnTo>
                  <a:pt x="2767" y="1097"/>
                </a:lnTo>
                <a:lnTo>
                  <a:pt x="2756" y="1097"/>
                </a:lnTo>
                <a:lnTo>
                  <a:pt x="2734" y="1104"/>
                </a:lnTo>
                <a:lnTo>
                  <a:pt x="2729" y="1097"/>
                </a:lnTo>
                <a:lnTo>
                  <a:pt x="2724" y="1102"/>
                </a:lnTo>
                <a:lnTo>
                  <a:pt x="2709" y="1113"/>
                </a:lnTo>
                <a:lnTo>
                  <a:pt x="2673" y="1128"/>
                </a:lnTo>
                <a:lnTo>
                  <a:pt x="2665" y="1136"/>
                </a:lnTo>
                <a:lnTo>
                  <a:pt x="2657" y="1149"/>
                </a:lnTo>
                <a:lnTo>
                  <a:pt x="2646" y="1157"/>
                </a:lnTo>
                <a:lnTo>
                  <a:pt x="2638" y="1157"/>
                </a:lnTo>
                <a:lnTo>
                  <a:pt x="2632" y="1163"/>
                </a:lnTo>
                <a:lnTo>
                  <a:pt x="2613" y="1172"/>
                </a:lnTo>
                <a:lnTo>
                  <a:pt x="2607" y="1168"/>
                </a:lnTo>
                <a:lnTo>
                  <a:pt x="2616" y="1156"/>
                </a:lnTo>
                <a:lnTo>
                  <a:pt x="2630" y="1151"/>
                </a:lnTo>
                <a:lnTo>
                  <a:pt x="2635" y="1140"/>
                </a:lnTo>
                <a:lnTo>
                  <a:pt x="2638" y="1129"/>
                </a:lnTo>
                <a:lnTo>
                  <a:pt x="2630" y="1126"/>
                </a:lnTo>
                <a:lnTo>
                  <a:pt x="2622" y="1119"/>
                </a:lnTo>
                <a:lnTo>
                  <a:pt x="2616" y="1118"/>
                </a:lnTo>
                <a:lnTo>
                  <a:pt x="2625" y="1112"/>
                </a:lnTo>
                <a:lnTo>
                  <a:pt x="2627" y="1101"/>
                </a:lnTo>
                <a:lnTo>
                  <a:pt x="2638" y="1093"/>
                </a:lnTo>
                <a:lnTo>
                  <a:pt x="2660" y="1063"/>
                </a:lnTo>
                <a:lnTo>
                  <a:pt x="2667" y="1050"/>
                </a:lnTo>
                <a:lnTo>
                  <a:pt x="2665" y="1042"/>
                </a:lnTo>
                <a:lnTo>
                  <a:pt x="2652" y="1028"/>
                </a:lnTo>
                <a:lnTo>
                  <a:pt x="2649" y="1016"/>
                </a:lnTo>
                <a:lnTo>
                  <a:pt x="2644" y="1010"/>
                </a:lnTo>
                <a:lnTo>
                  <a:pt x="2639" y="1016"/>
                </a:lnTo>
                <a:lnTo>
                  <a:pt x="2616" y="1017"/>
                </a:lnTo>
                <a:lnTo>
                  <a:pt x="2606" y="1021"/>
                </a:lnTo>
                <a:lnTo>
                  <a:pt x="2590" y="1038"/>
                </a:lnTo>
                <a:lnTo>
                  <a:pt x="2578" y="1053"/>
                </a:lnTo>
                <a:lnTo>
                  <a:pt x="2571" y="1065"/>
                </a:lnTo>
                <a:lnTo>
                  <a:pt x="2568" y="1070"/>
                </a:lnTo>
                <a:lnTo>
                  <a:pt x="2542" y="1082"/>
                </a:lnTo>
                <a:lnTo>
                  <a:pt x="2524" y="1096"/>
                </a:lnTo>
                <a:lnTo>
                  <a:pt x="2516" y="1098"/>
                </a:lnTo>
                <a:lnTo>
                  <a:pt x="2509" y="1112"/>
                </a:lnTo>
                <a:lnTo>
                  <a:pt x="2506" y="1126"/>
                </a:lnTo>
                <a:lnTo>
                  <a:pt x="2498" y="1135"/>
                </a:lnTo>
                <a:lnTo>
                  <a:pt x="2488" y="1141"/>
                </a:lnTo>
                <a:lnTo>
                  <a:pt x="2473" y="1144"/>
                </a:lnTo>
                <a:lnTo>
                  <a:pt x="2462" y="1147"/>
                </a:lnTo>
                <a:lnTo>
                  <a:pt x="2451" y="1147"/>
                </a:lnTo>
                <a:lnTo>
                  <a:pt x="2445" y="1144"/>
                </a:lnTo>
                <a:lnTo>
                  <a:pt x="2433" y="1142"/>
                </a:lnTo>
                <a:lnTo>
                  <a:pt x="2423" y="1152"/>
                </a:lnTo>
                <a:lnTo>
                  <a:pt x="2417" y="1172"/>
                </a:lnTo>
                <a:lnTo>
                  <a:pt x="2414" y="1189"/>
                </a:lnTo>
                <a:lnTo>
                  <a:pt x="2431" y="1207"/>
                </a:lnTo>
                <a:lnTo>
                  <a:pt x="2435" y="1216"/>
                </a:lnTo>
                <a:lnTo>
                  <a:pt x="2444" y="1221"/>
                </a:lnTo>
                <a:lnTo>
                  <a:pt x="2451" y="1221"/>
                </a:lnTo>
                <a:lnTo>
                  <a:pt x="2456" y="1228"/>
                </a:lnTo>
                <a:lnTo>
                  <a:pt x="2465" y="1228"/>
                </a:lnTo>
                <a:lnTo>
                  <a:pt x="2469" y="1239"/>
                </a:lnTo>
                <a:lnTo>
                  <a:pt x="2479" y="1247"/>
                </a:lnTo>
                <a:lnTo>
                  <a:pt x="2482" y="1255"/>
                </a:lnTo>
                <a:lnTo>
                  <a:pt x="2482" y="1265"/>
                </a:lnTo>
                <a:lnTo>
                  <a:pt x="2490" y="1276"/>
                </a:lnTo>
                <a:lnTo>
                  <a:pt x="2517" y="1286"/>
                </a:lnTo>
                <a:lnTo>
                  <a:pt x="2531" y="1285"/>
                </a:lnTo>
                <a:lnTo>
                  <a:pt x="2543" y="1269"/>
                </a:lnTo>
                <a:lnTo>
                  <a:pt x="2554" y="1260"/>
                </a:lnTo>
                <a:lnTo>
                  <a:pt x="2562" y="1249"/>
                </a:lnTo>
                <a:lnTo>
                  <a:pt x="2584" y="1239"/>
                </a:lnTo>
                <a:lnTo>
                  <a:pt x="2591" y="1238"/>
                </a:lnTo>
                <a:lnTo>
                  <a:pt x="2602" y="1249"/>
                </a:lnTo>
                <a:lnTo>
                  <a:pt x="2611" y="1254"/>
                </a:lnTo>
                <a:lnTo>
                  <a:pt x="2622" y="1255"/>
                </a:lnTo>
                <a:lnTo>
                  <a:pt x="2629" y="1264"/>
                </a:lnTo>
                <a:lnTo>
                  <a:pt x="2637" y="1265"/>
                </a:lnTo>
                <a:lnTo>
                  <a:pt x="2649" y="1263"/>
                </a:lnTo>
                <a:lnTo>
                  <a:pt x="2657" y="1258"/>
                </a:lnTo>
                <a:lnTo>
                  <a:pt x="2671" y="1264"/>
                </a:lnTo>
                <a:lnTo>
                  <a:pt x="2683" y="1266"/>
                </a:lnTo>
                <a:lnTo>
                  <a:pt x="2687" y="1268"/>
                </a:lnTo>
                <a:lnTo>
                  <a:pt x="2684" y="1281"/>
                </a:lnTo>
                <a:lnTo>
                  <a:pt x="2680" y="1290"/>
                </a:lnTo>
                <a:lnTo>
                  <a:pt x="2680" y="1295"/>
                </a:lnTo>
                <a:lnTo>
                  <a:pt x="2670" y="1307"/>
                </a:lnTo>
                <a:lnTo>
                  <a:pt x="2666" y="1303"/>
                </a:lnTo>
                <a:lnTo>
                  <a:pt x="2662" y="1293"/>
                </a:lnTo>
                <a:lnTo>
                  <a:pt x="2656" y="1297"/>
                </a:lnTo>
                <a:lnTo>
                  <a:pt x="2650" y="1295"/>
                </a:lnTo>
                <a:lnTo>
                  <a:pt x="2643" y="1301"/>
                </a:lnTo>
                <a:lnTo>
                  <a:pt x="2637" y="1311"/>
                </a:lnTo>
                <a:lnTo>
                  <a:pt x="2614" y="1313"/>
                </a:lnTo>
                <a:lnTo>
                  <a:pt x="2602" y="1319"/>
                </a:lnTo>
                <a:lnTo>
                  <a:pt x="2591" y="1319"/>
                </a:lnTo>
                <a:lnTo>
                  <a:pt x="2594" y="1333"/>
                </a:lnTo>
                <a:lnTo>
                  <a:pt x="2590" y="1333"/>
                </a:lnTo>
                <a:lnTo>
                  <a:pt x="2585" y="1338"/>
                </a:lnTo>
                <a:lnTo>
                  <a:pt x="2578" y="1355"/>
                </a:lnTo>
                <a:lnTo>
                  <a:pt x="2568" y="1356"/>
                </a:lnTo>
                <a:lnTo>
                  <a:pt x="2564" y="1345"/>
                </a:lnTo>
                <a:lnTo>
                  <a:pt x="2555" y="1345"/>
                </a:lnTo>
                <a:lnTo>
                  <a:pt x="2548" y="1354"/>
                </a:lnTo>
                <a:lnTo>
                  <a:pt x="2555" y="1362"/>
                </a:lnTo>
                <a:lnTo>
                  <a:pt x="2552" y="1371"/>
                </a:lnTo>
                <a:lnTo>
                  <a:pt x="2544" y="1381"/>
                </a:lnTo>
                <a:lnTo>
                  <a:pt x="2526" y="1391"/>
                </a:lnTo>
                <a:lnTo>
                  <a:pt x="2521" y="1404"/>
                </a:lnTo>
                <a:lnTo>
                  <a:pt x="2509" y="1421"/>
                </a:lnTo>
                <a:lnTo>
                  <a:pt x="2500" y="1437"/>
                </a:lnTo>
                <a:lnTo>
                  <a:pt x="2503" y="1446"/>
                </a:lnTo>
                <a:lnTo>
                  <a:pt x="2514" y="1448"/>
                </a:lnTo>
                <a:lnTo>
                  <a:pt x="2522" y="1456"/>
                </a:lnTo>
                <a:lnTo>
                  <a:pt x="2555" y="1473"/>
                </a:lnTo>
                <a:lnTo>
                  <a:pt x="2562" y="1483"/>
                </a:lnTo>
                <a:lnTo>
                  <a:pt x="2567" y="1499"/>
                </a:lnTo>
                <a:lnTo>
                  <a:pt x="2574" y="1508"/>
                </a:lnTo>
                <a:lnTo>
                  <a:pt x="2584" y="1548"/>
                </a:lnTo>
                <a:lnTo>
                  <a:pt x="2590" y="1561"/>
                </a:lnTo>
                <a:lnTo>
                  <a:pt x="2594" y="1578"/>
                </a:lnTo>
                <a:lnTo>
                  <a:pt x="2603" y="1592"/>
                </a:lnTo>
                <a:lnTo>
                  <a:pt x="2617" y="1598"/>
                </a:lnTo>
                <a:lnTo>
                  <a:pt x="2618" y="1608"/>
                </a:lnTo>
                <a:lnTo>
                  <a:pt x="2635" y="1625"/>
                </a:lnTo>
                <a:lnTo>
                  <a:pt x="2646" y="1642"/>
                </a:lnTo>
                <a:lnTo>
                  <a:pt x="2646" y="1646"/>
                </a:lnTo>
                <a:lnTo>
                  <a:pt x="2628" y="1637"/>
                </a:lnTo>
                <a:lnTo>
                  <a:pt x="2613" y="1632"/>
                </a:lnTo>
                <a:lnTo>
                  <a:pt x="2602" y="1632"/>
                </a:lnTo>
                <a:lnTo>
                  <a:pt x="2590" y="1624"/>
                </a:lnTo>
                <a:lnTo>
                  <a:pt x="2576" y="1620"/>
                </a:lnTo>
                <a:lnTo>
                  <a:pt x="2551" y="1625"/>
                </a:lnTo>
                <a:lnTo>
                  <a:pt x="2551" y="1631"/>
                </a:lnTo>
                <a:lnTo>
                  <a:pt x="2576" y="1626"/>
                </a:lnTo>
                <a:lnTo>
                  <a:pt x="2581" y="1630"/>
                </a:lnTo>
                <a:lnTo>
                  <a:pt x="2584" y="1637"/>
                </a:lnTo>
                <a:lnTo>
                  <a:pt x="2595" y="1639"/>
                </a:lnTo>
                <a:lnTo>
                  <a:pt x="2607" y="1647"/>
                </a:lnTo>
                <a:lnTo>
                  <a:pt x="2618" y="1660"/>
                </a:lnTo>
                <a:lnTo>
                  <a:pt x="2627" y="1664"/>
                </a:lnTo>
                <a:lnTo>
                  <a:pt x="2632" y="1667"/>
                </a:lnTo>
                <a:lnTo>
                  <a:pt x="2640" y="1677"/>
                </a:lnTo>
                <a:lnTo>
                  <a:pt x="2648" y="1690"/>
                </a:lnTo>
                <a:lnTo>
                  <a:pt x="2646" y="1695"/>
                </a:lnTo>
                <a:lnTo>
                  <a:pt x="2633" y="1696"/>
                </a:lnTo>
                <a:lnTo>
                  <a:pt x="2622" y="1706"/>
                </a:lnTo>
                <a:lnTo>
                  <a:pt x="2611" y="1710"/>
                </a:lnTo>
                <a:lnTo>
                  <a:pt x="2603" y="1715"/>
                </a:lnTo>
                <a:lnTo>
                  <a:pt x="2600" y="1720"/>
                </a:lnTo>
                <a:lnTo>
                  <a:pt x="2589" y="1727"/>
                </a:lnTo>
                <a:lnTo>
                  <a:pt x="2573" y="1727"/>
                </a:lnTo>
                <a:lnTo>
                  <a:pt x="2562" y="1730"/>
                </a:lnTo>
                <a:lnTo>
                  <a:pt x="2551" y="1734"/>
                </a:lnTo>
                <a:lnTo>
                  <a:pt x="2563" y="1733"/>
                </a:lnTo>
                <a:lnTo>
                  <a:pt x="2575" y="1737"/>
                </a:lnTo>
                <a:lnTo>
                  <a:pt x="2586" y="1742"/>
                </a:lnTo>
                <a:lnTo>
                  <a:pt x="2607" y="1733"/>
                </a:lnTo>
                <a:lnTo>
                  <a:pt x="2616" y="1736"/>
                </a:lnTo>
                <a:lnTo>
                  <a:pt x="2624" y="1743"/>
                </a:lnTo>
                <a:lnTo>
                  <a:pt x="2628" y="1749"/>
                </a:lnTo>
                <a:lnTo>
                  <a:pt x="2633" y="1753"/>
                </a:lnTo>
                <a:lnTo>
                  <a:pt x="2640" y="1755"/>
                </a:lnTo>
                <a:lnTo>
                  <a:pt x="2648" y="1755"/>
                </a:lnTo>
                <a:lnTo>
                  <a:pt x="2652" y="1758"/>
                </a:lnTo>
                <a:lnTo>
                  <a:pt x="2646" y="1761"/>
                </a:lnTo>
                <a:lnTo>
                  <a:pt x="2633" y="1776"/>
                </a:lnTo>
                <a:lnTo>
                  <a:pt x="2623" y="1781"/>
                </a:lnTo>
                <a:lnTo>
                  <a:pt x="2627" y="1782"/>
                </a:lnTo>
                <a:lnTo>
                  <a:pt x="2643" y="1775"/>
                </a:lnTo>
                <a:lnTo>
                  <a:pt x="2643" y="1788"/>
                </a:lnTo>
                <a:lnTo>
                  <a:pt x="2641" y="1798"/>
                </a:lnTo>
                <a:lnTo>
                  <a:pt x="2640" y="1795"/>
                </a:lnTo>
                <a:lnTo>
                  <a:pt x="2635" y="1798"/>
                </a:lnTo>
                <a:lnTo>
                  <a:pt x="2623" y="1802"/>
                </a:lnTo>
                <a:lnTo>
                  <a:pt x="2623" y="1804"/>
                </a:lnTo>
                <a:lnTo>
                  <a:pt x="2628" y="1814"/>
                </a:lnTo>
                <a:lnTo>
                  <a:pt x="2625" y="1829"/>
                </a:lnTo>
                <a:lnTo>
                  <a:pt x="2622" y="1833"/>
                </a:lnTo>
                <a:lnTo>
                  <a:pt x="2622" y="1850"/>
                </a:lnTo>
                <a:lnTo>
                  <a:pt x="2616" y="1865"/>
                </a:lnTo>
                <a:lnTo>
                  <a:pt x="2611" y="1862"/>
                </a:lnTo>
                <a:lnTo>
                  <a:pt x="2606" y="1856"/>
                </a:lnTo>
                <a:lnTo>
                  <a:pt x="2601" y="1860"/>
                </a:lnTo>
                <a:lnTo>
                  <a:pt x="2594" y="1871"/>
                </a:lnTo>
                <a:lnTo>
                  <a:pt x="2587" y="1879"/>
                </a:lnTo>
                <a:lnTo>
                  <a:pt x="2582" y="1887"/>
                </a:lnTo>
                <a:lnTo>
                  <a:pt x="2578" y="1890"/>
                </a:lnTo>
                <a:lnTo>
                  <a:pt x="2574" y="1897"/>
                </a:lnTo>
                <a:lnTo>
                  <a:pt x="2571" y="1904"/>
                </a:lnTo>
                <a:lnTo>
                  <a:pt x="2571" y="1911"/>
                </a:lnTo>
                <a:lnTo>
                  <a:pt x="2567" y="1921"/>
                </a:lnTo>
                <a:lnTo>
                  <a:pt x="2560" y="1930"/>
                </a:lnTo>
                <a:lnTo>
                  <a:pt x="2555" y="1933"/>
                </a:lnTo>
                <a:lnTo>
                  <a:pt x="2546" y="1943"/>
                </a:lnTo>
                <a:lnTo>
                  <a:pt x="2543" y="1957"/>
                </a:lnTo>
                <a:lnTo>
                  <a:pt x="2537" y="1964"/>
                </a:lnTo>
                <a:lnTo>
                  <a:pt x="2535" y="1962"/>
                </a:lnTo>
                <a:lnTo>
                  <a:pt x="2533" y="1948"/>
                </a:lnTo>
                <a:lnTo>
                  <a:pt x="2525" y="1949"/>
                </a:lnTo>
                <a:lnTo>
                  <a:pt x="2517" y="1956"/>
                </a:lnTo>
                <a:lnTo>
                  <a:pt x="2526" y="1973"/>
                </a:lnTo>
                <a:lnTo>
                  <a:pt x="2526" y="1976"/>
                </a:lnTo>
                <a:lnTo>
                  <a:pt x="2521" y="1992"/>
                </a:lnTo>
                <a:lnTo>
                  <a:pt x="2521" y="1997"/>
                </a:lnTo>
                <a:lnTo>
                  <a:pt x="2520" y="2003"/>
                </a:lnTo>
                <a:lnTo>
                  <a:pt x="2517" y="2010"/>
                </a:lnTo>
                <a:lnTo>
                  <a:pt x="2515" y="2013"/>
                </a:lnTo>
                <a:lnTo>
                  <a:pt x="2511" y="2014"/>
                </a:lnTo>
                <a:lnTo>
                  <a:pt x="2511" y="2021"/>
                </a:lnTo>
                <a:lnTo>
                  <a:pt x="2512" y="2028"/>
                </a:lnTo>
                <a:lnTo>
                  <a:pt x="2511" y="2030"/>
                </a:lnTo>
                <a:lnTo>
                  <a:pt x="2506" y="2028"/>
                </a:lnTo>
                <a:lnTo>
                  <a:pt x="2500" y="2028"/>
                </a:lnTo>
                <a:lnTo>
                  <a:pt x="2495" y="2033"/>
                </a:lnTo>
                <a:lnTo>
                  <a:pt x="2498" y="2040"/>
                </a:lnTo>
                <a:lnTo>
                  <a:pt x="2494" y="2046"/>
                </a:lnTo>
                <a:lnTo>
                  <a:pt x="2490" y="2044"/>
                </a:lnTo>
                <a:lnTo>
                  <a:pt x="2484" y="2045"/>
                </a:lnTo>
                <a:lnTo>
                  <a:pt x="2478" y="2060"/>
                </a:lnTo>
                <a:lnTo>
                  <a:pt x="2471" y="2065"/>
                </a:lnTo>
                <a:lnTo>
                  <a:pt x="2469" y="2075"/>
                </a:lnTo>
                <a:lnTo>
                  <a:pt x="2465" y="2081"/>
                </a:lnTo>
                <a:lnTo>
                  <a:pt x="2447" y="2083"/>
                </a:lnTo>
                <a:lnTo>
                  <a:pt x="2440" y="2081"/>
                </a:lnTo>
                <a:lnTo>
                  <a:pt x="2431" y="2088"/>
                </a:lnTo>
                <a:lnTo>
                  <a:pt x="2433" y="2091"/>
                </a:lnTo>
                <a:lnTo>
                  <a:pt x="2435" y="2097"/>
                </a:lnTo>
                <a:lnTo>
                  <a:pt x="2433" y="2105"/>
                </a:lnTo>
                <a:lnTo>
                  <a:pt x="2418" y="2119"/>
                </a:lnTo>
                <a:lnTo>
                  <a:pt x="2413" y="2119"/>
                </a:lnTo>
                <a:lnTo>
                  <a:pt x="2410" y="2131"/>
                </a:lnTo>
                <a:lnTo>
                  <a:pt x="2408" y="2123"/>
                </a:lnTo>
                <a:lnTo>
                  <a:pt x="2402" y="2127"/>
                </a:lnTo>
                <a:lnTo>
                  <a:pt x="2401" y="2135"/>
                </a:lnTo>
                <a:lnTo>
                  <a:pt x="2398" y="2134"/>
                </a:lnTo>
                <a:lnTo>
                  <a:pt x="2395" y="2134"/>
                </a:lnTo>
                <a:lnTo>
                  <a:pt x="2385" y="2141"/>
                </a:lnTo>
                <a:lnTo>
                  <a:pt x="2380" y="2140"/>
                </a:lnTo>
                <a:lnTo>
                  <a:pt x="2372" y="2141"/>
                </a:lnTo>
                <a:lnTo>
                  <a:pt x="2365" y="2152"/>
                </a:lnTo>
                <a:lnTo>
                  <a:pt x="2361" y="2159"/>
                </a:lnTo>
                <a:lnTo>
                  <a:pt x="2356" y="2164"/>
                </a:lnTo>
                <a:lnTo>
                  <a:pt x="2354" y="2170"/>
                </a:lnTo>
                <a:lnTo>
                  <a:pt x="2344" y="2177"/>
                </a:lnTo>
                <a:lnTo>
                  <a:pt x="2328" y="2183"/>
                </a:lnTo>
                <a:lnTo>
                  <a:pt x="2316" y="2189"/>
                </a:lnTo>
                <a:lnTo>
                  <a:pt x="2309" y="2186"/>
                </a:lnTo>
                <a:lnTo>
                  <a:pt x="2302" y="2184"/>
                </a:lnTo>
                <a:lnTo>
                  <a:pt x="2299" y="2189"/>
                </a:lnTo>
                <a:lnTo>
                  <a:pt x="2297" y="2193"/>
                </a:lnTo>
                <a:lnTo>
                  <a:pt x="2291" y="2195"/>
                </a:lnTo>
                <a:lnTo>
                  <a:pt x="2285" y="2193"/>
                </a:lnTo>
                <a:lnTo>
                  <a:pt x="2285" y="2188"/>
                </a:lnTo>
                <a:lnTo>
                  <a:pt x="2277" y="2184"/>
                </a:lnTo>
                <a:lnTo>
                  <a:pt x="2268" y="2190"/>
                </a:lnTo>
                <a:lnTo>
                  <a:pt x="2263" y="2199"/>
                </a:lnTo>
                <a:lnTo>
                  <a:pt x="2256" y="2199"/>
                </a:lnTo>
                <a:lnTo>
                  <a:pt x="2253" y="2193"/>
                </a:lnTo>
                <a:lnTo>
                  <a:pt x="2253" y="2189"/>
                </a:lnTo>
                <a:lnTo>
                  <a:pt x="2245" y="2191"/>
                </a:lnTo>
                <a:lnTo>
                  <a:pt x="2245" y="2202"/>
                </a:lnTo>
                <a:lnTo>
                  <a:pt x="2243" y="2202"/>
                </a:lnTo>
                <a:close/>
              </a:path>
            </a:pathLst>
          </a:custGeom>
          <a:solidFill>
            <a:srgbClr val="016273"/>
          </a:solidFill>
          <a:ln w="6350" cmpd="sng">
            <a:solidFill>
              <a:srgbClr val="016273"/>
            </a:solidFill>
            <a:prstDash val="solid"/>
            <a:round/>
            <a:headEnd/>
            <a:tailEnd/>
          </a:ln>
        </p:spPr>
        <p:txBody>
          <a:bodyPr/>
          <a:lstStyle/>
          <a:p>
            <a:endParaRPr lang="en-US" sz="2156"/>
          </a:p>
        </p:txBody>
      </p:sp>
      <p:sp>
        <p:nvSpPr>
          <p:cNvPr id="299" name="Freeform 115">
            <a:extLst>
              <a:ext uri="{FF2B5EF4-FFF2-40B4-BE49-F238E27FC236}">
                <a16:creationId xmlns:a16="http://schemas.microsoft.com/office/drawing/2014/main" id="{A44903A3-824E-9216-6BDC-AA733814123B}"/>
              </a:ext>
            </a:extLst>
          </p:cNvPr>
          <p:cNvSpPr>
            <a:spLocks noChangeAspect="1"/>
          </p:cNvSpPr>
          <p:nvPr/>
        </p:nvSpPr>
        <p:spPr bwMode="gray">
          <a:xfrm>
            <a:off x="7177450" y="2128592"/>
            <a:ext cx="125390" cy="138110"/>
          </a:xfrm>
          <a:custGeom>
            <a:avLst/>
            <a:gdLst/>
            <a:ahLst/>
            <a:cxnLst>
              <a:cxn ang="0">
                <a:pos x="220" y="310"/>
              </a:cxn>
              <a:cxn ang="0">
                <a:pos x="185" y="277"/>
              </a:cxn>
              <a:cxn ang="0">
                <a:pos x="169" y="266"/>
              </a:cxn>
              <a:cxn ang="0">
                <a:pos x="174" y="262"/>
              </a:cxn>
              <a:cxn ang="0">
                <a:pos x="174" y="236"/>
              </a:cxn>
              <a:cxn ang="0">
                <a:pos x="186" y="226"/>
              </a:cxn>
              <a:cxn ang="0">
                <a:pos x="199" y="212"/>
              </a:cxn>
              <a:cxn ang="0">
                <a:pos x="235" y="200"/>
              </a:cxn>
              <a:cxn ang="0">
                <a:pos x="257" y="181"/>
              </a:cxn>
              <a:cxn ang="0">
                <a:pos x="289" y="155"/>
              </a:cxn>
              <a:cxn ang="0">
                <a:pos x="297" y="121"/>
              </a:cxn>
              <a:cxn ang="0">
                <a:pos x="295" y="101"/>
              </a:cxn>
              <a:cxn ang="0">
                <a:pos x="308" y="80"/>
              </a:cxn>
              <a:cxn ang="0">
                <a:pos x="342" y="46"/>
              </a:cxn>
              <a:cxn ang="0">
                <a:pos x="347" y="41"/>
              </a:cxn>
              <a:cxn ang="0">
                <a:pos x="343" y="27"/>
              </a:cxn>
              <a:cxn ang="0">
                <a:pos x="327" y="11"/>
              </a:cxn>
              <a:cxn ang="0">
                <a:pos x="305" y="9"/>
              </a:cxn>
              <a:cxn ang="0">
                <a:pos x="288" y="44"/>
              </a:cxn>
              <a:cxn ang="0">
                <a:pos x="233" y="74"/>
              </a:cxn>
              <a:cxn ang="0">
                <a:pos x="208" y="83"/>
              </a:cxn>
              <a:cxn ang="0">
                <a:pos x="172" y="118"/>
              </a:cxn>
              <a:cxn ang="0">
                <a:pos x="139" y="103"/>
              </a:cxn>
              <a:cxn ang="0">
                <a:pos x="102" y="142"/>
              </a:cxn>
              <a:cxn ang="0">
                <a:pos x="45" y="178"/>
              </a:cxn>
              <a:cxn ang="0">
                <a:pos x="2" y="220"/>
              </a:cxn>
              <a:cxn ang="0">
                <a:pos x="13" y="235"/>
              </a:cxn>
              <a:cxn ang="0">
                <a:pos x="30" y="239"/>
              </a:cxn>
              <a:cxn ang="0">
                <a:pos x="57" y="245"/>
              </a:cxn>
              <a:cxn ang="0">
                <a:pos x="59" y="258"/>
              </a:cxn>
              <a:cxn ang="0">
                <a:pos x="50" y="301"/>
              </a:cxn>
              <a:cxn ang="0">
                <a:pos x="59" y="307"/>
              </a:cxn>
              <a:cxn ang="0">
                <a:pos x="43" y="320"/>
              </a:cxn>
              <a:cxn ang="0">
                <a:pos x="32" y="339"/>
              </a:cxn>
              <a:cxn ang="0">
                <a:pos x="40" y="353"/>
              </a:cxn>
              <a:cxn ang="0">
                <a:pos x="48" y="355"/>
              </a:cxn>
              <a:cxn ang="0">
                <a:pos x="40" y="361"/>
              </a:cxn>
              <a:cxn ang="0">
                <a:pos x="47" y="366"/>
              </a:cxn>
              <a:cxn ang="0">
                <a:pos x="53" y="377"/>
              </a:cxn>
              <a:cxn ang="0">
                <a:pos x="64" y="372"/>
              </a:cxn>
              <a:cxn ang="0">
                <a:pos x="74" y="360"/>
              </a:cxn>
              <a:cxn ang="0">
                <a:pos x="78" y="356"/>
              </a:cxn>
              <a:cxn ang="0">
                <a:pos x="91" y="368"/>
              </a:cxn>
              <a:cxn ang="0">
                <a:pos x="102" y="369"/>
              </a:cxn>
              <a:cxn ang="0">
                <a:pos x="121" y="374"/>
              </a:cxn>
              <a:cxn ang="0">
                <a:pos x="156" y="340"/>
              </a:cxn>
              <a:cxn ang="0">
                <a:pos x="191" y="340"/>
              </a:cxn>
              <a:cxn ang="0">
                <a:pos x="223" y="318"/>
              </a:cxn>
            </a:cxnLst>
            <a:rect l="0" t="0" r="r" b="b"/>
            <a:pathLst>
              <a:path w="349" h="377">
                <a:moveTo>
                  <a:pt x="223" y="318"/>
                </a:moveTo>
                <a:lnTo>
                  <a:pt x="220" y="310"/>
                </a:lnTo>
                <a:lnTo>
                  <a:pt x="196" y="290"/>
                </a:lnTo>
                <a:lnTo>
                  <a:pt x="185" y="277"/>
                </a:lnTo>
                <a:lnTo>
                  <a:pt x="171" y="272"/>
                </a:lnTo>
                <a:lnTo>
                  <a:pt x="169" y="266"/>
                </a:lnTo>
                <a:lnTo>
                  <a:pt x="174" y="253"/>
                </a:lnTo>
                <a:lnTo>
                  <a:pt x="174" y="262"/>
                </a:lnTo>
                <a:lnTo>
                  <a:pt x="175" y="255"/>
                </a:lnTo>
                <a:lnTo>
                  <a:pt x="174" y="236"/>
                </a:lnTo>
                <a:lnTo>
                  <a:pt x="175" y="229"/>
                </a:lnTo>
                <a:lnTo>
                  <a:pt x="186" y="226"/>
                </a:lnTo>
                <a:lnTo>
                  <a:pt x="196" y="220"/>
                </a:lnTo>
                <a:lnTo>
                  <a:pt x="199" y="212"/>
                </a:lnTo>
                <a:lnTo>
                  <a:pt x="223" y="209"/>
                </a:lnTo>
                <a:lnTo>
                  <a:pt x="235" y="200"/>
                </a:lnTo>
                <a:lnTo>
                  <a:pt x="239" y="194"/>
                </a:lnTo>
                <a:lnTo>
                  <a:pt x="257" y="181"/>
                </a:lnTo>
                <a:lnTo>
                  <a:pt x="274" y="162"/>
                </a:lnTo>
                <a:lnTo>
                  <a:pt x="289" y="155"/>
                </a:lnTo>
                <a:lnTo>
                  <a:pt x="295" y="150"/>
                </a:lnTo>
                <a:lnTo>
                  <a:pt x="297" y="121"/>
                </a:lnTo>
                <a:lnTo>
                  <a:pt x="293" y="112"/>
                </a:lnTo>
                <a:lnTo>
                  <a:pt x="295" y="101"/>
                </a:lnTo>
                <a:lnTo>
                  <a:pt x="304" y="87"/>
                </a:lnTo>
                <a:lnTo>
                  <a:pt x="308" y="80"/>
                </a:lnTo>
                <a:lnTo>
                  <a:pt x="335" y="49"/>
                </a:lnTo>
                <a:lnTo>
                  <a:pt x="342" y="46"/>
                </a:lnTo>
                <a:lnTo>
                  <a:pt x="349" y="48"/>
                </a:lnTo>
                <a:lnTo>
                  <a:pt x="347" y="41"/>
                </a:lnTo>
                <a:lnTo>
                  <a:pt x="343" y="33"/>
                </a:lnTo>
                <a:lnTo>
                  <a:pt x="343" y="27"/>
                </a:lnTo>
                <a:lnTo>
                  <a:pt x="335" y="26"/>
                </a:lnTo>
                <a:lnTo>
                  <a:pt x="327" y="11"/>
                </a:lnTo>
                <a:lnTo>
                  <a:pt x="316" y="0"/>
                </a:lnTo>
                <a:lnTo>
                  <a:pt x="305" y="9"/>
                </a:lnTo>
                <a:lnTo>
                  <a:pt x="298" y="29"/>
                </a:lnTo>
                <a:lnTo>
                  <a:pt x="288" y="44"/>
                </a:lnTo>
                <a:lnTo>
                  <a:pt x="257" y="68"/>
                </a:lnTo>
                <a:lnTo>
                  <a:pt x="233" y="74"/>
                </a:lnTo>
                <a:lnTo>
                  <a:pt x="213" y="74"/>
                </a:lnTo>
                <a:lnTo>
                  <a:pt x="208" y="83"/>
                </a:lnTo>
                <a:lnTo>
                  <a:pt x="214" y="114"/>
                </a:lnTo>
                <a:lnTo>
                  <a:pt x="172" y="118"/>
                </a:lnTo>
                <a:lnTo>
                  <a:pt x="158" y="108"/>
                </a:lnTo>
                <a:lnTo>
                  <a:pt x="139" y="103"/>
                </a:lnTo>
                <a:lnTo>
                  <a:pt x="127" y="113"/>
                </a:lnTo>
                <a:lnTo>
                  <a:pt x="102" y="142"/>
                </a:lnTo>
                <a:lnTo>
                  <a:pt x="84" y="157"/>
                </a:lnTo>
                <a:lnTo>
                  <a:pt x="45" y="178"/>
                </a:lnTo>
                <a:lnTo>
                  <a:pt x="30" y="185"/>
                </a:lnTo>
                <a:lnTo>
                  <a:pt x="2" y="220"/>
                </a:lnTo>
                <a:lnTo>
                  <a:pt x="0" y="224"/>
                </a:lnTo>
                <a:lnTo>
                  <a:pt x="13" y="235"/>
                </a:lnTo>
                <a:lnTo>
                  <a:pt x="16" y="246"/>
                </a:lnTo>
                <a:lnTo>
                  <a:pt x="30" y="239"/>
                </a:lnTo>
                <a:lnTo>
                  <a:pt x="42" y="243"/>
                </a:lnTo>
                <a:lnTo>
                  <a:pt x="57" y="245"/>
                </a:lnTo>
                <a:lnTo>
                  <a:pt x="63" y="248"/>
                </a:lnTo>
                <a:lnTo>
                  <a:pt x="59" y="258"/>
                </a:lnTo>
                <a:lnTo>
                  <a:pt x="56" y="278"/>
                </a:lnTo>
                <a:lnTo>
                  <a:pt x="50" y="301"/>
                </a:lnTo>
                <a:lnTo>
                  <a:pt x="52" y="307"/>
                </a:lnTo>
                <a:lnTo>
                  <a:pt x="59" y="307"/>
                </a:lnTo>
                <a:lnTo>
                  <a:pt x="45" y="315"/>
                </a:lnTo>
                <a:lnTo>
                  <a:pt x="43" y="320"/>
                </a:lnTo>
                <a:lnTo>
                  <a:pt x="37" y="323"/>
                </a:lnTo>
                <a:lnTo>
                  <a:pt x="32" y="339"/>
                </a:lnTo>
                <a:lnTo>
                  <a:pt x="24" y="352"/>
                </a:lnTo>
                <a:lnTo>
                  <a:pt x="40" y="353"/>
                </a:lnTo>
                <a:lnTo>
                  <a:pt x="50" y="350"/>
                </a:lnTo>
                <a:lnTo>
                  <a:pt x="48" y="355"/>
                </a:lnTo>
                <a:lnTo>
                  <a:pt x="45" y="361"/>
                </a:lnTo>
                <a:lnTo>
                  <a:pt x="40" y="361"/>
                </a:lnTo>
                <a:lnTo>
                  <a:pt x="41" y="368"/>
                </a:lnTo>
                <a:lnTo>
                  <a:pt x="47" y="366"/>
                </a:lnTo>
                <a:lnTo>
                  <a:pt x="51" y="376"/>
                </a:lnTo>
                <a:lnTo>
                  <a:pt x="53" y="377"/>
                </a:lnTo>
                <a:lnTo>
                  <a:pt x="61" y="377"/>
                </a:lnTo>
                <a:lnTo>
                  <a:pt x="64" y="372"/>
                </a:lnTo>
                <a:lnTo>
                  <a:pt x="71" y="370"/>
                </a:lnTo>
                <a:lnTo>
                  <a:pt x="74" y="360"/>
                </a:lnTo>
                <a:lnTo>
                  <a:pt x="72" y="355"/>
                </a:lnTo>
                <a:lnTo>
                  <a:pt x="78" y="356"/>
                </a:lnTo>
                <a:lnTo>
                  <a:pt x="84" y="365"/>
                </a:lnTo>
                <a:lnTo>
                  <a:pt x="91" y="368"/>
                </a:lnTo>
                <a:lnTo>
                  <a:pt x="99" y="374"/>
                </a:lnTo>
                <a:lnTo>
                  <a:pt x="102" y="369"/>
                </a:lnTo>
                <a:lnTo>
                  <a:pt x="113" y="365"/>
                </a:lnTo>
                <a:lnTo>
                  <a:pt x="121" y="374"/>
                </a:lnTo>
                <a:lnTo>
                  <a:pt x="134" y="363"/>
                </a:lnTo>
                <a:lnTo>
                  <a:pt x="156" y="340"/>
                </a:lnTo>
                <a:lnTo>
                  <a:pt x="174" y="339"/>
                </a:lnTo>
                <a:lnTo>
                  <a:pt x="191" y="340"/>
                </a:lnTo>
                <a:lnTo>
                  <a:pt x="206" y="334"/>
                </a:lnTo>
                <a:lnTo>
                  <a:pt x="223" y="31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300" name="Group 116">
            <a:extLst>
              <a:ext uri="{FF2B5EF4-FFF2-40B4-BE49-F238E27FC236}">
                <a16:creationId xmlns:a16="http://schemas.microsoft.com/office/drawing/2014/main" id="{08B1EEB2-9AAE-F47D-E070-71D0F9D26D4A}"/>
              </a:ext>
            </a:extLst>
          </p:cNvPr>
          <p:cNvGrpSpPr>
            <a:grpSpLocks noChangeAspect="1"/>
          </p:cNvGrpSpPr>
          <p:nvPr/>
        </p:nvGrpSpPr>
        <p:grpSpPr bwMode="gray">
          <a:xfrm>
            <a:off x="6015028" y="1122569"/>
            <a:ext cx="1978728" cy="1090256"/>
            <a:chOff x="2730" y="960"/>
            <a:chExt cx="1873" cy="1032"/>
          </a:xfrm>
          <a:solidFill>
            <a:schemeClr val="bg1">
              <a:lumMod val="85000"/>
            </a:schemeClr>
          </a:solidFill>
        </p:grpSpPr>
        <p:grpSp>
          <p:nvGrpSpPr>
            <p:cNvPr id="301" name="Group 117">
              <a:extLst>
                <a:ext uri="{FF2B5EF4-FFF2-40B4-BE49-F238E27FC236}">
                  <a16:creationId xmlns:a16="http://schemas.microsoft.com/office/drawing/2014/main" id="{C03BAE42-952A-391A-0C95-A187954F8A26}"/>
                </a:ext>
              </a:extLst>
            </p:cNvPr>
            <p:cNvGrpSpPr>
              <a:grpSpLocks noChangeAspect="1"/>
            </p:cNvGrpSpPr>
            <p:nvPr/>
          </p:nvGrpSpPr>
          <p:grpSpPr bwMode="gray">
            <a:xfrm>
              <a:off x="3044" y="960"/>
              <a:ext cx="1473" cy="481"/>
              <a:chOff x="3044" y="960"/>
              <a:chExt cx="1473" cy="481"/>
            </a:xfrm>
            <a:grpFill/>
          </p:grpSpPr>
          <p:sp>
            <p:nvSpPr>
              <p:cNvPr id="305" name="Freeform 118">
                <a:extLst>
                  <a:ext uri="{FF2B5EF4-FFF2-40B4-BE49-F238E27FC236}">
                    <a16:creationId xmlns:a16="http://schemas.microsoft.com/office/drawing/2014/main" id="{1F4A667F-4167-EDCA-2315-88E5993D56DE}"/>
                  </a:ext>
                </a:extLst>
              </p:cNvPr>
              <p:cNvSpPr>
                <a:spLocks noChangeAspect="1"/>
              </p:cNvSpPr>
              <p:nvPr/>
            </p:nvSpPr>
            <p:spPr bwMode="gray">
              <a:xfrm>
                <a:off x="3044" y="1416"/>
                <a:ext cx="23" cy="25"/>
              </a:xfrm>
              <a:custGeom>
                <a:avLst/>
                <a:gdLst/>
                <a:ahLst/>
                <a:cxnLst>
                  <a:cxn ang="0">
                    <a:pos x="27" y="8"/>
                  </a:cxn>
                  <a:cxn ang="0">
                    <a:pos x="29" y="5"/>
                  </a:cxn>
                  <a:cxn ang="0">
                    <a:pos x="34" y="3"/>
                  </a:cxn>
                  <a:cxn ang="0">
                    <a:pos x="38" y="7"/>
                  </a:cxn>
                  <a:cxn ang="0">
                    <a:pos x="49" y="0"/>
                  </a:cxn>
                  <a:cxn ang="0">
                    <a:pos x="54" y="0"/>
                  </a:cxn>
                  <a:cxn ang="0">
                    <a:pos x="94" y="37"/>
                  </a:cxn>
                  <a:cxn ang="0">
                    <a:pos x="100" y="51"/>
                  </a:cxn>
                  <a:cxn ang="0">
                    <a:pos x="105" y="53"/>
                  </a:cxn>
                  <a:cxn ang="0">
                    <a:pos x="105" y="34"/>
                  </a:cxn>
                  <a:cxn ang="0">
                    <a:pos x="109" y="49"/>
                  </a:cxn>
                  <a:cxn ang="0">
                    <a:pos x="116" y="65"/>
                  </a:cxn>
                  <a:cxn ang="0">
                    <a:pos x="115" y="78"/>
                  </a:cxn>
                  <a:cxn ang="0">
                    <a:pos x="109" y="64"/>
                  </a:cxn>
                  <a:cxn ang="0">
                    <a:pos x="97" y="76"/>
                  </a:cxn>
                  <a:cxn ang="0">
                    <a:pos x="77" y="105"/>
                  </a:cxn>
                  <a:cxn ang="0">
                    <a:pos x="63" y="113"/>
                  </a:cxn>
                  <a:cxn ang="0">
                    <a:pos x="55" y="113"/>
                  </a:cxn>
                  <a:cxn ang="0">
                    <a:pos x="45" y="124"/>
                  </a:cxn>
                  <a:cxn ang="0">
                    <a:pos x="35" y="125"/>
                  </a:cxn>
                  <a:cxn ang="0">
                    <a:pos x="30" y="118"/>
                  </a:cxn>
                  <a:cxn ang="0">
                    <a:pos x="28" y="126"/>
                  </a:cxn>
                  <a:cxn ang="0">
                    <a:pos x="19" y="118"/>
                  </a:cxn>
                  <a:cxn ang="0">
                    <a:pos x="12" y="105"/>
                  </a:cxn>
                  <a:cxn ang="0">
                    <a:pos x="6" y="105"/>
                  </a:cxn>
                  <a:cxn ang="0">
                    <a:pos x="4" y="118"/>
                  </a:cxn>
                  <a:cxn ang="0">
                    <a:pos x="8" y="125"/>
                  </a:cxn>
                  <a:cxn ang="0">
                    <a:pos x="2" y="115"/>
                  </a:cxn>
                  <a:cxn ang="0">
                    <a:pos x="0" y="104"/>
                  </a:cxn>
                  <a:cxn ang="0">
                    <a:pos x="2" y="91"/>
                  </a:cxn>
                  <a:cxn ang="0">
                    <a:pos x="3" y="56"/>
                  </a:cxn>
                  <a:cxn ang="0">
                    <a:pos x="7" y="41"/>
                  </a:cxn>
                  <a:cxn ang="0">
                    <a:pos x="19" y="17"/>
                  </a:cxn>
                  <a:cxn ang="0">
                    <a:pos x="27" y="8"/>
                  </a:cxn>
                </a:cxnLst>
                <a:rect l="0" t="0" r="r" b="b"/>
                <a:pathLst>
                  <a:path w="116" h="126">
                    <a:moveTo>
                      <a:pt x="27" y="8"/>
                    </a:moveTo>
                    <a:lnTo>
                      <a:pt x="29" y="5"/>
                    </a:lnTo>
                    <a:lnTo>
                      <a:pt x="34" y="3"/>
                    </a:lnTo>
                    <a:lnTo>
                      <a:pt x="38" y="7"/>
                    </a:lnTo>
                    <a:lnTo>
                      <a:pt x="49" y="0"/>
                    </a:lnTo>
                    <a:lnTo>
                      <a:pt x="54" y="0"/>
                    </a:lnTo>
                    <a:lnTo>
                      <a:pt x="94" y="37"/>
                    </a:lnTo>
                    <a:lnTo>
                      <a:pt x="100" y="51"/>
                    </a:lnTo>
                    <a:lnTo>
                      <a:pt x="105" y="53"/>
                    </a:lnTo>
                    <a:lnTo>
                      <a:pt x="105" y="34"/>
                    </a:lnTo>
                    <a:lnTo>
                      <a:pt x="109" y="49"/>
                    </a:lnTo>
                    <a:lnTo>
                      <a:pt x="116" y="65"/>
                    </a:lnTo>
                    <a:lnTo>
                      <a:pt x="115" y="78"/>
                    </a:lnTo>
                    <a:lnTo>
                      <a:pt x="109" y="64"/>
                    </a:lnTo>
                    <a:lnTo>
                      <a:pt x="97" y="76"/>
                    </a:lnTo>
                    <a:lnTo>
                      <a:pt x="77" y="105"/>
                    </a:lnTo>
                    <a:lnTo>
                      <a:pt x="63" y="113"/>
                    </a:lnTo>
                    <a:lnTo>
                      <a:pt x="55" y="113"/>
                    </a:lnTo>
                    <a:lnTo>
                      <a:pt x="45" y="124"/>
                    </a:lnTo>
                    <a:lnTo>
                      <a:pt x="35" y="125"/>
                    </a:lnTo>
                    <a:lnTo>
                      <a:pt x="30" y="118"/>
                    </a:lnTo>
                    <a:lnTo>
                      <a:pt x="28" y="126"/>
                    </a:lnTo>
                    <a:lnTo>
                      <a:pt x="19" y="118"/>
                    </a:lnTo>
                    <a:lnTo>
                      <a:pt x="12" y="105"/>
                    </a:lnTo>
                    <a:lnTo>
                      <a:pt x="6" y="105"/>
                    </a:lnTo>
                    <a:lnTo>
                      <a:pt x="4" y="118"/>
                    </a:lnTo>
                    <a:lnTo>
                      <a:pt x="8" y="125"/>
                    </a:lnTo>
                    <a:lnTo>
                      <a:pt x="2" y="115"/>
                    </a:lnTo>
                    <a:lnTo>
                      <a:pt x="0" y="104"/>
                    </a:lnTo>
                    <a:lnTo>
                      <a:pt x="2" y="91"/>
                    </a:lnTo>
                    <a:lnTo>
                      <a:pt x="3" y="56"/>
                    </a:lnTo>
                    <a:lnTo>
                      <a:pt x="7" y="41"/>
                    </a:lnTo>
                    <a:lnTo>
                      <a:pt x="19" y="17"/>
                    </a:lnTo>
                    <a:lnTo>
                      <a:pt x="27" y="8"/>
                    </a:lnTo>
                    <a:close/>
                  </a:path>
                </a:pathLst>
              </a:custGeom>
              <a:grpFill/>
              <a:ln w="6350" cmpd="sng">
                <a:solidFill>
                  <a:schemeClr val="bg1"/>
                </a:solidFill>
                <a:prstDash val="solid"/>
                <a:round/>
                <a:headEnd/>
                <a:tailEnd/>
              </a:ln>
            </p:spPr>
            <p:txBody>
              <a:bodyPr/>
              <a:lstStyle/>
              <a:p>
                <a:endParaRPr lang="en-US" sz="2156"/>
              </a:p>
            </p:txBody>
          </p:sp>
          <p:sp>
            <p:nvSpPr>
              <p:cNvPr id="306" name="Freeform 119">
                <a:extLst>
                  <a:ext uri="{FF2B5EF4-FFF2-40B4-BE49-F238E27FC236}">
                    <a16:creationId xmlns:a16="http://schemas.microsoft.com/office/drawing/2014/main" id="{C3BDE808-2517-3562-5BFA-9798A30A840C}"/>
                  </a:ext>
                </a:extLst>
              </p:cNvPr>
              <p:cNvSpPr>
                <a:spLocks noChangeAspect="1"/>
              </p:cNvSpPr>
              <p:nvPr/>
            </p:nvSpPr>
            <p:spPr bwMode="gray">
              <a:xfrm>
                <a:off x="3605" y="995"/>
                <a:ext cx="67" cy="84"/>
              </a:xfrm>
              <a:custGeom>
                <a:avLst/>
                <a:gdLst/>
                <a:ahLst/>
                <a:cxnLst>
                  <a:cxn ang="0">
                    <a:pos x="42" y="277"/>
                  </a:cxn>
                  <a:cxn ang="0">
                    <a:pos x="52" y="238"/>
                  </a:cxn>
                  <a:cxn ang="0">
                    <a:pos x="66" y="185"/>
                  </a:cxn>
                  <a:cxn ang="0">
                    <a:pos x="96" y="201"/>
                  </a:cxn>
                  <a:cxn ang="0">
                    <a:pos x="80" y="149"/>
                  </a:cxn>
                  <a:cxn ang="0">
                    <a:pos x="92" y="119"/>
                  </a:cxn>
                  <a:cxn ang="0">
                    <a:pos x="93" y="115"/>
                  </a:cxn>
                  <a:cxn ang="0">
                    <a:pos x="100" y="94"/>
                  </a:cxn>
                  <a:cxn ang="0">
                    <a:pos x="105" y="88"/>
                  </a:cxn>
                  <a:cxn ang="0">
                    <a:pos x="124" y="52"/>
                  </a:cxn>
                  <a:cxn ang="0">
                    <a:pos x="124" y="29"/>
                  </a:cxn>
                  <a:cxn ang="0">
                    <a:pos x="136" y="39"/>
                  </a:cxn>
                  <a:cxn ang="0">
                    <a:pos x="155" y="62"/>
                  </a:cxn>
                  <a:cxn ang="0">
                    <a:pos x="155" y="16"/>
                  </a:cxn>
                  <a:cxn ang="0">
                    <a:pos x="194" y="12"/>
                  </a:cxn>
                  <a:cxn ang="0">
                    <a:pos x="195" y="29"/>
                  </a:cxn>
                  <a:cxn ang="0">
                    <a:pos x="208" y="30"/>
                  </a:cxn>
                  <a:cxn ang="0">
                    <a:pos x="195" y="73"/>
                  </a:cxn>
                  <a:cxn ang="0">
                    <a:pos x="194" y="108"/>
                  </a:cxn>
                  <a:cxn ang="0">
                    <a:pos x="209" y="103"/>
                  </a:cxn>
                  <a:cxn ang="0">
                    <a:pos x="219" y="66"/>
                  </a:cxn>
                  <a:cxn ang="0">
                    <a:pos x="233" y="79"/>
                  </a:cxn>
                  <a:cxn ang="0">
                    <a:pos x="238" y="99"/>
                  </a:cxn>
                  <a:cxn ang="0">
                    <a:pos x="249" y="72"/>
                  </a:cxn>
                  <a:cxn ang="0">
                    <a:pos x="262" y="95"/>
                  </a:cxn>
                  <a:cxn ang="0">
                    <a:pos x="261" y="119"/>
                  </a:cxn>
                  <a:cxn ang="0">
                    <a:pos x="273" y="131"/>
                  </a:cxn>
                  <a:cxn ang="0">
                    <a:pos x="279" y="110"/>
                  </a:cxn>
                  <a:cxn ang="0">
                    <a:pos x="292" y="163"/>
                  </a:cxn>
                  <a:cxn ang="0">
                    <a:pos x="334" y="195"/>
                  </a:cxn>
                  <a:cxn ang="0">
                    <a:pos x="337" y="234"/>
                  </a:cxn>
                  <a:cxn ang="0">
                    <a:pos x="337" y="259"/>
                  </a:cxn>
                  <a:cxn ang="0">
                    <a:pos x="318" y="312"/>
                  </a:cxn>
                  <a:cxn ang="0">
                    <a:pos x="301" y="317"/>
                  </a:cxn>
                  <a:cxn ang="0">
                    <a:pos x="242" y="344"/>
                  </a:cxn>
                  <a:cxn ang="0">
                    <a:pos x="216" y="347"/>
                  </a:cxn>
                  <a:cxn ang="0">
                    <a:pos x="200" y="346"/>
                  </a:cxn>
                  <a:cxn ang="0">
                    <a:pos x="190" y="360"/>
                  </a:cxn>
                  <a:cxn ang="0">
                    <a:pos x="149" y="352"/>
                  </a:cxn>
                  <a:cxn ang="0">
                    <a:pos x="133" y="352"/>
                  </a:cxn>
                  <a:cxn ang="0">
                    <a:pos x="92" y="368"/>
                  </a:cxn>
                  <a:cxn ang="0">
                    <a:pos x="77" y="385"/>
                  </a:cxn>
                  <a:cxn ang="0">
                    <a:pos x="41" y="409"/>
                  </a:cxn>
                  <a:cxn ang="0">
                    <a:pos x="6" y="416"/>
                  </a:cxn>
                  <a:cxn ang="0">
                    <a:pos x="12" y="398"/>
                  </a:cxn>
                  <a:cxn ang="0">
                    <a:pos x="0" y="393"/>
                  </a:cxn>
                  <a:cxn ang="0">
                    <a:pos x="9" y="355"/>
                  </a:cxn>
                  <a:cxn ang="0">
                    <a:pos x="33" y="297"/>
                  </a:cxn>
                </a:cxnLst>
                <a:rect l="0" t="0" r="r" b="b"/>
                <a:pathLst>
                  <a:path w="337" h="418">
                    <a:moveTo>
                      <a:pt x="33" y="286"/>
                    </a:moveTo>
                    <a:lnTo>
                      <a:pt x="42" y="277"/>
                    </a:lnTo>
                    <a:lnTo>
                      <a:pt x="42" y="269"/>
                    </a:lnTo>
                    <a:lnTo>
                      <a:pt x="52" y="238"/>
                    </a:lnTo>
                    <a:lnTo>
                      <a:pt x="49" y="228"/>
                    </a:lnTo>
                    <a:lnTo>
                      <a:pt x="66" y="185"/>
                    </a:lnTo>
                    <a:lnTo>
                      <a:pt x="85" y="202"/>
                    </a:lnTo>
                    <a:lnTo>
                      <a:pt x="96" y="201"/>
                    </a:lnTo>
                    <a:lnTo>
                      <a:pt x="80" y="183"/>
                    </a:lnTo>
                    <a:lnTo>
                      <a:pt x="80" y="149"/>
                    </a:lnTo>
                    <a:lnTo>
                      <a:pt x="81" y="131"/>
                    </a:lnTo>
                    <a:lnTo>
                      <a:pt x="92" y="119"/>
                    </a:lnTo>
                    <a:lnTo>
                      <a:pt x="100" y="118"/>
                    </a:lnTo>
                    <a:lnTo>
                      <a:pt x="93" y="115"/>
                    </a:lnTo>
                    <a:lnTo>
                      <a:pt x="93" y="103"/>
                    </a:lnTo>
                    <a:lnTo>
                      <a:pt x="100" y="94"/>
                    </a:lnTo>
                    <a:lnTo>
                      <a:pt x="109" y="92"/>
                    </a:lnTo>
                    <a:lnTo>
                      <a:pt x="105" y="88"/>
                    </a:lnTo>
                    <a:lnTo>
                      <a:pt x="105" y="73"/>
                    </a:lnTo>
                    <a:lnTo>
                      <a:pt x="124" y="52"/>
                    </a:lnTo>
                    <a:lnTo>
                      <a:pt x="125" y="44"/>
                    </a:lnTo>
                    <a:lnTo>
                      <a:pt x="124" y="29"/>
                    </a:lnTo>
                    <a:lnTo>
                      <a:pt x="130" y="24"/>
                    </a:lnTo>
                    <a:lnTo>
                      <a:pt x="136" y="39"/>
                    </a:lnTo>
                    <a:lnTo>
                      <a:pt x="139" y="56"/>
                    </a:lnTo>
                    <a:lnTo>
                      <a:pt x="155" y="62"/>
                    </a:lnTo>
                    <a:lnTo>
                      <a:pt x="157" y="48"/>
                    </a:lnTo>
                    <a:lnTo>
                      <a:pt x="155" y="16"/>
                    </a:lnTo>
                    <a:lnTo>
                      <a:pt x="166" y="0"/>
                    </a:lnTo>
                    <a:lnTo>
                      <a:pt x="194" y="12"/>
                    </a:lnTo>
                    <a:lnTo>
                      <a:pt x="194" y="36"/>
                    </a:lnTo>
                    <a:lnTo>
                      <a:pt x="195" y="29"/>
                    </a:lnTo>
                    <a:lnTo>
                      <a:pt x="200" y="23"/>
                    </a:lnTo>
                    <a:lnTo>
                      <a:pt x="208" y="30"/>
                    </a:lnTo>
                    <a:lnTo>
                      <a:pt x="208" y="43"/>
                    </a:lnTo>
                    <a:lnTo>
                      <a:pt x="195" y="73"/>
                    </a:lnTo>
                    <a:lnTo>
                      <a:pt x="197" y="94"/>
                    </a:lnTo>
                    <a:lnTo>
                      <a:pt x="194" y="108"/>
                    </a:lnTo>
                    <a:lnTo>
                      <a:pt x="194" y="122"/>
                    </a:lnTo>
                    <a:lnTo>
                      <a:pt x="209" y="103"/>
                    </a:lnTo>
                    <a:lnTo>
                      <a:pt x="219" y="84"/>
                    </a:lnTo>
                    <a:lnTo>
                      <a:pt x="219" y="66"/>
                    </a:lnTo>
                    <a:lnTo>
                      <a:pt x="224" y="65"/>
                    </a:lnTo>
                    <a:lnTo>
                      <a:pt x="233" y="79"/>
                    </a:lnTo>
                    <a:lnTo>
                      <a:pt x="236" y="94"/>
                    </a:lnTo>
                    <a:lnTo>
                      <a:pt x="238" y="99"/>
                    </a:lnTo>
                    <a:lnTo>
                      <a:pt x="245" y="88"/>
                    </a:lnTo>
                    <a:lnTo>
                      <a:pt x="249" y="72"/>
                    </a:lnTo>
                    <a:lnTo>
                      <a:pt x="258" y="77"/>
                    </a:lnTo>
                    <a:lnTo>
                      <a:pt x="262" y="95"/>
                    </a:lnTo>
                    <a:lnTo>
                      <a:pt x="259" y="110"/>
                    </a:lnTo>
                    <a:lnTo>
                      <a:pt x="261" y="119"/>
                    </a:lnTo>
                    <a:lnTo>
                      <a:pt x="267" y="131"/>
                    </a:lnTo>
                    <a:lnTo>
                      <a:pt x="273" y="131"/>
                    </a:lnTo>
                    <a:lnTo>
                      <a:pt x="272" y="118"/>
                    </a:lnTo>
                    <a:lnTo>
                      <a:pt x="279" y="110"/>
                    </a:lnTo>
                    <a:lnTo>
                      <a:pt x="284" y="137"/>
                    </a:lnTo>
                    <a:lnTo>
                      <a:pt x="292" y="163"/>
                    </a:lnTo>
                    <a:lnTo>
                      <a:pt x="326" y="184"/>
                    </a:lnTo>
                    <a:lnTo>
                      <a:pt x="334" y="195"/>
                    </a:lnTo>
                    <a:lnTo>
                      <a:pt x="337" y="217"/>
                    </a:lnTo>
                    <a:lnTo>
                      <a:pt x="337" y="234"/>
                    </a:lnTo>
                    <a:lnTo>
                      <a:pt x="333" y="245"/>
                    </a:lnTo>
                    <a:lnTo>
                      <a:pt x="337" y="259"/>
                    </a:lnTo>
                    <a:lnTo>
                      <a:pt x="337" y="276"/>
                    </a:lnTo>
                    <a:lnTo>
                      <a:pt x="318" y="312"/>
                    </a:lnTo>
                    <a:lnTo>
                      <a:pt x="307" y="323"/>
                    </a:lnTo>
                    <a:lnTo>
                      <a:pt x="301" y="317"/>
                    </a:lnTo>
                    <a:lnTo>
                      <a:pt x="280" y="321"/>
                    </a:lnTo>
                    <a:lnTo>
                      <a:pt x="242" y="344"/>
                    </a:lnTo>
                    <a:lnTo>
                      <a:pt x="226" y="341"/>
                    </a:lnTo>
                    <a:lnTo>
                      <a:pt x="216" y="347"/>
                    </a:lnTo>
                    <a:lnTo>
                      <a:pt x="205" y="344"/>
                    </a:lnTo>
                    <a:lnTo>
                      <a:pt x="200" y="346"/>
                    </a:lnTo>
                    <a:lnTo>
                      <a:pt x="199" y="355"/>
                    </a:lnTo>
                    <a:lnTo>
                      <a:pt x="190" y="360"/>
                    </a:lnTo>
                    <a:lnTo>
                      <a:pt x="176" y="342"/>
                    </a:lnTo>
                    <a:lnTo>
                      <a:pt x="149" y="352"/>
                    </a:lnTo>
                    <a:lnTo>
                      <a:pt x="143" y="346"/>
                    </a:lnTo>
                    <a:lnTo>
                      <a:pt x="133" y="352"/>
                    </a:lnTo>
                    <a:lnTo>
                      <a:pt x="98" y="350"/>
                    </a:lnTo>
                    <a:lnTo>
                      <a:pt x="92" y="368"/>
                    </a:lnTo>
                    <a:lnTo>
                      <a:pt x="86" y="371"/>
                    </a:lnTo>
                    <a:lnTo>
                      <a:pt x="77" y="385"/>
                    </a:lnTo>
                    <a:lnTo>
                      <a:pt x="53" y="396"/>
                    </a:lnTo>
                    <a:lnTo>
                      <a:pt x="41" y="409"/>
                    </a:lnTo>
                    <a:lnTo>
                      <a:pt x="33" y="418"/>
                    </a:lnTo>
                    <a:lnTo>
                      <a:pt x="6" y="416"/>
                    </a:lnTo>
                    <a:lnTo>
                      <a:pt x="7" y="409"/>
                    </a:lnTo>
                    <a:lnTo>
                      <a:pt x="12" y="398"/>
                    </a:lnTo>
                    <a:lnTo>
                      <a:pt x="11" y="387"/>
                    </a:lnTo>
                    <a:lnTo>
                      <a:pt x="0" y="393"/>
                    </a:lnTo>
                    <a:lnTo>
                      <a:pt x="4" y="366"/>
                    </a:lnTo>
                    <a:lnTo>
                      <a:pt x="9" y="355"/>
                    </a:lnTo>
                    <a:lnTo>
                      <a:pt x="38" y="302"/>
                    </a:lnTo>
                    <a:lnTo>
                      <a:pt x="33" y="297"/>
                    </a:lnTo>
                    <a:lnTo>
                      <a:pt x="33" y="286"/>
                    </a:lnTo>
                    <a:close/>
                  </a:path>
                </a:pathLst>
              </a:custGeom>
              <a:grpFill/>
              <a:ln w="6350" cmpd="sng">
                <a:solidFill>
                  <a:schemeClr val="bg1"/>
                </a:solidFill>
                <a:prstDash val="solid"/>
                <a:round/>
                <a:headEnd/>
                <a:tailEnd/>
              </a:ln>
            </p:spPr>
            <p:txBody>
              <a:bodyPr/>
              <a:lstStyle/>
              <a:p>
                <a:endParaRPr lang="en-US" sz="2156"/>
              </a:p>
            </p:txBody>
          </p:sp>
          <p:sp>
            <p:nvSpPr>
              <p:cNvPr id="307" name="Freeform 120">
                <a:extLst>
                  <a:ext uri="{FF2B5EF4-FFF2-40B4-BE49-F238E27FC236}">
                    <a16:creationId xmlns:a16="http://schemas.microsoft.com/office/drawing/2014/main" id="{E637C933-CEB4-180F-6358-024BD6803FE1}"/>
                  </a:ext>
                </a:extLst>
              </p:cNvPr>
              <p:cNvSpPr>
                <a:spLocks noChangeAspect="1"/>
              </p:cNvSpPr>
              <p:nvPr/>
            </p:nvSpPr>
            <p:spPr bwMode="gray">
              <a:xfrm>
                <a:off x="4015" y="1163"/>
                <a:ext cx="73" cy="67"/>
              </a:xfrm>
              <a:custGeom>
                <a:avLst/>
                <a:gdLst/>
                <a:ahLst/>
                <a:cxnLst>
                  <a:cxn ang="0">
                    <a:pos x="179" y="89"/>
                  </a:cxn>
                  <a:cxn ang="0">
                    <a:pos x="185" y="89"/>
                  </a:cxn>
                  <a:cxn ang="0">
                    <a:pos x="200" y="103"/>
                  </a:cxn>
                  <a:cxn ang="0">
                    <a:pos x="194" y="120"/>
                  </a:cxn>
                  <a:cxn ang="0">
                    <a:pos x="195" y="127"/>
                  </a:cxn>
                  <a:cxn ang="0">
                    <a:pos x="205" y="132"/>
                  </a:cxn>
                  <a:cxn ang="0">
                    <a:pos x="216" y="133"/>
                  </a:cxn>
                  <a:cxn ang="0">
                    <a:pos x="228" y="133"/>
                  </a:cxn>
                  <a:cxn ang="0">
                    <a:pos x="233" y="103"/>
                  </a:cxn>
                  <a:cxn ang="0">
                    <a:pos x="225" y="60"/>
                  </a:cxn>
                  <a:cxn ang="0">
                    <a:pos x="235" y="34"/>
                  </a:cxn>
                  <a:cxn ang="0">
                    <a:pos x="268" y="49"/>
                  </a:cxn>
                  <a:cxn ang="0">
                    <a:pos x="290" y="89"/>
                  </a:cxn>
                  <a:cxn ang="0">
                    <a:pos x="307" y="109"/>
                  </a:cxn>
                  <a:cxn ang="0">
                    <a:pos x="314" y="127"/>
                  </a:cxn>
                  <a:cxn ang="0">
                    <a:pos x="309" y="151"/>
                  </a:cxn>
                  <a:cxn ang="0">
                    <a:pos x="300" y="170"/>
                  </a:cxn>
                  <a:cxn ang="0">
                    <a:pos x="296" y="191"/>
                  </a:cxn>
                  <a:cxn ang="0">
                    <a:pos x="309" y="234"/>
                  </a:cxn>
                  <a:cxn ang="0">
                    <a:pos x="344" y="259"/>
                  </a:cxn>
                  <a:cxn ang="0">
                    <a:pos x="365" y="280"/>
                  </a:cxn>
                  <a:cxn ang="0">
                    <a:pos x="343" y="289"/>
                  </a:cxn>
                  <a:cxn ang="0">
                    <a:pos x="314" y="287"/>
                  </a:cxn>
                  <a:cxn ang="0">
                    <a:pos x="305" y="302"/>
                  </a:cxn>
                  <a:cxn ang="0">
                    <a:pos x="287" y="272"/>
                  </a:cxn>
                  <a:cxn ang="0">
                    <a:pos x="279" y="253"/>
                  </a:cxn>
                  <a:cxn ang="0">
                    <a:pos x="238" y="280"/>
                  </a:cxn>
                  <a:cxn ang="0">
                    <a:pos x="211" y="301"/>
                  </a:cxn>
                  <a:cxn ang="0">
                    <a:pos x="174" y="310"/>
                  </a:cxn>
                  <a:cxn ang="0">
                    <a:pos x="172" y="303"/>
                  </a:cxn>
                  <a:cxn ang="0">
                    <a:pos x="169" y="289"/>
                  </a:cxn>
                  <a:cxn ang="0">
                    <a:pos x="162" y="256"/>
                  </a:cxn>
                  <a:cxn ang="0">
                    <a:pos x="146" y="288"/>
                  </a:cxn>
                  <a:cxn ang="0">
                    <a:pos x="150" y="298"/>
                  </a:cxn>
                  <a:cxn ang="0">
                    <a:pos x="140" y="331"/>
                  </a:cxn>
                  <a:cxn ang="0">
                    <a:pos x="113" y="324"/>
                  </a:cxn>
                  <a:cxn ang="0">
                    <a:pos x="70" y="307"/>
                  </a:cxn>
                  <a:cxn ang="0">
                    <a:pos x="54" y="260"/>
                  </a:cxn>
                  <a:cxn ang="0">
                    <a:pos x="15" y="242"/>
                  </a:cxn>
                  <a:cxn ang="0">
                    <a:pos x="0" y="196"/>
                  </a:cxn>
                  <a:cxn ang="0">
                    <a:pos x="20" y="196"/>
                  </a:cxn>
                  <a:cxn ang="0">
                    <a:pos x="27" y="179"/>
                  </a:cxn>
                  <a:cxn ang="0">
                    <a:pos x="15" y="176"/>
                  </a:cxn>
                  <a:cxn ang="0">
                    <a:pos x="26" y="173"/>
                  </a:cxn>
                  <a:cxn ang="0">
                    <a:pos x="13" y="152"/>
                  </a:cxn>
                  <a:cxn ang="0">
                    <a:pos x="8" y="140"/>
                  </a:cxn>
                  <a:cxn ang="0">
                    <a:pos x="21" y="143"/>
                  </a:cxn>
                  <a:cxn ang="0">
                    <a:pos x="17" y="122"/>
                  </a:cxn>
                  <a:cxn ang="0">
                    <a:pos x="26" y="99"/>
                  </a:cxn>
                  <a:cxn ang="0">
                    <a:pos x="44" y="95"/>
                  </a:cxn>
                  <a:cxn ang="0">
                    <a:pos x="33" y="88"/>
                  </a:cxn>
                  <a:cxn ang="0">
                    <a:pos x="26" y="67"/>
                  </a:cxn>
                  <a:cxn ang="0">
                    <a:pos x="36" y="51"/>
                  </a:cxn>
                  <a:cxn ang="0">
                    <a:pos x="67" y="43"/>
                  </a:cxn>
                  <a:cxn ang="0">
                    <a:pos x="80" y="22"/>
                  </a:cxn>
                  <a:cxn ang="0">
                    <a:pos x="119" y="0"/>
                  </a:cxn>
                  <a:cxn ang="0">
                    <a:pos x="117" y="13"/>
                  </a:cxn>
                  <a:cxn ang="0">
                    <a:pos x="146" y="54"/>
                  </a:cxn>
                  <a:cxn ang="0">
                    <a:pos x="160" y="54"/>
                  </a:cxn>
                  <a:cxn ang="0">
                    <a:pos x="169" y="68"/>
                  </a:cxn>
                  <a:cxn ang="0">
                    <a:pos x="168" y="87"/>
                  </a:cxn>
                </a:cxnLst>
                <a:rect l="0" t="0" r="r" b="b"/>
                <a:pathLst>
                  <a:path w="365" h="334">
                    <a:moveTo>
                      <a:pt x="178" y="86"/>
                    </a:moveTo>
                    <a:lnTo>
                      <a:pt x="179" y="89"/>
                    </a:lnTo>
                    <a:lnTo>
                      <a:pt x="180" y="95"/>
                    </a:lnTo>
                    <a:lnTo>
                      <a:pt x="185" y="89"/>
                    </a:lnTo>
                    <a:lnTo>
                      <a:pt x="201" y="94"/>
                    </a:lnTo>
                    <a:lnTo>
                      <a:pt x="200" y="103"/>
                    </a:lnTo>
                    <a:lnTo>
                      <a:pt x="201" y="106"/>
                    </a:lnTo>
                    <a:lnTo>
                      <a:pt x="194" y="120"/>
                    </a:lnTo>
                    <a:lnTo>
                      <a:pt x="196" y="121"/>
                    </a:lnTo>
                    <a:lnTo>
                      <a:pt x="195" y="127"/>
                    </a:lnTo>
                    <a:lnTo>
                      <a:pt x="198" y="135"/>
                    </a:lnTo>
                    <a:lnTo>
                      <a:pt x="205" y="132"/>
                    </a:lnTo>
                    <a:lnTo>
                      <a:pt x="210" y="138"/>
                    </a:lnTo>
                    <a:lnTo>
                      <a:pt x="216" y="133"/>
                    </a:lnTo>
                    <a:lnTo>
                      <a:pt x="226" y="137"/>
                    </a:lnTo>
                    <a:lnTo>
                      <a:pt x="228" y="133"/>
                    </a:lnTo>
                    <a:lnTo>
                      <a:pt x="228" y="109"/>
                    </a:lnTo>
                    <a:lnTo>
                      <a:pt x="233" y="103"/>
                    </a:lnTo>
                    <a:lnTo>
                      <a:pt x="226" y="92"/>
                    </a:lnTo>
                    <a:lnTo>
                      <a:pt x="225" y="60"/>
                    </a:lnTo>
                    <a:lnTo>
                      <a:pt x="225" y="47"/>
                    </a:lnTo>
                    <a:lnTo>
                      <a:pt x="235" y="34"/>
                    </a:lnTo>
                    <a:lnTo>
                      <a:pt x="242" y="30"/>
                    </a:lnTo>
                    <a:lnTo>
                      <a:pt x="268" y="49"/>
                    </a:lnTo>
                    <a:lnTo>
                      <a:pt x="287" y="78"/>
                    </a:lnTo>
                    <a:lnTo>
                      <a:pt x="290" y="89"/>
                    </a:lnTo>
                    <a:lnTo>
                      <a:pt x="297" y="109"/>
                    </a:lnTo>
                    <a:lnTo>
                      <a:pt x="307" y="109"/>
                    </a:lnTo>
                    <a:lnTo>
                      <a:pt x="314" y="115"/>
                    </a:lnTo>
                    <a:lnTo>
                      <a:pt x="314" y="127"/>
                    </a:lnTo>
                    <a:lnTo>
                      <a:pt x="311" y="138"/>
                    </a:lnTo>
                    <a:lnTo>
                      <a:pt x="309" y="151"/>
                    </a:lnTo>
                    <a:lnTo>
                      <a:pt x="305" y="163"/>
                    </a:lnTo>
                    <a:lnTo>
                      <a:pt x="300" y="170"/>
                    </a:lnTo>
                    <a:lnTo>
                      <a:pt x="296" y="181"/>
                    </a:lnTo>
                    <a:lnTo>
                      <a:pt x="296" y="191"/>
                    </a:lnTo>
                    <a:lnTo>
                      <a:pt x="298" y="201"/>
                    </a:lnTo>
                    <a:lnTo>
                      <a:pt x="309" y="234"/>
                    </a:lnTo>
                    <a:lnTo>
                      <a:pt x="323" y="254"/>
                    </a:lnTo>
                    <a:lnTo>
                      <a:pt x="344" y="259"/>
                    </a:lnTo>
                    <a:lnTo>
                      <a:pt x="361" y="272"/>
                    </a:lnTo>
                    <a:lnTo>
                      <a:pt x="365" y="280"/>
                    </a:lnTo>
                    <a:lnTo>
                      <a:pt x="364" y="283"/>
                    </a:lnTo>
                    <a:lnTo>
                      <a:pt x="343" y="289"/>
                    </a:lnTo>
                    <a:lnTo>
                      <a:pt x="317" y="277"/>
                    </a:lnTo>
                    <a:lnTo>
                      <a:pt x="314" y="287"/>
                    </a:lnTo>
                    <a:lnTo>
                      <a:pt x="314" y="296"/>
                    </a:lnTo>
                    <a:lnTo>
                      <a:pt x="305" y="302"/>
                    </a:lnTo>
                    <a:lnTo>
                      <a:pt x="281" y="273"/>
                    </a:lnTo>
                    <a:lnTo>
                      <a:pt x="287" y="272"/>
                    </a:lnTo>
                    <a:lnTo>
                      <a:pt x="289" y="261"/>
                    </a:lnTo>
                    <a:lnTo>
                      <a:pt x="279" y="253"/>
                    </a:lnTo>
                    <a:lnTo>
                      <a:pt x="265" y="272"/>
                    </a:lnTo>
                    <a:lnTo>
                      <a:pt x="238" y="280"/>
                    </a:lnTo>
                    <a:lnTo>
                      <a:pt x="225" y="287"/>
                    </a:lnTo>
                    <a:lnTo>
                      <a:pt x="211" y="301"/>
                    </a:lnTo>
                    <a:lnTo>
                      <a:pt x="183" y="312"/>
                    </a:lnTo>
                    <a:lnTo>
                      <a:pt x="174" y="310"/>
                    </a:lnTo>
                    <a:lnTo>
                      <a:pt x="165" y="302"/>
                    </a:lnTo>
                    <a:lnTo>
                      <a:pt x="172" y="303"/>
                    </a:lnTo>
                    <a:lnTo>
                      <a:pt x="179" y="296"/>
                    </a:lnTo>
                    <a:lnTo>
                      <a:pt x="169" y="289"/>
                    </a:lnTo>
                    <a:lnTo>
                      <a:pt x="162" y="276"/>
                    </a:lnTo>
                    <a:lnTo>
                      <a:pt x="162" y="256"/>
                    </a:lnTo>
                    <a:lnTo>
                      <a:pt x="149" y="265"/>
                    </a:lnTo>
                    <a:lnTo>
                      <a:pt x="146" y="288"/>
                    </a:lnTo>
                    <a:lnTo>
                      <a:pt x="155" y="285"/>
                    </a:lnTo>
                    <a:lnTo>
                      <a:pt x="150" y="298"/>
                    </a:lnTo>
                    <a:lnTo>
                      <a:pt x="146" y="320"/>
                    </a:lnTo>
                    <a:lnTo>
                      <a:pt x="140" y="331"/>
                    </a:lnTo>
                    <a:lnTo>
                      <a:pt x="130" y="334"/>
                    </a:lnTo>
                    <a:lnTo>
                      <a:pt x="113" y="324"/>
                    </a:lnTo>
                    <a:lnTo>
                      <a:pt x="90" y="320"/>
                    </a:lnTo>
                    <a:lnTo>
                      <a:pt x="70" y="307"/>
                    </a:lnTo>
                    <a:lnTo>
                      <a:pt x="61" y="289"/>
                    </a:lnTo>
                    <a:lnTo>
                      <a:pt x="54" y="260"/>
                    </a:lnTo>
                    <a:lnTo>
                      <a:pt x="42" y="262"/>
                    </a:lnTo>
                    <a:lnTo>
                      <a:pt x="15" y="242"/>
                    </a:lnTo>
                    <a:lnTo>
                      <a:pt x="10" y="223"/>
                    </a:lnTo>
                    <a:lnTo>
                      <a:pt x="0" y="196"/>
                    </a:lnTo>
                    <a:lnTo>
                      <a:pt x="10" y="190"/>
                    </a:lnTo>
                    <a:lnTo>
                      <a:pt x="20" y="196"/>
                    </a:lnTo>
                    <a:lnTo>
                      <a:pt x="32" y="190"/>
                    </a:lnTo>
                    <a:lnTo>
                      <a:pt x="27" y="179"/>
                    </a:lnTo>
                    <a:lnTo>
                      <a:pt x="17" y="181"/>
                    </a:lnTo>
                    <a:lnTo>
                      <a:pt x="15" y="176"/>
                    </a:lnTo>
                    <a:lnTo>
                      <a:pt x="17" y="173"/>
                    </a:lnTo>
                    <a:lnTo>
                      <a:pt x="26" y="173"/>
                    </a:lnTo>
                    <a:lnTo>
                      <a:pt x="24" y="159"/>
                    </a:lnTo>
                    <a:lnTo>
                      <a:pt x="13" y="152"/>
                    </a:lnTo>
                    <a:lnTo>
                      <a:pt x="7" y="141"/>
                    </a:lnTo>
                    <a:lnTo>
                      <a:pt x="8" y="140"/>
                    </a:lnTo>
                    <a:lnTo>
                      <a:pt x="17" y="151"/>
                    </a:lnTo>
                    <a:lnTo>
                      <a:pt x="21" y="143"/>
                    </a:lnTo>
                    <a:lnTo>
                      <a:pt x="22" y="132"/>
                    </a:lnTo>
                    <a:lnTo>
                      <a:pt x="17" y="122"/>
                    </a:lnTo>
                    <a:lnTo>
                      <a:pt x="17" y="106"/>
                    </a:lnTo>
                    <a:lnTo>
                      <a:pt x="26" y="99"/>
                    </a:lnTo>
                    <a:lnTo>
                      <a:pt x="39" y="103"/>
                    </a:lnTo>
                    <a:lnTo>
                      <a:pt x="44" y="95"/>
                    </a:lnTo>
                    <a:lnTo>
                      <a:pt x="38" y="83"/>
                    </a:lnTo>
                    <a:lnTo>
                      <a:pt x="33" y="88"/>
                    </a:lnTo>
                    <a:lnTo>
                      <a:pt x="29" y="82"/>
                    </a:lnTo>
                    <a:lnTo>
                      <a:pt x="26" y="67"/>
                    </a:lnTo>
                    <a:lnTo>
                      <a:pt x="28" y="62"/>
                    </a:lnTo>
                    <a:lnTo>
                      <a:pt x="36" y="51"/>
                    </a:lnTo>
                    <a:lnTo>
                      <a:pt x="42" y="55"/>
                    </a:lnTo>
                    <a:lnTo>
                      <a:pt x="67" y="43"/>
                    </a:lnTo>
                    <a:lnTo>
                      <a:pt x="77" y="18"/>
                    </a:lnTo>
                    <a:lnTo>
                      <a:pt x="80" y="22"/>
                    </a:lnTo>
                    <a:lnTo>
                      <a:pt x="103" y="4"/>
                    </a:lnTo>
                    <a:lnTo>
                      <a:pt x="119" y="0"/>
                    </a:lnTo>
                    <a:lnTo>
                      <a:pt x="123" y="1"/>
                    </a:lnTo>
                    <a:lnTo>
                      <a:pt x="117" y="13"/>
                    </a:lnTo>
                    <a:lnTo>
                      <a:pt x="119" y="24"/>
                    </a:lnTo>
                    <a:lnTo>
                      <a:pt x="146" y="54"/>
                    </a:lnTo>
                    <a:lnTo>
                      <a:pt x="151" y="57"/>
                    </a:lnTo>
                    <a:lnTo>
                      <a:pt x="160" y="54"/>
                    </a:lnTo>
                    <a:lnTo>
                      <a:pt x="162" y="62"/>
                    </a:lnTo>
                    <a:lnTo>
                      <a:pt x="169" y="68"/>
                    </a:lnTo>
                    <a:lnTo>
                      <a:pt x="163" y="78"/>
                    </a:lnTo>
                    <a:lnTo>
                      <a:pt x="168" y="87"/>
                    </a:lnTo>
                    <a:lnTo>
                      <a:pt x="178" y="86"/>
                    </a:lnTo>
                    <a:close/>
                  </a:path>
                </a:pathLst>
              </a:custGeom>
              <a:grpFill/>
              <a:ln w="6350" cmpd="sng">
                <a:solidFill>
                  <a:schemeClr val="bg1"/>
                </a:solidFill>
                <a:prstDash val="solid"/>
                <a:round/>
                <a:headEnd/>
                <a:tailEnd/>
              </a:ln>
            </p:spPr>
            <p:txBody>
              <a:bodyPr/>
              <a:lstStyle/>
              <a:p>
                <a:endParaRPr lang="en-US" sz="2156"/>
              </a:p>
            </p:txBody>
          </p:sp>
          <p:sp>
            <p:nvSpPr>
              <p:cNvPr id="308" name="Freeform 121">
                <a:extLst>
                  <a:ext uri="{FF2B5EF4-FFF2-40B4-BE49-F238E27FC236}">
                    <a16:creationId xmlns:a16="http://schemas.microsoft.com/office/drawing/2014/main" id="{344DECEB-A6F5-7681-581C-17292B5ECF4A}"/>
                  </a:ext>
                </a:extLst>
              </p:cNvPr>
              <p:cNvSpPr>
                <a:spLocks noChangeAspect="1"/>
              </p:cNvSpPr>
              <p:nvPr/>
            </p:nvSpPr>
            <p:spPr bwMode="gray">
              <a:xfrm>
                <a:off x="4066" y="1166"/>
                <a:ext cx="44" cy="50"/>
              </a:xfrm>
              <a:custGeom>
                <a:avLst/>
                <a:gdLst/>
                <a:ahLst/>
                <a:cxnLst>
                  <a:cxn ang="0">
                    <a:pos x="0" y="0"/>
                  </a:cxn>
                  <a:cxn ang="0">
                    <a:pos x="16" y="8"/>
                  </a:cxn>
                  <a:cxn ang="0">
                    <a:pos x="32" y="30"/>
                  </a:cxn>
                  <a:cxn ang="0">
                    <a:pos x="42" y="38"/>
                  </a:cxn>
                  <a:cxn ang="0">
                    <a:pos x="56" y="59"/>
                  </a:cxn>
                  <a:cxn ang="0">
                    <a:pos x="64" y="66"/>
                  </a:cxn>
                  <a:cxn ang="0">
                    <a:pos x="89" y="71"/>
                  </a:cxn>
                  <a:cxn ang="0">
                    <a:pos x="106" y="59"/>
                  </a:cxn>
                  <a:cxn ang="0">
                    <a:pos x="116" y="56"/>
                  </a:cxn>
                  <a:cxn ang="0">
                    <a:pos x="138" y="64"/>
                  </a:cxn>
                  <a:cxn ang="0">
                    <a:pos x="152" y="89"/>
                  </a:cxn>
                  <a:cxn ang="0">
                    <a:pos x="169" y="97"/>
                  </a:cxn>
                  <a:cxn ang="0">
                    <a:pos x="182" y="110"/>
                  </a:cxn>
                  <a:cxn ang="0">
                    <a:pos x="201" y="120"/>
                  </a:cxn>
                  <a:cxn ang="0">
                    <a:pos x="215" y="136"/>
                  </a:cxn>
                  <a:cxn ang="0">
                    <a:pos x="222" y="136"/>
                  </a:cxn>
                  <a:cxn ang="0">
                    <a:pos x="224" y="145"/>
                  </a:cxn>
                  <a:cxn ang="0">
                    <a:pos x="206" y="142"/>
                  </a:cxn>
                  <a:cxn ang="0">
                    <a:pos x="197" y="146"/>
                  </a:cxn>
                  <a:cxn ang="0">
                    <a:pos x="193" y="155"/>
                  </a:cxn>
                  <a:cxn ang="0">
                    <a:pos x="181" y="156"/>
                  </a:cxn>
                  <a:cxn ang="0">
                    <a:pos x="185" y="161"/>
                  </a:cxn>
                  <a:cxn ang="0">
                    <a:pos x="182" y="169"/>
                  </a:cxn>
                  <a:cxn ang="0">
                    <a:pos x="182" y="183"/>
                  </a:cxn>
                  <a:cxn ang="0">
                    <a:pos x="188" y="194"/>
                  </a:cxn>
                  <a:cxn ang="0">
                    <a:pos x="183" y="200"/>
                  </a:cxn>
                  <a:cxn ang="0">
                    <a:pos x="180" y="217"/>
                  </a:cxn>
                  <a:cxn ang="0">
                    <a:pos x="167" y="226"/>
                  </a:cxn>
                  <a:cxn ang="0">
                    <a:pos x="163" y="232"/>
                  </a:cxn>
                  <a:cxn ang="0">
                    <a:pos x="138" y="248"/>
                  </a:cxn>
                  <a:cxn ang="0">
                    <a:pos x="128" y="241"/>
                  </a:cxn>
                  <a:cxn ang="0">
                    <a:pos x="91" y="233"/>
                  </a:cxn>
                  <a:cxn ang="0">
                    <a:pos x="77" y="222"/>
                  </a:cxn>
                  <a:cxn ang="0">
                    <a:pos x="54" y="164"/>
                  </a:cxn>
                  <a:cxn ang="0">
                    <a:pos x="56" y="147"/>
                  </a:cxn>
                  <a:cxn ang="0">
                    <a:pos x="69" y="108"/>
                  </a:cxn>
                  <a:cxn ang="0">
                    <a:pos x="73" y="85"/>
                  </a:cxn>
                  <a:cxn ang="0">
                    <a:pos x="64" y="85"/>
                  </a:cxn>
                  <a:cxn ang="0">
                    <a:pos x="61" y="73"/>
                  </a:cxn>
                  <a:cxn ang="0">
                    <a:pos x="16" y="19"/>
                  </a:cxn>
                  <a:cxn ang="0">
                    <a:pos x="8" y="12"/>
                  </a:cxn>
                  <a:cxn ang="0">
                    <a:pos x="0" y="0"/>
                  </a:cxn>
                </a:cxnLst>
                <a:rect l="0" t="0" r="r" b="b"/>
                <a:pathLst>
                  <a:path w="224" h="248">
                    <a:moveTo>
                      <a:pt x="0" y="0"/>
                    </a:moveTo>
                    <a:lnTo>
                      <a:pt x="16" y="8"/>
                    </a:lnTo>
                    <a:lnTo>
                      <a:pt x="32" y="30"/>
                    </a:lnTo>
                    <a:lnTo>
                      <a:pt x="42" y="38"/>
                    </a:lnTo>
                    <a:lnTo>
                      <a:pt x="56" y="59"/>
                    </a:lnTo>
                    <a:lnTo>
                      <a:pt x="64" y="66"/>
                    </a:lnTo>
                    <a:lnTo>
                      <a:pt x="89" y="71"/>
                    </a:lnTo>
                    <a:lnTo>
                      <a:pt x="106" y="59"/>
                    </a:lnTo>
                    <a:lnTo>
                      <a:pt x="116" y="56"/>
                    </a:lnTo>
                    <a:lnTo>
                      <a:pt x="138" y="64"/>
                    </a:lnTo>
                    <a:lnTo>
                      <a:pt x="152" y="89"/>
                    </a:lnTo>
                    <a:lnTo>
                      <a:pt x="169" y="97"/>
                    </a:lnTo>
                    <a:lnTo>
                      <a:pt x="182" y="110"/>
                    </a:lnTo>
                    <a:lnTo>
                      <a:pt x="201" y="120"/>
                    </a:lnTo>
                    <a:lnTo>
                      <a:pt x="215" y="136"/>
                    </a:lnTo>
                    <a:lnTo>
                      <a:pt x="222" y="136"/>
                    </a:lnTo>
                    <a:lnTo>
                      <a:pt x="224" y="145"/>
                    </a:lnTo>
                    <a:lnTo>
                      <a:pt x="206" y="142"/>
                    </a:lnTo>
                    <a:lnTo>
                      <a:pt x="197" y="146"/>
                    </a:lnTo>
                    <a:lnTo>
                      <a:pt x="193" y="155"/>
                    </a:lnTo>
                    <a:lnTo>
                      <a:pt x="181" y="156"/>
                    </a:lnTo>
                    <a:lnTo>
                      <a:pt x="185" y="161"/>
                    </a:lnTo>
                    <a:lnTo>
                      <a:pt x="182" y="169"/>
                    </a:lnTo>
                    <a:lnTo>
                      <a:pt x="182" y="183"/>
                    </a:lnTo>
                    <a:lnTo>
                      <a:pt x="188" y="194"/>
                    </a:lnTo>
                    <a:lnTo>
                      <a:pt x="183" y="200"/>
                    </a:lnTo>
                    <a:lnTo>
                      <a:pt x="180" y="217"/>
                    </a:lnTo>
                    <a:lnTo>
                      <a:pt x="167" y="226"/>
                    </a:lnTo>
                    <a:lnTo>
                      <a:pt x="163" y="232"/>
                    </a:lnTo>
                    <a:lnTo>
                      <a:pt x="138" y="248"/>
                    </a:lnTo>
                    <a:lnTo>
                      <a:pt x="128" y="241"/>
                    </a:lnTo>
                    <a:lnTo>
                      <a:pt x="91" y="233"/>
                    </a:lnTo>
                    <a:lnTo>
                      <a:pt x="77" y="222"/>
                    </a:lnTo>
                    <a:lnTo>
                      <a:pt x="54" y="164"/>
                    </a:lnTo>
                    <a:lnTo>
                      <a:pt x="56" y="147"/>
                    </a:lnTo>
                    <a:lnTo>
                      <a:pt x="69" y="108"/>
                    </a:lnTo>
                    <a:lnTo>
                      <a:pt x="73" y="85"/>
                    </a:lnTo>
                    <a:lnTo>
                      <a:pt x="64" y="85"/>
                    </a:lnTo>
                    <a:lnTo>
                      <a:pt x="61" y="73"/>
                    </a:lnTo>
                    <a:lnTo>
                      <a:pt x="16" y="19"/>
                    </a:lnTo>
                    <a:lnTo>
                      <a:pt x="8" y="12"/>
                    </a:lnTo>
                    <a:lnTo>
                      <a:pt x="0" y="0"/>
                    </a:lnTo>
                    <a:close/>
                  </a:path>
                </a:pathLst>
              </a:custGeom>
              <a:grpFill/>
              <a:ln w="6350" cmpd="sng">
                <a:solidFill>
                  <a:schemeClr val="bg1"/>
                </a:solidFill>
                <a:prstDash val="solid"/>
                <a:round/>
                <a:headEnd/>
                <a:tailEnd/>
              </a:ln>
            </p:spPr>
            <p:txBody>
              <a:bodyPr/>
              <a:lstStyle/>
              <a:p>
                <a:endParaRPr lang="en-US" sz="2156"/>
              </a:p>
            </p:txBody>
          </p:sp>
          <p:sp>
            <p:nvSpPr>
              <p:cNvPr id="309" name="Freeform 122">
                <a:extLst>
                  <a:ext uri="{FF2B5EF4-FFF2-40B4-BE49-F238E27FC236}">
                    <a16:creationId xmlns:a16="http://schemas.microsoft.com/office/drawing/2014/main" id="{630B6778-45AC-2E24-8E14-A33B6F42C12A}"/>
                  </a:ext>
                </a:extLst>
              </p:cNvPr>
              <p:cNvSpPr>
                <a:spLocks noChangeAspect="1"/>
              </p:cNvSpPr>
              <p:nvPr/>
            </p:nvSpPr>
            <p:spPr bwMode="gray">
              <a:xfrm>
                <a:off x="4119" y="1193"/>
                <a:ext cx="54" cy="36"/>
              </a:xfrm>
              <a:custGeom>
                <a:avLst/>
                <a:gdLst/>
                <a:ahLst/>
                <a:cxnLst>
                  <a:cxn ang="0">
                    <a:pos x="3" y="0"/>
                  </a:cxn>
                  <a:cxn ang="0">
                    <a:pos x="9" y="6"/>
                  </a:cxn>
                  <a:cxn ang="0">
                    <a:pos x="19" y="10"/>
                  </a:cxn>
                  <a:cxn ang="0">
                    <a:pos x="24" y="15"/>
                  </a:cxn>
                  <a:cxn ang="0">
                    <a:pos x="26" y="25"/>
                  </a:cxn>
                  <a:cxn ang="0">
                    <a:pos x="36" y="30"/>
                  </a:cxn>
                  <a:cxn ang="0">
                    <a:pos x="51" y="33"/>
                  </a:cxn>
                  <a:cxn ang="0">
                    <a:pos x="66" y="35"/>
                  </a:cxn>
                  <a:cxn ang="0">
                    <a:pos x="73" y="31"/>
                  </a:cxn>
                  <a:cxn ang="0">
                    <a:pos x="127" y="41"/>
                  </a:cxn>
                  <a:cxn ang="0">
                    <a:pos x="129" y="49"/>
                  </a:cxn>
                  <a:cxn ang="0">
                    <a:pos x="122" y="49"/>
                  </a:cxn>
                  <a:cxn ang="0">
                    <a:pos x="121" y="55"/>
                  </a:cxn>
                  <a:cxn ang="0">
                    <a:pos x="109" y="67"/>
                  </a:cxn>
                  <a:cxn ang="0">
                    <a:pos x="132" y="64"/>
                  </a:cxn>
                  <a:cxn ang="0">
                    <a:pos x="154" y="68"/>
                  </a:cxn>
                  <a:cxn ang="0">
                    <a:pos x="163" y="62"/>
                  </a:cxn>
                  <a:cxn ang="0">
                    <a:pos x="172" y="62"/>
                  </a:cxn>
                  <a:cxn ang="0">
                    <a:pos x="182" y="68"/>
                  </a:cxn>
                  <a:cxn ang="0">
                    <a:pos x="188" y="79"/>
                  </a:cxn>
                  <a:cxn ang="0">
                    <a:pos x="207" y="75"/>
                  </a:cxn>
                  <a:cxn ang="0">
                    <a:pos x="218" y="79"/>
                  </a:cxn>
                  <a:cxn ang="0">
                    <a:pos x="225" y="91"/>
                  </a:cxn>
                  <a:cxn ang="0">
                    <a:pos x="266" y="100"/>
                  </a:cxn>
                  <a:cxn ang="0">
                    <a:pos x="256" y="108"/>
                  </a:cxn>
                  <a:cxn ang="0">
                    <a:pos x="257" y="135"/>
                  </a:cxn>
                  <a:cxn ang="0">
                    <a:pos x="245" y="154"/>
                  </a:cxn>
                  <a:cxn ang="0">
                    <a:pos x="208" y="176"/>
                  </a:cxn>
                  <a:cxn ang="0">
                    <a:pos x="198" y="180"/>
                  </a:cxn>
                  <a:cxn ang="0">
                    <a:pos x="191" y="171"/>
                  </a:cxn>
                  <a:cxn ang="0">
                    <a:pos x="186" y="176"/>
                  </a:cxn>
                  <a:cxn ang="0">
                    <a:pos x="179" y="173"/>
                  </a:cxn>
                  <a:cxn ang="0">
                    <a:pos x="174" y="164"/>
                  </a:cxn>
                  <a:cxn ang="0">
                    <a:pos x="171" y="175"/>
                  </a:cxn>
                  <a:cxn ang="0">
                    <a:pos x="160" y="175"/>
                  </a:cxn>
                  <a:cxn ang="0">
                    <a:pos x="144" y="170"/>
                  </a:cxn>
                  <a:cxn ang="0">
                    <a:pos x="133" y="156"/>
                  </a:cxn>
                  <a:cxn ang="0">
                    <a:pos x="117" y="156"/>
                  </a:cxn>
                  <a:cxn ang="0">
                    <a:pos x="104" y="151"/>
                  </a:cxn>
                  <a:cxn ang="0">
                    <a:pos x="95" y="140"/>
                  </a:cxn>
                  <a:cxn ang="0">
                    <a:pos x="85" y="135"/>
                  </a:cxn>
                  <a:cxn ang="0">
                    <a:pos x="75" y="123"/>
                  </a:cxn>
                  <a:cxn ang="0">
                    <a:pos x="57" y="118"/>
                  </a:cxn>
                  <a:cxn ang="0">
                    <a:pos x="46" y="110"/>
                  </a:cxn>
                  <a:cxn ang="0">
                    <a:pos x="45" y="81"/>
                  </a:cxn>
                  <a:cxn ang="0">
                    <a:pos x="31" y="67"/>
                  </a:cxn>
                  <a:cxn ang="0">
                    <a:pos x="26" y="47"/>
                  </a:cxn>
                  <a:cxn ang="0">
                    <a:pos x="5" y="20"/>
                  </a:cxn>
                  <a:cxn ang="0">
                    <a:pos x="0" y="3"/>
                  </a:cxn>
                  <a:cxn ang="0">
                    <a:pos x="3" y="0"/>
                  </a:cxn>
                </a:cxnLst>
                <a:rect l="0" t="0" r="r" b="b"/>
                <a:pathLst>
                  <a:path w="266" h="180">
                    <a:moveTo>
                      <a:pt x="3" y="0"/>
                    </a:moveTo>
                    <a:lnTo>
                      <a:pt x="9" y="6"/>
                    </a:lnTo>
                    <a:lnTo>
                      <a:pt x="19" y="10"/>
                    </a:lnTo>
                    <a:lnTo>
                      <a:pt x="24" y="15"/>
                    </a:lnTo>
                    <a:lnTo>
                      <a:pt x="26" y="25"/>
                    </a:lnTo>
                    <a:lnTo>
                      <a:pt x="36" y="30"/>
                    </a:lnTo>
                    <a:lnTo>
                      <a:pt x="51" y="33"/>
                    </a:lnTo>
                    <a:lnTo>
                      <a:pt x="66" y="35"/>
                    </a:lnTo>
                    <a:lnTo>
                      <a:pt x="73" y="31"/>
                    </a:lnTo>
                    <a:lnTo>
                      <a:pt x="127" y="41"/>
                    </a:lnTo>
                    <a:lnTo>
                      <a:pt x="129" y="49"/>
                    </a:lnTo>
                    <a:lnTo>
                      <a:pt x="122" y="49"/>
                    </a:lnTo>
                    <a:lnTo>
                      <a:pt x="121" y="55"/>
                    </a:lnTo>
                    <a:lnTo>
                      <a:pt x="109" y="67"/>
                    </a:lnTo>
                    <a:lnTo>
                      <a:pt x="132" y="64"/>
                    </a:lnTo>
                    <a:lnTo>
                      <a:pt x="154" y="68"/>
                    </a:lnTo>
                    <a:lnTo>
                      <a:pt x="163" y="62"/>
                    </a:lnTo>
                    <a:lnTo>
                      <a:pt x="172" y="62"/>
                    </a:lnTo>
                    <a:lnTo>
                      <a:pt x="182" y="68"/>
                    </a:lnTo>
                    <a:lnTo>
                      <a:pt x="188" y="79"/>
                    </a:lnTo>
                    <a:lnTo>
                      <a:pt x="207" y="75"/>
                    </a:lnTo>
                    <a:lnTo>
                      <a:pt x="218" y="79"/>
                    </a:lnTo>
                    <a:lnTo>
                      <a:pt x="225" y="91"/>
                    </a:lnTo>
                    <a:lnTo>
                      <a:pt x="266" y="100"/>
                    </a:lnTo>
                    <a:lnTo>
                      <a:pt x="256" y="108"/>
                    </a:lnTo>
                    <a:lnTo>
                      <a:pt x="257" y="135"/>
                    </a:lnTo>
                    <a:lnTo>
                      <a:pt x="245" y="154"/>
                    </a:lnTo>
                    <a:lnTo>
                      <a:pt x="208" y="176"/>
                    </a:lnTo>
                    <a:lnTo>
                      <a:pt x="198" y="180"/>
                    </a:lnTo>
                    <a:lnTo>
                      <a:pt x="191" y="171"/>
                    </a:lnTo>
                    <a:lnTo>
                      <a:pt x="186" y="176"/>
                    </a:lnTo>
                    <a:lnTo>
                      <a:pt x="179" y="173"/>
                    </a:lnTo>
                    <a:lnTo>
                      <a:pt x="174" y="164"/>
                    </a:lnTo>
                    <a:lnTo>
                      <a:pt x="171" y="175"/>
                    </a:lnTo>
                    <a:lnTo>
                      <a:pt x="160" y="175"/>
                    </a:lnTo>
                    <a:lnTo>
                      <a:pt x="144" y="170"/>
                    </a:lnTo>
                    <a:lnTo>
                      <a:pt x="133" y="156"/>
                    </a:lnTo>
                    <a:lnTo>
                      <a:pt x="117" y="156"/>
                    </a:lnTo>
                    <a:lnTo>
                      <a:pt x="104" y="151"/>
                    </a:lnTo>
                    <a:lnTo>
                      <a:pt x="95" y="140"/>
                    </a:lnTo>
                    <a:lnTo>
                      <a:pt x="85" y="135"/>
                    </a:lnTo>
                    <a:lnTo>
                      <a:pt x="75" y="123"/>
                    </a:lnTo>
                    <a:lnTo>
                      <a:pt x="57" y="118"/>
                    </a:lnTo>
                    <a:lnTo>
                      <a:pt x="46" y="110"/>
                    </a:lnTo>
                    <a:lnTo>
                      <a:pt x="45" y="81"/>
                    </a:lnTo>
                    <a:lnTo>
                      <a:pt x="31" y="67"/>
                    </a:lnTo>
                    <a:lnTo>
                      <a:pt x="26" y="47"/>
                    </a:lnTo>
                    <a:lnTo>
                      <a:pt x="5" y="20"/>
                    </a:lnTo>
                    <a:lnTo>
                      <a:pt x="0" y="3"/>
                    </a:lnTo>
                    <a:lnTo>
                      <a:pt x="3" y="0"/>
                    </a:lnTo>
                    <a:close/>
                  </a:path>
                </a:pathLst>
              </a:custGeom>
              <a:grpFill/>
              <a:ln w="6350" cmpd="sng">
                <a:solidFill>
                  <a:schemeClr val="bg1"/>
                </a:solidFill>
                <a:prstDash val="solid"/>
                <a:round/>
                <a:headEnd/>
                <a:tailEnd/>
              </a:ln>
            </p:spPr>
            <p:txBody>
              <a:bodyPr/>
              <a:lstStyle/>
              <a:p>
                <a:endParaRPr lang="en-US" sz="2156"/>
              </a:p>
            </p:txBody>
          </p:sp>
          <p:sp>
            <p:nvSpPr>
              <p:cNvPr id="310" name="Freeform 123">
                <a:extLst>
                  <a:ext uri="{FF2B5EF4-FFF2-40B4-BE49-F238E27FC236}">
                    <a16:creationId xmlns:a16="http://schemas.microsoft.com/office/drawing/2014/main" id="{0E4B1D00-07ED-EB4F-1E18-AB22392249D5}"/>
                  </a:ext>
                </a:extLst>
              </p:cNvPr>
              <p:cNvSpPr>
                <a:spLocks noChangeAspect="1"/>
              </p:cNvSpPr>
              <p:nvPr/>
            </p:nvSpPr>
            <p:spPr bwMode="gray">
              <a:xfrm>
                <a:off x="4047" y="1261"/>
                <a:ext cx="43" cy="27"/>
              </a:xfrm>
              <a:custGeom>
                <a:avLst/>
                <a:gdLst/>
                <a:ahLst/>
                <a:cxnLst>
                  <a:cxn ang="0">
                    <a:pos x="92" y="7"/>
                  </a:cxn>
                  <a:cxn ang="0">
                    <a:pos x="110" y="0"/>
                  </a:cxn>
                  <a:cxn ang="0">
                    <a:pos x="126" y="2"/>
                  </a:cxn>
                  <a:cxn ang="0">
                    <a:pos x="137" y="5"/>
                  </a:cxn>
                  <a:cxn ang="0">
                    <a:pos x="148" y="16"/>
                  </a:cxn>
                  <a:cxn ang="0">
                    <a:pos x="156" y="18"/>
                  </a:cxn>
                  <a:cxn ang="0">
                    <a:pos x="169" y="36"/>
                  </a:cxn>
                  <a:cxn ang="0">
                    <a:pos x="187" y="51"/>
                  </a:cxn>
                  <a:cxn ang="0">
                    <a:pos x="203" y="78"/>
                  </a:cxn>
                  <a:cxn ang="0">
                    <a:pos x="207" y="93"/>
                  </a:cxn>
                  <a:cxn ang="0">
                    <a:pos x="207" y="112"/>
                  </a:cxn>
                  <a:cxn ang="0">
                    <a:pos x="212" y="126"/>
                  </a:cxn>
                  <a:cxn ang="0">
                    <a:pos x="212" y="136"/>
                  </a:cxn>
                  <a:cxn ang="0">
                    <a:pos x="202" y="132"/>
                  </a:cxn>
                  <a:cxn ang="0">
                    <a:pos x="193" y="136"/>
                  </a:cxn>
                  <a:cxn ang="0">
                    <a:pos x="181" y="134"/>
                  </a:cxn>
                  <a:cxn ang="0">
                    <a:pos x="167" y="127"/>
                  </a:cxn>
                  <a:cxn ang="0">
                    <a:pos x="139" y="128"/>
                  </a:cxn>
                  <a:cxn ang="0">
                    <a:pos x="122" y="120"/>
                  </a:cxn>
                  <a:cxn ang="0">
                    <a:pos x="115" y="112"/>
                  </a:cxn>
                  <a:cxn ang="0">
                    <a:pos x="102" y="115"/>
                  </a:cxn>
                  <a:cxn ang="0">
                    <a:pos x="85" y="110"/>
                  </a:cxn>
                  <a:cxn ang="0">
                    <a:pos x="68" y="99"/>
                  </a:cxn>
                  <a:cxn ang="0">
                    <a:pos x="48" y="95"/>
                  </a:cxn>
                  <a:cxn ang="0">
                    <a:pos x="21" y="110"/>
                  </a:cxn>
                  <a:cxn ang="0">
                    <a:pos x="10" y="109"/>
                  </a:cxn>
                  <a:cxn ang="0">
                    <a:pos x="0" y="95"/>
                  </a:cxn>
                  <a:cxn ang="0">
                    <a:pos x="8" y="89"/>
                  </a:cxn>
                  <a:cxn ang="0">
                    <a:pos x="37" y="86"/>
                  </a:cxn>
                  <a:cxn ang="0">
                    <a:pos x="41" y="79"/>
                  </a:cxn>
                  <a:cxn ang="0">
                    <a:pos x="48" y="62"/>
                  </a:cxn>
                  <a:cxn ang="0">
                    <a:pos x="60" y="31"/>
                  </a:cxn>
                  <a:cxn ang="0">
                    <a:pos x="60" y="19"/>
                  </a:cxn>
                  <a:cxn ang="0">
                    <a:pos x="65" y="10"/>
                  </a:cxn>
                  <a:cxn ang="0">
                    <a:pos x="92" y="7"/>
                  </a:cxn>
                </a:cxnLst>
                <a:rect l="0" t="0" r="r" b="b"/>
                <a:pathLst>
                  <a:path w="212" h="136">
                    <a:moveTo>
                      <a:pt x="92" y="7"/>
                    </a:moveTo>
                    <a:lnTo>
                      <a:pt x="110" y="0"/>
                    </a:lnTo>
                    <a:lnTo>
                      <a:pt x="126" y="2"/>
                    </a:lnTo>
                    <a:lnTo>
                      <a:pt x="137" y="5"/>
                    </a:lnTo>
                    <a:lnTo>
                      <a:pt x="148" y="16"/>
                    </a:lnTo>
                    <a:lnTo>
                      <a:pt x="156" y="18"/>
                    </a:lnTo>
                    <a:lnTo>
                      <a:pt x="169" y="36"/>
                    </a:lnTo>
                    <a:lnTo>
                      <a:pt x="187" y="51"/>
                    </a:lnTo>
                    <a:lnTo>
                      <a:pt x="203" y="78"/>
                    </a:lnTo>
                    <a:lnTo>
                      <a:pt x="207" y="93"/>
                    </a:lnTo>
                    <a:lnTo>
                      <a:pt x="207" y="112"/>
                    </a:lnTo>
                    <a:lnTo>
                      <a:pt x="212" y="126"/>
                    </a:lnTo>
                    <a:lnTo>
                      <a:pt x="212" y="136"/>
                    </a:lnTo>
                    <a:lnTo>
                      <a:pt x="202" y="132"/>
                    </a:lnTo>
                    <a:lnTo>
                      <a:pt x="193" y="136"/>
                    </a:lnTo>
                    <a:lnTo>
                      <a:pt x="181" y="134"/>
                    </a:lnTo>
                    <a:lnTo>
                      <a:pt x="167" y="127"/>
                    </a:lnTo>
                    <a:lnTo>
                      <a:pt x="139" y="128"/>
                    </a:lnTo>
                    <a:lnTo>
                      <a:pt x="122" y="120"/>
                    </a:lnTo>
                    <a:lnTo>
                      <a:pt x="115" y="112"/>
                    </a:lnTo>
                    <a:lnTo>
                      <a:pt x="102" y="115"/>
                    </a:lnTo>
                    <a:lnTo>
                      <a:pt x="85" y="110"/>
                    </a:lnTo>
                    <a:lnTo>
                      <a:pt x="68" y="99"/>
                    </a:lnTo>
                    <a:lnTo>
                      <a:pt x="48" y="95"/>
                    </a:lnTo>
                    <a:lnTo>
                      <a:pt x="21" y="110"/>
                    </a:lnTo>
                    <a:lnTo>
                      <a:pt x="10" y="109"/>
                    </a:lnTo>
                    <a:lnTo>
                      <a:pt x="0" y="95"/>
                    </a:lnTo>
                    <a:lnTo>
                      <a:pt x="8" y="89"/>
                    </a:lnTo>
                    <a:lnTo>
                      <a:pt x="37" y="86"/>
                    </a:lnTo>
                    <a:lnTo>
                      <a:pt x="41" y="79"/>
                    </a:lnTo>
                    <a:lnTo>
                      <a:pt x="48" y="62"/>
                    </a:lnTo>
                    <a:lnTo>
                      <a:pt x="60" y="31"/>
                    </a:lnTo>
                    <a:lnTo>
                      <a:pt x="60" y="19"/>
                    </a:lnTo>
                    <a:lnTo>
                      <a:pt x="65" y="10"/>
                    </a:lnTo>
                    <a:lnTo>
                      <a:pt x="92" y="7"/>
                    </a:lnTo>
                    <a:close/>
                  </a:path>
                </a:pathLst>
              </a:custGeom>
              <a:grpFill/>
              <a:ln w="6350" cmpd="sng">
                <a:solidFill>
                  <a:schemeClr val="bg1"/>
                </a:solidFill>
                <a:prstDash val="solid"/>
                <a:round/>
                <a:headEnd/>
                <a:tailEnd/>
              </a:ln>
            </p:spPr>
            <p:txBody>
              <a:bodyPr/>
              <a:lstStyle/>
              <a:p>
                <a:endParaRPr lang="en-US" sz="2156"/>
              </a:p>
            </p:txBody>
          </p:sp>
          <p:sp>
            <p:nvSpPr>
              <p:cNvPr id="311" name="Freeform 124">
                <a:extLst>
                  <a:ext uri="{FF2B5EF4-FFF2-40B4-BE49-F238E27FC236}">
                    <a16:creationId xmlns:a16="http://schemas.microsoft.com/office/drawing/2014/main" id="{2C23CB00-708D-19C3-1219-28FA8BA7B880}"/>
                  </a:ext>
                </a:extLst>
              </p:cNvPr>
              <p:cNvSpPr>
                <a:spLocks noChangeAspect="1"/>
              </p:cNvSpPr>
              <p:nvPr/>
            </p:nvSpPr>
            <p:spPr bwMode="gray">
              <a:xfrm>
                <a:off x="3080" y="1282"/>
                <a:ext cx="68" cy="102"/>
              </a:xfrm>
              <a:custGeom>
                <a:avLst/>
                <a:gdLst/>
                <a:ahLst/>
                <a:cxnLst>
                  <a:cxn ang="0">
                    <a:pos x="152" y="22"/>
                  </a:cxn>
                  <a:cxn ang="0">
                    <a:pos x="199" y="0"/>
                  </a:cxn>
                  <a:cxn ang="0">
                    <a:pos x="234" y="15"/>
                  </a:cxn>
                  <a:cxn ang="0">
                    <a:pos x="277" y="45"/>
                  </a:cxn>
                  <a:cxn ang="0">
                    <a:pos x="272" y="68"/>
                  </a:cxn>
                  <a:cxn ang="0">
                    <a:pos x="234" y="86"/>
                  </a:cxn>
                  <a:cxn ang="0">
                    <a:pos x="267" y="94"/>
                  </a:cxn>
                  <a:cxn ang="0">
                    <a:pos x="245" y="114"/>
                  </a:cxn>
                  <a:cxn ang="0">
                    <a:pos x="238" y="119"/>
                  </a:cxn>
                  <a:cxn ang="0">
                    <a:pos x="232" y="158"/>
                  </a:cxn>
                  <a:cxn ang="0">
                    <a:pos x="226" y="165"/>
                  </a:cxn>
                  <a:cxn ang="0">
                    <a:pos x="219" y="189"/>
                  </a:cxn>
                  <a:cxn ang="0">
                    <a:pos x="224" y="226"/>
                  </a:cxn>
                  <a:cxn ang="0">
                    <a:pos x="218" y="267"/>
                  </a:cxn>
                  <a:cxn ang="0">
                    <a:pos x="230" y="331"/>
                  </a:cxn>
                  <a:cxn ang="0">
                    <a:pos x="250" y="373"/>
                  </a:cxn>
                  <a:cxn ang="0">
                    <a:pos x="278" y="426"/>
                  </a:cxn>
                  <a:cxn ang="0">
                    <a:pos x="306" y="450"/>
                  </a:cxn>
                  <a:cxn ang="0">
                    <a:pos x="338" y="472"/>
                  </a:cxn>
                  <a:cxn ang="0">
                    <a:pos x="322" y="490"/>
                  </a:cxn>
                  <a:cxn ang="0">
                    <a:pos x="320" y="498"/>
                  </a:cxn>
                  <a:cxn ang="0">
                    <a:pos x="301" y="502"/>
                  </a:cxn>
                  <a:cxn ang="0">
                    <a:pos x="284" y="470"/>
                  </a:cxn>
                  <a:cxn ang="0">
                    <a:pos x="261" y="481"/>
                  </a:cxn>
                  <a:cxn ang="0">
                    <a:pos x="273" y="487"/>
                  </a:cxn>
                  <a:cxn ang="0">
                    <a:pos x="251" y="491"/>
                  </a:cxn>
                  <a:cxn ang="0">
                    <a:pos x="243" y="495"/>
                  </a:cxn>
                  <a:cxn ang="0">
                    <a:pos x="220" y="476"/>
                  </a:cxn>
                  <a:cxn ang="0">
                    <a:pos x="210" y="488"/>
                  </a:cxn>
                  <a:cxn ang="0">
                    <a:pos x="182" y="480"/>
                  </a:cxn>
                  <a:cxn ang="0">
                    <a:pos x="189" y="466"/>
                  </a:cxn>
                  <a:cxn ang="0">
                    <a:pos x="144" y="470"/>
                  </a:cxn>
                  <a:cxn ang="0">
                    <a:pos x="127" y="461"/>
                  </a:cxn>
                  <a:cxn ang="0">
                    <a:pos x="125" y="438"/>
                  </a:cxn>
                  <a:cxn ang="0">
                    <a:pos x="124" y="421"/>
                  </a:cxn>
                  <a:cxn ang="0">
                    <a:pos x="135" y="413"/>
                  </a:cxn>
                  <a:cxn ang="0">
                    <a:pos x="157" y="412"/>
                  </a:cxn>
                  <a:cxn ang="0">
                    <a:pos x="143" y="400"/>
                  </a:cxn>
                  <a:cxn ang="0">
                    <a:pos x="116" y="380"/>
                  </a:cxn>
                  <a:cxn ang="0">
                    <a:pos x="138" y="348"/>
                  </a:cxn>
                  <a:cxn ang="0">
                    <a:pos x="109" y="380"/>
                  </a:cxn>
                  <a:cxn ang="0">
                    <a:pos x="107" y="345"/>
                  </a:cxn>
                  <a:cxn ang="0">
                    <a:pos x="90" y="342"/>
                  </a:cxn>
                  <a:cxn ang="0">
                    <a:pos x="76" y="353"/>
                  </a:cxn>
                  <a:cxn ang="0">
                    <a:pos x="65" y="319"/>
                  </a:cxn>
                  <a:cxn ang="0">
                    <a:pos x="51" y="331"/>
                  </a:cxn>
                  <a:cxn ang="0">
                    <a:pos x="32" y="347"/>
                  </a:cxn>
                  <a:cxn ang="0">
                    <a:pos x="16" y="340"/>
                  </a:cxn>
                  <a:cxn ang="0">
                    <a:pos x="1" y="294"/>
                  </a:cxn>
                  <a:cxn ang="0">
                    <a:pos x="3" y="255"/>
                  </a:cxn>
                  <a:cxn ang="0">
                    <a:pos x="27" y="242"/>
                  </a:cxn>
                  <a:cxn ang="0">
                    <a:pos x="42" y="244"/>
                  </a:cxn>
                  <a:cxn ang="0">
                    <a:pos x="53" y="230"/>
                  </a:cxn>
                  <a:cxn ang="0">
                    <a:pos x="64" y="206"/>
                  </a:cxn>
                  <a:cxn ang="0">
                    <a:pos x="70" y="186"/>
                  </a:cxn>
                  <a:cxn ang="0">
                    <a:pos x="79" y="162"/>
                  </a:cxn>
                  <a:cxn ang="0">
                    <a:pos x="75" y="158"/>
                  </a:cxn>
                  <a:cxn ang="0">
                    <a:pos x="68" y="141"/>
                  </a:cxn>
                  <a:cxn ang="0">
                    <a:pos x="73" y="97"/>
                  </a:cxn>
                  <a:cxn ang="0">
                    <a:pos x="103" y="87"/>
                  </a:cxn>
                  <a:cxn ang="0">
                    <a:pos x="94" y="74"/>
                  </a:cxn>
                  <a:cxn ang="0">
                    <a:pos x="92" y="61"/>
                  </a:cxn>
                  <a:cxn ang="0">
                    <a:pos x="124" y="20"/>
                  </a:cxn>
                </a:cxnLst>
                <a:rect l="0" t="0" r="r" b="b"/>
                <a:pathLst>
                  <a:path w="338" h="508">
                    <a:moveTo>
                      <a:pt x="124" y="20"/>
                    </a:moveTo>
                    <a:lnTo>
                      <a:pt x="128" y="17"/>
                    </a:lnTo>
                    <a:lnTo>
                      <a:pt x="152" y="22"/>
                    </a:lnTo>
                    <a:lnTo>
                      <a:pt x="161" y="12"/>
                    </a:lnTo>
                    <a:lnTo>
                      <a:pt x="187" y="0"/>
                    </a:lnTo>
                    <a:lnTo>
                      <a:pt x="199" y="0"/>
                    </a:lnTo>
                    <a:lnTo>
                      <a:pt x="210" y="9"/>
                    </a:lnTo>
                    <a:lnTo>
                      <a:pt x="219" y="14"/>
                    </a:lnTo>
                    <a:lnTo>
                      <a:pt x="234" y="15"/>
                    </a:lnTo>
                    <a:lnTo>
                      <a:pt x="256" y="33"/>
                    </a:lnTo>
                    <a:lnTo>
                      <a:pt x="268" y="34"/>
                    </a:lnTo>
                    <a:lnTo>
                      <a:pt x="277" y="45"/>
                    </a:lnTo>
                    <a:lnTo>
                      <a:pt x="279" y="55"/>
                    </a:lnTo>
                    <a:lnTo>
                      <a:pt x="245" y="63"/>
                    </a:lnTo>
                    <a:lnTo>
                      <a:pt x="272" y="68"/>
                    </a:lnTo>
                    <a:lnTo>
                      <a:pt x="268" y="74"/>
                    </a:lnTo>
                    <a:lnTo>
                      <a:pt x="256" y="73"/>
                    </a:lnTo>
                    <a:lnTo>
                      <a:pt x="234" y="86"/>
                    </a:lnTo>
                    <a:lnTo>
                      <a:pt x="246" y="88"/>
                    </a:lnTo>
                    <a:lnTo>
                      <a:pt x="265" y="82"/>
                    </a:lnTo>
                    <a:lnTo>
                      <a:pt x="267" y="94"/>
                    </a:lnTo>
                    <a:lnTo>
                      <a:pt x="262" y="103"/>
                    </a:lnTo>
                    <a:lnTo>
                      <a:pt x="253" y="111"/>
                    </a:lnTo>
                    <a:lnTo>
                      <a:pt x="245" y="114"/>
                    </a:lnTo>
                    <a:lnTo>
                      <a:pt x="225" y="111"/>
                    </a:lnTo>
                    <a:lnTo>
                      <a:pt x="222" y="121"/>
                    </a:lnTo>
                    <a:lnTo>
                      <a:pt x="238" y="119"/>
                    </a:lnTo>
                    <a:lnTo>
                      <a:pt x="242" y="131"/>
                    </a:lnTo>
                    <a:lnTo>
                      <a:pt x="235" y="143"/>
                    </a:lnTo>
                    <a:lnTo>
                      <a:pt x="232" y="158"/>
                    </a:lnTo>
                    <a:lnTo>
                      <a:pt x="226" y="156"/>
                    </a:lnTo>
                    <a:lnTo>
                      <a:pt x="222" y="160"/>
                    </a:lnTo>
                    <a:lnTo>
                      <a:pt x="226" y="165"/>
                    </a:lnTo>
                    <a:lnTo>
                      <a:pt x="225" y="176"/>
                    </a:lnTo>
                    <a:lnTo>
                      <a:pt x="219" y="178"/>
                    </a:lnTo>
                    <a:lnTo>
                      <a:pt x="219" y="189"/>
                    </a:lnTo>
                    <a:lnTo>
                      <a:pt x="218" y="201"/>
                    </a:lnTo>
                    <a:lnTo>
                      <a:pt x="219" y="214"/>
                    </a:lnTo>
                    <a:lnTo>
                      <a:pt x="224" y="226"/>
                    </a:lnTo>
                    <a:lnTo>
                      <a:pt x="224" y="235"/>
                    </a:lnTo>
                    <a:lnTo>
                      <a:pt x="216" y="255"/>
                    </a:lnTo>
                    <a:lnTo>
                      <a:pt x="218" y="267"/>
                    </a:lnTo>
                    <a:lnTo>
                      <a:pt x="222" y="273"/>
                    </a:lnTo>
                    <a:lnTo>
                      <a:pt x="226" y="313"/>
                    </a:lnTo>
                    <a:lnTo>
                      <a:pt x="230" y="331"/>
                    </a:lnTo>
                    <a:lnTo>
                      <a:pt x="234" y="341"/>
                    </a:lnTo>
                    <a:lnTo>
                      <a:pt x="242" y="353"/>
                    </a:lnTo>
                    <a:lnTo>
                      <a:pt x="250" y="373"/>
                    </a:lnTo>
                    <a:lnTo>
                      <a:pt x="253" y="382"/>
                    </a:lnTo>
                    <a:lnTo>
                      <a:pt x="254" y="394"/>
                    </a:lnTo>
                    <a:lnTo>
                      <a:pt x="278" y="426"/>
                    </a:lnTo>
                    <a:lnTo>
                      <a:pt x="288" y="436"/>
                    </a:lnTo>
                    <a:lnTo>
                      <a:pt x="296" y="439"/>
                    </a:lnTo>
                    <a:lnTo>
                      <a:pt x="306" y="450"/>
                    </a:lnTo>
                    <a:lnTo>
                      <a:pt x="322" y="464"/>
                    </a:lnTo>
                    <a:lnTo>
                      <a:pt x="327" y="463"/>
                    </a:lnTo>
                    <a:lnTo>
                      <a:pt x="338" y="472"/>
                    </a:lnTo>
                    <a:lnTo>
                      <a:pt x="332" y="475"/>
                    </a:lnTo>
                    <a:lnTo>
                      <a:pt x="332" y="485"/>
                    </a:lnTo>
                    <a:lnTo>
                      <a:pt x="322" y="490"/>
                    </a:lnTo>
                    <a:lnTo>
                      <a:pt x="301" y="486"/>
                    </a:lnTo>
                    <a:lnTo>
                      <a:pt x="296" y="491"/>
                    </a:lnTo>
                    <a:lnTo>
                      <a:pt x="320" y="498"/>
                    </a:lnTo>
                    <a:lnTo>
                      <a:pt x="311" y="499"/>
                    </a:lnTo>
                    <a:lnTo>
                      <a:pt x="310" y="508"/>
                    </a:lnTo>
                    <a:lnTo>
                      <a:pt x="301" y="502"/>
                    </a:lnTo>
                    <a:lnTo>
                      <a:pt x="286" y="486"/>
                    </a:lnTo>
                    <a:lnTo>
                      <a:pt x="281" y="482"/>
                    </a:lnTo>
                    <a:lnTo>
                      <a:pt x="284" y="470"/>
                    </a:lnTo>
                    <a:lnTo>
                      <a:pt x="274" y="475"/>
                    </a:lnTo>
                    <a:lnTo>
                      <a:pt x="265" y="475"/>
                    </a:lnTo>
                    <a:lnTo>
                      <a:pt x="261" y="481"/>
                    </a:lnTo>
                    <a:lnTo>
                      <a:pt x="262" y="487"/>
                    </a:lnTo>
                    <a:lnTo>
                      <a:pt x="268" y="491"/>
                    </a:lnTo>
                    <a:lnTo>
                      <a:pt x="273" y="487"/>
                    </a:lnTo>
                    <a:lnTo>
                      <a:pt x="275" y="498"/>
                    </a:lnTo>
                    <a:lnTo>
                      <a:pt x="261" y="499"/>
                    </a:lnTo>
                    <a:lnTo>
                      <a:pt x="251" y="491"/>
                    </a:lnTo>
                    <a:lnTo>
                      <a:pt x="246" y="491"/>
                    </a:lnTo>
                    <a:lnTo>
                      <a:pt x="248" y="498"/>
                    </a:lnTo>
                    <a:lnTo>
                      <a:pt x="243" y="495"/>
                    </a:lnTo>
                    <a:lnTo>
                      <a:pt x="237" y="481"/>
                    </a:lnTo>
                    <a:lnTo>
                      <a:pt x="229" y="482"/>
                    </a:lnTo>
                    <a:lnTo>
                      <a:pt x="220" y="476"/>
                    </a:lnTo>
                    <a:lnTo>
                      <a:pt x="216" y="487"/>
                    </a:lnTo>
                    <a:lnTo>
                      <a:pt x="213" y="483"/>
                    </a:lnTo>
                    <a:lnTo>
                      <a:pt x="210" y="488"/>
                    </a:lnTo>
                    <a:lnTo>
                      <a:pt x="209" y="499"/>
                    </a:lnTo>
                    <a:lnTo>
                      <a:pt x="204" y="499"/>
                    </a:lnTo>
                    <a:lnTo>
                      <a:pt x="182" y="480"/>
                    </a:lnTo>
                    <a:lnTo>
                      <a:pt x="178" y="471"/>
                    </a:lnTo>
                    <a:lnTo>
                      <a:pt x="191" y="471"/>
                    </a:lnTo>
                    <a:lnTo>
                      <a:pt x="189" y="466"/>
                    </a:lnTo>
                    <a:lnTo>
                      <a:pt x="173" y="465"/>
                    </a:lnTo>
                    <a:lnTo>
                      <a:pt x="151" y="472"/>
                    </a:lnTo>
                    <a:lnTo>
                      <a:pt x="144" y="470"/>
                    </a:lnTo>
                    <a:lnTo>
                      <a:pt x="139" y="461"/>
                    </a:lnTo>
                    <a:lnTo>
                      <a:pt x="134" y="465"/>
                    </a:lnTo>
                    <a:lnTo>
                      <a:pt x="127" y="461"/>
                    </a:lnTo>
                    <a:lnTo>
                      <a:pt x="125" y="458"/>
                    </a:lnTo>
                    <a:lnTo>
                      <a:pt x="124" y="449"/>
                    </a:lnTo>
                    <a:lnTo>
                      <a:pt x="125" y="438"/>
                    </a:lnTo>
                    <a:lnTo>
                      <a:pt x="125" y="431"/>
                    </a:lnTo>
                    <a:lnTo>
                      <a:pt x="122" y="423"/>
                    </a:lnTo>
                    <a:lnTo>
                      <a:pt x="124" y="421"/>
                    </a:lnTo>
                    <a:lnTo>
                      <a:pt x="137" y="427"/>
                    </a:lnTo>
                    <a:lnTo>
                      <a:pt x="139" y="422"/>
                    </a:lnTo>
                    <a:lnTo>
                      <a:pt x="135" y="413"/>
                    </a:lnTo>
                    <a:lnTo>
                      <a:pt x="144" y="418"/>
                    </a:lnTo>
                    <a:lnTo>
                      <a:pt x="156" y="416"/>
                    </a:lnTo>
                    <a:lnTo>
                      <a:pt x="157" y="412"/>
                    </a:lnTo>
                    <a:lnTo>
                      <a:pt x="145" y="410"/>
                    </a:lnTo>
                    <a:lnTo>
                      <a:pt x="150" y="404"/>
                    </a:lnTo>
                    <a:lnTo>
                      <a:pt x="143" y="400"/>
                    </a:lnTo>
                    <a:lnTo>
                      <a:pt x="124" y="397"/>
                    </a:lnTo>
                    <a:lnTo>
                      <a:pt x="116" y="388"/>
                    </a:lnTo>
                    <a:lnTo>
                      <a:pt x="116" y="380"/>
                    </a:lnTo>
                    <a:lnTo>
                      <a:pt x="119" y="382"/>
                    </a:lnTo>
                    <a:lnTo>
                      <a:pt x="121" y="372"/>
                    </a:lnTo>
                    <a:lnTo>
                      <a:pt x="138" y="348"/>
                    </a:lnTo>
                    <a:lnTo>
                      <a:pt x="124" y="357"/>
                    </a:lnTo>
                    <a:lnTo>
                      <a:pt x="116" y="373"/>
                    </a:lnTo>
                    <a:lnTo>
                      <a:pt x="109" y="380"/>
                    </a:lnTo>
                    <a:lnTo>
                      <a:pt x="109" y="364"/>
                    </a:lnTo>
                    <a:lnTo>
                      <a:pt x="107" y="356"/>
                    </a:lnTo>
                    <a:lnTo>
                      <a:pt x="107" y="345"/>
                    </a:lnTo>
                    <a:lnTo>
                      <a:pt x="109" y="336"/>
                    </a:lnTo>
                    <a:lnTo>
                      <a:pt x="97" y="348"/>
                    </a:lnTo>
                    <a:lnTo>
                      <a:pt x="90" y="342"/>
                    </a:lnTo>
                    <a:lnTo>
                      <a:pt x="86" y="352"/>
                    </a:lnTo>
                    <a:lnTo>
                      <a:pt x="80" y="348"/>
                    </a:lnTo>
                    <a:lnTo>
                      <a:pt x="76" y="353"/>
                    </a:lnTo>
                    <a:lnTo>
                      <a:pt x="73" y="341"/>
                    </a:lnTo>
                    <a:lnTo>
                      <a:pt x="73" y="325"/>
                    </a:lnTo>
                    <a:lnTo>
                      <a:pt x="65" y="319"/>
                    </a:lnTo>
                    <a:lnTo>
                      <a:pt x="57" y="335"/>
                    </a:lnTo>
                    <a:lnTo>
                      <a:pt x="55" y="346"/>
                    </a:lnTo>
                    <a:lnTo>
                      <a:pt x="51" y="331"/>
                    </a:lnTo>
                    <a:lnTo>
                      <a:pt x="46" y="336"/>
                    </a:lnTo>
                    <a:lnTo>
                      <a:pt x="44" y="347"/>
                    </a:lnTo>
                    <a:lnTo>
                      <a:pt x="32" y="347"/>
                    </a:lnTo>
                    <a:lnTo>
                      <a:pt x="26" y="346"/>
                    </a:lnTo>
                    <a:lnTo>
                      <a:pt x="22" y="341"/>
                    </a:lnTo>
                    <a:lnTo>
                      <a:pt x="16" y="340"/>
                    </a:lnTo>
                    <a:lnTo>
                      <a:pt x="10" y="330"/>
                    </a:lnTo>
                    <a:lnTo>
                      <a:pt x="3" y="309"/>
                    </a:lnTo>
                    <a:lnTo>
                      <a:pt x="1" y="294"/>
                    </a:lnTo>
                    <a:lnTo>
                      <a:pt x="0" y="280"/>
                    </a:lnTo>
                    <a:lnTo>
                      <a:pt x="3" y="269"/>
                    </a:lnTo>
                    <a:lnTo>
                      <a:pt x="3" y="255"/>
                    </a:lnTo>
                    <a:lnTo>
                      <a:pt x="6" y="246"/>
                    </a:lnTo>
                    <a:lnTo>
                      <a:pt x="21" y="234"/>
                    </a:lnTo>
                    <a:lnTo>
                      <a:pt x="27" y="242"/>
                    </a:lnTo>
                    <a:lnTo>
                      <a:pt x="33" y="235"/>
                    </a:lnTo>
                    <a:lnTo>
                      <a:pt x="43" y="234"/>
                    </a:lnTo>
                    <a:lnTo>
                      <a:pt x="42" y="244"/>
                    </a:lnTo>
                    <a:lnTo>
                      <a:pt x="48" y="249"/>
                    </a:lnTo>
                    <a:lnTo>
                      <a:pt x="52" y="240"/>
                    </a:lnTo>
                    <a:lnTo>
                      <a:pt x="53" y="230"/>
                    </a:lnTo>
                    <a:lnTo>
                      <a:pt x="57" y="228"/>
                    </a:lnTo>
                    <a:lnTo>
                      <a:pt x="58" y="206"/>
                    </a:lnTo>
                    <a:lnTo>
                      <a:pt x="64" y="206"/>
                    </a:lnTo>
                    <a:lnTo>
                      <a:pt x="65" y="199"/>
                    </a:lnTo>
                    <a:lnTo>
                      <a:pt x="62" y="189"/>
                    </a:lnTo>
                    <a:lnTo>
                      <a:pt x="70" y="186"/>
                    </a:lnTo>
                    <a:lnTo>
                      <a:pt x="70" y="174"/>
                    </a:lnTo>
                    <a:lnTo>
                      <a:pt x="74" y="171"/>
                    </a:lnTo>
                    <a:lnTo>
                      <a:pt x="79" y="162"/>
                    </a:lnTo>
                    <a:lnTo>
                      <a:pt x="85" y="156"/>
                    </a:lnTo>
                    <a:lnTo>
                      <a:pt x="86" y="149"/>
                    </a:lnTo>
                    <a:lnTo>
                      <a:pt x="75" y="158"/>
                    </a:lnTo>
                    <a:lnTo>
                      <a:pt x="71" y="152"/>
                    </a:lnTo>
                    <a:lnTo>
                      <a:pt x="76" y="140"/>
                    </a:lnTo>
                    <a:lnTo>
                      <a:pt x="68" y="141"/>
                    </a:lnTo>
                    <a:lnTo>
                      <a:pt x="52" y="126"/>
                    </a:lnTo>
                    <a:lnTo>
                      <a:pt x="55" y="111"/>
                    </a:lnTo>
                    <a:lnTo>
                      <a:pt x="73" y="97"/>
                    </a:lnTo>
                    <a:lnTo>
                      <a:pt x="85" y="90"/>
                    </a:lnTo>
                    <a:lnTo>
                      <a:pt x="91" y="95"/>
                    </a:lnTo>
                    <a:lnTo>
                      <a:pt x="103" y="87"/>
                    </a:lnTo>
                    <a:lnTo>
                      <a:pt x="95" y="87"/>
                    </a:lnTo>
                    <a:lnTo>
                      <a:pt x="90" y="81"/>
                    </a:lnTo>
                    <a:lnTo>
                      <a:pt x="94" y="74"/>
                    </a:lnTo>
                    <a:lnTo>
                      <a:pt x="100" y="72"/>
                    </a:lnTo>
                    <a:lnTo>
                      <a:pt x="97" y="66"/>
                    </a:lnTo>
                    <a:lnTo>
                      <a:pt x="92" y="61"/>
                    </a:lnTo>
                    <a:lnTo>
                      <a:pt x="91" y="52"/>
                    </a:lnTo>
                    <a:lnTo>
                      <a:pt x="109" y="30"/>
                    </a:lnTo>
                    <a:lnTo>
                      <a:pt x="124" y="20"/>
                    </a:lnTo>
                    <a:close/>
                  </a:path>
                </a:pathLst>
              </a:custGeom>
              <a:grpFill/>
              <a:ln w="6350" cmpd="sng">
                <a:solidFill>
                  <a:schemeClr val="bg1"/>
                </a:solidFill>
                <a:prstDash val="solid"/>
                <a:round/>
                <a:headEnd/>
                <a:tailEnd/>
              </a:ln>
            </p:spPr>
            <p:txBody>
              <a:bodyPr/>
              <a:lstStyle/>
              <a:p>
                <a:endParaRPr lang="en-US" sz="2156"/>
              </a:p>
            </p:txBody>
          </p:sp>
          <p:sp>
            <p:nvSpPr>
              <p:cNvPr id="312" name="Freeform 125">
                <a:extLst>
                  <a:ext uri="{FF2B5EF4-FFF2-40B4-BE49-F238E27FC236}">
                    <a16:creationId xmlns:a16="http://schemas.microsoft.com/office/drawing/2014/main" id="{E133D7DC-2958-EE77-2A9A-72155714FBA3}"/>
                  </a:ext>
                </a:extLst>
              </p:cNvPr>
              <p:cNvSpPr>
                <a:spLocks noChangeAspect="1"/>
              </p:cNvSpPr>
              <p:nvPr/>
            </p:nvSpPr>
            <p:spPr bwMode="gray">
              <a:xfrm>
                <a:off x="3104" y="1129"/>
                <a:ext cx="169" cy="159"/>
              </a:xfrm>
              <a:custGeom>
                <a:avLst/>
                <a:gdLst/>
                <a:ahLst/>
                <a:cxnLst>
                  <a:cxn ang="0">
                    <a:pos x="31" y="669"/>
                  </a:cxn>
                  <a:cxn ang="0">
                    <a:pos x="88" y="629"/>
                  </a:cxn>
                  <a:cxn ang="0">
                    <a:pos x="84" y="616"/>
                  </a:cxn>
                  <a:cxn ang="0">
                    <a:pos x="83" y="578"/>
                  </a:cxn>
                  <a:cxn ang="0">
                    <a:pos x="109" y="554"/>
                  </a:cxn>
                  <a:cxn ang="0">
                    <a:pos x="106" y="527"/>
                  </a:cxn>
                  <a:cxn ang="0">
                    <a:pos x="144" y="509"/>
                  </a:cxn>
                  <a:cxn ang="0">
                    <a:pos x="113" y="481"/>
                  </a:cxn>
                  <a:cxn ang="0">
                    <a:pos x="103" y="457"/>
                  </a:cxn>
                  <a:cxn ang="0">
                    <a:pos x="105" y="410"/>
                  </a:cxn>
                  <a:cxn ang="0">
                    <a:pos x="163" y="404"/>
                  </a:cxn>
                  <a:cxn ang="0">
                    <a:pos x="230" y="351"/>
                  </a:cxn>
                  <a:cxn ang="0">
                    <a:pos x="259" y="310"/>
                  </a:cxn>
                  <a:cxn ang="0">
                    <a:pos x="302" y="253"/>
                  </a:cxn>
                  <a:cxn ang="0">
                    <a:pos x="372" y="196"/>
                  </a:cxn>
                  <a:cxn ang="0">
                    <a:pos x="385" y="219"/>
                  </a:cxn>
                  <a:cxn ang="0">
                    <a:pos x="398" y="169"/>
                  </a:cxn>
                  <a:cxn ang="0">
                    <a:pos x="426" y="161"/>
                  </a:cxn>
                  <a:cxn ang="0">
                    <a:pos x="502" y="184"/>
                  </a:cxn>
                  <a:cxn ang="0">
                    <a:pos x="572" y="161"/>
                  </a:cxn>
                  <a:cxn ang="0">
                    <a:pos x="615" y="124"/>
                  </a:cxn>
                  <a:cxn ang="0">
                    <a:pos x="660" y="105"/>
                  </a:cxn>
                  <a:cxn ang="0">
                    <a:pos x="689" y="39"/>
                  </a:cxn>
                  <a:cxn ang="0">
                    <a:pos x="750" y="0"/>
                  </a:cxn>
                  <a:cxn ang="0">
                    <a:pos x="832" y="36"/>
                  </a:cxn>
                  <a:cxn ang="0">
                    <a:pos x="829" y="110"/>
                  </a:cxn>
                  <a:cxn ang="0">
                    <a:pos x="799" y="176"/>
                  </a:cxn>
                  <a:cxn ang="0">
                    <a:pos x="733" y="221"/>
                  </a:cxn>
                  <a:cxn ang="0">
                    <a:pos x="648" y="244"/>
                  </a:cxn>
                  <a:cxn ang="0">
                    <a:pos x="614" y="276"/>
                  </a:cxn>
                  <a:cxn ang="0">
                    <a:pos x="540" y="304"/>
                  </a:cxn>
                  <a:cxn ang="0">
                    <a:pos x="472" y="372"/>
                  </a:cxn>
                  <a:cxn ang="0">
                    <a:pos x="391" y="442"/>
                  </a:cxn>
                  <a:cxn ang="0">
                    <a:pos x="374" y="453"/>
                  </a:cxn>
                  <a:cxn ang="0">
                    <a:pos x="358" y="511"/>
                  </a:cxn>
                  <a:cxn ang="0">
                    <a:pos x="331" y="520"/>
                  </a:cxn>
                  <a:cxn ang="0">
                    <a:pos x="294" y="530"/>
                  </a:cxn>
                  <a:cxn ang="0">
                    <a:pos x="297" y="562"/>
                  </a:cxn>
                  <a:cxn ang="0">
                    <a:pos x="249" y="547"/>
                  </a:cxn>
                  <a:cxn ang="0">
                    <a:pos x="273" y="603"/>
                  </a:cxn>
                  <a:cxn ang="0">
                    <a:pos x="262" y="625"/>
                  </a:cxn>
                  <a:cxn ang="0">
                    <a:pos x="251" y="651"/>
                  </a:cxn>
                  <a:cxn ang="0">
                    <a:pos x="213" y="601"/>
                  </a:cxn>
                  <a:cxn ang="0">
                    <a:pos x="221" y="652"/>
                  </a:cxn>
                  <a:cxn ang="0">
                    <a:pos x="228" y="687"/>
                  </a:cxn>
                  <a:cxn ang="0">
                    <a:pos x="179" y="679"/>
                  </a:cxn>
                  <a:cxn ang="0">
                    <a:pos x="211" y="723"/>
                  </a:cxn>
                  <a:cxn ang="0">
                    <a:pos x="185" y="718"/>
                  </a:cxn>
                  <a:cxn ang="0">
                    <a:pos x="192" y="760"/>
                  </a:cxn>
                  <a:cxn ang="0">
                    <a:pos x="159" y="794"/>
                  </a:cxn>
                  <a:cxn ang="0">
                    <a:pos x="82" y="761"/>
                  </a:cxn>
                  <a:cxn ang="0">
                    <a:pos x="39" y="757"/>
                  </a:cxn>
                  <a:cxn ang="0">
                    <a:pos x="63" y="724"/>
                  </a:cxn>
                  <a:cxn ang="0">
                    <a:pos x="52" y="713"/>
                  </a:cxn>
                  <a:cxn ang="0">
                    <a:pos x="0" y="692"/>
                  </a:cxn>
                </a:cxnLst>
                <a:rect l="0" t="0" r="r" b="b"/>
                <a:pathLst>
                  <a:path w="843" h="796">
                    <a:moveTo>
                      <a:pt x="0" y="692"/>
                    </a:moveTo>
                    <a:lnTo>
                      <a:pt x="0" y="687"/>
                    </a:lnTo>
                    <a:lnTo>
                      <a:pt x="4" y="692"/>
                    </a:lnTo>
                    <a:lnTo>
                      <a:pt x="17" y="689"/>
                    </a:lnTo>
                    <a:lnTo>
                      <a:pt x="31" y="669"/>
                    </a:lnTo>
                    <a:lnTo>
                      <a:pt x="60" y="659"/>
                    </a:lnTo>
                    <a:lnTo>
                      <a:pt x="55" y="653"/>
                    </a:lnTo>
                    <a:lnTo>
                      <a:pt x="60" y="636"/>
                    </a:lnTo>
                    <a:lnTo>
                      <a:pt x="77" y="621"/>
                    </a:lnTo>
                    <a:lnTo>
                      <a:pt x="88" y="629"/>
                    </a:lnTo>
                    <a:lnTo>
                      <a:pt x="101" y="631"/>
                    </a:lnTo>
                    <a:lnTo>
                      <a:pt x="116" y="641"/>
                    </a:lnTo>
                    <a:lnTo>
                      <a:pt x="133" y="644"/>
                    </a:lnTo>
                    <a:lnTo>
                      <a:pt x="124" y="631"/>
                    </a:lnTo>
                    <a:lnTo>
                      <a:pt x="84" y="616"/>
                    </a:lnTo>
                    <a:lnTo>
                      <a:pt x="77" y="604"/>
                    </a:lnTo>
                    <a:lnTo>
                      <a:pt x="86" y="606"/>
                    </a:lnTo>
                    <a:lnTo>
                      <a:pt x="103" y="604"/>
                    </a:lnTo>
                    <a:lnTo>
                      <a:pt x="108" y="593"/>
                    </a:lnTo>
                    <a:lnTo>
                      <a:pt x="83" y="578"/>
                    </a:lnTo>
                    <a:lnTo>
                      <a:pt x="86" y="572"/>
                    </a:lnTo>
                    <a:lnTo>
                      <a:pt x="120" y="570"/>
                    </a:lnTo>
                    <a:lnTo>
                      <a:pt x="127" y="565"/>
                    </a:lnTo>
                    <a:lnTo>
                      <a:pt x="121" y="556"/>
                    </a:lnTo>
                    <a:lnTo>
                      <a:pt x="109" y="554"/>
                    </a:lnTo>
                    <a:lnTo>
                      <a:pt x="103" y="545"/>
                    </a:lnTo>
                    <a:lnTo>
                      <a:pt x="98" y="536"/>
                    </a:lnTo>
                    <a:lnTo>
                      <a:pt x="98" y="523"/>
                    </a:lnTo>
                    <a:lnTo>
                      <a:pt x="100" y="519"/>
                    </a:lnTo>
                    <a:lnTo>
                      <a:pt x="106" y="527"/>
                    </a:lnTo>
                    <a:lnTo>
                      <a:pt x="129" y="513"/>
                    </a:lnTo>
                    <a:lnTo>
                      <a:pt x="151" y="519"/>
                    </a:lnTo>
                    <a:lnTo>
                      <a:pt x="163" y="511"/>
                    </a:lnTo>
                    <a:lnTo>
                      <a:pt x="152" y="513"/>
                    </a:lnTo>
                    <a:lnTo>
                      <a:pt x="144" y="509"/>
                    </a:lnTo>
                    <a:lnTo>
                      <a:pt x="138" y="496"/>
                    </a:lnTo>
                    <a:lnTo>
                      <a:pt x="127" y="493"/>
                    </a:lnTo>
                    <a:lnTo>
                      <a:pt x="108" y="498"/>
                    </a:lnTo>
                    <a:lnTo>
                      <a:pt x="105" y="490"/>
                    </a:lnTo>
                    <a:lnTo>
                      <a:pt x="113" y="481"/>
                    </a:lnTo>
                    <a:lnTo>
                      <a:pt x="122" y="455"/>
                    </a:lnTo>
                    <a:lnTo>
                      <a:pt x="117" y="457"/>
                    </a:lnTo>
                    <a:lnTo>
                      <a:pt x="116" y="452"/>
                    </a:lnTo>
                    <a:lnTo>
                      <a:pt x="113" y="443"/>
                    </a:lnTo>
                    <a:lnTo>
                      <a:pt x="103" y="457"/>
                    </a:lnTo>
                    <a:lnTo>
                      <a:pt x="103" y="442"/>
                    </a:lnTo>
                    <a:lnTo>
                      <a:pt x="97" y="437"/>
                    </a:lnTo>
                    <a:lnTo>
                      <a:pt x="103" y="426"/>
                    </a:lnTo>
                    <a:lnTo>
                      <a:pt x="100" y="421"/>
                    </a:lnTo>
                    <a:lnTo>
                      <a:pt x="105" y="410"/>
                    </a:lnTo>
                    <a:lnTo>
                      <a:pt x="124" y="410"/>
                    </a:lnTo>
                    <a:lnTo>
                      <a:pt x="124" y="426"/>
                    </a:lnTo>
                    <a:lnTo>
                      <a:pt x="131" y="431"/>
                    </a:lnTo>
                    <a:lnTo>
                      <a:pt x="153" y="418"/>
                    </a:lnTo>
                    <a:lnTo>
                      <a:pt x="163" y="404"/>
                    </a:lnTo>
                    <a:lnTo>
                      <a:pt x="165" y="387"/>
                    </a:lnTo>
                    <a:lnTo>
                      <a:pt x="184" y="378"/>
                    </a:lnTo>
                    <a:lnTo>
                      <a:pt x="208" y="383"/>
                    </a:lnTo>
                    <a:lnTo>
                      <a:pt x="229" y="362"/>
                    </a:lnTo>
                    <a:lnTo>
                      <a:pt x="230" y="351"/>
                    </a:lnTo>
                    <a:lnTo>
                      <a:pt x="226" y="340"/>
                    </a:lnTo>
                    <a:lnTo>
                      <a:pt x="237" y="332"/>
                    </a:lnTo>
                    <a:lnTo>
                      <a:pt x="234" y="320"/>
                    </a:lnTo>
                    <a:lnTo>
                      <a:pt x="249" y="308"/>
                    </a:lnTo>
                    <a:lnTo>
                      <a:pt x="259" y="310"/>
                    </a:lnTo>
                    <a:lnTo>
                      <a:pt x="269" y="304"/>
                    </a:lnTo>
                    <a:lnTo>
                      <a:pt x="265" y="298"/>
                    </a:lnTo>
                    <a:lnTo>
                      <a:pt x="271" y="277"/>
                    </a:lnTo>
                    <a:lnTo>
                      <a:pt x="278" y="269"/>
                    </a:lnTo>
                    <a:lnTo>
                      <a:pt x="302" y="253"/>
                    </a:lnTo>
                    <a:lnTo>
                      <a:pt x="334" y="240"/>
                    </a:lnTo>
                    <a:lnTo>
                      <a:pt x="341" y="233"/>
                    </a:lnTo>
                    <a:lnTo>
                      <a:pt x="343" y="222"/>
                    </a:lnTo>
                    <a:lnTo>
                      <a:pt x="348" y="211"/>
                    </a:lnTo>
                    <a:lnTo>
                      <a:pt x="372" y="196"/>
                    </a:lnTo>
                    <a:lnTo>
                      <a:pt x="383" y="201"/>
                    </a:lnTo>
                    <a:lnTo>
                      <a:pt x="377" y="212"/>
                    </a:lnTo>
                    <a:lnTo>
                      <a:pt x="371" y="229"/>
                    </a:lnTo>
                    <a:lnTo>
                      <a:pt x="380" y="232"/>
                    </a:lnTo>
                    <a:lnTo>
                      <a:pt x="385" y="219"/>
                    </a:lnTo>
                    <a:lnTo>
                      <a:pt x="404" y="212"/>
                    </a:lnTo>
                    <a:lnTo>
                      <a:pt x="409" y="201"/>
                    </a:lnTo>
                    <a:lnTo>
                      <a:pt x="401" y="195"/>
                    </a:lnTo>
                    <a:lnTo>
                      <a:pt x="398" y="184"/>
                    </a:lnTo>
                    <a:lnTo>
                      <a:pt x="398" y="169"/>
                    </a:lnTo>
                    <a:lnTo>
                      <a:pt x="404" y="170"/>
                    </a:lnTo>
                    <a:lnTo>
                      <a:pt x="407" y="162"/>
                    </a:lnTo>
                    <a:lnTo>
                      <a:pt x="402" y="157"/>
                    </a:lnTo>
                    <a:lnTo>
                      <a:pt x="423" y="152"/>
                    </a:lnTo>
                    <a:lnTo>
                      <a:pt x="426" y="161"/>
                    </a:lnTo>
                    <a:lnTo>
                      <a:pt x="470" y="165"/>
                    </a:lnTo>
                    <a:lnTo>
                      <a:pt x="470" y="185"/>
                    </a:lnTo>
                    <a:lnTo>
                      <a:pt x="481" y="190"/>
                    </a:lnTo>
                    <a:lnTo>
                      <a:pt x="488" y="178"/>
                    </a:lnTo>
                    <a:lnTo>
                      <a:pt x="502" y="184"/>
                    </a:lnTo>
                    <a:lnTo>
                      <a:pt x="546" y="152"/>
                    </a:lnTo>
                    <a:lnTo>
                      <a:pt x="557" y="152"/>
                    </a:lnTo>
                    <a:lnTo>
                      <a:pt x="560" y="161"/>
                    </a:lnTo>
                    <a:lnTo>
                      <a:pt x="562" y="162"/>
                    </a:lnTo>
                    <a:lnTo>
                      <a:pt x="572" y="161"/>
                    </a:lnTo>
                    <a:lnTo>
                      <a:pt x="577" y="154"/>
                    </a:lnTo>
                    <a:lnTo>
                      <a:pt x="583" y="156"/>
                    </a:lnTo>
                    <a:lnTo>
                      <a:pt x="588" y="147"/>
                    </a:lnTo>
                    <a:lnTo>
                      <a:pt x="595" y="146"/>
                    </a:lnTo>
                    <a:lnTo>
                      <a:pt x="615" y="124"/>
                    </a:lnTo>
                    <a:lnTo>
                      <a:pt x="633" y="124"/>
                    </a:lnTo>
                    <a:lnTo>
                      <a:pt x="638" y="118"/>
                    </a:lnTo>
                    <a:lnTo>
                      <a:pt x="643" y="102"/>
                    </a:lnTo>
                    <a:lnTo>
                      <a:pt x="653" y="109"/>
                    </a:lnTo>
                    <a:lnTo>
                      <a:pt x="660" y="105"/>
                    </a:lnTo>
                    <a:lnTo>
                      <a:pt x="667" y="97"/>
                    </a:lnTo>
                    <a:lnTo>
                      <a:pt x="663" y="70"/>
                    </a:lnTo>
                    <a:lnTo>
                      <a:pt x="668" y="56"/>
                    </a:lnTo>
                    <a:lnTo>
                      <a:pt x="680" y="51"/>
                    </a:lnTo>
                    <a:lnTo>
                      <a:pt x="689" y="39"/>
                    </a:lnTo>
                    <a:lnTo>
                      <a:pt x="697" y="39"/>
                    </a:lnTo>
                    <a:lnTo>
                      <a:pt x="708" y="25"/>
                    </a:lnTo>
                    <a:lnTo>
                      <a:pt x="713" y="14"/>
                    </a:lnTo>
                    <a:lnTo>
                      <a:pt x="726" y="20"/>
                    </a:lnTo>
                    <a:lnTo>
                      <a:pt x="750" y="0"/>
                    </a:lnTo>
                    <a:lnTo>
                      <a:pt x="782" y="1"/>
                    </a:lnTo>
                    <a:lnTo>
                      <a:pt x="812" y="12"/>
                    </a:lnTo>
                    <a:lnTo>
                      <a:pt x="820" y="20"/>
                    </a:lnTo>
                    <a:lnTo>
                      <a:pt x="825" y="29"/>
                    </a:lnTo>
                    <a:lnTo>
                      <a:pt x="832" y="36"/>
                    </a:lnTo>
                    <a:lnTo>
                      <a:pt x="831" y="46"/>
                    </a:lnTo>
                    <a:lnTo>
                      <a:pt x="842" y="76"/>
                    </a:lnTo>
                    <a:lnTo>
                      <a:pt x="842" y="87"/>
                    </a:lnTo>
                    <a:lnTo>
                      <a:pt x="834" y="93"/>
                    </a:lnTo>
                    <a:lnTo>
                      <a:pt x="829" y="110"/>
                    </a:lnTo>
                    <a:lnTo>
                      <a:pt x="843" y="111"/>
                    </a:lnTo>
                    <a:lnTo>
                      <a:pt x="841" y="119"/>
                    </a:lnTo>
                    <a:lnTo>
                      <a:pt x="829" y="127"/>
                    </a:lnTo>
                    <a:lnTo>
                      <a:pt x="819" y="141"/>
                    </a:lnTo>
                    <a:lnTo>
                      <a:pt x="799" y="176"/>
                    </a:lnTo>
                    <a:lnTo>
                      <a:pt x="807" y="189"/>
                    </a:lnTo>
                    <a:lnTo>
                      <a:pt x="789" y="180"/>
                    </a:lnTo>
                    <a:lnTo>
                      <a:pt x="781" y="180"/>
                    </a:lnTo>
                    <a:lnTo>
                      <a:pt x="772" y="184"/>
                    </a:lnTo>
                    <a:lnTo>
                      <a:pt x="733" y="221"/>
                    </a:lnTo>
                    <a:lnTo>
                      <a:pt x="712" y="229"/>
                    </a:lnTo>
                    <a:lnTo>
                      <a:pt x="702" y="229"/>
                    </a:lnTo>
                    <a:lnTo>
                      <a:pt x="680" y="240"/>
                    </a:lnTo>
                    <a:lnTo>
                      <a:pt x="669" y="238"/>
                    </a:lnTo>
                    <a:lnTo>
                      <a:pt x="648" y="244"/>
                    </a:lnTo>
                    <a:lnTo>
                      <a:pt x="641" y="251"/>
                    </a:lnTo>
                    <a:lnTo>
                      <a:pt x="638" y="261"/>
                    </a:lnTo>
                    <a:lnTo>
                      <a:pt x="628" y="271"/>
                    </a:lnTo>
                    <a:lnTo>
                      <a:pt x="624" y="260"/>
                    </a:lnTo>
                    <a:lnTo>
                      <a:pt x="614" y="276"/>
                    </a:lnTo>
                    <a:lnTo>
                      <a:pt x="558" y="310"/>
                    </a:lnTo>
                    <a:lnTo>
                      <a:pt x="552" y="309"/>
                    </a:lnTo>
                    <a:lnTo>
                      <a:pt x="545" y="289"/>
                    </a:lnTo>
                    <a:lnTo>
                      <a:pt x="539" y="294"/>
                    </a:lnTo>
                    <a:lnTo>
                      <a:pt x="540" y="304"/>
                    </a:lnTo>
                    <a:lnTo>
                      <a:pt x="538" y="308"/>
                    </a:lnTo>
                    <a:lnTo>
                      <a:pt x="534" y="318"/>
                    </a:lnTo>
                    <a:lnTo>
                      <a:pt x="506" y="350"/>
                    </a:lnTo>
                    <a:lnTo>
                      <a:pt x="481" y="356"/>
                    </a:lnTo>
                    <a:lnTo>
                      <a:pt x="472" y="372"/>
                    </a:lnTo>
                    <a:lnTo>
                      <a:pt x="469" y="363"/>
                    </a:lnTo>
                    <a:lnTo>
                      <a:pt x="449" y="398"/>
                    </a:lnTo>
                    <a:lnTo>
                      <a:pt x="422" y="431"/>
                    </a:lnTo>
                    <a:lnTo>
                      <a:pt x="395" y="436"/>
                    </a:lnTo>
                    <a:lnTo>
                      <a:pt x="391" y="442"/>
                    </a:lnTo>
                    <a:lnTo>
                      <a:pt x="389" y="434"/>
                    </a:lnTo>
                    <a:lnTo>
                      <a:pt x="378" y="436"/>
                    </a:lnTo>
                    <a:lnTo>
                      <a:pt x="373" y="430"/>
                    </a:lnTo>
                    <a:lnTo>
                      <a:pt x="367" y="445"/>
                    </a:lnTo>
                    <a:lnTo>
                      <a:pt x="374" y="453"/>
                    </a:lnTo>
                    <a:lnTo>
                      <a:pt x="383" y="454"/>
                    </a:lnTo>
                    <a:lnTo>
                      <a:pt x="385" y="465"/>
                    </a:lnTo>
                    <a:lnTo>
                      <a:pt x="359" y="491"/>
                    </a:lnTo>
                    <a:lnTo>
                      <a:pt x="362" y="501"/>
                    </a:lnTo>
                    <a:lnTo>
                      <a:pt x="358" y="511"/>
                    </a:lnTo>
                    <a:lnTo>
                      <a:pt x="340" y="514"/>
                    </a:lnTo>
                    <a:lnTo>
                      <a:pt x="331" y="504"/>
                    </a:lnTo>
                    <a:lnTo>
                      <a:pt x="316" y="498"/>
                    </a:lnTo>
                    <a:lnTo>
                      <a:pt x="319" y="506"/>
                    </a:lnTo>
                    <a:lnTo>
                      <a:pt x="331" y="520"/>
                    </a:lnTo>
                    <a:lnTo>
                      <a:pt x="341" y="543"/>
                    </a:lnTo>
                    <a:lnTo>
                      <a:pt x="304" y="517"/>
                    </a:lnTo>
                    <a:lnTo>
                      <a:pt x="294" y="520"/>
                    </a:lnTo>
                    <a:lnTo>
                      <a:pt x="296" y="524"/>
                    </a:lnTo>
                    <a:lnTo>
                      <a:pt x="294" y="530"/>
                    </a:lnTo>
                    <a:lnTo>
                      <a:pt x="299" y="544"/>
                    </a:lnTo>
                    <a:lnTo>
                      <a:pt x="304" y="549"/>
                    </a:lnTo>
                    <a:lnTo>
                      <a:pt x="293" y="541"/>
                    </a:lnTo>
                    <a:lnTo>
                      <a:pt x="291" y="547"/>
                    </a:lnTo>
                    <a:lnTo>
                      <a:pt x="297" y="562"/>
                    </a:lnTo>
                    <a:lnTo>
                      <a:pt x="293" y="570"/>
                    </a:lnTo>
                    <a:lnTo>
                      <a:pt x="285" y="571"/>
                    </a:lnTo>
                    <a:lnTo>
                      <a:pt x="280" y="561"/>
                    </a:lnTo>
                    <a:lnTo>
                      <a:pt x="251" y="538"/>
                    </a:lnTo>
                    <a:lnTo>
                      <a:pt x="249" y="547"/>
                    </a:lnTo>
                    <a:lnTo>
                      <a:pt x="262" y="561"/>
                    </a:lnTo>
                    <a:lnTo>
                      <a:pt x="270" y="574"/>
                    </a:lnTo>
                    <a:lnTo>
                      <a:pt x="278" y="593"/>
                    </a:lnTo>
                    <a:lnTo>
                      <a:pt x="278" y="604"/>
                    </a:lnTo>
                    <a:lnTo>
                      <a:pt x="273" y="603"/>
                    </a:lnTo>
                    <a:lnTo>
                      <a:pt x="271" y="610"/>
                    </a:lnTo>
                    <a:lnTo>
                      <a:pt x="270" y="620"/>
                    </a:lnTo>
                    <a:lnTo>
                      <a:pt x="264" y="613"/>
                    </a:lnTo>
                    <a:lnTo>
                      <a:pt x="261" y="613"/>
                    </a:lnTo>
                    <a:lnTo>
                      <a:pt x="262" y="625"/>
                    </a:lnTo>
                    <a:lnTo>
                      <a:pt x="265" y="629"/>
                    </a:lnTo>
                    <a:lnTo>
                      <a:pt x="260" y="633"/>
                    </a:lnTo>
                    <a:lnTo>
                      <a:pt x="251" y="625"/>
                    </a:lnTo>
                    <a:lnTo>
                      <a:pt x="249" y="636"/>
                    </a:lnTo>
                    <a:lnTo>
                      <a:pt x="251" y="651"/>
                    </a:lnTo>
                    <a:lnTo>
                      <a:pt x="244" y="653"/>
                    </a:lnTo>
                    <a:lnTo>
                      <a:pt x="239" y="644"/>
                    </a:lnTo>
                    <a:lnTo>
                      <a:pt x="232" y="643"/>
                    </a:lnTo>
                    <a:lnTo>
                      <a:pt x="228" y="630"/>
                    </a:lnTo>
                    <a:lnTo>
                      <a:pt x="213" y="601"/>
                    </a:lnTo>
                    <a:lnTo>
                      <a:pt x="207" y="621"/>
                    </a:lnTo>
                    <a:lnTo>
                      <a:pt x="210" y="633"/>
                    </a:lnTo>
                    <a:lnTo>
                      <a:pt x="197" y="640"/>
                    </a:lnTo>
                    <a:lnTo>
                      <a:pt x="213" y="646"/>
                    </a:lnTo>
                    <a:lnTo>
                      <a:pt x="221" y="652"/>
                    </a:lnTo>
                    <a:lnTo>
                      <a:pt x="221" y="663"/>
                    </a:lnTo>
                    <a:lnTo>
                      <a:pt x="230" y="668"/>
                    </a:lnTo>
                    <a:lnTo>
                      <a:pt x="226" y="671"/>
                    </a:lnTo>
                    <a:lnTo>
                      <a:pt x="228" y="678"/>
                    </a:lnTo>
                    <a:lnTo>
                      <a:pt x="228" y="687"/>
                    </a:lnTo>
                    <a:lnTo>
                      <a:pt x="226" y="700"/>
                    </a:lnTo>
                    <a:lnTo>
                      <a:pt x="216" y="701"/>
                    </a:lnTo>
                    <a:lnTo>
                      <a:pt x="211" y="686"/>
                    </a:lnTo>
                    <a:lnTo>
                      <a:pt x="205" y="684"/>
                    </a:lnTo>
                    <a:lnTo>
                      <a:pt x="179" y="679"/>
                    </a:lnTo>
                    <a:lnTo>
                      <a:pt x="170" y="681"/>
                    </a:lnTo>
                    <a:lnTo>
                      <a:pt x="179" y="689"/>
                    </a:lnTo>
                    <a:lnTo>
                      <a:pt x="194" y="691"/>
                    </a:lnTo>
                    <a:lnTo>
                      <a:pt x="207" y="712"/>
                    </a:lnTo>
                    <a:lnTo>
                      <a:pt x="211" y="723"/>
                    </a:lnTo>
                    <a:lnTo>
                      <a:pt x="207" y="730"/>
                    </a:lnTo>
                    <a:lnTo>
                      <a:pt x="202" y="733"/>
                    </a:lnTo>
                    <a:lnTo>
                      <a:pt x="200" y="739"/>
                    </a:lnTo>
                    <a:lnTo>
                      <a:pt x="190" y="730"/>
                    </a:lnTo>
                    <a:lnTo>
                      <a:pt x="185" y="718"/>
                    </a:lnTo>
                    <a:lnTo>
                      <a:pt x="174" y="714"/>
                    </a:lnTo>
                    <a:lnTo>
                      <a:pt x="179" y="732"/>
                    </a:lnTo>
                    <a:lnTo>
                      <a:pt x="184" y="744"/>
                    </a:lnTo>
                    <a:lnTo>
                      <a:pt x="191" y="751"/>
                    </a:lnTo>
                    <a:lnTo>
                      <a:pt x="192" y="760"/>
                    </a:lnTo>
                    <a:lnTo>
                      <a:pt x="185" y="769"/>
                    </a:lnTo>
                    <a:lnTo>
                      <a:pt x="180" y="781"/>
                    </a:lnTo>
                    <a:lnTo>
                      <a:pt x="174" y="782"/>
                    </a:lnTo>
                    <a:lnTo>
                      <a:pt x="167" y="796"/>
                    </a:lnTo>
                    <a:lnTo>
                      <a:pt x="159" y="794"/>
                    </a:lnTo>
                    <a:lnTo>
                      <a:pt x="152" y="788"/>
                    </a:lnTo>
                    <a:lnTo>
                      <a:pt x="133" y="789"/>
                    </a:lnTo>
                    <a:lnTo>
                      <a:pt x="115" y="777"/>
                    </a:lnTo>
                    <a:lnTo>
                      <a:pt x="97" y="776"/>
                    </a:lnTo>
                    <a:lnTo>
                      <a:pt x="82" y="761"/>
                    </a:lnTo>
                    <a:lnTo>
                      <a:pt x="61" y="764"/>
                    </a:lnTo>
                    <a:lnTo>
                      <a:pt x="39" y="777"/>
                    </a:lnTo>
                    <a:lnTo>
                      <a:pt x="24" y="776"/>
                    </a:lnTo>
                    <a:lnTo>
                      <a:pt x="35" y="766"/>
                    </a:lnTo>
                    <a:lnTo>
                      <a:pt x="39" y="757"/>
                    </a:lnTo>
                    <a:lnTo>
                      <a:pt x="33" y="757"/>
                    </a:lnTo>
                    <a:lnTo>
                      <a:pt x="34" y="745"/>
                    </a:lnTo>
                    <a:lnTo>
                      <a:pt x="39" y="738"/>
                    </a:lnTo>
                    <a:lnTo>
                      <a:pt x="56" y="723"/>
                    </a:lnTo>
                    <a:lnTo>
                      <a:pt x="63" y="724"/>
                    </a:lnTo>
                    <a:lnTo>
                      <a:pt x="78" y="713"/>
                    </a:lnTo>
                    <a:lnTo>
                      <a:pt x="77" y="711"/>
                    </a:lnTo>
                    <a:lnTo>
                      <a:pt x="68" y="703"/>
                    </a:lnTo>
                    <a:lnTo>
                      <a:pt x="63" y="711"/>
                    </a:lnTo>
                    <a:lnTo>
                      <a:pt x="52" y="713"/>
                    </a:lnTo>
                    <a:lnTo>
                      <a:pt x="40" y="727"/>
                    </a:lnTo>
                    <a:lnTo>
                      <a:pt x="18" y="724"/>
                    </a:lnTo>
                    <a:lnTo>
                      <a:pt x="17" y="714"/>
                    </a:lnTo>
                    <a:lnTo>
                      <a:pt x="4" y="706"/>
                    </a:lnTo>
                    <a:lnTo>
                      <a:pt x="0" y="692"/>
                    </a:lnTo>
                    <a:close/>
                  </a:path>
                </a:pathLst>
              </a:custGeom>
              <a:grpFill/>
              <a:ln w="6350" cmpd="sng">
                <a:solidFill>
                  <a:schemeClr val="bg1"/>
                </a:solidFill>
                <a:prstDash val="solid"/>
                <a:round/>
                <a:headEnd/>
                <a:tailEnd/>
              </a:ln>
            </p:spPr>
            <p:txBody>
              <a:bodyPr/>
              <a:lstStyle/>
              <a:p>
                <a:endParaRPr lang="en-US" sz="2156"/>
              </a:p>
            </p:txBody>
          </p:sp>
          <p:sp>
            <p:nvSpPr>
              <p:cNvPr id="313" name="Freeform 126">
                <a:extLst>
                  <a:ext uri="{FF2B5EF4-FFF2-40B4-BE49-F238E27FC236}">
                    <a16:creationId xmlns:a16="http://schemas.microsoft.com/office/drawing/2014/main" id="{1B520C48-DE63-587C-D0B0-04699D93E694}"/>
                  </a:ext>
                </a:extLst>
              </p:cNvPr>
              <p:cNvSpPr>
                <a:spLocks noChangeAspect="1"/>
              </p:cNvSpPr>
              <p:nvPr/>
            </p:nvSpPr>
            <p:spPr bwMode="gray">
              <a:xfrm>
                <a:off x="3090" y="1355"/>
                <a:ext cx="9" cy="16"/>
              </a:xfrm>
              <a:custGeom>
                <a:avLst/>
                <a:gdLst/>
                <a:ahLst/>
                <a:cxnLst>
                  <a:cxn ang="0">
                    <a:pos x="0" y="11"/>
                  </a:cxn>
                  <a:cxn ang="0">
                    <a:pos x="0" y="8"/>
                  </a:cxn>
                  <a:cxn ang="0">
                    <a:pos x="13" y="0"/>
                  </a:cxn>
                  <a:cxn ang="0">
                    <a:pos x="23" y="5"/>
                  </a:cxn>
                  <a:cxn ang="0">
                    <a:pos x="33" y="16"/>
                  </a:cxn>
                  <a:cxn ang="0">
                    <a:pos x="35" y="10"/>
                  </a:cxn>
                  <a:cxn ang="0">
                    <a:pos x="47" y="30"/>
                  </a:cxn>
                  <a:cxn ang="0">
                    <a:pos x="48" y="40"/>
                  </a:cxn>
                  <a:cxn ang="0">
                    <a:pos x="47" y="53"/>
                  </a:cxn>
                  <a:cxn ang="0">
                    <a:pos x="44" y="57"/>
                  </a:cxn>
                  <a:cxn ang="0">
                    <a:pos x="45" y="68"/>
                  </a:cxn>
                  <a:cxn ang="0">
                    <a:pos x="48" y="78"/>
                  </a:cxn>
                  <a:cxn ang="0">
                    <a:pos x="44" y="81"/>
                  </a:cxn>
                  <a:cxn ang="0">
                    <a:pos x="38" y="59"/>
                  </a:cxn>
                  <a:cxn ang="0">
                    <a:pos x="31" y="46"/>
                  </a:cxn>
                  <a:cxn ang="0">
                    <a:pos x="24" y="27"/>
                  </a:cxn>
                  <a:cxn ang="0">
                    <a:pos x="4" y="19"/>
                  </a:cxn>
                  <a:cxn ang="0">
                    <a:pos x="0" y="11"/>
                  </a:cxn>
                </a:cxnLst>
                <a:rect l="0" t="0" r="r" b="b"/>
                <a:pathLst>
                  <a:path w="48" h="81">
                    <a:moveTo>
                      <a:pt x="0" y="11"/>
                    </a:moveTo>
                    <a:lnTo>
                      <a:pt x="0" y="8"/>
                    </a:lnTo>
                    <a:lnTo>
                      <a:pt x="13" y="0"/>
                    </a:lnTo>
                    <a:lnTo>
                      <a:pt x="23" y="5"/>
                    </a:lnTo>
                    <a:lnTo>
                      <a:pt x="33" y="16"/>
                    </a:lnTo>
                    <a:lnTo>
                      <a:pt x="35" y="10"/>
                    </a:lnTo>
                    <a:lnTo>
                      <a:pt x="47" y="30"/>
                    </a:lnTo>
                    <a:lnTo>
                      <a:pt x="48" y="40"/>
                    </a:lnTo>
                    <a:lnTo>
                      <a:pt x="47" y="53"/>
                    </a:lnTo>
                    <a:lnTo>
                      <a:pt x="44" y="57"/>
                    </a:lnTo>
                    <a:lnTo>
                      <a:pt x="45" y="68"/>
                    </a:lnTo>
                    <a:lnTo>
                      <a:pt x="48" y="78"/>
                    </a:lnTo>
                    <a:lnTo>
                      <a:pt x="44" y="81"/>
                    </a:lnTo>
                    <a:lnTo>
                      <a:pt x="38" y="59"/>
                    </a:lnTo>
                    <a:lnTo>
                      <a:pt x="31" y="46"/>
                    </a:lnTo>
                    <a:lnTo>
                      <a:pt x="24" y="27"/>
                    </a:lnTo>
                    <a:lnTo>
                      <a:pt x="4" y="19"/>
                    </a:lnTo>
                    <a:lnTo>
                      <a:pt x="0" y="11"/>
                    </a:lnTo>
                    <a:close/>
                  </a:path>
                </a:pathLst>
              </a:custGeom>
              <a:grpFill/>
              <a:ln w="6350" cmpd="sng">
                <a:solidFill>
                  <a:schemeClr val="bg1"/>
                </a:solidFill>
                <a:prstDash val="solid"/>
                <a:round/>
                <a:headEnd/>
                <a:tailEnd/>
              </a:ln>
            </p:spPr>
            <p:txBody>
              <a:bodyPr/>
              <a:lstStyle/>
              <a:p>
                <a:endParaRPr lang="en-US" sz="2156"/>
              </a:p>
            </p:txBody>
          </p:sp>
          <p:sp>
            <p:nvSpPr>
              <p:cNvPr id="314" name="Freeform 127">
                <a:extLst>
                  <a:ext uri="{FF2B5EF4-FFF2-40B4-BE49-F238E27FC236}">
                    <a16:creationId xmlns:a16="http://schemas.microsoft.com/office/drawing/2014/main" id="{964F71EB-C3E9-2115-56D5-CAFF2A6D75EE}"/>
                  </a:ext>
                </a:extLst>
              </p:cNvPr>
              <p:cNvSpPr>
                <a:spLocks noChangeAspect="1"/>
              </p:cNvSpPr>
              <p:nvPr/>
            </p:nvSpPr>
            <p:spPr bwMode="gray">
              <a:xfrm>
                <a:off x="4042" y="1314"/>
                <a:ext cx="17" cy="13"/>
              </a:xfrm>
              <a:custGeom>
                <a:avLst/>
                <a:gdLst/>
                <a:ahLst/>
                <a:cxnLst>
                  <a:cxn ang="0">
                    <a:pos x="44" y="7"/>
                  </a:cxn>
                  <a:cxn ang="0">
                    <a:pos x="57" y="9"/>
                  </a:cxn>
                  <a:cxn ang="0">
                    <a:pos x="84" y="4"/>
                  </a:cxn>
                  <a:cxn ang="0">
                    <a:pos x="85" y="7"/>
                  </a:cxn>
                  <a:cxn ang="0">
                    <a:pos x="84" y="14"/>
                  </a:cxn>
                  <a:cxn ang="0">
                    <a:pos x="79" y="27"/>
                  </a:cxn>
                  <a:cxn ang="0">
                    <a:pos x="76" y="37"/>
                  </a:cxn>
                  <a:cxn ang="0">
                    <a:pos x="71" y="45"/>
                  </a:cxn>
                  <a:cxn ang="0">
                    <a:pos x="70" y="40"/>
                  </a:cxn>
                  <a:cxn ang="0">
                    <a:pos x="70" y="26"/>
                  </a:cxn>
                  <a:cxn ang="0">
                    <a:pos x="62" y="51"/>
                  </a:cxn>
                  <a:cxn ang="0">
                    <a:pos x="54" y="50"/>
                  </a:cxn>
                  <a:cxn ang="0">
                    <a:pos x="44" y="42"/>
                  </a:cxn>
                  <a:cxn ang="0">
                    <a:pos x="36" y="52"/>
                  </a:cxn>
                  <a:cxn ang="0">
                    <a:pos x="20" y="51"/>
                  </a:cxn>
                  <a:cxn ang="0">
                    <a:pos x="17" y="57"/>
                  </a:cxn>
                  <a:cxn ang="0">
                    <a:pos x="13" y="61"/>
                  </a:cxn>
                  <a:cxn ang="0">
                    <a:pos x="0" y="46"/>
                  </a:cxn>
                  <a:cxn ang="0">
                    <a:pos x="4" y="40"/>
                  </a:cxn>
                  <a:cxn ang="0">
                    <a:pos x="11" y="37"/>
                  </a:cxn>
                  <a:cxn ang="0">
                    <a:pos x="10" y="29"/>
                  </a:cxn>
                  <a:cxn ang="0">
                    <a:pos x="13" y="23"/>
                  </a:cxn>
                  <a:cxn ang="0">
                    <a:pos x="19" y="20"/>
                  </a:cxn>
                  <a:cxn ang="0">
                    <a:pos x="19" y="14"/>
                  </a:cxn>
                  <a:cxn ang="0">
                    <a:pos x="16" y="4"/>
                  </a:cxn>
                  <a:cxn ang="0">
                    <a:pos x="25" y="0"/>
                  </a:cxn>
                  <a:cxn ang="0">
                    <a:pos x="41" y="2"/>
                  </a:cxn>
                  <a:cxn ang="0">
                    <a:pos x="44" y="3"/>
                  </a:cxn>
                  <a:cxn ang="0">
                    <a:pos x="44" y="7"/>
                  </a:cxn>
                </a:cxnLst>
                <a:rect l="0" t="0" r="r" b="b"/>
                <a:pathLst>
                  <a:path w="85" h="61">
                    <a:moveTo>
                      <a:pt x="44" y="7"/>
                    </a:moveTo>
                    <a:lnTo>
                      <a:pt x="57" y="9"/>
                    </a:lnTo>
                    <a:lnTo>
                      <a:pt x="84" y="4"/>
                    </a:lnTo>
                    <a:lnTo>
                      <a:pt x="85" y="7"/>
                    </a:lnTo>
                    <a:lnTo>
                      <a:pt x="84" y="14"/>
                    </a:lnTo>
                    <a:lnTo>
                      <a:pt x="79" y="27"/>
                    </a:lnTo>
                    <a:lnTo>
                      <a:pt x="76" y="37"/>
                    </a:lnTo>
                    <a:lnTo>
                      <a:pt x="71" y="45"/>
                    </a:lnTo>
                    <a:lnTo>
                      <a:pt x="70" y="40"/>
                    </a:lnTo>
                    <a:lnTo>
                      <a:pt x="70" y="26"/>
                    </a:lnTo>
                    <a:lnTo>
                      <a:pt x="62" y="51"/>
                    </a:lnTo>
                    <a:lnTo>
                      <a:pt x="54" y="50"/>
                    </a:lnTo>
                    <a:lnTo>
                      <a:pt x="44" y="42"/>
                    </a:lnTo>
                    <a:lnTo>
                      <a:pt x="36" y="52"/>
                    </a:lnTo>
                    <a:lnTo>
                      <a:pt x="20" y="51"/>
                    </a:lnTo>
                    <a:lnTo>
                      <a:pt x="17" y="57"/>
                    </a:lnTo>
                    <a:lnTo>
                      <a:pt x="13" y="61"/>
                    </a:lnTo>
                    <a:lnTo>
                      <a:pt x="0" y="46"/>
                    </a:lnTo>
                    <a:lnTo>
                      <a:pt x="4" y="40"/>
                    </a:lnTo>
                    <a:lnTo>
                      <a:pt x="11" y="37"/>
                    </a:lnTo>
                    <a:lnTo>
                      <a:pt x="10" y="29"/>
                    </a:lnTo>
                    <a:lnTo>
                      <a:pt x="13" y="23"/>
                    </a:lnTo>
                    <a:lnTo>
                      <a:pt x="19" y="20"/>
                    </a:lnTo>
                    <a:lnTo>
                      <a:pt x="19" y="14"/>
                    </a:lnTo>
                    <a:lnTo>
                      <a:pt x="16" y="4"/>
                    </a:lnTo>
                    <a:lnTo>
                      <a:pt x="25" y="0"/>
                    </a:lnTo>
                    <a:lnTo>
                      <a:pt x="41" y="2"/>
                    </a:lnTo>
                    <a:lnTo>
                      <a:pt x="44" y="3"/>
                    </a:lnTo>
                    <a:lnTo>
                      <a:pt x="44" y="7"/>
                    </a:lnTo>
                    <a:close/>
                  </a:path>
                </a:pathLst>
              </a:custGeom>
              <a:grpFill/>
              <a:ln w="6350" cmpd="sng">
                <a:solidFill>
                  <a:schemeClr val="bg1"/>
                </a:solidFill>
                <a:prstDash val="solid"/>
                <a:round/>
                <a:headEnd/>
                <a:tailEnd/>
              </a:ln>
            </p:spPr>
            <p:txBody>
              <a:bodyPr/>
              <a:lstStyle/>
              <a:p>
                <a:endParaRPr lang="en-US" sz="2156"/>
              </a:p>
            </p:txBody>
          </p:sp>
          <p:sp>
            <p:nvSpPr>
              <p:cNvPr id="315" name="Freeform 128">
                <a:extLst>
                  <a:ext uri="{FF2B5EF4-FFF2-40B4-BE49-F238E27FC236}">
                    <a16:creationId xmlns:a16="http://schemas.microsoft.com/office/drawing/2014/main" id="{94FAA853-214D-7606-F90C-2F1FD352154F}"/>
                  </a:ext>
                </a:extLst>
              </p:cNvPr>
              <p:cNvSpPr>
                <a:spLocks noChangeAspect="1"/>
              </p:cNvSpPr>
              <p:nvPr/>
            </p:nvSpPr>
            <p:spPr bwMode="gray">
              <a:xfrm>
                <a:off x="3158" y="1386"/>
                <a:ext cx="22" cy="25"/>
              </a:xfrm>
              <a:custGeom>
                <a:avLst/>
                <a:gdLst/>
                <a:ahLst/>
                <a:cxnLst>
                  <a:cxn ang="0">
                    <a:pos x="15" y="75"/>
                  </a:cxn>
                  <a:cxn ang="0">
                    <a:pos x="12" y="75"/>
                  </a:cxn>
                  <a:cxn ang="0">
                    <a:pos x="7" y="57"/>
                  </a:cxn>
                  <a:cxn ang="0">
                    <a:pos x="7" y="49"/>
                  </a:cxn>
                  <a:cxn ang="0">
                    <a:pos x="3" y="47"/>
                  </a:cxn>
                  <a:cxn ang="0">
                    <a:pos x="0" y="36"/>
                  </a:cxn>
                  <a:cxn ang="0">
                    <a:pos x="10" y="41"/>
                  </a:cxn>
                  <a:cxn ang="0">
                    <a:pos x="19" y="38"/>
                  </a:cxn>
                  <a:cxn ang="0">
                    <a:pos x="6" y="25"/>
                  </a:cxn>
                  <a:cxn ang="0">
                    <a:pos x="10" y="23"/>
                  </a:cxn>
                  <a:cxn ang="0">
                    <a:pos x="15" y="15"/>
                  </a:cxn>
                  <a:cxn ang="0">
                    <a:pos x="19" y="3"/>
                  </a:cxn>
                  <a:cxn ang="0">
                    <a:pos x="27" y="0"/>
                  </a:cxn>
                  <a:cxn ang="0">
                    <a:pos x="37" y="16"/>
                  </a:cxn>
                  <a:cxn ang="0">
                    <a:pos x="46" y="23"/>
                  </a:cxn>
                  <a:cxn ang="0">
                    <a:pos x="52" y="38"/>
                  </a:cxn>
                  <a:cxn ang="0">
                    <a:pos x="68" y="46"/>
                  </a:cxn>
                  <a:cxn ang="0">
                    <a:pos x="82" y="62"/>
                  </a:cxn>
                  <a:cxn ang="0">
                    <a:pos x="109" y="98"/>
                  </a:cxn>
                  <a:cxn ang="0">
                    <a:pos x="112" y="108"/>
                  </a:cxn>
                  <a:cxn ang="0">
                    <a:pos x="103" y="123"/>
                  </a:cxn>
                  <a:cxn ang="0">
                    <a:pos x="96" y="118"/>
                  </a:cxn>
                  <a:cxn ang="0">
                    <a:pos x="89" y="117"/>
                  </a:cxn>
                  <a:cxn ang="0">
                    <a:pos x="85" y="122"/>
                  </a:cxn>
                  <a:cxn ang="0">
                    <a:pos x="74" y="122"/>
                  </a:cxn>
                  <a:cxn ang="0">
                    <a:pos x="60" y="112"/>
                  </a:cxn>
                  <a:cxn ang="0">
                    <a:pos x="64" y="103"/>
                  </a:cxn>
                  <a:cxn ang="0">
                    <a:pos x="54" y="96"/>
                  </a:cxn>
                  <a:cxn ang="0">
                    <a:pos x="44" y="95"/>
                  </a:cxn>
                  <a:cxn ang="0">
                    <a:pos x="26" y="82"/>
                  </a:cxn>
                  <a:cxn ang="0">
                    <a:pos x="31" y="95"/>
                  </a:cxn>
                  <a:cxn ang="0">
                    <a:pos x="39" y="106"/>
                  </a:cxn>
                  <a:cxn ang="0">
                    <a:pos x="37" y="113"/>
                  </a:cxn>
                  <a:cxn ang="0">
                    <a:pos x="28" y="95"/>
                  </a:cxn>
                  <a:cxn ang="0">
                    <a:pos x="15" y="75"/>
                  </a:cxn>
                </a:cxnLst>
                <a:rect l="0" t="0" r="r" b="b"/>
                <a:pathLst>
                  <a:path w="112" h="123">
                    <a:moveTo>
                      <a:pt x="15" y="75"/>
                    </a:moveTo>
                    <a:lnTo>
                      <a:pt x="12" y="75"/>
                    </a:lnTo>
                    <a:lnTo>
                      <a:pt x="7" y="57"/>
                    </a:lnTo>
                    <a:lnTo>
                      <a:pt x="7" y="49"/>
                    </a:lnTo>
                    <a:lnTo>
                      <a:pt x="3" y="47"/>
                    </a:lnTo>
                    <a:lnTo>
                      <a:pt x="0" y="36"/>
                    </a:lnTo>
                    <a:lnTo>
                      <a:pt x="10" y="41"/>
                    </a:lnTo>
                    <a:lnTo>
                      <a:pt x="19" y="38"/>
                    </a:lnTo>
                    <a:lnTo>
                      <a:pt x="6" y="25"/>
                    </a:lnTo>
                    <a:lnTo>
                      <a:pt x="10" y="23"/>
                    </a:lnTo>
                    <a:lnTo>
                      <a:pt x="15" y="15"/>
                    </a:lnTo>
                    <a:lnTo>
                      <a:pt x="19" y="3"/>
                    </a:lnTo>
                    <a:lnTo>
                      <a:pt x="27" y="0"/>
                    </a:lnTo>
                    <a:lnTo>
                      <a:pt x="37" y="16"/>
                    </a:lnTo>
                    <a:lnTo>
                      <a:pt x="46" y="23"/>
                    </a:lnTo>
                    <a:lnTo>
                      <a:pt x="52" y="38"/>
                    </a:lnTo>
                    <a:lnTo>
                      <a:pt x="68" y="46"/>
                    </a:lnTo>
                    <a:lnTo>
                      <a:pt x="82" y="62"/>
                    </a:lnTo>
                    <a:lnTo>
                      <a:pt x="109" y="98"/>
                    </a:lnTo>
                    <a:lnTo>
                      <a:pt x="112" y="108"/>
                    </a:lnTo>
                    <a:lnTo>
                      <a:pt x="103" y="123"/>
                    </a:lnTo>
                    <a:lnTo>
                      <a:pt x="96" y="118"/>
                    </a:lnTo>
                    <a:lnTo>
                      <a:pt x="89" y="117"/>
                    </a:lnTo>
                    <a:lnTo>
                      <a:pt x="85" y="122"/>
                    </a:lnTo>
                    <a:lnTo>
                      <a:pt x="74" y="122"/>
                    </a:lnTo>
                    <a:lnTo>
                      <a:pt x="60" y="112"/>
                    </a:lnTo>
                    <a:lnTo>
                      <a:pt x="64" y="103"/>
                    </a:lnTo>
                    <a:lnTo>
                      <a:pt x="54" y="96"/>
                    </a:lnTo>
                    <a:lnTo>
                      <a:pt x="44" y="95"/>
                    </a:lnTo>
                    <a:lnTo>
                      <a:pt x="26" y="82"/>
                    </a:lnTo>
                    <a:lnTo>
                      <a:pt x="31" y="95"/>
                    </a:lnTo>
                    <a:lnTo>
                      <a:pt x="39" y="106"/>
                    </a:lnTo>
                    <a:lnTo>
                      <a:pt x="37" y="113"/>
                    </a:lnTo>
                    <a:lnTo>
                      <a:pt x="28" y="95"/>
                    </a:lnTo>
                    <a:lnTo>
                      <a:pt x="15" y="75"/>
                    </a:lnTo>
                    <a:close/>
                  </a:path>
                </a:pathLst>
              </a:custGeom>
              <a:grpFill/>
              <a:ln w="6350" cmpd="sng">
                <a:solidFill>
                  <a:schemeClr val="bg1"/>
                </a:solidFill>
                <a:prstDash val="solid"/>
                <a:round/>
                <a:headEnd/>
                <a:tailEnd/>
              </a:ln>
            </p:spPr>
            <p:txBody>
              <a:bodyPr/>
              <a:lstStyle/>
              <a:p>
                <a:endParaRPr lang="en-US" sz="2156"/>
              </a:p>
            </p:txBody>
          </p:sp>
          <p:sp>
            <p:nvSpPr>
              <p:cNvPr id="316" name="Freeform 129">
                <a:extLst>
                  <a:ext uri="{FF2B5EF4-FFF2-40B4-BE49-F238E27FC236}">
                    <a16:creationId xmlns:a16="http://schemas.microsoft.com/office/drawing/2014/main" id="{ED817D94-D434-4F50-9564-EDCEF05D0192}"/>
                  </a:ext>
                </a:extLst>
              </p:cNvPr>
              <p:cNvSpPr>
                <a:spLocks noChangeAspect="1"/>
              </p:cNvSpPr>
              <p:nvPr/>
            </p:nvSpPr>
            <p:spPr bwMode="gray">
              <a:xfrm>
                <a:off x="3534" y="960"/>
                <a:ext cx="81" cy="75"/>
              </a:xfrm>
              <a:custGeom>
                <a:avLst/>
                <a:gdLst/>
                <a:ahLst/>
                <a:cxnLst>
                  <a:cxn ang="0">
                    <a:pos x="81" y="49"/>
                  </a:cxn>
                  <a:cxn ang="0">
                    <a:pos x="90" y="63"/>
                  </a:cxn>
                  <a:cxn ang="0">
                    <a:pos x="54" y="79"/>
                  </a:cxn>
                  <a:cxn ang="0">
                    <a:pos x="47" y="106"/>
                  </a:cxn>
                  <a:cxn ang="0">
                    <a:pos x="0" y="138"/>
                  </a:cxn>
                  <a:cxn ang="0">
                    <a:pos x="17" y="168"/>
                  </a:cxn>
                  <a:cxn ang="0">
                    <a:pos x="19" y="154"/>
                  </a:cxn>
                  <a:cxn ang="0">
                    <a:pos x="31" y="142"/>
                  </a:cxn>
                  <a:cxn ang="0">
                    <a:pos x="45" y="154"/>
                  </a:cxn>
                  <a:cxn ang="0">
                    <a:pos x="51" y="168"/>
                  </a:cxn>
                  <a:cxn ang="0">
                    <a:pos x="71" y="160"/>
                  </a:cxn>
                  <a:cxn ang="0">
                    <a:pos x="75" y="181"/>
                  </a:cxn>
                  <a:cxn ang="0">
                    <a:pos x="76" y="220"/>
                  </a:cxn>
                  <a:cxn ang="0">
                    <a:pos x="83" y="247"/>
                  </a:cxn>
                  <a:cxn ang="0">
                    <a:pos x="103" y="276"/>
                  </a:cxn>
                  <a:cxn ang="0">
                    <a:pos x="120" y="302"/>
                  </a:cxn>
                  <a:cxn ang="0">
                    <a:pos x="157" y="255"/>
                  </a:cxn>
                  <a:cxn ang="0">
                    <a:pos x="161" y="298"/>
                  </a:cxn>
                  <a:cxn ang="0">
                    <a:pos x="176" y="300"/>
                  </a:cxn>
                  <a:cxn ang="0">
                    <a:pos x="185" y="313"/>
                  </a:cxn>
                  <a:cxn ang="0">
                    <a:pos x="233" y="338"/>
                  </a:cxn>
                  <a:cxn ang="0">
                    <a:pos x="260" y="354"/>
                  </a:cxn>
                  <a:cxn ang="0">
                    <a:pos x="327" y="373"/>
                  </a:cxn>
                  <a:cxn ang="0">
                    <a:pos x="350" y="366"/>
                  </a:cxn>
                  <a:cxn ang="0">
                    <a:pos x="365" y="348"/>
                  </a:cxn>
                  <a:cxn ang="0">
                    <a:pos x="375" y="322"/>
                  </a:cxn>
                  <a:cxn ang="0">
                    <a:pos x="377" y="295"/>
                  </a:cxn>
                  <a:cxn ang="0">
                    <a:pos x="366" y="262"/>
                  </a:cxn>
                  <a:cxn ang="0">
                    <a:pos x="339" y="232"/>
                  </a:cxn>
                  <a:cxn ang="0">
                    <a:pos x="371" y="232"/>
                  </a:cxn>
                  <a:cxn ang="0">
                    <a:pos x="376" y="190"/>
                  </a:cxn>
                  <a:cxn ang="0">
                    <a:pos x="377" y="160"/>
                  </a:cxn>
                  <a:cxn ang="0">
                    <a:pos x="383" y="139"/>
                  </a:cxn>
                  <a:cxn ang="0">
                    <a:pos x="405" y="107"/>
                  </a:cxn>
                  <a:cxn ang="0">
                    <a:pos x="386" y="103"/>
                  </a:cxn>
                  <a:cxn ang="0">
                    <a:pos x="390" y="72"/>
                  </a:cxn>
                  <a:cxn ang="0">
                    <a:pos x="384" y="65"/>
                  </a:cxn>
                  <a:cxn ang="0">
                    <a:pos x="367" y="18"/>
                  </a:cxn>
                  <a:cxn ang="0">
                    <a:pos x="359" y="0"/>
                  </a:cxn>
                  <a:cxn ang="0">
                    <a:pos x="335" y="2"/>
                  </a:cxn>
                  <a:cxn ang="0">
                    <a:pos x="306" y="0"/>
                  </a:cxn>
                  <a:cxn ang="0">
                    <a:pos x="306" y="32"/>
                  </a:cxn>
                  <a:cxn ang="0">
                    <a:pos x="269" y="75"/>
                  </a:cxn>
                  <a:cxn ang="0">
                    <a:pos x="237" y="95"/>
                  </a:cxn>
                  <a:cxn ang="0">
                    <a:pos x="255" y="66"/>
                  </a:cxn>
                  <a:cxn ang="0">
                    <a:pos x="265" y="45"/>
                  </a:cxn>
                  <a:cxn ang="0">
                    <a:pos x="291" y="2"/>
                  </a:cxn>
                  <a:cxn ang="0">
                    <a:pos x="97" y="0"/>
                  </a:cxn>
                  <a:cxn ang="0">
                    <a:pos x="77" y="32"/>
                  </a:cxn>
                </a:cxnLst>
                <a:rect l="0" t="0" r="r" b="b"/>
                <a:pathLst>
                  <a:path w="405" h="373">
                    <a:moveTo>
                      <a:pt x="77" y="32"/>
                    </a:moveTo>
                    <a:lnTo>
                      <a:pt x="81" y="49"/>
                    </a:lnTo>
                    <a:lnTo>
                      <a:pt x="91" y="55"/>
                    </a:lnTo>
                    <a:lnTo>
                      <a:pt x="90" y="63"/>
                    </a:lnTo>
                    <a:lnTo>
                      <a:pt x="80" y="72"/>
                    </a:lnTo>
                    <a:lnTo>
                      <a:pt x="54" y="79"/>
                    </a:lnTo>
                    <a:lnTo>
                      <a:pt x="49" y="91"/>
                    </a:lnTo>
                    <a:lnTo>
                      <a:pt x="47" y="106"/>
                    </a:lnTo>
                    <a:lnTo>
                      <a:pt x="16" y="141"/>
                    </a:lnTo>
                    <a:lnTo>
                      <a:pt x="0" y="138"/>
                    </a:lnTo>
                    <a:lnTo>
                      <a:pt x="13" y="149"/>
                    </a:lnTo>
                    <a:lnTo>
                      <a:pt x="17" y="168"/>
                    </a:lnTo>
                    <a:lnTo>
                      <a:pt x="21" y="163"/>
                    </a:lnTo>
                    <a:lnTo>
                      <a:pt x="19" y="154"/>
                    </a:lnTo>
                    <a:lnTo>
                      <a:pt x="21" y="146"/>
                    </a:lnTo>
                    <a:lnTo>
                      <a:pt x="31" y="142"/>
                    </a:lnTo>
                    <a:lnTo>
                      <a:pt x="38" y="160"/>
                    </a:lnTo>
                    <a:lnTo>
                      <a:pt x="45" y="154"/>
                    </a:lnTo>
                    <a:lnTo>
                      <a:pt x="50" y="158"/>
                    </a:lnTo>
                    <a:lnTo>
                      <a:pt x="51" y="168"/>
                    </a:lnTo>
                    <a:lnTo>
                      <a:pt x="64" y="160"/>
                    </a:lnTo>
                    <a:lnTo>
                      <a:pt x="71" y="160"/>
                    </a:lnTo>
                    <a:lnTo>
                      <a:pt x="71" y="168"/>
                    </a:lnTo>
                    <a:lnTo>
                      <a:pt x="75" y="181"/>
                    </a:lnTo>
                    <a:lnTo>
                      <a:pt x="76" y="192"/>
                    </a:lnTo>
                    <a:lnTo>
                      <a:pt x="76" y="220"/>
                    </a:lnTo>
                    <a:lnTo>
                      <a:pt x="77" y="236"/>
                    </a:lnTo>
                    <a:lnTo>
                      <a:pt x="83" y="247"/>
                    </a:lnTo>
                    <a:lnTo>
                      <a:pt x="97" y="257"/>
                    </a:lnTo>
                    <a:lnTo>
                      <a:pt x="103" y="276"/>
                    </a:lnTo>
                    <a:lnTo>
                      <a:pt x="115" y="289"/>
                    </a:lnTo>
                    <a:lnTo>
                      <a:pt x="120" y="302"/>
                    </a:lnTo>
                    <a:lnTo>
                      <a:pt x="144" y="278"/>
                    </a:lnTo>
                    <a:lnTo>
                      <a:pt x="157" y="255"/>
                    </a:lnTo>
                    <a:lnTo>
                      <a:pt x="160" y="269"/>
                    </a:lnTo>
                    <a:lnTo>
                      <a:pt x="161" y="298"/>
                    </a:lnTo>
                    <a:lnTo>
                      <a:pt x="166" y="306"/>
                    </a:lnTo>
                    <a:lnTo>
                      <a:pt x="176" y="300"/>
                    </a:lnTo>
                    <a:lnTo>
                      <a:pt x="187" y="303"/>
                    </a:lnTo>
                    <a:lnTo>
                      <a:pt x="185" y="313"/>
                    </a:lnTo>
                    <a:lnTo>
                      <a:pt x="228" y="327"/>
                    </a:lnTo>
                    <a:lnTo>
                      <a:pt x="233" y="338"/>
                    </a:lnTo>
                    <a:lnTo>
                      <a:pt x="254" y="348"/>
                    </a:lnTo>
                    <a:lnTo>
                      <a:pt x="260" y="354"/>
                    </a:lnTo>
                    <a:lnTo>
                      <a:pt x="265" y="366"/>
                    </a:lnTo>
                    <a:lnTo>
                      <a:pt x="327" y="373"/>
                    </a:lnTo>
                    <a:lnTo>
                      <a:pt x="338" y="365"/>
                    </a:lnTo>
                    <a:lnTo>
                      <a:pt x="350" y="366"/>
                    </a:lnTo>
                    <a:lnTo>
                      <a:pt x="351" y="351"/>
                    </a:lnTo>
                    <a:lnTo>
                      <a:pt x="365" y="348"/>
                    </a:lnTo>
                    <a:lnTo>
                      <a:pt x="376" y="338"/>
                    </a:lnTo>
                    <a:lnTo>
                      <a:pt x="375" y="322"/>
                    </a:lnTo>
                    <a:lnTo>
                      <a:pt x="377" y="313"/>
                    </a:lnTo>
                    <a:lnTo>
                      <a:pt x="377" y="295"/>
                    </a:lnTo>
                    <a:lnTo>
                      <a:pt x="365" y="275"/>
                    </a:lnTo>
                    <a:lnTo>
                      <a:pt x="366" y="262"/>
                    </a:lnTo>
                    <a:lnTo>
                      <a:pt x="356" y="259"/>
                    </a:lnTo>
                    <a:lnTo>
                      <a:pt x="339" y="232"/>
                    </a:lnTo>
                    <a:lnTo>
                      <a:pt x="336" y="212"/>
                    </a:lnTo>
                    <a:lnTo>
                      <a:pt x="371" y="232"/>
                    </a:lnTo>
                    <a:lnTo>
                      <a:pt x="376" y="216"/>
                    </a:lnTo>
                    <a:lnTo>
                      <a:pt x="376" y="190"/>
                    </a:lnTo>
                    <a:lnTo>
                      <a:pt x="375" y="163"/>
                    </a:lnTo>
                    <a:lnTo>
                      <a:pt x="377" y="160"/>
                    </a:lnTo>
                    <a:lnTo>
                      <a:pt x="378" y="147"/>
                    </a:lnTo>
                    <a:lnTo>
                      <a:pt x="383" y="139"/>
                    </a:lnTo>
                    <a:lnTo>
                      <a:pt x="388" y="113"/>
                    </a:lnTo>
                    <a:lnTo>
                      <a:pt x="405" y="107"/>
                    </a:lnTo>
                    <a:lnTo>
                      <a:pt x="399" y="102"/>
                    </a:lnTo>
                    <a:lnTo>
                      <a:pt x="386" y="103"/>
                    </a:lnTo>
                    <a:lnTo>
                      <a:pt x="384" y="90"/>
                    </a:lnTo>
                    <a:lnTo>
                      <a:pt x="390" y="72"/>
                    </a:lnTo>
                    <a:lnTo>
                      <a:pt x="392" y="60"/>
                    </a:lnTo>
                    <a:lnTo>
                      <a:pt x="384" y="65"/>
                    </a:lnTo>
                    <a:lnTo>
                      <a:pt x="386" y="53"/>
                    </a:lnTo>
                    <a:lnTo>
                      <a:pt x="367" y="18"/>
                    </a:lnTo>
                    <a:lnTo>
                      <a:pt x="366" y="6"/>
                    </a:lnTo>
                    <a:lnTo>
                      <a:pt x="359" y="0"/>
                    </a:lnTo>
                    <a:lnTo>
                      <a:pt x="344" y="0"/>
                    </a:lnTo>
                    <a:lnTo>
                      <a:pt x="335" y="2"/>
                    </a:lnTo>
                    <a:lnTo>
                      <a:pt x="330" y="0"/>
                    </a:lnTo>
                    <a:lnTo>
                      <a:pt x="306" y="0"/>
                    </a:lnTo>
                    <a:lnTo>
                      <a:pt x="308" y="2"/>
                    </a:lnTo>
                    <a:lnTo>
                      <a:pt x="306" y="32"/>
                    </a:lnTo>
                    <a:lnTo>
                      <a:pt x="282" y="50"/>
                    </a:lnTo>
                    <a:lnTo>
                      <a:pt x="269" y="75"/>
                    </a:lnTo>
                    <a:lnTo>
                      <a:pt x="253" y="77"/>
                    </a:lnTo>
                    <a:lnTo>
                      <a:pt x="237" y="95"/>
                    </a:lnTo>
                    <a:lnTo>
                      <a:pt x="223" y="92"/>
                    </a:lnTo>
                    <a:lnTo>
                      <a:pt x="255" y="66"/>
                    </a:lnTo>
                    <a:lnTo>
                      <a:pt x="265" y="68"/>
                    </a:lnTo>
                    <a:lnTo>
                      <a:pt x="265" y="45"/>
                    </a:lnTo>
                    <a:lnTo>
                      <a:pt x="290" y="33"/>
                    </a:lnTo>
                    <a:lnTo>
                      <a:pt x="291" y="2"/>
                    </a:lnTo>
                    <a:lnTo>
                      <a:pt x="290" y="0"/>
                    </a:lnTo>
                    <a:lnTo>
                      <a:pt x="97" y="0"/>
                    </a:lnTo>
                    <a:lnTo>
                      <a:pt x="83" y="15"/>
                    </a:lnTo>
                    <a:lnTo>
                      <a:pt x="77" y="32"/>
                    </a:lnTo>
                    <a:close/>
                  </a:path>
                </a:pathLst>
              </a:custGeom>
              <a:grpFill/>
              <a:ln w="6350" cmpd="sng">
                <a:solidFill>
                  <a:schemeClr val="bg1"/>
                </a:solidFill>
                <a:prstDash val="solid"/>
                <a:round/>
                <a:headEnd/>
                <a:tailEnd/>
              </a:ln>
            </p:spPr>
            <p:txBody>
              <a:bodyPr/>
              <a:lstStyle/>
              <a:p>
                <a:endParaRPr lang="en-US" sz="2156"/>
              </a:p>
            </p:txBody>
          </p:sp>
          <p:sp>
            <p:nvSpPr>
              <p:cNvPr id="317" name="Freeform 130">
                <a:extLst>
                  <a:ext uri="{FF2B5EF4-FFF2-40B4-BE49-F238E27FC236}">
                    <a16:creationId xmlns:a16="http://schemas.microsoft.com/office/drawing/2014/main" id="{73B28386-A5CF-221E-B969-8A840A0DC854}"/>
                  </a:ext>
                </a:extLst>
              </p:cNvPr>
              <p:cNvSpPr>
                <a:spLocks noChangeAspect="1"/>
              </p:cNvSpPr>
              <p:nvPr/>
            </p:nvSpPr>
            <p:spPr bwMode="gray">
              <a:xfrm>
                <a:off x="4473" y="1348"/>
                <a:ext cx="44" cy="25"/>
              </a:xfrm>
              <a:custGeom>
                <a:avLst/>
                <a:gdLst/>
                <a:ahLst/>
                <a:cxnLst>
                  <a:cxn ang="0">
                    <a:pos x="82" y="99"/>
                  </a:cxn>
                  <a:cxn ang="0">
                    <a:pos x="78" y="98"/>
                  </a:cxn>
                  <a:cxn ang="0">
                    <a:pos x="69" y="103"/>
                  </a:cxn>
                  <a:cxn ang="0">
                    <a:pos x="63" y="110"/>
                  </a:cxn>
                  <a:cxn ang="0">
                    <a:pos x="60" y="119"/>
                  </a:cxn>
                  <a:cxn ang="0">
                    <a:pos x="38" y="121"/>
                  </a:cxn>
                  <a:cxn ang="0">
                    <a:pos x="36" y="118"/>
                  </a:cxn>
                  <a:cxn ang="0">
                    <a:pos x="16" y="125"/>
                  </a:cxn>
                  <a:cxn ang="0">
                    <a:pos x="15" y="116"/>
                  </a:cxn>
                  <a:cxn ang="0">
                    <a:pos x="4" y="100"/>
                  </a:cxn>
                  <a:cxn ang="0">
                    <a:pos x="0" y="91"/>
                  </a:cxn>
                  <a:cxn ang="0">
                    <a:pos x="4" y="78"/>
                  </a:cxn>
                  <a:cxn ang="0">
                    <a:pos x="12" y="72"/>
                  </a:cxn>
                  <a:cxn ang="0">
                    <a:pos x="16" y="60"/>
                  </a:cxn>
                  <a:cxn ang="0">
                    <a:pos x="36" y="43"/>
                  </a:cxn>
                  <a:cxn ang="0">
                    <a:pos x="42" y="33"/>
                  </a:cxn>
                  <a:cxn ang="0">
                    <a:pos x="55" y="19"/>
                  </a:cxn>
                  <a:cxn ang="0">
                    <a:pos x="63" y="19"/>
                  </a:cxn>
                  <a:cxn ang="0">
                    <a:pos x="66" y="10"/>
                  </a:cxn>
                  <a:cxn ang="0">
                    <a:pos x="82" y="5"/>
                  </a:cxn>
                  <a:cxn ang="0">
                    <a:pos x="82" y="3"/>
                  </a:cxn>
                  <a:cxn ang="0">
                    <a:pos x="82" y="5"/>
                  </a:cxn>
                  <a:cxn ang="0">
                    <a:pos x="84" y="3"/>
                  </a:cxn>
                  <a:cxn ang="0">
                    <a:pos x="84" y="5"/>
                  </a:cxn>
                  <a:cxn ang="0">
                    <a:pos x="90" y="6"/>
                  </a:cxn>
                  <a:cxn ang="0">
                    <a:pos x="101" y="1"/>
                  </a:cxn>
                  <a:cxn ang="0">
                    <a:pos x="114" y="10"/>
                  </a:cxn>
                  <a:cxn ang="0">
                    <a:pos x="127" y="1"/>
                  </a:cxn>
                  <a:cxn ang="0">
                    <a:pos x="133" y="3"/>
                  </a:cxn>
                  <a:cxn ang="0">
                    <a:pos x="135" y="0"/>
                  </a:cxn>
                  <a:cxn ang="0">
                    <a:pos x="156" y="11"/>
                  </a:cxn>
                  <a:cxn ang="0">
                    <a:pos x="184" y="19"/>
                  </a:cxn>
                  <a:cxn ang="0">
                    <a:pos x="188" y="24"/>
                  </a:cxn>
                  <a:cxn ang="0">
                    <a:pos x="186" y="28"/>
                  </a:cxn>
                  <a:cxn ang="0">
                    <a:pos x="186" y="32"/>
                  </a:cxn>
                  <a:cxn ang="0">
                    <a:pos x="214" y="55"/>
                  </a:cxn>
                  <a:cxn ang="0">
                    <a:pos x="218" y="67"/>
                  </a:cxn>
                  <a:cxn ang="0">
                    <a:pos x="214" y="77"/>
                  </a:cxn>
                  <a:cxn ang="0">
                    <a:pos x="193" y="91"/>
                  </a:cxn>
                  <a:cxn ang="0">
                    <a:pos x="143" y="107"/>
                  </a:cxn>
                  <a:cxn ang="0">
                    <a:pos x="133" y="113"/>
                  </a:cxn>
                  <a:cxn ang="0">
                    <a:pos x="113" y="109"/>
                  </a:cxn>
                  <a:cxn ang="0">
                    <a:pos x="107" y="104"/>
                  </a:cxn>
                  <a:cxn ang="0">
                    <a:pos x="82" y="100"/>
                  </a:cxn>
                  <a:cxn ang="0">
                    <a:pos x="82" y="99"/>
                  </a:cxn>
                </a:cxnLst>
                <a:rect l="0" t="0" r="r" b="b"/>
                <a:pathLst>
                  <a:path w="218" h="125">
                    <a:moveTo>
                      <a:pt x="82" y="99"/>
                    </a:moveTo>
                    <a:lnTo>
                      <a:pt x="78" y="98"/>
                    </a:lnTo>
                    <a:lnTo>
                      <a:pt x="69" y="103"/>
                    </a:lnTo>
                    <a:lnTo>
                      <a:pt x="63" y="110"/>
                    </a:lnTo>
                    <a:lnTo>
                      <a:pt x="60" y="119"/>
                    </a:lnTo>
                    <a:lnTo>
                      <a:pt x="38" y="121"/>
                    </a:lnTo>
                    <a:lnTo>
                      <a:pt x="36" y="118"/>
                    </a:lnTo>
                    <a:lnTo>
                      <a:pt x="16" y="125"/>
                    </a:lnTo>
                    <a:lnTo>
                      <a:pt x="15" y="116"/>
                    </a:lnTo>
                    <a:lnTo>
                      <a:pt x="4" y="100"/>
                    </a:lnTo>
                    <a:lnTo>
                      <a:pt x="0" y="91"/>
                    </a:lnTo>
                    <a:lnTo>
                      <a:pt x="4" y="78"/>
                    </a:lnTo>
                    <a:lnTo>
                      <a:pt x="12" y="72"/>
                    </a:lnTo>
                    <a:lnTo>
                      <a:pt x="16" y="60"/>
                    </a:lnTo>
                    <a:lnTo>
                      <a:pt x="36" y="43"/>
                    </a:lnTo>
                    <a:lnTo>
                      <a:pt x="42" y="33"/>
                    </a:lnTo>
                    <a:lnTo>
                      <a:pt x="55" y="19"/>
                    </a:lnTo>
                    <a:lnTo>
                      <a:pt x="63" y="19"/>
                    </a:lnTo>
                    <a:lnTo>
                      <a:pt x="66" y="10"/>
                    </a:lnTo>
                    <a:lnTo>
                      <a:pt x="82" y="5"/>
                    </a:lnTo>
                    <a:lnTo>
                      <a:pt x="82" y="3"/>
                    </a:lnTo>
                    <a:lnTo>
                      <a:pt x="82" y="5"/>
                    </a:lnTo>
                    <a:lnTo>
                      <a:pt x="84" y="3"/>
                    </a:lnTo>
                    <a:lnTo>
                      <a:pt x="84" y="5"/>
                    </a:lnTo>
                    <a:lnTo>
                      <a:pt x="90" y="6"/>
                    </a:lnTo>
                    <a:lnTo>
                      <a:pt x="101" y="1"/>
                    </a:lnTo>
                    <a:lnTo>
                      <a:pt x="114" y="10"/>
                    </a:lnTo>
                    <a:lnTo>
                      <a:pt x="127" y="1"/>
                    </a:lnTo>
                    <a:lnTo>
                      <a:pt x="133" y="3"/>
                    </a:lnTo>
                    <a:lnTo>
                      <a:pt x="135" y="0"/>
                    </a:lnTo>
                    <a:lnTo>
                      <a:pt x="156" y="11"/>
                    </a:lnTo>
                    <a:lnTo>
                      <a:pt x="184" y="19"/>
                    </a:lnTo>
                    <a:lnTo>
                      <a:pt x="188" y="24"/>
                    </a:lnTo>
                    <a:lnTo>
                      <a:pt x="186" y="28"/>
                    </a:lnTo>
                    <a:lnTo>
                      <a:pt x="186" y="32"/>
                    </a:lnTo>
                    <a:lnTo>
                      <a:pt x="214" y="55"/>
                    </a:lnTo>
                    <a:lnTo>
                      <a:pt x="218" y="67"/>
                    </a:lnTo>
                    <a:lnTo>
                      <a:pt x="214" y="77"/>
                    </a:lnTo>
                    <a:lnTo>
                      <a:pt x="193" y="91"/>
                    </a:lnTo>
                    <a:lnTo>
                      <a:pt x="143" y="107"/>
                    </a:lnTo>
                    <a:lnTo>
                      <a:pt x="133" y="113"/>
                    </a:lnTo>
                    <a:lnTo>
                      <a:pt x="113" y="109"/>
                    </a:lnTo>
                    <a:lnTo>
                      <a:pt x="107" y="104"/>
                    </a:lnTo>
                    <a:lnTo>
                      <a:pt x="82" y="100"/>
                    </a:lnTo>
                    <a:lnTo>
                      <a:pt x="82" y="99"/>
                    </a:lnTo>
                    <a:close/>
                  </a:path>
                </a:pathLst>
              </a:custGeom>
              <a:grpFill/>
              <a:ln w="6350" cmpd="sng">
                <a:solidFill>
                  <a:schemeClr val="bg1"/>
                </a:solidFill>
                <a:prstDash val="solid"/>
                <a:round/>
                <a:headEnd/>
                <a:tailEnd/>
              </a:ln>
            </p:spPr>
            <p:txBody>
              <a:bodyPr/>
              <a:lstStyle/>
              <a:p>
                <a:endParaRPr lang="en-US" sz="2156"/>
              </a:p>
            </p:txBody>
          </p:sp>
        </p:grpSp>
        <p:sp>
          <p:nvSpPr>
            <p:cNvPr id="302" name="Freeform 131">
              <a:extLst>
                <a:ext uri="{FF2B5EF4-FFF2-40B4-BE49-F238E27FC236}">
                  <a16:creationId xmlns:a16="http://schemas.microsoft.com/office/drawing/2014/main" id="{0A3C259F-DA05-76B8-2456-73945D66946A}"/>
                </a:ext>
              </a:extLst>
            </p:cNvPr>
            <p:cNvSpPr>
              <a:spLocks noChangeAspect="1"/>
            </p:cNvSpPr>
            <p:nvPr/>
          </p:nvSpPr>
          <p:spPr bwMode="gray">
            <a:xfrm>
              <a:off x="4071" y="1777"/>
              <a:ext cx="34" cy="144"/>
            </a:xfrm>
            <a:custGeom>
              <a:avLst/>
              <a:gdLst/>
              <a:ahLst/>
              <a:cxnLst>
                <a:cxn ang="0">
                  <a:pos x="55" y="0"/>
                </a:cxn>
                <a:cxn ang="0">
                  <a:pos x="69" y="22"/>
                </a:cxn>
                <a:cxn ang="0">
                  <a:pos x="76" y="79"/>
                </a:cxn>
                <a:cxn ang="0">
                  <a:pos x="92" y="144"/>
                </a:cxn>
                <a:cxn ang="0">
                  <a:pos x="90" y="187"/>
                </a:cxn>
                <a:cxn ang="0">
                  <a:pos x="84" y="210"/>
                </a:cxn>
                <a:cxn ang="0">
                  <a:pos x="90" y="243"/>
                </a:cxn>
                <a:cxn ang="0">
                  <a:pos x="92" y="257"/>
                </a:cxn>
                <a:cxn ang="0">
                  <a:pos x="102" y="289"/>
                </a:cxn>
                <a:cxn ang="0">
                  <a:pos x="116" y="344"/>
                </a:cxn>
                <a:cxn ang="0">
                  <a:pos x="139" y="425"/>
                </a:cxn>
                <a:cxn ang="0">
                  <a:pos x="150" y="459"/>
                </a:cxn>
                <a:cxn ang="0">
                  <a:pos x="168" y="487"/>
                </a:cxn>
                <a:cxn ang="0">
                  <a:pos x="149" y="466"/>
                </a:cxn>
                <a:cxn ang="0">
                  <a:pos x="119" y="448"/>
                </a:cxn>
                <a:cxn ang="0">
                  <a:pos x="92" y="447"/>
                </a:cxn>
                <a:cxn ang="0">
                  <a:pos x="75" y="475"/>
                </a:cxn>
                <a:cxn ang="0">
                  <a:pos x="65" y="509"/>
                </a:cxn>
                <a:cxn ang="0">
                  <a:pos x="53" y="566"/>
                </a:cxn>
                <a:cxn ang="0">
                  <a:pos x="61" y="602"/>
                </a:cxn>
                <a:cxn ang="0">
                  <a:pos x="80" y="635"/>
                </a:cxn>
                <a:cxn ang="0">
                  <a:pos x="89" y="651"/>
                </a:cxn>
                <a:cxn ang="0">
                  <a:pos x="100" y="654"/>
                </a:cxn>
                <a:cxn ang="0">
                  <a:pos x="108" y="684"/>
                </a:cxn>
                <a:cxn ang="0">
                  <a:pos x="102" y="713"/>
                </a:cxn>
                <a:cxn ang="0">
                  <a:pos x="69" y="663"/>
                </a:cxn>
                <a:cxn ang="0">
                  <a:pos x="46" y="673"/>
                </a:cxn>
                <a:cxn ang="0">
                  <a:pos x="31" y="721"/>
                </a:cxn>
                <a:cxn ang="0">
                  <a:pos x="15" y="689"/>
                </a:cxn>
                <a:cxn ang="0">
                  <a:pos x="21" y="623"/>
                </a:cxn>
                <a:cxn ang="0">
                  <a:pos x="32" y="554"/>
                </a:cxn>
                <a:cxn ang="0">
                  <a:pos x="23" y="522"/>
                </a:cxn>
                <a:cxn ang="0">
                  <a:pos x="17" y="479"/>
                </a:cxn>
                <a:cxn ang="0">
                  <a:pos x="28" y="425"/>
                </a:cxn>
                <a:cxn ang="0">
                  <a:pos x="32" y="392"/>
                </a:cxn>
                <a:cxn ang="0">
                  <a:pos x="30" y="375"/>
                </a:cxn>
                <a:cxn ang="0">
                  <a:pos x="25" y="348"/>
                </a:cxn>
                <a:cxn ang="0">
                  <a:pos x="31" y="297"/>
                </a:cxn>
                <a:cxn ang="0">
                  <a:pos x="21" y="260"/>
                </a:cxn>
                <a:cxn ang="0">
                  <a:pos x="4" y="243"/>
                </a:cxn>
                <a:cxn ang="0">
                  <a:pos x="3" y="226"/>
                </a:cxn>
                <a:cxn ang="0">
                  <a:pos x="0" y="188"/>
                </a:cxn>
                <a:cxn ang="0">
                  <a:pos x="12" y="125"/>
                </a:cxn>
                <a:cxn ang="0">
                  <a:pos x="9" y="96"/>
                </a:cxn>
                <a:cxn ang="0">
                  <a:pos x="25" y="79"/>
                </a:cxn>
                <a:cxn ang="0">
                  <a:pos x="37" y="87"/>
                </a:cxn>
                <a:cxn ang="0">
                  <a:pos x="50" y="81"/>
                </a:cxn>
                <a:cxn ang="0">
                  <a:pos x="50" y="66"/>
                </a:cxn>
                <a:cxn ang="0">
                  <a:pos x="59" y="64"/>
                </a:cxn>
                <a:cxn ang="0">
                  <a:pos x="49" y="33"/>
                </a:cxn>
                <a:cxn ang="0">
                  <a:pos x="38" y="9"/>
                </a:cxn>
                <a:cxn ang="0">
                  <a:pos x="47" y="6"/>
                </a:cxn>
              </a:cxnLst>
              <a:rect l="0" t="0" r="r" b="b"/>
              <a:pathLst>
                <a:path w="170" h="721">
                  <a:moveTo>
                    <a:pt x="52" y="3"/>
                  </a:moveTo>
                  <a:lnTo>
                    <a:pt x="55" y="0"/>
                  </a:lnTo>
                  <a:lnTo>
                    <a:pt x="63" y="4"/>
                  </a:lnTo>
                  <a:lnTo>
                    <a:pt x="69" y="22"/>
                  </a:lnTo>
                  <a:lnTo>
                    <a:pt x="73" y="59"/>
                  </a:lnTo>
                  <a:lnTo>
                    <a:pt x="76" y="79"/>
                  </a:lnTo>
                  <a:lnTo>
                    <a:pt x="87" y="113"/>
                  </a:lnTo>
                  <a:lnTo>
                    <a:pt x="92" y="144"/>
                  </a:lnTo>
                  <a:lnTo>
                    <a:pt x="93" y="166"/>
                  </a:lnTo>
                  <a:lnTo>
                    <a:pt x="90" y="187"/>
                  </a:lnTo>
                  <a:lnTo>
                    <a:pt x="82" y="192"/>
                  </a:lnTo>
                  <a:lnTo>
                    <a:pt x="84" y="210"/>
                  </a:lnTo>
                  <a:lnTo>
                    <a:pt x="89" y="229"/>
                  </a:lnTo>
                  <a:lnTo>
                    <a:pt x="90" y="243"/>
                  </a:lnTo>
                  <a:lnTo>
                    <a:pt x="89" y="258"/>
                  </a:lnTo>
                  <a:lnTo>
                    <a:pt x="92" y="257"/>
                  </a:lnTo>
                  <a:lnTo>
                    <a:pt x="98" y="272"/>
                  </a:lnTo>
                  <a:lnTo>
                    <a:pt x="102" y="289"/>
                  </a:lnTo>
                  <a:lnTo>
                    <a:pt x="103" y="292"/>
                  </a:lnTo>
                  <a:lnTo>
                    <a:pt x="116" y="344"/>
                  </a:lnTo>
                  <a:lnTo>
                    <a:pt x="135" y="407"/>
                  </a:lnTo>
                  <a:lnTo>
                    <a:pt x="139" y="425"/>
                  </a:lnTo>
                  <a:lnTo>
                    <a:pt x="144" y="445"/>
                  </a:lnTo>
                  <a:lnTo>
                    <a:pt x="150" y="459"/>
                  </a:lnTo>
                  <a:lnTo>
                    <a:pt x="157" y="474"/>
                  </a:lnTo>
                  <a:lnTo>
                    <a:pt x="168" y="487"/>
                  </a:lnTo>
                  <a:lnTo>
                    <a:pt x="170" y="496"/>
                  </a:lnTo>
                  <a:lnTo>
                    <a:pt x="149" y="466"/>
                  </a:lnTo>
                  <a:lnTo>
                    <a:pt x="135" y="456"/>
                  </a:lnTo>
                  <a:lnTo>
                    <a:pt x="119" y="448"/>
                  </a:lnTo>
                  <a:lnTo>
                    <a:pt x="104" y="445"/>
                  </a:lnTo>
                  <a:lnTo>
                    <a:pt x="92" y="447"/>
                  </a:lnTo>
                  <a:lnTo>
                    <a:pt x="80" y="457"/>
                  </a:lnTo>
                  <a:lnTo>
                    <a:pt x="75" y="475"/>
                  </a:lnTo>
                  <a:lnTo>
                    <a:pt x="73" y="491"/>
                  </a:lnTo>
                  <a:lnTo>
                    <a:pt x="65" y="509"/>
                  </a:lnTo>
                  <a:lnTo>
                    <a:pt x="55" y="549"/>
                  </a:lnTo>
                  <a:lnTo>
                    <a:pt x="53" y="566"/>
                  </a:lnTo>
                  <a:lnTo>
                    <a:pt x="53" y="586"/>
                  </a:lnTo>
                  <a:lnTo>
                    <a:pt x="61" y="602"/>
                  </a:lnTo>
                  <a:lnTo>
                    <a:pt x="77" y="623"/>
                  </a:lnTo>
                  <a:lnTo>
                    <a:pt x="80" y="635"/>
                  </a:lnTo>
                  <a:lnTo>
                    <a:pt x="84" y="645"/>
                  </a:lnTo>
                  <a:lnTo>
                    <a:pt x="89" y="651"/>
                  </a:lnTo>
                  <a:lnTo>
                    <a:pt x="97" y="656"/>
                  </a:lnTo>
                  <a:lnTo>
                    <a:pt x="100" y="654"/>
                  </a:lnTo>
                  <a:lnTo>
                    <a:pt x="103" y="657"/>
                  </a:lnTo>
                  <a:lnTo>
                    <a:pt x="108" y="684"/>
                  </a:lnTo>
                  <a:lnTo>
                    <a:pt x="107" y="700"/>
                  </a:lnTo>
                  <a:lnTo>
                    <a:pt x="102" y="713"/>
                  </a:lnTo>
                  <a:lnTo>
                    <a:pt x="95" y="674"/>
                  </a:lnTo>
                  <a:lnTo>
                    <a:pt x="69" y="663"/>
                  </a:lnTo>
                  <a:lnTo>
                    <a:pt x="55" y="662"/>
                  </a:lnTo>
                  <a:lnTo>
                    <a:pt x="46" y="673"/>
                  </a:lnTo>
                  <a:lnTo>
                    <a:pt x="36" y="706"/>
                  </a:lnTo>
                  <a:lnTo>
                    <a:pt x="31" y="721"/>
                  </a:lnTo>
                  <a:lnTo>
                    <a:pt x="18" y="714"/>
                  </a:lnTo>
                  <a:lnTo>
                    <a:pt x="15" y="689"/>
                  </a:lnTo>
                  <a:lnTo>
                    <a:pt x="15" y="666"/>
                  </a:lnTo>
                  <a:lnTo>
                    <a:pt x="21" y="623"/>
                  </a:lnTo>
                  <a:lnTo>
                    <a:pt x="26" y="565"/>
                  </a:lnTo>
                  <a:lnTo>
                    <a:pt x="32" y="554"/>
                  </a:lnTo>
                  <a:lnTo>
                    <a:pt x="31" y="539"/>
                  </a:lnTo>
                  <a:lnTo>
                    <a:pt x="23" y="522"/>
                  </a:lnTo>
                  <a:lnTo>
                    <a:pt x="17" y="499"/>
                  </a:lnTo>
                  <a:lnTo>
                    <a:pt x="17" y="479"/>
                  </a:lnTo>
                  <a:lnTo>
                    <a:pt x="22" y="463"/>
                  </a:lnTo>
                  <a:lnTo>
                    <a:pt x="28" y="425"/>
                  </a:lnTo>
                  <a:lnTo>
                    <a:pt x="28" y="394"/>
                  </a:lnTo>
                  <a:lnTo>
                    <a:pt x="32" y="392"/>
                  </a:lnTo>
                  <a:lnTo>
                    <a:pt x="30" y="386"/>
                  </a:lnTo>
                  <a:lnTo>
                    <a:pt x="30" y="375"/>
                  </a:lnTo>
                  <a:lnTo>
                    <a:pt x="28" y="360"/>
                  </a:lnTo>
                  <a:lnTo>
                    <a:pt x="25" y="348"/>
                  </a:lnTo>
                  <a:lnTo>
                    <a:pt x="25" y="331"/>
                  </a:lnTo>
                  <a:lnTo>
                    <a:pt x="31" y="297"/>
                  </a:lnTo>
                  <a:lnTo>
                    <a:pt x="31" y="284"/>
                  </a:lnTo>
                  <a:lnTo>
                    <a:pt x="21" y="260"/>
                  </a:lnTo>
                  <a:lnTo>
                    <a:pt x="11" y="249"/>
                  </a:lnTo>
                  <a:lnTo>
                    <a:pt x="4" y="243"/>
                  </a:lnTo>
                  <a:lnTo>
                    <a:pt x="6" y="237"/>
                  </a:lnTo>
                  <a:lnTo>
                    <a:pt x="3" y="226"/>
                  </a:lnTo>
                  <a:lnTo>
                    <a:pt x="0" y="205"/>
                  </a:lnTo>
                  <a:lnTo>
                    <a:pt x="0" y="188"/>
                  </a:lnTo>
                  <a:lnTo>
                    <a:pt x="10" y="160"/>
                  </a:lnTo>
                  <a:lnTo>
                    <a:pt x="12" y="125"/>
                  </a:lnTo>
                  <a:lnTo>
                    <a:pt x="11" y="108"/>
                  </a:lnTo>
                  <a:lnTo>
                    <a:pt x="9" y="96"/>
                  </a:lnTo>
                  <a:lnTo>
                    <a:pt x="14" y="85"/>
                  </a:lnTo>
                  <a:lnTo>
                    <a:pt x="25" y="79"/>
                  </a:lnTo>
                  <a:lnTo>
                    <a:pt x="31" y="81"/>
                  </a:lnTo>
                  <a:lnTo>
                    <a:pt x="37" y="87"/>
                  </a:lnTo>
                  <a:lnTo>
                    <a:pt x="48" y="86"/>
                  </a:lnTo>
                  <a:lnTo>
                    <a:pt x="50" y="81"/>
                  </a:lnTo>
                  <a:lnTo>
                    <a:pt x="48" y="75"/>
                  </a:lnTo>
                  <a:lnTo>
                    <a:pt x="50" y="66"/>
                  </a:lnTo>
                  <a:lnTo>
                    <a:pt x="57" y="66"/>
                  </a:lnTo>
                  <a:lnTo>
                    <a:pt x="59" y="64"/>
                  </a:lnTo>
                  <a:lnTo>
                    <a:pt x="54" y="52"/>
                  </a:lnTo>
                  <a:lnTo>
                    <a:pt x="49" y="33"/>
                  </a:lnTo>
                  <a:lnTo>
                    <a:pt x="39" y="16"/>
                  </a:lnTo>
                  <a:lnTo>
                    <a:pt x="38" y="9"/>
                  </a:lnTo>
                  <a:lnTo>
                    <a:pt x="41" y="6"/>
                  </a:lnTo>
                  <a:lnTo>
                    <a:pt x="47" y="6"/>
                  </a:lnTo>
                  <a:lnTo>
                    <a:pt x="52" y="3"/>
                  </a:lnTo>
                  <a:close/>
                </a:path>
              </a:pathLst>
            </a:custGeom>
            <a:grpFill/>
            <a:ln w="6350" cmpd="sng">
              <a:solidFill>
                <a:schemeClr val="bg1"/>
              </a:solidFill>
              <a:prstDash val="solid"/>
              <a:round/>
              <a:headEnd/>
              <a:tailEnd/>
            </a:ln>
          </p:spPr>
          <p:txBody>
            <a:bodyPr/>
            <a:lstStyle/>
            <a:p>
              <a:endParaRPr lang="en-US" sz="2156"/>
            </a:p>
          </p:txBody>
        </p:sp>
        <p:sp>
          <p:nvSpPr>
            <p:cNvPr id="303" name="Freeform 132">
              <a:extLst>
                <a:ext uri="{FF2B5EF4-FFF2-40B4-BE49-F238E27FC236}">
                  <a16:creationId xmlns:a16="http://schemas.microsoft.com/office/drawing/2014/main" id="{AFC3FECE-72E3-B520-1528-06B3AB443C70}"/>
                </a:ext>
              </a:extLst>
            </p:cNvPr>
            <p:cNvSpPr>
              <a:spLocks noChangeAspect="1"/>
            </p:cNvSpPr>
            <p:nvPr/>
          </p:nvSpPr>
          <p:spPr bwMode="gray">
            <a:xfrm>
              <a:off x="2817" y="1091"/>
              <a:ext cx="1786" cy="901"/>
            </a:xfrm>
            <a:custGeom>
              <a:avLst/>
              <a:gdLst/>
              <a:ahLst/>
              <a:cxnLst>
                <a:cxn ang="0">
                  <a:pos x="3264" y="3913"/>
                </a:cxn>
                <a:cxn ang="0">
                  <a:pos x="4333" y="3788"/>
                </a:cxn>
                <a:cxn ang="0">
                  <a:pos x="5307" y="3536"/>
                </a:cxn>
                <a:cxn ang="0">
                  <a:pos x="5833" y="4138"/>
                </a:cxn>
                <a:cxn ang="0">
                  <a:pos x="6066" y="4138"/>
                </a:cxn>
                <a:cxn ang="0">
                  <a:pos x="6189" y="3482"/>
                </a:cxn>
                <a:cxn ang="0">
                  <a:pos x="5968" y="3336"/>
                </a:cxn>
                <a:cxn ang="0">
                  <a:pos x="6672" y="2912"/>
                </a:cxn>
                <a:cxn ang="0">
                  <a:pos x="6999" y="2815"/>
                </a:cxn>
                <a:cxn ang="0">
                  <a:pos x="7448" y="2593"/>
                </a:cxn>
                <a:cxn ang="0">
                  <a:pos x="7045" y="3206"/>
                </a:cxn>
                <a:cxn ang="0">
                  <a:pos x="7368" y="3293"/>
                </a:cxn>
                <a:cxn ang="0">
                  <a:pos x="7505" y="2864"/>
                </a:cxn>
                <a:cxn ang="0">
                  <a:pos x="7925" y="2760"/>
                </a:cxn>
                <a:cxn ang="0">
                  <a:pos x="8227" y="2553"/>
                </a:cxn>
                <a:cxn ang="0">
                  <a:pos x="8363" y="2256"/>
                </a:cxn>
                <a:cxn ang="0">
                  <a:pos x="8646" y="2287"/>
                </a:cxn>
                <a:cxn ang="0">
                  <a:pos x="8841" y="2201"/>
                </a:cxn>
                <a:cxn ang="0">
                  <a:pos x="8685" y="1981"/>
                </a:cxn>
                <a:cxn ang="0">
                  <a:pos x="8538" y="1863"/>
                </a:cxn>
                <a:cxn ang="0">
                  <a:pos x="7819" y="1608"/>
                </a:cxn>
                <a:cxn ang="0">
                  <a:pos x="7284" y="1590"/>
                </a:cxn>
                <a:cxn ang="0">
                  <a:pos x="6685" y="1267"/>
                </a:cxn>
                <a:cxn ang="0">
                  <a:pos x="6173" y="1286"/>
                </a:cxn>
                <a:cxn ang="0">
                  <a:pos x="5674" y="1395"/>
                </a:cxn>
                <a:cxn ang="0">
                  <a:pos x="5597" y="1031"/>
                </a:cxn>
                <a:cxn ang="0">
                  <a:pos x="5210" y="1036"/>
                </a:cxn>
                <a:cxn ang="0">
                  <a:pos x="4698" y="872"/>
                </a:cxn>
                <a:cxn ang="0">
                  <a:pos x="4354" y="1003"/>
                </a:cxn>
                <a:cxn ang="0">
                  <a:pos x="4584" y="721"/>
                </a:cxn>
                <a:cxn ang="0">
                  <a:pos x="4684" y="394"/>
                </a:cxn>
                <a:cxn ang="0">
                  <a:pos x="4372" y="204"/>
                </a:cxn>
                <a:cxn ang="0">
                  <a:pos x="4025" y="232"/>
                </a:cxn>
                <a:cxn ang="0">
                  <a:pos x="3791" y="419"/>
                </a:cxn>
                <a:cxn ang="0">
                  <a:pos x="3374" y="550"/>
                </a:cxn>
                <a:cxn ang="0">
                  <a:pos x="3254" y="832"/>
                </a:cxn>
                <a:cxn ang="0">
                  <a:pos x="2949" y="1149"/>
                </a:cxn>
                <a:cxn ang="0">
                  <a:pos x="2945" y="1235"/>
                </a:cxn>
                <a:cxn ang="0">
                  <a:pos x="2627" y="1222"/>
                </a:cxn>
                <a:cxn ang="0">
                  <a:pos x="2758" y="1734"/>
                </a:cxn>
                <a:cxn ang="0">
                  <a:pos x="2590" y="1842"/>
                </a:cxn>
                <a:cxn ang="0">
                  <a:pos x="2499" y="1888"/>
                </a:cxn>
                <a:cxn ang="0">
                  <a:pos x="2297" y="1040"/>
                </a:cxn>
                <a:cxn ang="0">
                  <a:pos x="2235" y="1800"/>
                </a:cxn>
                <a:cxn ang="0">
                  <a:pos x="1570" y="1757"/>
                </a:cxn>
                <a:cxn ang="0">
                  <a:pos x="1175" y="1897"/>
                </a:cxn>
                <a:cxn ang="0">
                  <a:pos x="933" y="2056"/>
                </a:cxn>
                <a:cxn ang="0">
                  <a:pos x="501" y="2289"/>
                </a:cxn>
                <a:cxn ang="0">
                  <a:pos x="306" y="2013"/>
                </a:cxn>
                <a:cxn ang="0">
                  <a:pos x="589" y="1783"/>
                </a:cxn>
                <a:cxn ang="0">
                  <a:pos x="191" y="1600"/>
                </a:cxn>
                <a:cxn ang="0">
                  <a:pos x="215" y="2548"/>
                </a:cxn>
                <a:cxn ang="0">
                  <a:pos x="14" y="3054"/>
                </a:cxn>
                <a:cxn ang="0">
                  <a:pos x="241" y="3470"/>
                </a:cxn>
                <a:cxn ang="0">
                  <a:pos x="440" y="3762"/>
                </a:cxn>
                <a:cxn ang="0">
                  <a:pos x="644" y="4043"/>
                </a:cxn>
                <a:cxn ang="0">
                  <a:pos x="898" y="4398"/>
                </a:cxn>
                <a:cxn ang="0">
                  <a:pos x="1107" y="4133"/>
                </a:cxn>
                <a:cxn ang="0">
                  <a:pos x="1169" y="3800"/>
                </a:cxn>
                <a:cxn ang="0">
                  <a:pos x="1520" y="3752"/>
                </a:cxn>
                <a:cxn ang="0">
                  <a:pos x="1831" y="3572"/>
                </a:cxn>
                <a:cxn ang="0">
                  <a:pos x="2183" y="3384"/>
                </a:cxn>
                <a:cxn ang="0">
                  <a:pos x="2523" y="3466"/>
                </a:cxn>
              </a:cxnLst>
              <a:rect l="0" t="0" r="r" b="b"/>
              <a:pathLst>
                <a:path w="8931" h="4504">
                  <a:moveTo>
                    <a:pt x="2688" y="3454"/>
                  </a:moveTo>
                  <a:lnTo>
                    <a:pt x="2691" y="3461"/>
                  </a:lnTo>
                  <a:lnTo>
                    <a:pt x="2695" y="3463"/>
                  </a:lnTo>
                  <a:lnTo>
                    <a:pt x="2768" y="3530"/>
                  </a:lnTo>
                  <a:lnTo>
                    <a:pt x="2887" y="3748"/>
                  </a:lnTo>
                  <a:lnTo>
                    <a:pt x="2902" y="3737"/>
                  </a:lnTo>
                  <a:lnTo>
                    <a:pt x="2904" y="3730"/>
                  </a:lnTo>
                  <a:lnTo>
                    <a:pt x="2904" y="3723"/>
                  </a:lnTo>
                  <a:lnTo>
                    <a:pt x="2915" y="3709"/>
                  </a:lnTo>
                  <a:lnTo>
                    <a:pt x="2923" y="3708"/>
                  </a:lnTo>
                  <a:lnTo>
                    <a:pt x="2928" y="3714"/>
                  </a:lnTo>
                  <a:lnTo>
                    <a:pt x="2936" y="3717"/>
                  </a:lnTo>
                  <a:lnTo>
                    <a:pt x="2950" y="3725"/>
                  </a:lnTo>
                  <a:lnTo>
                    <a:pt x="2946" y="3732"/>
                  </a:lnTo>
                  <a:lnTo>
                    <a:pt x="2951" y="3739"/>
                  </a:lnTo>
                  <a:lnTo>
                    <a:pt x="2956" y="3740"/>
                  </a:lnTo>
                  <a:lnTo>
                    <a:pt x="2961" y="3753"/>
                  </a:lnTo>
                  <a:lnTo>
                    <a:pt x="2985" y="3751"/>
                  </a:lnTo>
                  <a:lnTo>
                    <a:pt x="3003" y="3756"/>
                  </a:lnTo>
                  <a:lnTo>
                    <a:pt x="3010" y="3753"/>
                  </a:lnTo>
                  <a:lnTo>
                    <a:pt x="3026" y="3753"/>
                  </a:lnTo>
                  <a:lnTo>
                    <a:pt x="3028" y="3746"/>
                  </a:lnTo>
                  <a:lnTo>
                    <a:pt x="3033" y="3740"/>
                  </a:lnTo>
                  <a:lnTo>
                    <a:pt x="3042" y="3741"/>
                  </a:lnTo>
                  <a:lnTo>
                    <a:pt x="3049" y="3741"/>
                  </a:lnTo>
                  <a:lnTo>
                    <a:pt x="3053" y="3734"/>
                  </a:lnTo>
                  <a:lnTo>
                    <a:pt x="3060" y="3729"/>
                  </a:lnTo>
                  <a:lnTo>
                    <a:pt x="3075" y="3734"/>
                  </a:lnTo>
                  <a:lnTo>
                    <a:pt x="3082" y="3737"/>
                  </a:lnTo>
                  <a:lnTo>
                    <a:pt x="3086" y="3745"/>
                  </a:lnTo>
                  <a:lnTo>
                    <a:pt x="3093" y="3748"/>
                  </a:lnTo>
                  <a:lnTo>
                    <a:pt x="3103" y="3761"/>
                  </a:lnTo>
                  <a:lnTo>
                    <a:pt x="3112" y="3764"/>
                  </a:lnTo>
                  <a:lnTo>
                    <a:pt x="3114" y="3772"/>
                  </a:lnTo>
                  <a:lnTo>
                    <a:pt x="3112" y="3779"/>
                  </a:lnTo>
                  <a:lnTo>
                    <a:pt x="3113" y="3788"/>
                  </a:lnTo>
                  <a:lnTo>
                    <a:pt x="3117" y="3795"/>
                  </a:lnTo>
                  <a:lnTo>
                    <a:pt x="3125" y="3796"/>
                  </a:lnTo>
                  <a:lnTo>
                    <a:pt x="3146" y="3807"/>
                  </a:lnTo>
                  <a:lnTo>
                    <a:pt x="3150" y="3815"/>
                  </a:lnTo>
                  <a:lnTo>
                    <a:pt x="3150" y="3822"/>
                  </a:lnTo>
                  <a:lnTo>
                    <a:pt x="3157" y="3826"/>
                  </a:lnTo>
                  <a:lnTo>
                    <a:pt x="3162" y="3831"/>
                  </a:lnTo>
                  <a:lnTo>
                    <a:pt x="3170" y="3845"/>
                  </a:lnTo>
                  <a:lnTo>
                    <a:pt x="3176" y="3849"/>
                  </a:lnTo>
                  <a:lnTo>
                    <a:pt x="3193" y="3852"/>
                  </a:lnTo>
                  <a:lnTo>
                    <a:pt x="3199" y="3857"/>
                  </a:lnTo>
                  <a:lnTo>
                    <a:pt x="3208" y="3859"/>
                  </a:lnTo>
                  <a:lnTo>
                    <a:pt x="3215" y="3860"/>
                  </a:lnTo>
                  <a:lnTo>
                    <a:pt x="3224" y="3860"/>
                  </a:lnTo>
                  <a:lnTo>
                    <a:pt x="3226" y="3853"/>
                  </a:lnTo>
                  <a:lnTo>
                    <a:pt x="3231" y="3847"/>
                  </a:lnTo>
                  <a:lnTo>
                    <a:pt x="3246" y="3841"/>
                  </a:lnTo>
                  <a:lnTo>
                    <a:pt x="3248" y="3849"/>
                  </a:lnTo>
                  <a:lnTo>
                    <a:pt x="3252" y="3857"/>
                  </a:lnTo>
                  <a:lnTo>
                    <a:pt x="3259" y="3861"/>
                  </a:lnTo>
                  <a:lnTo>
                    <a:pt x="3267" y="3875"/>
                  </a:lnTo>
                  <a:lnTo>
                    <a:pt x="3273" y="3880"/>
                  </a:lnTo>
                  <a:lnTo>
                    <a:pt x="3277" y="3887"/>
                  </a:lnTo>
                  <a:lnTo>
                    <a:pt x="3264" y="3913"/>
                  </a:lnTo>
                  <a:lnTo>
                    <a:pt x="3289" y="3920"/>
                  </a:lnTo>
                  <a:lnTo>
                    <a:pt x="3305" y="3904"/>
                  </a:lnTo>
                  <a:lnTo>
                    <a:pt x="3310" y="3904"/>
                  </a:lnTo>
                  <a:lnTo>
                    <a:pt x="3322" y="3882"/>
                  </a:lnTo>
                  <a:lnTo>
                    <a:pt x="3338" y="3865"/>
                  </a:lnTo>
                  <a:lnTo>
                    <a:pt x="3356" y="3858"/>
                  </a:lnTo>
                  <a:lnTo>
                    <a:pt x="3375" y="3852"/>
                  </a:lnTo>
                  <a:lnTo>
                    <a:pt x="3394" y="3839"/>
                  </a:lnTo>
                  <a:lnTo>
                    <a:pt x="3414" y="3823"/>
                  </a:lnTo>
                  <a:lnTo>
                    <a:pt x="3439" y="3811"/>
                  </a:lnTo>
                  <a:lnTo>
                    <a:pt x="3464" y="3789"/>
                  </a:lnTo>
                  <a:lnTo>
                    <a:pt x="3505" y="3777"/>
                  </a:lnTo>
                  <a:lnTo>
                    <a:pt x="3530" y="3766"/>
                  </a:lnTo>
                  <a:lnTo>
                    <a:pt x="3553" y="3763"/>
                  </a:lnTo>
                  <a:lnTo>
                    <a:pt x="3575" y="3767"/>
                  </a:lnTo>
                  <a:lnTo>
                    <a:pt x="3591" y="3773"/>
                  </a:lnTo>
                  <a:lnTo>
                    <a:pt x="3604" y="3784"/>
                  </a:lnTo>
                  <a:lnTo>
                    <a:pt x="3623" y="3780"/>
                  </a:lnTo>
                  <a:lnTo>
                    <a:pt x="3644" y="3779"/>
                  </a:lnTo>
                  <a:lnTo>
                    <a:pt x="3661" y="3782"/>
                  </a:lnTo>
                  <a:lnTo>
                    <a:pt x="3692" y="3811"/>
                  </a:lnTo>
                  <a:lnTo>
                    <a:pt x="3697" y="3818"/>
                  </a:lnTo>
                  <a:lnTo>
                    <a:pt x="3714" y="3821"/>
                  </a:lnTo>
                  <a:lnTo>
                    <a:pt x="3761" y="3814"/>
                  </a:lnTo>
                  <a:lnTo>
                    <a:pt x="3774" y="3820"/>
                  </a:lnTo>
                  <a:lnTo>
                    <a:pt x="3818" y="3821"/>
                  </a:lnTo>
                  <a:lnTo>
                    <a:pt x="3856" y="3816"/>
                  </a:lnTo>
                  <a:lnTo>
                    <a:pt x="3866" y="3811"/>
                  </a:lnTo>
                  <a:lnTo>
                    <a:pt x="3866" y="3803"/>
                  </a:lnTo>
                  <a:lnTo>
                    <a:pt x="3862" y="3791"/>
                  </a:lnTo>
                  <a:lnTo>
                    <a:pt x="3865" y="3777"/>
                  </a:lnTo>
                  <a:lnTo>
                    <a:pt x="3875" y="3761"/>
                  </a:lnTo>
                  <a:lnTo>
                    <a:pt x="3875" y="3745"/>
                  </a:lnTo>
                  <a:lnTo>
                    <a:pt x="3864" y="3730"/>
                  </a:lnTo>
                  <a:lnTo>
                    <a:pt x="3860" y="3712"/>
                  </a:lnTo>
                  <a:lnTo>
                    <a:pt x="3862" y="3694"/>
                  </a:lnTo>
                  <a:lnTo>
                    <a:pt x="3878" y="3680"/>
                  </a:lnTo>
                  <a:lnTo>
                    <a:pt x="3892" y="3664"/>
                  </a:lnTo>
                  <a:lnTo>
                    <a:pt x="3910" y="3649"/>
                  </a:lnTo>
                  <a:lnTo>
                    <a:pt x="3921" y="3632"/>
                  </a:lnTo>
                  <a:lnTo>
                    <a:pt x="3935" y="3631"/>
                  </a:lnTo>
                  <a:lnTo>
                    <a:pt x="3955" y="3637"/>
                  </a:lnTo>
                  <a:lnTo>
                    <a:pt x="3969" y="3648"/>
                  </a:lnTo>
                  <a:lnTo>
                    <a:pt x="4006" y="3658"/>
                  </a:lnTo>
                  <a:lnTo>
                    <a:pt x="4017" y="3672"/>
                  </a:lnTo>
                  <a:lnTo>
                    <a:pt x="4041" y="3678"/>
                  </a:lnTo>
                  <a:lnTo>
                    <a:pt x="4065" y="3681"/>
                  </a:lnTo>
                  <a:lnTo>
                    <a:pt x="4082" y="3688"/>
                  </a:lnTo>
                  <a:lnTo>
                    <a:pt x="4092" y="3704"/>
                  </a:lnTo>
                  <a:lnTo>
                    <a:pt x="4097" y="3734"/>
                  </a:lnTo>
                  <a:lnTo>
                    <a:pt x="4097" y="3755"/>
                  </a:lnTo>
                  <a:lnTo>
                    <a:pt x="4102" y="3755"/>
                  </a:lnTo>
                  <a:lnTo>
                    <a:pt x="4117" y="3769"/>
                  </a:lnTo>
                  <a:lnTo>
                    <a:pt x="4140" y="3785"/>
                  </a:lnTo>
                  <a:lnTo>
                    <a:pt x="4174" y="3796"/>
                  </a:lnTo>
                  <a:lnTo>
                    <a:pt x="4202" y="3790"/>
                  </a:lnTo>
                  <a:lnTo>
                    <a:pt x="4229" y="3775"/>
                  </a:lnTo>
                  <a:lnTo>
                    <a:pt x="4254" y="3763"/>
                  </a:lnTo>
                  <a:lnTo>
                    <a:pt x="4285" y="3771"/>
                  </a:lnTo>
                  <a:lnTo>
                    <a:pt x="4333" y="3788"/>
                  </a:lnTo>
                  <a:lnTo>
                    <a:pt x="4343" y="3800"/>
                  </a:lnTo>
                  <a:lnTo>
                    <a:pt x="4344" y="3800"/>
                  </a:lnTo>
                  <a:lnTo>
                    <a:pt x="4350" y="3805"/>
                  </a:lnTo>
                  <a:lnTo>
                    <a:pt x="4372" y="3817"/>
                  </a:lnTo>
                  <a:lnTo>
                    <a:pt x="4393" y="3823"/>
                  </a:lnTo>
                  <a:lnTo>
                    <a:pt x="4414" y="3832"/>
                  </a:lnTo>
                  <a:lnTo>
                    <a:pt x="4428" y="3852"/>
                  </a:lnTo>
                  <a:lnTo>
                    <a:pt x="4455" y="3868"/>
                  </a:lnTo>
                  <a:lnTo>
                    <a:pt x="4487" y="3873"/>
                  </a:lnTo>
                  <a:lnTo>
                    <a:pt x="4510" y="3880"/>
                  </a:lnTo>
                  <a:lnTo>
                    <a:pt x="4528" y="3881"/>
                  </a:lnTo>
                  <a:lnTo>
                    <a:pt x="4553" y="3879"/>
                  </a:lnTo>
                  <a:lnTo>
                    <a:pt x="4571" y="3887"/>
                  </a:lnTo>
                  <a:lnTo>
                    <a:pt x="4627" y="3868"/>
                  </a:lnTo>
                  <a:lnTo>
                    <a:pt x="4661" y="3860"/>
                  </a:lnTo>
                  <a:lnTo>
                    <a:pt x="4688" y="3855"/>
                  </a:lnTo>
                  <a:lnTo>
                    <a:pt x="4725" y="3826"/>
                  </a:lnTo>
                  <a:lnTo>
                    <a:pt x="4749" y="3810"/>
                  </a:lnTo>
                  <a:lnTo>
                    <a:pt x="4774" y="3801"/>
                  </a:lnTo>
                  <a:lnTo>
                    <a:pt x="4799" y="3811"/>
                  </a:lnTo>
                  <a:lnTo>
                    <a:pt x="4817" y="3826"/>
                  </a:lnTo>
                  <a:lnTo>
                    <a:pt x="4838" y="3830"/>
                  </a:lnTo>
                  <a:lnTo>
                    <a:pt x="4855" y="3826"/>
                  </a:lnTo>
                  <a:lnTo>
                    <a:pt x="4869" y="3818"/>
                  </a:lnTo>
                  <a:lnTo>
                    <a:pt x="4875" y="3821"/>
                  </a:lnTo>
                  <a:lnTo>
                    <a:pt x="4886" y="3823"/>
                  </a:lnTo>
                  <a:lnTo>
                    <a:pt x="4899" y="3833"/>
                  </a:lnTo>
                  <a:lnTo>
                    <a:pt x="4931" y="3843"/>
                  </a:lnTo>
                  <a:lnTo>
                    <a:pt x="4956" y="3855"/>
                  </a:lnTo>
                  <a:lnTo>
                    <a:pt x="4967" y="3853"/>
                  </a:lnTo>
                  <a:lnTo>
                    <a:pt x="4982" y="3842"/>
                  </a:lnTo>
                  <a:lnTo>
                    <a:pt x="5032" y="3811"/>
                  </a:lnTo>
                  <a:lnTo>
                    <a:pt x="5033" y="3804"/>
                  </a:lnTo>
                  <a:lnTo>
                    <a:pt x="5031" y="3791"/>
                  </a:lnTo>
                  <a:lnTo>
                    <a:pt x="5034" y="3779"/>
                  </a:lnTo>
                  <a:lnTo>
                    <a:pt x="5045" y="3766"/>
                  </a:lnTo>
                  <a:lnTo>
                    <a:pt x="5052" y="3755"/>
                  </a:lnTo>
                  <a:lnTo>
                    <a:pt x="5059" y="3725"/>
                  </a:lnTo>
                  <a:lnTo>
                    <a:pt x="5064" y="3703"/>
                  </a:lnTo>
                  <a:lnTo>
                    <a:pt x="5071" y="3686"/>
                  </a:lnTo>
                  <a:lnTo>
                    <a:pt x="5090" y="3676"/>
                  </a:lnTo>
                  <a:lnTo>
                    <a:pt x="5114" y="3649"/>
                  </a:lnTo>
                  <a:lnTo>
                    <a:pt x="5114" y="3644"/>
                  </a:lnTo>
                  <a:lnTo>
                    <a:pt x="5109" y="3633"/>
                  </a:lnTo>
                  <a:lnTo>
                    <a:pt x="5111" y="3606"/>
                  </a:lnTo>
                  <a:lnTo>
                    <a:pt x="5104" y="3602"/>
                  </a:lnTo>
                  <a:lnTo>
                    <a:pt x="5093" y="3602"/>
                  </a:lnTo>
                  <a:lnTo>
                    <a:pt x="5075" y="3607"/>
                  </a:lnTo>
                  <a:lnTo>
                    <a:pt x="5071" y="3602"/>
                  </a:lnTo>
                  <a:lnTo>
                    <a:pt x="5076" y="3589"/>
                  </a:lnTo>
                  <a:lnTo>
                    <a:pt x="5100" y="3565"/>
                  </a:lnTo>
                  <a:lnTo>
                    <a:pt x="5108" y="3553"/>
                  </a:lnTo>
                  <a:lnTo>
                    <a:pt x="5124" y="3541"/>
                  </a:lnTo>
                  <a:lnTo>
                    <a:pt x="5158" y="3535"/>
                  </a:lnTo>
                  <a:lnTo>
                    <a:pt x="5199" y="3520"/>
                  </a:lnTo>
                  <a:lnTo>
                    <a:pt x="5224" y="3521"/>
                  </a:lnTo>
                  <a:lnTo>
                    <a:pt x="5259" y="3515"/>
                  </a:lnTo>
                  <a:lnTo>
                    <a:pt x="5271" y="3515"/>
                  </a:lnTo>
                  <a:lnTo>
                    <a:pt x="5290" y="3524"/>
                  </a:lnTo>
                  <a:lnTo>
                    <a:pt x="5307" y="3536"/>
                  </a:lnTo>
                  <a:lnTo>
                    <a:pt x="5318" y="3548"/>
                  </a:lnTo>
                  <a:lnTo>
                    <a:pt x="5334" y="3552"/>
                  </a:lnTo>
                  <a:lnTo>
                    <a:pt x="5353" y="3549"/>
                  </a:lnTo>
                  <a:lnTo>
                    <a:pt x="5369" y="3553"/>
                  </a:lnTo>
                  <a:lnTo>
                    <a:pt x="5383" y="3559"/>
                  </a:lnTo>
                  <a:lnTo>
                    <a:pt x="5391" y="3573"/>
                  </a:lnTo>
                  <a:lnTo>
                    <a:pt x="5403" y="3591"/>
                  </a:lnTo>
                  <a:lnTo>
                    <a:pt x="5404" y="3604"/>
                  </a:lnTo>
                  <a:lnTo>
                    <a:pt x="5412" y="3611"/>
                  </a:lnTo>
                  <a:lnTo>
                    <a:pt x="5421" y="3617"/>
                  </a:lnTo>
                  <a:lnTo>
                    <a:pt x="5423" y="3626"/>
                  </a:lnTo>
                  <a:lnTo>
                    <a:pt x="5424" y="3621"/>
                  </a:lnTo>
                  <a:lnTo>
                    <a:pt x="5426" y="3634"/>
                  </a:lnTo>
                  <a:lnTo>
                    <a:pt x="5431" y="3649"/>
                  </a:lnTo>
                  <a:lnTo>
                    <a:pt x="5434" y="3670"/>
                  </a:lnTo>
                  <a:lnTo>
                    <a:pt x="5442" y="3687"/>
                  </a:lnTo>
                  <a:lnTo>
                    <a:pt x="5447" y="3704"/>
                  </a:lnTo>
                  <a:lnTo>
                    <a:pt x="5468" y="3744"/>
                  </a:lnTo>
                  <a:lnTo>
                    <a:pt x="5474" y="3785"/>
                  </a:lnTo>
                  <a:lnTo>
                    <a:pt x="5483" y="3804"/>
                  </a:lnTo>
                  <a:lnTo>
                    <a:pt x="5482" y="3809"/>
                  </a:lnTo>
                  <a:lnTo>
                    <a:pt x="5483" y="3810"/>
                  </a:lnTo>
                  <a:lnTo>
                    <a:pt x="5485" y="3828"/>
                  </a:lnTo>
                  <a:lnTo>
                    <a:pt x="5485" y="3849"/>
                  </a:lnTo>
                  <a:lnTo>
                    <a:pt x="5498" y="3860"/>
                  </a:lnTo>
                  <a:lnTo>
                    <a:pt x="5521" y="3863"/>
                  </a:lnTo>
                  <a:lnTo>
                    <a:pt x="5542" y="3855"/>
                  </a:lnTo>
                  <a:lnTo>
                    <a:pt x="5558" y="3863"/>
                  </a:lnTo>
                  <a:lnTo>
                    <a:pt x="5577" y="3865"/>
                  </a:lnTo>
                  <a:lnTo>
                    <a:pt x="5595" y="3874"/>
                  </a:lnTo>
                  <a:lnTo>
                    <a:pt x="5627" y="3902"/>
                  </a:lnTo>
                  <a:lnTo>
                    <a:pt x="5642" y="3909"/>
                  </a:lnTo>
                  <a:lnTo>
                    <a:pt x="5654" y="3911"/>
                  </a:lnTo>
                  <a:lnTo>
                    <a:pt x="5658" y="3918"/>
                  </a:lnTo>
                  <a:lnTo>
                    <a:pt x="5658" y="3923"/>
                  </a:lnTo>
                  <a:lnTo>
                    <a:pt x="5660" y="3922"/>
                  </a:lnTo>
                  <a:lnTo>
                    <a:pt x="5661" y="3938"/>
                  </a:lnTo>
                  <a:lnTo>
                    <a:pt x="5668" y="3947"/>
                  </a:lnTo>
                  <a:lnTo>
                    <a:pt x="5667" y="3963"/>
                  </a:lnTo>
                  <a:lnTo>
                    <a:pt x="5668" y="3981"/>
                  </a:lnTo>
                  <a:lnTo>
                    <a:pt x="5678" y="3997"/>
                  </a:lnTo>
                  <a:lnTo>
                    <a:pt x="5684" y="4010"/>
                  </a:lnTo>
                  <a:lnTo>
                    <a:pt x="5703" y="4009"/>
                  </a:lnTo>
                  <a:lnTo>
                    <a:pt x="5722" y="4015"/>
                  </a:lnTo>
                  <a:lnTo>
                    <a:pt x="5740" y="4013"/>
                  </a:lnTo>
                  <a:lnTo>
                    <a:pt x="5771" y="3998"/>
                  </a:lnTo>
                  <a:lnTo>
                    <a:pt x="5805" y="3976"/>
                  </a:lnTo>
                  <a:lnTo>
                    <a:pt x="5823" y="3974"/>
                  </a:lnTo>
                  <a:lnTo>
                    <a:pt x="5856" y="3956"/>
                  </a:lnTo>
                  <a:lnTo>
                    <a:pt x="5888" y="3947"/>
                  </a:lnTo>
                  <a:lnTo>
                    <a:pt x="5889" y="3950"/>
                  </a:lnTo>
                  <a:lnTo>
                    <a:pt x="5881" y="3963"/>
                  </a:lnTo>
                  <a:lnTo>
                    <a:pt x="5881" y="3983"/>
                  </a:lnTo>
                  <a:lnTo>
                    <a:pt x="5886" y="3999"/>
                  </a:lnTo>
                  <a:lnTo>
                    <a:pt x="5883" y="4019"/>
                  </a:lnTo>
                  <a:lnTo>
                    <a:pt x="5871" y="4029"/>
                  </a:lnTo>
                  <a:lnTo>
                    <a:pt x="5857" y="4042"/>
                  </a:lnTo>
                  <a:lnTo>
                    <a:pt x="5855" y="4063"/>
                  </a:lnTo>
                  <a:lnTo>
                    <a:pt x="5841" y="4096"/>
                  </a:lnTo>
                  <a:lnTo>
                    <a:pt x="5833" y="4138"/>
                  </a:lnTo>
                  <a:lnTo>
                    <a:pt x="5814" y="4176"/>
                  </a:lnTo>
                  <a:lnTo>
                    <a:pt x="5801" y="4194"/>
                  </a:lnTo>
                  <a:lnTo>
                    <a:pt x="5796" y="4214"/>
                  </a:lnTo>
                  <a:lnTo>
                    <a:pt x="5784" y="4224"/>
                  </a:lnTo>
                  <a:lnTo>
                    <a:pt x="5779" y="4220"/>
                  </a:lnTo>
                  <a:lnTo>
                    <a:pt x="5728" y="4208"/>
                  </a:lnTo>
                  <a:lnTo>
                    <a:pt x="5715" y="4215"/>
                  </a:lnTo>
                  <a:lnTo>
                    <a:pt x="5679" y="4250"/>
                  </a:lnTo>
                  <a:lnTo>
                    <a:pt x="5687" y="4263"/>
                  </a:lnTo>
                  <a:lnTo>
                    <a:pt x="5693" y="4290"/>
                  </a:lnTo>
                  <a:lnTo>
                    <a:pt x="5693" y="4349"/>
                  </a:lnTo>
                  <a:lnTo>
                    <a:pt x="5677" y="4374"/>
                  </a:lnTo>
                  <a:lnTo>
                    <a:pt x="5657" y="4391"/>
                  </a:lnTo>
                  <a:lnTo>
                    <a:pt x="5657" y="4409"/>
                  </a:lnTo>
                  <a:lnTo>
                    <a:pt x="5657" y="4415"/>
                  </a:lnTo>
                  <a:lnTo>
                    <a:pt x="5661" y="4423"/>
                  </a:lnTo>
                  <a:lnTo>
                    <a:pt x="5669" y="4419"/>
                  </a:lnTo>
                  <a:lnTo>
                    <a:pt x="5667" y="4412"/>
                  </a:lnTo>
                  <a:lnTo>
                    <a:pt x="5665" y="4407"/>
                  </a:lnTo>
                  <a:lnTo>
                    <a:pt x="5673" y="4404"/>
                  </a:lnTo>
                  <a:lnTo>
                    <a:pt x="5693" y="4406"/>
                  </a:lnTo>
                  <a:lnTo>
                    <a:pt x="5699" y="4396"/>
                  </a:lnTo>
                  <a:lnTo>
                    <a:pt x="5705" y="4390"/>
                  </a:lnTo>
                  <a:lnTo>
                    <a:pt x="5709" y="4382"/>
                  </a:lnTo>
                  <a:lnTo>
                    <a:pt x="5721" y="4369"/>
                  </a:lnTo>
                  <a:lnTo>
                    <a:pt x="5728" y="4345"/>
                  </a:lnTo>
                  <a:lnTo>
                    <a:pt x="5730" y="4354"/>
                  </a:lnTo>
                  <a:lnTo>
                    <a:pt x="5737" y="4355"/>
                  </a:lnTo>
                  <a:lnTo>
                    <a:pt x="5732" y="4365"/>
                  </a:lnTo>
                  <a:lnTo>
                    <a:pt x="5736" y="4370"/>
                  </a:lnTo>
                  <a:lnTo>
                    <a:pt x="5748" y="4361"/>
                  </a:lnTo>
                  <a:lnTo>
                    <a:pt x="5754" y="4359"/>
                  </a:lnTo>
                  <a:lnTo>
                    <a:pt x="5754" y="4366"/>
                  </a:lnTo>
                  <a:lnTo>
                    <a:pt x="5753" y="4374"/>
                  </a:lnTo>
                  <a:lnTo>
                    <a:pt x="5753" y="4385"/>
                  </a:lnTo>
                  <a:lnTo>
                    <a:pt x="5755" y="4387"/>
                  </a:lnTo>
                  <a:lnTo>
                    <a:pt x="5764" y="4387"/>
                  </a:lnTo>
                  <a:lnTo>
                    <a:pt x="5774" y="4390"/>
                  </a:lnTo>
                  <a:lnTo>
                    <a:pt x="5784" y="4396"/>
                  </a:lnTo>
                  <a:lnTo>
                    <a:pt x="5787" y="4395"/>
                  </a:lnTo>
                  <a:lnTo>
                    <a:pt x="5794" y="4398"/>
                  </a:lnTo>
                  <a:lnTo>
                    <a:pt x="5806" y="4401"/>
                  </a:lnTo>
                  <a:lnTo>
                    <a:pt x="5828" y="4393"/>
                  </a:lnTo>
                  <a:lnTo>
                    <a:pt x="5835" y="4393"/>
                  </a:lnTo>
                  <a:lnTo>
                    <a:pt x="5846" y="4387"/>
                  </a:lnTo>
                  <a:lnTo>
                    <a:pt x="5860" y="4376"/>
                  </a:lnTo>
                  <a:lnTo>
                    <a:pt x="5903" y="4347"/>
                  </a:lnTo>
                  <a:lnTo>
                    <a:pt x="5916" y="4332"/>
                  </a:lnTo>
                  <a:lnTo>
                    <a:pt x="5925" y="4318"/>
                  </a:lnTo>
                  <a:lnTo>
                    <a:pt x="5939" y="4299"/>
                  </a:lnTo>
                  <a:lnTo>
                    <a:pt x="5940" y="4290"/>
                  </a:lnTo>
                  <a:lnTo>
                    <a:pt x="5947" y="4279"/>
                  </a:lnTo>
                  <a:lnTo>
                    <a:pt x="5957" y="4269"/>
                  </a:lnTo>
                  <a:lnTo>
                    <a:pt x="5968" y="4263"/>
                  </a:lnTo>
                  <a:lnTo>
                    <a:pt x="5982" y="4240"/>
                  </a:lnTo>
                  <a:lnTo>
                    <a:pt x="5989" y="4232"/>
                  </a:lnTo>
                  <a:lnTo>
                    <a:pt x="6000" y="4215"/>
                  </a:lnTo>
                  <a:lnTo>
                    <a:pt x="6050" y="4161"/>
                  </a:lnTo>
                  <a:lnTo>
                    <a:pt x="6055" y="4148"/>
                  </a:lnTo>
                  <a:lnTo>
                    <a:pt x="6066" y="4138"/>
                  </a:lnTo>
                  <a:lnTo>
                    <a:pt x="6069" y="4134"/>
                  </a:lnTo>
                  <a:lnTo>
                    <a:pt x="6083" y="4106"/>
                  </a:lnTo>
                  <a:lnTo>
                    <a:pt x="6095" y="4070"/>
                  </a:lnTo>
                  <a:lnTo>
                    <a:pt x="6102" y="4056"/>
                  </a:lnTo>
                  <a:lnTo>
                    <a:pt x="6123" y="4031"/>
                  </a:lnTo>
                  <a:lnTo>
                    <a:pt x="6140" y="4001"/>
                  </a:lnTo>
                  <a:lnTo>
                    <a:pt x="6160" y="3979"/>
                  </a:lnTo>
                  <a:lnTo>
                    <a:pt x="6169" y="3967"/>
                  </a:lnTo>
                  <a:lnTo>
                    <a:pt x="6172" y="3961"/>
                  </a:lnTo>
                  <a:lnTo>
                    <a:pt x="6179" y="3957"/>
                  </a:lnTo>
                  <a:lnTo>
                    <a:pt x="6188" y="3949"/>
                  </a:lnTo>
                  <a:lnTo>
                    <a:pt x="6192" y="3924"/>
                  </a:lnTo>
                  <a:lnTo>
                    <a:pt x="6194" y="3912"/>
                  </a:lnTo>
                  <a:lnTo>
                    <a:pt x="6193" y="3902"/>
                  </a:lnTo>
                  <a:lnTo>
                    <a:pt x="6195" y="3890"/>
                  </a:lnTo>
                  <a:lnTo>
                    <a:pt x="6204" y="3871"/>
                  </a:lnTo>
                  <a:lnTo>
                    <a:pt x="6205" y="3861"/>
                  </a:lnTo>
                  <a:lnTo>
                    <a:pt x="6201" y="3827"/>
                  </a:lnTo>
                  <a:lnTo>
                    <a:pt x="6210" y="3816"/>
                  </a:lnTo>
                  <a:lnTo>
                    <a:pt x="6209" y="3810"/>
                  </a:lnTo>
                  <a:lnTo>
                    <a:pt x="6205" y="3806"/>
                  </a:lnTo>
                  <a:lnTo>
                    <a:pt x="6199" y="3778"/>
                  </a:lnTo>
                  <a:lnTo>
                    <a:pt x="6199" y="3757"/>
                  </a:lnTo>
                  <a:lnTo>
                    <a:pt x="6205" y="3747"/>
                  </a:lnTo>
                  <a:lnTo>
                    <a:pt x="6208" y="3734"/>
                  </a:lnTo>
                  <a:lnTo>
                    <a:pt x="6209" y="3713"/>
                  </a:lnTo>
                  <a:lnTo>
                    <a:pt x="6214" y="3712"/>
                  </a:lnTo>
                  <a:lnTo>
                    <a:pt x="6214" y="3705"/>
                  </a:lnTo>
                  <a:lnTo>
                    <a:pt x="6219" y="3702"/>
                  </a:lnTo>
                  <a:lnTo>
                    <a:pt x="6216" y="3696"/>
                  </a:lnTo>
                  <a:lnTo>
                    <a:pt x="6228" y="3676"/>
                  </a:lnTo>
                  <a:lnTo>
                    <a:pt x="6236" y="3671"/>
                  </a:lnTo>
                  <a:lnTo>
                    <a:pt x="6241" y="3661"/>
                  </a:lnTo>
                  <a:lnTo>
                    <a:pt x="6247" y="3653"/>
                  </a:lnTo>
                  <a:lnTo>
                    <a:pt x="6248" y="3643"/>
                  </a:lnTo>
                  <a:lnTo>
                    <a:pt x="6253" y="3631"/>
                  </a:lnTo>
                  <a:lnTo>
                    <a:pt x="6233" y="3610"/>
                  </a:lnTo>
                  <a:lnTo>
                    <a:pt x="6241" y="3591"/>
                  </a:lnTo>
                  <a:lnTo>
                    <a:pt x="6238" y="3578"/>
                  </a:lnTo>
                  <a:lnTo>
                    <a:pt x="6235" y="3565"/>
                  </a:lnTo>
                  <a:lnTo>
                    <a:pt x="6225" y="3559"/>
                  </a:lnTo>
                  <a:lnTo>
                    <a:pt x="6214" y="3549"/>
                  </a:lnTo>
                  <a:lnTo>
                    <a:pt x="6203" y="3551"/>
                  </a:lnTo>
                  <a:lnTo>
                    <a:pt x="6190" y="3542"/>
                  </a:lnTo>
                  <a:lnTo>
                    <a:pt x="6176" y="3537"/>
                  </a:lnTo>
                  <a:lnTo>
                    <a:pt x="6168" y="3538"/>
                  </a:lnTo>
                  <a:lnTo>
                    <a:pt x="6174" y="3532"/>
                  </a:lnTo>
                  <a:lnTo>
                    <a:pt x="6188" y="3532"/>
                  </a:lnTo>
                  <a:lnTo>
                    <a:pt x="6200" y="3542"/>
                  </a:lnTo>
                  <a:lnTo>
                    <a:pt x="6209" y="3543"/>
                  </a:lnTo>
                  <a:lnTo>
                    <a:pt x="6219" y="3542"/>
                  </a:lnTo>
                  <a:lnTo>
                    <a:pt x="6237" y="3554"/>
                  </a:lnTo>
                  <a:lnTo>
                    <a:pt x="6241" y="3551"/>
                  </a:lnTo>
                  <a:lnTo>
                    <a:pt x="6249" y="3540"/>
                  </a:lnTo>
                  <a:lnTo>
                    <a:pt x="6248" y="3529"/>
                  </a:lnTo>
                  <a:lnTo>
                    <a:pt x="6241" y="3526"/>
                  </a:lnTo>
                  <a:lnTo>
                    <a:pt x="6215" y="3508"/>
                  </a:lnTo>
                  <a:lnTo>
                    <a:pt x="6203" y="3495"/>
                  </a:lnTo>
                  <a:lnTo>
                    <a:pt x="6192" y="3487"/>
                  </a:lnTo>
                  <a:lnTo>
                    <a:pt x="6189" y="3482"/>
                  </a:lnTo>
                  <a:lnTo>
                    <a:pt x="6189" y="3468"/>
                  </a:lnTo>
                  <a:lnTo>
                    <a:pt x="6182" y="3461"/>
                  </a:lnTo>
                  <a:lnTo>
                    <a:pt x="6173" y="3454"/>
                  </a:lnTo>
                  <a:lnTo>
                    <a:pt x="6163" y="3450"/>
                  </a:lnTo>
                  <a:lnTo>
                    <a:pt x="6161" y="3445"/>
                  </a:lnTo>
                  <a:lnTo>
                    <a:pt x="6161" y="3440"/>
                  </a:lnTo>
                  <a:lnTo>
                    <a:pt x="6158" y="3440"/>
                  </a:lnTo>
                  <a:lnTo>
                    <a:pt x="6150" y="3440"/>
                  </a:lnTo>
                  <a:lnTo>
                    <a:pt x="6135" y="3446"/>
                  </a:lnTo>
                  <a:lnTo>
                    <a:pt x="6124" y="3446"/>
                  </a:lnTo>
                  <a:lnTo>
                    <a:pt x="6103" y="3438"/>
                  </a:lnTo>
                  <a:lnTo>
                    <a:pt x="6103" y="3457"/>
                  </a:lnTo>
                  <a:lnTo>
                    <a:pt x="6106" y="3459"/>
                  </a:lnTo>
                  <a:lnTo>
                    <a:pt x="6103" y="3467"/>
                  </a:lnTo>
                  <a:lnTo>
                    <a:pt x="6101" y="3483"/>
                  </a:lnTo>
                  <a:lnTo>
                    <a:pt x="6093" y="3504"/>
                  </a:lnTo>
                  <a:lnTo>
                    <a:pt x="6082" y="3510"/>
                  </a:lnTo>
                  <a:lnTo>
                    <a:pt x="6086" y="3495"/>
                  </a:lnTo>
                  <a:lnTo>
                    <a:pt x="6095" y="3481"/>
                  </a:lnTo>
                  <a:lnTo>
                    <a:pt x="6090" y="3471"/>
                  </a:lnTo>
                  <a:lnTo>
                    <a:pt x="6071" y="3493"/>
                  </a:lnTo>
                  <a:lnTo>
                    <a:pt x="6058" y="3500"/>
                  </a:lnTo>
                  <a:lnTo>
                    <a:pt x="6038" y="3505"/>
                  </a:lnTo>
                  <a:lnTo>
                    <a:pt x="6023" y="3504"/>
                  </a:lnTo>
                  <a:lnTo>
                    <a:pt x="6023" y="3499"/>
                  </a:lnTo>
                  <a:lnTo>
                    <a:pt x="6032" y="3495"/>
                  </a:lnTo>
                  <a:lnTo>
                    <a:pt x="6038" y="3488"/>
                  </a:lnTo>
                  <a:lnTo>
                    <a:pt x="6045" y="3477"/>
                  </a:lnTo>
                  <a:lnTo>
                    <a:pt x="6043" y="3470"/>
                  </a:lnTo>
                  <a:lnTo>
                    <a:pt x="6033" y="3465"/>
                  </a:lnTo>
                  <a:lnTo>
                    <a:pt x="6028" y="3455"/>
                  </a:lnTo>
                  <a:lnTo>
                    <a:pt x="6034" y="3452"/>
                  </a:lnTo>
                  <a:lnTo>
                    <a:pt x="6043" y="3443"/>
                  </a:lnTo>
                  <a:lnTo>
                    <a:pt x="6044" y="3438"/>
                  </a:lnTo>
                  <a:lnTo>
                    <a:pt x="6028" y="3439"/>
                  </a:lnTo>
                  <a:lnTo>
                    <a:pt x="6018" y="3445"/>
                  </a:lnTo>
                  <a:lnTo>
                    <a:pt x="6015" y="3454"/>
                  </a:lnTo>
                  <a:lnTo>
                    <a:pt x="6021" y="3462"/>
                  </a:lnTo>
                  <a:lnTo>
                    <a:pt x="6018" y="3470"/>
                  </a:lnTo>
                  <a:lnTo>
                    <a:pt x="6010" y="3479"/>
                  </a:lnTo>
                  <a:lnTo>
                    <a:pt x="6001" y="3479"/>
                  </a:lnTo>
                  <a:lnTo>
                    <a:pt x="5996" y="3487"/>
                  </a:lnTo>
                  <a:lnTo>
                    <a:pt x="5994" y="3484"/>
                  </a:lnTo>
                  <a:lnTo>
                    <a:pt x="5993" y="3466"/>
                  </a:lnTo>
                  <a:lnTo>
                    <a:pt x="5995" y="3455"/>
                  </a:lnTo>
                  <a:lnTo>
                    <a:pt x="5996" y="3444"/>
                  </a:lnTo>
                  <a:lnTo>
                    <a:pt x="5997" y="3434"/>
                  </a:lnTo>
                  <a:lnTo>
                    <a:pt x="5996" y="3430"/>
                  </a:lnTo>
                  <a:lnTo>
                    <a:pt x="5997" y="3417"/>
                  </a:lnTo>
                  <a:lnTo>
                    <a:pt x="5995" y="3408"/>
                  </a:lnTo>
                  <a:lnTo>
                    <a:pt x="5985" y="3406"/>
                  </a:lnTo>
                  <a:lnTo>
                    <a:pt x="5962" y="3412"/>
                  </a:lnTo>
                  <a:lnTo>
                    <a:pt x="5939" y="3413"/>
                  </a:lnTo>
                  <a:lnTo>
                    <a:pt x="5929" y="3405"/>
                  </a:lnTo>
                  <a:lnTo>
                    <a:pt x="5910" y="3396"/>
                  </a:lnTo>
                  <a:lnTo>
                    <a:pt x="5910" y="3390"/>
                  </a:lnTo>
                  <a:lnTo>
                    <a:pt x="5915" y="3376"/>
                  </a:lnTo>
                  <a:lnTo>
                    <a:pt x="5942" y="3354"/>
                  </a:lnTo>
                  <a:lnTo>
                    <a:pt x="5950" y="3350"/>
                  </a:lnTo>
                  <a:lnTo>
                    <a:pt x="5968" y="3336"/>
                  </a:lnTo>
                  <a:lnTo>
                    <a:pt x="5977" y="3320"/>
                  </a:lnTo>
                  <a:lnTo>
                    <a:pt x="5983" y="3314"/>
                  </a:lnTo>
                  <a:lnTo>
                    <a:pt x="5989" y="3312"/>
                  </a:lnTo>
                  <a:lnTo>
                    <a:pt x="5999" y="3305"/>
                  </a:lnTo>
                  <a:lnTo>
                    <a:pt x="6047" y="3260"/>
                  </a:lnTo>
                  <a:lnTo>
                    <a:pt x="6056" y="3241"/>
                  </a:lnTo>
                  <a:lnTo>
                    <a:pt x="6065" y="3235"/>
                  </a:lnTo>
                  <a:lnTo>
                    <a:pt x="6069" y="3226"/>
                  </a:lnTo>
                  <a:lnTo>
                    <a:pt x="6070" y="3218"/>
                  </a:lnTo>
                  <a:lnTo>
                    <a:pt x="6076" y="3212"/>
                  </a:lnTo>
                  <a:lnTo>
                    <a:pt x="6083" y="3202"/>
                  </a:lnTo>
                  <a:lnTo>
                    <a:pt x="6087" y="3194"/>
                  </a:lnTo>
                  <a:lnTo>
                    <a:pt x="6093" y="3196"/>
                  </a:lnTo>
                  <a:lnTo>
                    <a:pt x="6099" y="3182"/>
                  </a:lnTo>
                  <a:lnTo>
                    <a:pt x="6114" y="3169"/>
                  </a:lnTo>
                  <a:lnTo>
                    <a:pt x="6130" y="3145"/>
                  </a:lnTo>
                  <a:lnTo>
                    <a:pt x="6140" y="3147"/>
                  </a:lnTo>
                  <a:lnTo>
                    <a:pt x="6158" y="3127"/>
                  </a:lnTo>
                  <a:lnTo>
                    <a:pt x="6166" y="3111"/>
                  </a:lnTo>
                  <a:lnTo>
                    <a:pt x="6169" y="3112"/>
                  </a:lnTo>
                  <a:lnTo>
                    <a:pt x="6182" y="3101"/>
                  </a:lnTo>
                  <a:lnTo>
                    <a:pt x="6193" y="3095"/>
                  </a:lnTo>
                  <a:lnTo>
                    <a:pt x="6201" y="3078"/>
                  </a:lnTo>
                  <a:lnTo>
                    <a:pt x="6204" y="3063"/>
                  </a:lnTo>
                  <a:lnTo>
                    <a:pt x="6219" y="3043"/>
                  </a:lnTo>
                  <a:lnTo>
                    <a:pt x="6258" y="3011"/>
                  </a:lnTo>
                  <a:lnTo>
                    <a:pt x="6270" y="2994"/>
                  </a:lnTo>
                  <a:lnTo>
                    <a:pt x="6280" y="2976"/>
                  </a:lnTo>
                  <a:lnTo>
                    <a:pt x="6298" y="2960"/>
                  </a:lnTo>
                  <a:lnTo>
                    <a:pt x="6316" y="2946"/>
                  </a:lnTo>
                  <a:lnTo>
                    <a:pt x="6345" y="2932"/>
                  </a:lnTo>
                  <a:lnTo>
                    <a:pt x="6400" y="2927"/>
                  </a:lnTo>
                  <a:lnTo>
                    <a:pt x="6436" y="2927"/>
                  </a:lnTo>
                  <a:lnTo>
                    <a:pt x="6456" y="2924"/>
                  </a:lnTo>
                  <a:lnTo>
                    <a:pt x="6464" y="2927"/>
                  </a:lnTo>
                  <a:lnTo>
                    <a:pt x="6475" y="2925"/>
                  </a:lnTo>
                  <a:lnTo>
                    <a:pt x="6488" y="2929"/>
                  </a:lnTo>
                  <a:lnTo>
                    <a:pt x="6495" y="2929"/>
                  </a:lnTo>
                  <a:lnTo>
                    <a:pt x="6495" y="2941"/>
                  </a:lnTo>
                  <a:lnTo>
                    <a:pt x="6500" y="2950"/>
                  </a:lnTo>
                  <a:lnTo>
                    <a:pt x="6507" y="2951"/>
                  </a:lnTo>
                  <a:lnTo>
                    <a:pt x="6518" y="2949"/>
                  </a:lnTo>
                  <a:lnTo>
                    <a:pt x="6521" y="2944"/>
                  </a:lnTo>
                  <a:lnTo>
                    <a:pt x="6522" y="2923"/>
                  </a:lnTo>
                  <a:lnTo>
                    <a:pt x="6527" y="2919"/>
                  </a:lnTo>
                  <a:lnTo>
                    <a:pt x="6585" y="2943"/>
                  </a:lnTo>
                  <a:lnTo>
                    <a:pt x="6602" y="2940"/>
                  </a:lnTo>
                  <a:lnTo>
                    <a:pt x="6602" y="2932"/>
                  </a:lnTo>
                  <a:lnTo>
                    <a:pt x="6610" y="2927"/>
                  </a:lnTo>
                  <a:lnTo>
                    <a:pt x="6630" y="2928"/>
                  </a:lnTo>
                  <a:lnTo>
                    <a:pt x="6638" y="2937"/>
                  </a:lnTo>
                  <a:lnTo>
                    <a:pt x="6641" y="2944"/>
                  </a:lnTo>
                  <a:lnTo>
                    <a:pt x="6646" y="2945"/>
                  </a:lnTo>
                  <a:lnTo>
                    <a:pt x="6660" y="2941"/>
                  </a:lnTo>
                  <a:lnTo>
                    <a:pt x="6660" y="2932"/>
                  </a:lnTo>
                  <a:lnTo>
                    <a:pt x="6656" y="2932"/>
                  </a:lnTo>
                  <a:lnTo>
                    <a:pt x="6651" y="2923"/>
                  </a:lnTo>
                  <a:lnTo>
                    <a:pt x="6660" y="2918"/>
                  </a:lnTo>
                  <a:lnTo>
                    <a:pt x="6673" y="2918"/>
                  </a:lnTo>
                  <a:lnTo>
                    <a:pt x="6672" y="2912"/>
                  </a:lnTo>
                  <a:lnTo>
                    <a:pt x="6667" y="2905"/>
                  </a:lnTo>
                  <a:lnTo>
                    <a:pt x="6668" y="2898"/>
                  </a:lnTo>
                  <a:lnTo>
                    <a:pt x="6679" y="2891"/>
                  </a:lnTo>
                  <a:lnTo>
                    <a:pt x="6692" y="2890"/>
                  </a:lnTo>
                  <a:lnTo>
                    <a:pt x="6705" y="2892"/>
                  </a:lnTo>
                  <a:lnTo>
                    <a:pt x="6737" y="2905"/>
                  </a:lnTo>
                  <a:lnTo>
                    <a:pt x="6747" y="2905"/>
                  </a:lnTo>
                  <a:lnTo>
                    <a:pt x="6760" y="2913"/>
                  </a:lnTo>
                  <a:lnTo>
                    <a:pt x="6762" y="2918"/>
                  </a:lnTo>
                  <a:lnTo>
                    <a:pt x="6770" y="2921"/>
                  </a:lnTo>
                  <a:lnTo>
                    <a:pt x="6775" y="2908"/>
                  </a:lnTo>
                  <a:lnTo>
                    <a:pt x="6785" y="2906"/>
                  </a:lnTo>
                  <a:lnTo>
                    <a:pt x="6798" y="2910"/>
                  </a:lnTo>
                  <a:lnTo>
                    <a:pt x="6808" y="2916"/>
                  </a:lnTo>
                  <a:lnTo>
                    <a:pt x="6817" y="2927"/>
                  </a:lnTo>
                  <a:lnTo>
                    <a:pt x="6822" y="2937"/>
                  </a:lnTo>
                  <a:lnTo>
                    <a:pt x="6841" y="2940"/>
                  </a:lnTo>
                  <a:lnTo>
                    <a:pt x="6845" y="2948"/>
                  </a:lnTo>
                  <a:lnTo>
                    <a:pt x="6833" y="2953"/>
                  </a:lnTo>
                  <a:lnTo>
                    <a:pt x="6817" y="2954"/>
                  </a:lnTo>
                  <a:lnTo>
                    <a:pt x="6795" y="2954"/>
                  </a:lnTo>
                  <a:lnTo>
                    <a:pt x="6784" y="2959"/>
                  </a:lnTo>
                  <a:lnTo>
                    <a:pt x="6785" y="2965"/>
                  </a:lnTo>
                  <a:lnTo>
                    <a:pt x="6800" y="2984"/>
                  </a:lnTo>
                  <a:lnTo>
                    <a:pt x="6816" y="2986"/>
                  </a:lnTo>
                  <a:lnTo>
                    <a:pt x="6829" y="2984"/>
                  </a:lnTo>
                  <a:lnTo>
                    <a:pt x="6843" y="2981"/>
                  </a:lnTo>
                  <a:lnTo>
                    <a:pt x="6849" y="2971"/>
                  </a:lnTo>
                  <a:lnTo>
                    <a:pt x="6859" y="2966"/>
                  </a:lnTo>
                  <a:lnTo>
                    <a:pt x="6866" y="2973"/>
                  </a:lnTo>
                  <a:lnTo>
                    <a:pt x="6878" y="2978"/>
                  </a:lnTo>
                  <a:lnTo>
                    <a:pt x="6886" y="2972"/>
                  </a:lnTo>
                  <a:lnTo>
                    <a:pt x="6892" y="2962"/>
                  </a:lnTo>
                  <a:lnTo>
                    <a:pt x="6905" y="2960"/>
                  </a:lnTo>
                  <a:lnTo>
                    <a:pt x="6907" y="2953"/>
                  </a:lnTo>
                  <a:lnTo>
                    <a:pt x="6919" y="2946"/>
                  </a:lnTo>
                  <a:lnTo>
                    <a:pt x="6935" y="2951"/>
                  </a:lnTo>
                  <a:lnTo>
                    <a:pt x="6942" y="2962"/>
                  </a:lnTo>
                  <a:lnTo>
                    <a:pt x="6951" y="2962"/>
                  </a:lnTo>
                  <a:lnTo>
                    <a:pt x="6963" y="2959"/>
                  </a:lnTo>
                  <a:lnTo>
                    <a:pt x="6967" y="2950"/>
                  </a:lnTo>
                  <a:lnTo>
                    <a:pt x="6981" y="2951"/>
                  </a:lnTo>
                  <a:lnTo>
                    <a:pt x="6988" y="2956"/>
                  </a:lnTo>
                  <a:lnTo>
                    <a:pt x="6991" y="2950"/>
                  </a:lnTo>
                  <a:lnTo>
                    <a:pt x="7001" y="2950"/>
                  </a:lnTo>
                  <a:lnTo>
                    <a:pt x="7002" y="2943"/>
                  </a:lnTo>
                  <a:lnTo>
                    <a:pt x="7000" y="2933"/>
                  </a:lnTo>
                  <a:lnTo>
                    <a:pt x="6993" y="2922"/>
                  </a:lnTo>
                  <a:lnTo>
                    <a:pt x="6972" y="2913"/>
                  </a:lnTo>
                  <a:lnTo>
                    <a:pt x="6951" y="2917"/>
                  </a:lnTo>
                  <a:lnTo>
                    <a:pt x="6952" y="2910"/>
                  </a:lnTo>
                  <a:lnTo>
                    <a:pt x="6958" y="2902"/>
                  </a:lnTo>
                  <a:lnTo>
                    <a:pt x="6950" y="2879"/>
                  </a:lnTo>
                  <a:lnTo>
                    <a:pt x="6953" y="2875"/>
                  </a:lnTo>
                  <a:lnTo>
                    <a:pt x="6959" y="2879"/>
                  </a:lnTo>
                  <a:lnTo>
                    <a:pt x="6962" y="2879"/>
                  </a:lnTo>
                  <a:lnTo>
                    <a:pt x="6975" y="2849"/>
                  </a:lnTo>
                  <a:lnTo>
                    <a:pt x="6983" y="2837"/>
                  </a:lnTo>
                  <a:lnTo>
                    <a:pt x="6986" y="2827"/>
                  </a:lnTo>
                  <a:lnTo>
                    <a:pt x="6999" y="2815"/>
                  </a:lnTo>
                  <a:lnTo>
                    <a:pt x="7011" y="2809"/>
                  </a:lnTo>
                  <a:lnTo>
                    <a:pt x="7047" y="2776"/>
                  </a:lnTo>
                  <a:lnTo>
                    <a:pt x="7047" y="2767"/>
                  </a:lnTo>
                  <a:lnTo>
                    <a:pt x="7051" y="2757"/>
                  </a:lnTo>
                  <a:lnTo>
                    <a:pt x="7074" y="2731"/>
                  </a:lnTo>
                  <a:lnTo>
                    <a:pt x="7083" y="2723"/>
                  </a:lnTo>
                  <a:lnTo>
                    <a:pt x="7088" y="2697"/>
                  </a:lnTo>
                  <a:lnTo>
                    <a:pt x="7099" y="2690"/>
                  </a:lnTo>
                  <a:lnTo>
                    <a:pt x="7118" y="2670"/>
                  </a:lnTo>
                  <a:lnTo>
                    <a:pt x="7128" y="2666"/>
                  </a:lnTo>
                  <a:lnTo>
                    <a:pt x="7137" y="2659"/>
                  </a:lnTo>
                  <a:lnTo>
                    <a:pt x="7165" y="2661"/>
                  </a:lnTo>
                  <a:lnTo>
                    <a:pt x="7205" y="2653"/>
                  </a:lnTo>
                  <a:lnTo>
                    <a:pt x="7211" y="2648"/>
                  </a:lnTo>
                  <a:lnTo>
                    <a:pt x="7215" y="2642"/>
                  </a:lnTo>
                  <a:lnTo>
                    <a:pt x="7221" y="2643"/>
                  </a:lnTo>
                  <a:lnTo>
                    <a:pt x="7235" y="2652"/>
                  </a:lnTo>
                  <a:lnTo>
                    <a:pt x="7241" y="2659"/>
                  </a:lnTo>
                  <a:lnTo>
                    <a:pt x="7244" y="2670"/>
                  </a:lnTo>
                  <a:lnTo>
                    <a:pt x="7260" y="2669"/>
                  </a:lnTo>
                  <a:lnTo>
                    <a:pt x="7270" y="2658"/>
                  </a:lnTo>
                  <a:lnTo>
                    <a:pt x="7290" y="2638"/>
                  </a:lnTo>
                  <a:lnTo>
                    <a:pt x="7281" y="2685"/>
                  </a:lnTo>
                  <a:lnTo>
                    <a:pt x="7273" y="2693"/>
                  </a:lnTo>
                  <a:lnTo>
                    <a:pt x="7269" y="2703"/>
                  </a:lnTo>
                  <a:lnTo>
                    <a:pt x="7263" y="2712"/>
                  </a:lnTo>
                  <a:lnTo>
                    <a:pt x="7263" y="2725"/>
                  </a:lnTo>
                  <a:lnTo>
                    <a:pt x="7269" y="2733"/>
                  </a:lnTo>
                  <a:lnTo>
                    <a:pt x="7268" y="2741"/>
                  </a:lnTo>
                  <a:lnTo>
                    <a:pt x="7263" y="2745"/>
                  </a:lnTo>
                  <a:lnTo>
                    <a:pt x="7260" y="2752"/>
                  </a:lnTo>
                  <a:lnTo>
                    <a:pt x="7265" y="2756"/>
                  </a:lnTo>
                  <a:lnTo>
                    <a:pt x="7280" y="2749"/>
                  </a:lnTo>
                  <a:lnTo>
                    <a:pt x="7292" y="2746"/>
                  </a:lnTo>
                  <a:lnTo>
                    <a:pt x="7281" y="2771"/>
                  </a:lnTo>
                  <a:lnTo>
                    <a:pt x="7278" y="2787"/>
                  </a:lnTo>
                  <a:lnTo>
                    <a:pt x="7279" y="2797"/>
                  </a:lnTo>
                  <a:lnTo>
                    <a:pt x="7286" y="2793"/>
                  </a:lnTo>
                  <a:lnTo>
                    <a:pt x="7300" y="2781"/>
                  </a:lnTo>
                  <a:lnTo>
                    <a:pt x="7309" y="2781"/>
                  </a:lnTo>
                  <a:lnTo>
                    <a:pt x="7345" y="2734"/>
                  </a:lnTo>
                  <a:lnTo>
                    <a:pt x="7355" y="2728"/>
                  </a:lnTo>
                  <a:lnTo>
                    <a:pt x="7367" y="2713"/>
                  </a:lnTo>
                  <a:lnTo>
                    <a:pt x="7378" y="2704"/>
                  </a:lnTo>
                  <a:lnTo>
                    <a:pt x="7399" y="2680"/>
                  </a:lnTo>
                  <a:lnTo>
                    <a:pt x="7414" y="2679"/>
                  </a:lnTo>
                  <a:lnTo>
                    <a:pt x="7420" y="2675"/>
                  </a:lnTo>
                  <a:lnTo>
                    <a:pt x="7422" y="2666"/>
                  </a:lnTo>
                  <a:lnTo>
                    <a:pt x="7430" y="2671"/>
                  </a:lnTo>
                  <a:lnTo>
                    <a:pt x="7429" y="2680"/>
                  </a:lnTo>
                  <a:lnTo>
                    <a:pt x="7431" y="2688"/>
                  </a:lnTo>
                  <a:lnTo>
                    <a:pt x="7438" y="2687"/>
                  </a:lnTo>
                  <a:lnTo>
                    <a:pt x="7447" y="2669"/>
                  </a:lnTo>
                  <a:lnTo>
                    <a:pt x="7437" y="2666"/>
                  </a:lnTo>
                  <a:lnTo>
                    <a:pt x="7434" y="2656"/>
                  </a:lnTo>
                  <a:lnTo>
                    <a:pt x="7437" y="2642"/>
                  </a:lnTo>
                  <a:lnTo>
                    <a:pt x="7438" y="2627"/>
                  </a:lnTo>
                  <a:lnTo>
                    <a:pt x="7438" y="2618"/>
                  </a:lnTo>
                  <a:lnTo>
                    <a:pt x="7448" y="2601"/>
                  </a:lnTo>
                  <a:lnTo>
                    <a:pt x="7448" y="2593"/>
                  </a:lnTo>
                  <a:lnTo>
                    <a:pt x="7452" y="2583"/>
                  </a:lnTo>
                  <a:lnTo>
                    <a:pt x="7467" y="2569"/>
                  </a:lnTo>
                  <a:lnTo>
                    <a:pt x="7511" y="2553"/>
                  </a:lnTo>
                  <a:lnTo>
                    <a:pt x="7526" y="2557"/>
                  </a:lnTo>
                  <a:lnTo>
                    <a:pt x="7542" y="2572"/>
                  </a:lnTo>
                  <a:lnTo>
                    <a:pt x="7535" y="2585"/>
                  </a:lnTo>
                  <a:lnTo>
                    <a:pt x="7524" y="2582"/>
                  </a:lnTo>
                  <a:lnTo>
                    <a:pt x="7506" y="2596"/>
                  </a:lnTo>
                  <a:lnTo>
                    <a:pt x="7496" y="2607"/>
                  </a:lnTo>
                  <a:lnTo>
                    <a:pt x="7494" y="2623"/>
                  </a:lnTo>
                  <a:lnTo>
                    <a:pt x="7490" y="2631"/>
                  </a:lnTo>
                  <a:lnTo>
                    <a:pt x="7489" y="2644"/>
                  </a:lnTo>
                  <a:lnTo>
                    <a:pt x="7489" y="2670"/>
                  </a:lnTo>
                  <a:lnTo>
                    <a:pt x="7478" y="2681"/>
                  </a:lnTo>
                  <a:lnTo>
                    <a:pt x="7477" y="2688"/>
                  </a:lnTo>
                  <a:lnTo>
                    <a:pt x="7478" y="2699"/>
                  </a:lnTo>
                  <a:lnTo>
                    <a:pt x="7480" y="2706"/>
                  </a:lnTo>
                  <a:lnTo>
                    <a:pt x="7479" y="2718"/>
                  </a:lnTo>
                  <a:lnTo>
                    <a:pt x="7472" y="2728"/>
                  </a:lnTo>
                  <a:lnTo>
                    <a:pt x="7465" y="2731"/>
                  </a:lnTo>
                  <a:lnTo>
                    <a:pt x="7464" y="2738"/>
                  </a:lnTo>
                  <a:lnTo>
                    <a:pt x="7463" y="2749"/>
                  </a:lnTo>
                  <a:lnTo>
                    <a:pt x="7472" y="2755"/>
                  </a:lnTo>
                  <a:lnTo>
                    <a:pt x="7472" y="2762"/>
                  </a:lnTo>
                  <a:lnTo>
                    <a:pt x="7462" y="2771"/>
                  </a:lnTo>
                  <a:lnTo>
                    <a:pt x="7451" y="2777"/>
                  </a:lnTo>
                  <a:lnTo>
                    <a:pt x="7440" y="2774"/>
                  </a:lnTo>
                  <a:lnTo>
                    <a:pt x="7427" y="2779"/>
                  </a:lnTo>
                  <a:lnTo>
                    <a:pt x="7415" y="2797"/>
                  </a:lnTo>
                  <a:lnTo>
                    <a:pt x="7402" y="2798"/>
                  </a:lnTo>
                  <a:lnTo>
                    <a:pt x="7376" y="2809"/>
                  </a:lnTo>
                  <a:lnTo>
                    <a:pt x="7372" y="2814"/>
                  </a:lnTo>
                  <a:lnTo>
                    <a:pt x="7372" y="2826"/>
                  </a:lnTo>
                  <a:lnTo>
                    <a:pt x="7367" y="2838"/>
                  </a:lnTo>
                  <a:lnTo>
                    <a:pt x="7356" y="2848"/>
                  </a:lnTo>
                  <a:lnTo>
                    <a:pt x="7343" y="2864"/>
                  </a:lnTo>
                  <a:lnTo>
                    <a:pt x="7318" y="2897"/>
                  </a:lnTo>
                  <a:lnTo>
                    <a:pt x="7293" y="2911"/>
                  </a:lnTo>
                  <a:lnTo>
                    <a:pt x="7286" y="2929"/>
                  </a:lnTo>
                  <a:lnTo>
                    <a:pt x="7276" y="2934"/>
                  </a:lnTo>
                  <a:lnTo>
                    <a:pt x="7258" y="2960"/>
                  </a:lnTo>
                  <a:lnTo>
                    <a:pt x="7255" y="2978"/>
                  </a:lnTo>
                  <a:lnTo>
                    <a:pt x="7236" y="3002"/>
                  </a:lnTo>
                  <a:lnTo>
                    <a:pt x="7225" y="3019"/>
                  </a:lnTo>
                  <a:lnTo>
                    <a:pt x="7210" y="3031"/>
                  </a:lnTo>
                  <a:lnTo>
                    <a:pt x="7195" y="3047"/>
                  </a:lnTo>
                  <a:lnTo>
                    <a:pt x="7182" y="3066"/>
                  </a:lnTo>
                  <a:lnTo>
                    <a:pt x="7162" y="3075"/>
                  </a:lnTo>
                  <a:lnTo>
                    <a:pt x="7144" y="3075"/>
                  </a:lnTo>
                  <a:lnTo>
                    <a:pt x="7137" y="3085"/>
                  </a:lnTo>
                  <a:lnTo>
                    <a:pt x="7128" y="3096"/>
                  </a:lnTo>
                  <a:lnTo>
                    <a:pt x="7108" y="3091"/>
                  </a:lnTo>
                  <a:lnTo>
                    <a:pt x="7098" y="3093"/>
                  </a:lnTo>
                  <a:lnTo>
                    <a:pt x="7103" y="3105"/>
                  </a:lnTo>
                  <a:lnTo>
                    <a:pt x="7106" y="3124"/>
                  </a:lnTo>
                  <a:lnTo>
                    <a:pt x="7093" y="3164"/>
                  </a:lnTo>
                  <a:lnTo>
                    <a:pt x="7077" y="3174"/>
                  </a:lnTo>
                  <a:lnTo>
                    <a:pt x="7065" y="3186"/>
                  </a:lnTo>
                  <a:lnTo>
                    <a:pt x="7051" y="3193"/>
                  </a:lnTo>
                  <a:lnTo>
                    <a:pt x="7045" y="3206"/>
                  </a:lnTo>
                  <a:lnTo>
                    <a:pt x="7040" y="3229"/>
                  </a:lnTo>
                  <a:lnTo>
                    <a:pt x="7028" y="3279"/>
                  </a:lnTo>
                  <a:lnTo>
                    <a:pt x="7027" y="3328"/>
                  </a:lnTo>
                  <a:lnTo>
                    <a:pt x="7028" y="3352"/>
                  </a:lnTo>
                  <a:lnTo>
                    <a:pt x="7031" y="3374"/>
                  </a:lnTo>
                  <a:lnTo>
                    <a:pt x="7032" y="3403"/>
                  </a:lnTo>
                  <a:lnTo>
                    <a:pt x="7036" y="3418"/>
                  </a:lnTo>
                  <a:lnTo>
                    <a:pt x="7040" y="3459"/>
                  </a:lnTo>
                  <a:lnTo>
                    <a:pt x="7042" y="3463"/>
                  </a:lnTo>
                  <a:lnTo>
                    <a:pt x="7044" y="3467"/>
                  </a:lnTo>
                  <a:lnTo>
                    <a:pt x="7051" y="3503"/>
                  </a:lnTo>
                  <a:lnTo>
                    <a:pt x="7056" y="3524"/>
                  </a:lnTo>
                  <a:lnTo>
                    <a:pt x="7058" y="3551"/>
                  </a:lnTo>
                  <a:lnTo>
                    <a:pt x="7061" y="3573"/>
                  </a:lnTo>
                  <a:lnTo>
                    <a:pt x="7066" y="3596"/>
                  </a:lnTo>
                  <a:lnTo>
                    <a:pt x="7075" y="3617"/>
                  </a:lnTo>
                  <a:lnTo>
                    <a:pt x="7081" y="3640"/>
                  </a:lnTo>
                  <a:lnTo>
                    <a:pt x="7081" y="3685"/>
                  </a:lnTo>
                  <a:lnTo>
                    <a:pt x="7082" y="3705"/>
                  </a:lnTo>
                  <a:lnTo>
                    <a:pt x="7092" y="3729"/>
                  </a:lnTo>
                  <a:lnTo>
                    <a:pt x="7094" y="3742"/>
                  </a:lnTo>
                  <a:lnTo>
                    <a:pt x="7108" y="3728"/>
                  </a:lnTo>
                  <a:lnTo>
                    <a:pt x="7120" y="3718"/>
                  </a:lnTo>
                  <a:lnTo>
                    <a:pt x="7131" y="3704"/>
                  </a:lnTo>
                  <a:lnTo>
                    <a:pt x="7139" y="3691"/>
                  </a:lnTo>
                  <a:lnTo>
                    <a:pt x="7150" y="3682"/>
                  </a:lnTo>
                  <a:lnTo>
                    <a:pt x="7172" y="3656"/>
                  </a:lnTo>
                  <a:lnTo>
                    <a:pt x="7184" y="3626"/>
                  </a:lnTo>
                  <a:lnTo>
                    <a:pt x="7185" y="3613"/>
                  </a:lnTo>
                  <a:lnTo>
                    <a:pt x="7184" y="3595"/>
                  </a:lnTo>
                  <a:lnTo>
                    <a:pt x="7188" y="3589"/>
                  </a:lnTo>
                  <a:lnTo>
                    <a:pt x="7192" y="3573"/>
                  </a:lnTo>
                  <a:lnTo>
                    <a:pt x="7187" y="3569"/>
                  </a:lnTo>
                  <a:lnTo>
                    <a:pt x="7192" y="3561"/>
                  </a:lnTo>
                  <a:lnTo>
                    <a:pt x="7198" y="3562"/>
                  </a:lnTo>
                  <a:lnTo>
                    <a:pt x="7203" y="3567"/>
                  </a:lnTo>
                  <a:lnTo>
                    <a:pt x="7212" y="3556"/>
                  </a:lnTo>
                  <a:lnTo>
                    <a:pt x="7228" y="3545"/>
                  </a:lnTo>
                  <a:lnTo>
                    <a:pt x="7252" y="3536"/>
                  </a:lnTo>
                  <a:lnTo>
                    <a:pt x="7269" y="3542"/>
                  </a:lnTo>
                  <a:lnTo>
                    <a:pt x="7268" y="3536"/>
                  </a:lnTo>
                  <a:lnTo>
                    <a:pt x="7264" y="3529"/>
                  </a:lnTo>
                  <a:lnTo>
                    <a:pt x="7262" y="3516"/>
                  </a:lnTo>
                  <a:lnTo>
                    <a:pt x="7262" y="3479"/>
                  </a:lnTo>
                  <a:lnTo>
                    <a:pt x="7263" y="3463"/>
                  </a:lnTo>
                  <a:lnTo>
                    <a:pt x="7273" y="3450"/>
                  </a:lnTo>
                  <a:lnTo>
                    <a:pt x="7301" y="3423"/>
                  </a:lnTo>
                  <a:lnTo>
                    <a:pt x="7319" y="3413"/>
                  </a:lnTo>
                  <a:lnTo>
                    <a:pt x="7335" y="3409"/>
                  </a:lnTo>
                  <a:lnTo>
                    <a:pt x="7341" y="3418"/>
                  </a:lnTo>
                  <a:lnTo>
                    <a:pt x="7354" y="3418"/>
                  </a:lnTo>
                  <a:lnTo>
                    <a:pt x="7366" y="3414"/>
                  </a:lnTo>
                  <a:lnTo>
                    <a:pt x="7382" y="3398"/>
                  </a:lnTo>
                  <a:lnTo>
                    <a:pt x="7384" y="3390"/>
                  </a:lnTo>
                  <a:lnTo>
                    <a:pt x="7365" y="3362"/>
                  </a:lnTo>
                  <a:lnTo>
                    <a:pt x="7360" y="3347"/>
                  </a:lnTo>
                  <a:lnTo>
                    <a:pt x="7357" y="3335"/>
                  </a:lnTo>
                  <a:lnTo>
                    <a:pt x="7359" y="3322"/>
                  </a:lnTo>
                  <a:lnTo>
                    <a:pt x="7362" y="3305"/>
                  </a:lnTo>
                  <a:lnTo>
                    <a:pt x="7368" y="3293"/>
                  </a:lnTo>
                  <a:lnTo>
                    <a:pt x="7372" y="3279"/>
                  </a:lnTo>
                  <a:lnTo>
                    <a:pt x="7381" y="3267"/>
                  </a:lnTo>
                  <a:lnTo>
                    <a:pt x="7397" y="3256"/>
                  </a:lnTo>
                  <a:lnTo>
                    <a:pt x="7394" y="3247"/>
                  </a:lnTo>
                  <a:lnTo>
                    <a:pt x="7391" y="3242"/>
                  </a:lnTo>
                  <a:lnTo>
                    <a:pt x="7389" y="3237"/>
                  </a:lnTo>
                  <a:lnTo>
                    <a:pt x="7405" y="3231"/>
                  </a:lnTo>
                  <a:lnTo>
                    <a:pt x="7422" y="3229"/>
                  </a:lnTo>
                  <a:lnTo>
                    <a:pt x="7429" y="3222"/>
                  </a:lnTo>
                  <a:lnTo>
                    <a:pt x="7431" y="3226"/>
                  </a:lnTo>
                  <a:lnTo>
                    <a:pt x="7424" y="3237"/>
                  </a:lnTo>
                  <a:lnTo>
                    <a:pt x="7416" y="3242"/>
                  </a:lnTo>
                  <a:lnTo>
                    <a:pt x="7413" y="3251"/>
                  </a:lnTo>
                  <a:lnTo>
                    <a:pt x="7422" y="3271"/>
                  </a:lnTo>
                  <a:lnTo>
                    <a:pt x="7431" y="3274"/>
                  </a:lnTo>
                  <a:lnTo>
                    <a:pt x="7435" y="3274"/>
                  </a:lnTo>
                  <a:lnTo>
                    <a:pt x="7445" y="3258"/>
                  </a:lnTo>
                  <a:lnTo>
                    <a:pt x="7447" y="3247"/>
                  </a:lnTo>
                  <a:lnTo>
                    <a:pt x="7442" y="3212"/>
                  </a:lnTo>
                  <a:lnTo>
                    <a:pt x="7437" y="3203"/>
                  </a:lnTo>
                  <a:lnTo>
                    <a:pt x="7421" y="3206"/>
                  </a:lnTo>
                  <a:lnTo>
                    <a:pt x="7419" y="3202"/>
                  </a:lnTo>
                  <a:lnTo>
                    <a:pt x="7419" y="3180"/>
                  </a:lnTo>
                  <a:lnTo>
                    <a:pt x="7416" y="3159"/>
                  </a:lnTo>
                  <a:lnTo>
                    <a:pt x="7418" y="3147"/>
                  </a:lnTo>
                  <a:lnTo>
                    <a:pt x="7421" y="3137"/>
                  </a:lnTo>
                  <a:lnTo>
                    <a:pt x="7434" y="3126"/>
                  </a:lnTo>
                  <a:lnTo>
                    <a:pt x="7445" y="3106"/>
                  </a:lnTo>
                  <a:lnTo>
                    <a:pt x="7443" y="3097"/>
                  </a:lnTo>
                  <a:lnTo>
                    <a:pt x="7413" y="3079"/>
                  </a:lnTo>
                  <a:lnTo>
                    <a:pt x="7400" y="3083"/>
                  </a:lnTo>
                  <a:lnTo>
                    <a:pt x="7397" y="3096"/>
                  </a:lnTo>
                  <a:lnTo>
                    <a:pt x="7394" y="3100"/>
                  </a:lnTo>
                  <a:lnTo>
                    <a:pt x="7387" y="3097"/>
                  </a:lnTo>
                  <a:lnTo>
                    <a:pt x="7381" y="3093"/>
                  </a:lnTo>
                  <a:lnTo>
                    <a:pt x="7377" y="3081"/>
                  </a:lnTo>
                  <a:lnTo>
                    <a:pt x="7377" y="3063"/>
                  </a:lnTo>
                  <a:lnTo>
                    <a:pt x="7381" y="3051"/>
                  </a:lnTo>
                  <a:lnTo>
                    <a:pt x="7386" y="3032"/>
                  </a:lnTo>
                  <a:lnTo>
                    <a:pt x="7393" y="3019"/>
                  </a:lnTo>
                  <a:lnTo>
                    <a:pt x="7407" y="2999"/>
                  </a:lnTo>
                  <a:lnTo>
                    <a:pt x="7420" y="2983"/>
                  </a:lnTo>
                  <a:lnTo>
                    <a:pt x="7427" y="2970"/>
                  </a:lnTo>
                  <a:lnTo>
                    <a:pt x="7426" y="2960"/>
                  </a:lnTo>
                  <a:lnTo>
                    <a:pt x="7430" y="2954"/>
                  </a:lnTo>
                  <a:lnTo>
                    <a:pt x="7440" y="2957"/>
                  </a:lnTo>
                  <a:lnTo>
                    <a:pt x="7437" y="2950"/>
                  </a:lnTo>
                  <a:lnTo>
                    <a:pt x="7437" y="2943"/>
                  </a:lnTo>
                  <a:lnTo>
                    <a:pt x="7446" y="2938"/>
                  </a:lnTo>
                  <a:lnTo>
                    <a:pt x="7450" y="2932"/>
                  </a:lnTo>
                  <a:lnTo>
                    <a:pt x="7446" y="2918"/>
                  </a:lnTo>
                  <a:lnTo>
                    <a:pt x="7447" y="2905"/>
                  </a:lnTo>
                  <a:lnTo>
                    <a:pt x="7454" y="2892"/>
                  </a:lnTo>
                  <a:lnTo>
                    <a:pt x="7456" y="2881"/>
                  </a:lnTo>
                  <a:lnTo>
                    <a:pt x="7462" y="2875"/>
                  </a:lnTo>
                  <a:lnTo>
                    <a:pt x="7472" y="2871"/>
                  </a:lnTo>
                  <a:lnTo>
                    <a:pt x="7485" y="2862"/>
                  </a:lnTo>
                  <a:lnTo>
                    <a:pt x="7492" y="2867"/>
                  </a:lnTo>
                  <a:lnTo>
                    <a:pt x="7496" y="2876"/>
                  </a:lnTo>
                  <a:lnTo>
                    <a:pt x="7505" y="2864"/>
                  </a:lnTo>
                  <a:lnTo>
                    <a:pt x="7517" y="2855"/>
                  </a:lnTo>
                  <a:lnTo>
                    <a:pt x="7527" y="2865"/>
                  </a:lnTo>
                  <a:lnTo>
                    <a:pt x="7532" y="2879"/>
                  </a:lnTo>
                  <a:lnTo>
                    <a:pt x="7542" y="2881"/>
                  </a:lnTo>
                  <a:lnTo>
                    <a:pt x="7547" y="2864"/>
                  </a:lnTo>
                  <a:lnTo>
                    <a:pt x="7547" y="2852"/>
                  </a:lnTo>
                  <a:lnTo>
                    <a:pt x="7556" y="2840"/>
                  </a:lnTo>
                  <a:lnTo>
                    <a:pt x="7563" y="2836"/>
                  </a:lnTo>
                  <a:lnTo>
                    <a:pt x="7581" y="2830"/>
                  </a:lnTo>
                  <a:lnTo>
                    <a:pt x="7588" y="2824"/>
                  </a:lnTo>
                  <a:lnTo>
                    <a:pt x="7598" y="2809"/>
                  </a:lnTo>
                  <a:lnTo>
                    <a:pt x="7604" y="2803"/>
                  </a:lnTo>
                  <a:lnTo>
                    <a:pt x="7609" y="2806"/>
                  </a:lnTo>
                  <a:lnTo>
                    <a:pt x="7612" y="2814"/>
                  </a:lnTo>
                  <a:lnTo>
                    <a:pt x="7607" y="2821"/>
                  </a:lnTo>
                  <a:lnTo>
                    <a:pt x="7610" y="2841"/>
                  </a:lnTo>
                  <a:lnTo>
                    <a:pt x="7606" y="2855"/>
                  </a:lnTo>
                  <a:lnTo>
                    <a:pt x="7606" y="2864"/>
                  </a:lnTo>
                  <a:lnTo>
                    <a:pt x="7604" y="2870"/>
                  </a:lnTo>
                  <a:lnTo>
                    <a:pt x="7602" y="2875"/>
                  </a:lnTo>
                  <a:lnTo>
                    <a:pt x="7602" y="2880"/>
                  </a:lnTo>
                  <a:lnTo>
                    <a:pt x="7606" y="2880"/>
                  </a:lnTo>
                  <a:lnTo>
                    <a:pt x="7618" y="2863"/>
                  </a:lnTo>
                  <a:lnTo>
                    <a:pt x="7647" y="2835"/>
                  </a:lnTo>
                  <a:lnTo>
                    <a:pt x="7649" y="2828"/>
                  </a:lnTo>
                  <a:lnTo>
                    <a:pt x="7647" y="2819"/>
                  </a:lnTo>
                  <a:lnTo>
                    <a:pt x="7650" y="2815"/>
                  </a:lnTo>
                  <a:lnTo>
                    <a:pt x="7658" y="2822"/>
                  </a:lnTo>
                  <a:lnTo>
                    <a:pt x="7667" y="2814"/>
                  </a:lnTo>
                  <a:lnTo>
                    <a:pt x="7678" y="2812"/>
                  </a:lnTo>
                  <a:lnTo>
                    <a:pt x="7694" y="2800"/>
                  </a:lnTo>
                  <a:lnTo>
                    <a:pt x="7706" y="2799"/>
                  </a:lnTo>
                  <a:lnTo>
                    <a:pt x="7714" y="2790"/>
                  </a:lnTo>
                  <a:lnTo>
                    <a:pt x="7720" y="2795"/>
                  </a:lnTo>
                  <a:lnTo>
                    <a:pt x="7726" y="2794"/>
                  </a:lnTo>
                  <a:lnTo>
                    <a:pt x="7755" y="2795"/>
                  </a:lnTo>
                  <a:lnTo>
                    <a:pt x="7770" y="2799"/>
                  </a:lnTo>
                  <a:lnTo>
                    <a:pt x="7781" y="2804"/>
                  </a:lnTo>
                  <a:lnTo>
                    <a:pt x="7795" y="2815"/>
                  </a:lnTo>
                  <a:lnTo>
                    <a:pt x="7800" y="2827"/>
                  </a:lnTo>
                  <a:lnTo>
                    <a:pt x="7819" y="2857"/>
                  </a:lnTo>
                  <a:lnTo>
                    <a:pt x="7820" y="2863"/>
                  </a:lnTo>
                  <a:lnTo>
                    <a:pt x="7833" y="2865"/>
                  </a:lnTo>
                  <a:lnTo>
                    <a:pt x="7836" y="2863"/>
                  </a:lnTo>
                  <a:lnTo>
                    <a:pt x="7836" y="2846"/>
                  </a:lnTo>
                  <a:lnTo>
                    <a:pt x="7848" y="2820"/>
                  </a:lnTo>
                  <a:lnTo>
                    <a:pt x="7848" y="2814"/>
                  </a:lnTo>
                  <a:lnTo>
                    <a:pt x="7845" y="2811"/>
                  </a:lnTo>
                  <a:lnTo>
                    <a:pt x="7852" y="2809"/>
                  </a:lnTo>
                  <a:lnTo>
                    <a:pt x="7865" y="2800"/>
                  </a:lnTo>
                  <a:lnTo>
                    <a:pt x="7871" y="2799"/>
                  </a:lnTo>
                  <a:lnTo>
                    <a:pt x="7875" y="2792"/>
                  </a:lnTo>
                  <a:lnTo>
                    <a:pt x="7879" y="2795"/>
                  </a:lnTo>
                  <a:lnTo>
                    <a:pt x="7886" y="2795"/>
                  </a:lnTo>
                  <a:lnTo>
                    <a:pt x="7899" y="2778"/>
                  </a:lnTo>
                  <a:lnTo>
                    <a:pt x="7903" y="2777"/>
                  </a:lnTo>
                  <a:lnTo>
                    <a:pt x="7903" y="2772"/>
                  </a:lnTo>
                  <a:lnTo>
                    <a:pt x="7913" y="2765"/>
                  </a:lnTo>
                  <a:lnTo>
                    <a:pt x="7921" y="2763"/>
                  </a:lnTo>
                  <a:lnTo>
                    <a:pt x="7925" y="2760"/>
                  </a:lnTo>
                  <a:lnTo>
                    <a:pt x="7931" y="2758"/>
                  </a:lnTo>
                  <a:lnTo>
                    <a:pt x="7932" y="2754"/>
                  </a:lnTo>
                  <a:lnTo>
                    <a:pt x="7931" y="2749"/>
                  </a:lnTo>
                  <a:lnTo>
                    <a:pt x="7926" y="2744"/>
                  </a:lnTo>
                  <a:lnTo>
                    <a:pt x="7927" y="2739"/>
                  </a:lnTo>
                  <a:lnTo>
                    <a:pt x="7936" y="2746"/>
                  </a:lnTo>
                  <a:lnTo>
                    <a:pt x="7941" y="2749"/>
                  </a:lnTo>
                  <a:lnTo>
                    <a:pt x="7946" y="2745"/>
                  </a:lnTo>
                  <a:lnTo>
                    <a:pt x="7948" y="2733"/>
                  </a:lnTo>
                  <a:lnTo>
                    <a:pt x="7946" y="2727"/>
                  </a:lnTo>
                  <a:lnTo>
                    <a:pt x="7957" y="2727"/>
                  </a:lnTo>
                  <a:lnTo>
                    <a:pt x="7968" y="2719"/>
                  </a:lnTo>
                  <a:lnTo>
                    <a:pt x="7970" y="2719"/>
                  </a:lnTo>
                  <a:lnTo>
                    <a:pt x="7973" y="2714"/>
                  </a:lnTo>
                  <a:lnTo>
                    <a:pt x="7968" y="2703"/>
                  </a:lnTo>
                  <a:lnTo>
                    <a:pt x="7972" y="2701"/>
                  </a:lnTo>
                  <a:lnTo>
                    <a:pt x="7978" y="2706"/>
                  </a:lnTo>
                  <a:lnTo>
                    <a:pt x="7981" y="2706"/>
                  </a:lnTo>
                  <a:lnTo>
                    <a:pt x="7988" y="2702"/>
                  </a:lnTo>
                  <a:lnTo>
                    <a:pt x="7992" y="2696"/>
                  </a:lnTo>
                  <a:lnTo>
                    <a:pt x="7996" y="2688"/>
                  </a:lnTo>
                  <a:lnTo>
                    <a:pt x="8000" y="2688"/>
                  </a:lnTo>
                  <a:lnTo>
                    <a:pt x="8002" y="2684"/>
                  </a:lnTo>
                  <a:lnTo>
                    <a:pt x="8004" y="2671"/>
                  </a:lnTo>
                  <a:lnTo>
                    <a:pt x="8006" y="2664"/>
                  </a:lnTo>
                  <a:lnTo>
                    <a:pt x="8012" y="2665"/>
                  </a:lnTo>
                  <a:lnTo>
                    <a:pt x="8017" y="2674"/>
                  </a:lnTo>
                  <a:lnTo>
                    <a:pt x="8022" y="2675"/>
                  </a:lnTo>
                  <a:lnTo>
                    <a:pt x="8027" y="2672"/>
                  </a:lnTo>
                  <a:lnTo>
                    <a:pt x="8040" y="2660"/>
                  </a:lnTo>
                  <a:lnTo>
                    <a:pt x="8067" y="2652"/>
                  </a:lnTo>
                  <a:lnTo>
                    <a:pt x="8075" y="2644"/>
                  </a:lnTo>
                  <a:lnTo>
                    <a:pt x="8090" y="2637"/>
                  </a:lnTo>
                  <a:lnTo>
                    <a:pt x="8093" y="2629"/>
                  </a:lnTo>
                  <a:lnTo>
                    <a:pt x="8094" y="2623"/>
                  </a:lnTo>
                  <a:lnTo>
                    <a:pt x="8094" y="2616"/>
                  </a:lnTo>
                  <a:lnTo>
                    <a:pt x="8103" y="2614"/>
                  </a:lnTo>
                  <a:lnTo>
                    <a:pt x="8102" y="2618"/>
                  </a:lnTo>
                  <a:lnTo>
                    <a:pt x="8099" y="2625"/>
                  </a:lnTo>
                  <a:lnTo>
                    <a:pt x="8103" y="2625"/>
                  </a:lnTo>
                  <a:lnTo>
                    <a:pt x="8126" y="2612"/>
                  </a:lnTo>
                  <a:lnTo>
                    <a:pt x="8133" y="2612"/>
                  </a:lnTo>
                  <a:lnTo>
                    <a:pt x="8146" y="2605"/>
                  </a:lnTo>
                  <a:lnTo>
                    <a:pt x="8182" y="2579"/>
                  </a:lnTo>
                  <a:lnTo>
                    <a:pt x="8209" y="2569"/>
                  </a:lnTo>
                  <a:lnTo>
                    <a:pt x="8212" y="2566"/>
                  </a:lnTo>
                  <a:lnTo>
                    <a:pt x="8210" y="2563"/>
                  </a:lnTo>
                  <a:lnTo>
                    <a:pt x="8205" y="2559"/>
                  </a:lnTo>
                  <a:lnTo>
                    <a:pt x="8199" y="2543"/>
                  </a:lnTo>
                  <a:lnTo>
                    <a:pt x="8196" y="2534"/>
                  </a:lnTo>
                  <a:lnTo>
                    <a:pt x="8200" y="2530"/>
                  </a:lnTo>
                  <a:lnTo>
                    <a:pt x="8204" y="2536"/>
                  </a:lnTo>
                  <a:lnTo>
                    <a:pt x="8209" y="2548"/>
                  </a:lnTo>
                  <a:lnTo>
                    <a:pt x="8215" y="2557"/>
                  </a:lnTo>
                  <a:lnTo>
                    <a:pt x="8219" y="2557"/>
                  </a:lnTo>
                  <a:lnTo>
                    <a:pt x="8219" y="2563"/>
                  </a:lnTo>
                  <a:lnTo>
                    <a:pt x="8221" y="2566"/>
                  </a:lnTo>
                  <a:lnTo>
                    <a:pt x="8232" y="2567"/>
                  </a:lnTo>
                  <a:lnTo>
                    <a:pt x="8231" y="2559"/>
                  </a:lnTo>
                  <a:lnTo>
                    <a:pt x="8227" y="2553"/>
                  </a:lnTo>
                  <a:lnTo>
                    <a:pt x="8233" y="2553"/>
                  </a:lnTo>
                  <a:lnTo>
                    <a:pt x="8237" y="2561"/>
                  </a:lnTo>
                  <a:lnTo>
                    <a:pt x="8243" y="2568"/>
                  </a:lnTo>
                  <a:lnTo>
                    <a:pt x="8253" y="2568"/>
                  </a:lnTo>
                  <a:lnTo>
                    <a:pt x="8266" y="2573"/>
                  </a:lnTo>
                  <a:lnTo>
                    <a:pt x="8275" y="2582"/>
                  </a:lnTo>
                  <a:lnTo>
                    <a:pt x="8290" y="2591"/>
                  </a:lnTo>
                  <a:lnTo>
                    <a:pt x="8306" y="2596"/>
                  </a:lnTo>
                  <a:lnTo>
                    <a:pt x="8309" y="2594"/>
                  </a:lnTo>
                  <a:lnTo>
                    <a:pt x="8313" y="2582"/>
                  </a:lnTo>
                  <a:lnTo>
                    <a:pt x="8320" y="2580"/>
                  </a:lnTo>
                  <a:lnTo>
                    <a:pt x="8334" y="2558"/>
                  </a:lnTo>
                  <a:lnTo>
                    <a:pt x="8338" y="2545"/>
                  </a:lnTo>
                  <a:lnTo>
                    <a:pt x="8334" y="2535"/>
                  </a:lnTo>
                  <a:lnTo>
                    <a:pt x="8324" y="2526"/>
                  </a:lnTo>
                  <a:lnTo>
                    <a:pt x="8311" y="2521"/>
                  </a:lnTo>
                  <a:lnTo>
                    <a:pt x="8308" y="2518"/>
                  </a:lnTo>
                  <a:lnTo>
                    <a:pt x="8307" y="2512"/>
                  </a:lnTo>
                  <a:lnTo>
                    <a:pt x="8309" y="2512"/>
                  </a:lnTo>
                  <a:lnTo>
                    <a:pt x="8316" y="2509"/>
                  </a:lnTo>
                  <a:lnTo>
                    <a:pt x="8327" y="2510"/>
                  </a:lnTo>
                  <a:lnTo>
                    <a:pt x="8332" y="2507"/>
                  </a:lnTo>
                  <a:lnTo>
                    <a:pt x="8324" y="2491"/>
                  </a:lnTo>
                  <a:lnTo>
                    <a:pt x="8317" y="2491"/>
                  </a:lnTo>
                  <a:lnTo>
                    <a:pt x="8308" y="2478"/>
                  </a:lnTo>
                  <a:lnTo>
                    <a:pt x="8301" y="2464"/>
                  </a:lnTo>
                  <a:lnTo>
                    <a:pt x="8297" y="2443"/>
                  </a:lnTo>
                  <a:lnTo>
                    <a:pt x="8295" y="2435"/>
                  </a:lnTo>
                  <a:lnTo>
                    <a:pt x="8291" y="2396"/>
                  </a:lnTo>
                  <a:lnTo>
                    <a:pt x="8280" y="2402"/>
                  </a:lnTo>
                  <a:lnTo>
                    <a:pt x="8271" y="2390"/>
                  </a:lnTo>
                  <a:lnTo>
                    <a:pt x="8270" y="2384"/>
                  </a:lnTo>
                  <a:lnTo>
                    <a:pt x="8280" y="2381"/>
                  </a:lnTo>
                  <a:lnTo>
                    <a:pt x="8284" y="2384"/>
                  </a:lnTo>
                  <a:lnTo>
                    <a:pt x="8280" y="2369"/>
                  </a:lnTo>
                  <a:lnTo>
                    <a:pt x="8273" y="2347"/>
                  </a:lnTo>
                  <a:lnTo>
                    <a:pt x="8266" y="2359"/>
                  </a:lnTo>
                  <a:lnTo>
                    <a:pt x="8260" y="2363"/>
                  </a:lnTo>
                  <a:lnTo>
                    <a:pt x="8249" y="2358"/>
                  </a:lnTo>
                  <a:lnTo>
                    <a:pt x="8242" y="2349"/>
                  </a:lnTo>
                  <a:lnTo>
                    <a:pt x="8231" y="2346"/>
                  </a:lnTo>
                  <a:lnTo>
                    <a:pt x="8222" y="2335"/>
                  </a:lnTo>
                  <a:lnTo>
                    <a:pt x="8221" y="2321"/>
                  </a:lnTo>
                  <a:lnTo>
                    <a:pt x="8221" y="2311"/>
                  </a:lnTo>
                  <a:lnTo>
                    <a:pt x="8222" y="2300"/>
                  </a:lnTo>
                  <a:lnTo>
                    <a:pt x="8230" y="2292"/>
                  </a:lnTo>
                  <a:lnTo>
                    <a:pt x="8239" y="2300"/>
                  </a:lnTo>
                  <a:lnTo>
                    <a:pt x="8258" y="2305"/>
                  </a:lnTo>
                  <a:lnTo>
                    <a:pt x="8268" y="2298"/>
                  </a:lnTo>
                  <a:lnTo>
                    <a:pt x="8266" y="2302"/>
                  </a:lnTo>
                  <a:lnTo>
                    <a:pt x="8271" y="2309"/>
                  </a:lnTo>
                  <a:lnTo>
                    <a:pt x="8289" y="2305"/>
                  </a:lnTo>
                  <a:lnTo>
                    <a:pt x="8285" y="2314"/>
                  </a:lnTo>
                  <a:lnTo>
                    <a:pt x="8286" y="2319"/>
                  </a:lnTo>
                  <a:lnTo>
                    <a:pt x="8298" y="2310"/>
                  </a:lnTo>
                  <a:lnTo>
                    <a:pt x="8306" y="2299"/>
                  </a:lnTo>
                  <a:lnTo>
                    <a:pt x="8320" y="2292"/>
                  </a:lnTo>
                  <a:lnTo>
                    <a:pt x="8335" y="2288"/>
                  </a:lnTo>
                  <a:lnTo>
                    <a:pt x="8355" y="2263"/>
                  </a:lnTo>
                  <a:lnTo>
                    <a:pt x="8363" y="2256"/>
                  </a:lnTo>
                  <a:lnTo>
                    <a:pt x="8363" y="2254"/>
                  </a:lnTo>
                  <a:lnTo>
                    <a:pt x="8377" y="2243"/>
                  </a:lnTo>
                  <a:lnTo>
                    <a:pt x="8393" y="2219"/>
                  </a:lnTo>
                  <a:lnTo>
                    <a:pt x="8395" y="2204"/>
                  </a:lnTo>
                  <a:lnTo>
                    <a:pt x="8404" y="2193"/>
                  </a:lnTo>
                  <a:lnTo>
                    <a:pt x="8403" y="2179"/>
                  </a:lnTo>
                  <a:lnTo>
                    <a:pt x="8390" y="2170"/>
                  </a:lnTo>
                  <a:lnTo>
                    <a:pt x="8373" y="2149"/>
                  </a:lnTo>
                  <a:lnTo>
                    <a:pt x="8372" y="2130"/>
                  </a:lnTo>
                  <a:lnTo>
                    <a:pt x="8370" y="2115"/>
                  </a:lnTo>
                  <a:lnTo>
                    <a:pt x="8378" y="2115"/>
                  </a:lnTo>
                  <a:lnTo>
                    <a:pt x="8384" y="2111"/>
                  </a:lnTo>
                  <a:lnTo>
                    <a:pt x="8389" y="2119"/>
                  </a:lnTo>
                  <a:lnTo>
                    <a:pt x="8402" y="2112"/>
                  </a:lnTo>
                  <a:lnTo>
                    <a:pt x="8400" y="2088"/>
                  </a:lnTo>
                  <a:lnTo>
                    <a:pt x="8408" y="2095"/>
                  </a:lnTo>
                  <a:lnTo>
                    <a:pt x="8410" y="2085"/>
                  </a:lnTo>
                  <a:lnTo>
                    <a:pt x="8413" y="2096"/>
                  </a:lnTo>
                  <a:lnTo>
                    <a:pt x="8424" y="2110"/>
                  </a:lnTo>
                  <a:lnTo>
                    <a:pt x="8431" y="2107"/>
                  </a:lnTo>
                  <a:lnTo>
                    <a:pt x="8437" y="2095"/>
                  </a:lnTo>
                  <a:lnTo>
                    <a:pt x="8440" y="2085"/>
                  </a:lnTo>
                  <a:lnTo>
                    <a:pt x="8446" y="2084"/>
                  </a:lnTo>
                  <a:lnTo>
                    <a:pt x="8447" y="2087"/>
                  </a:lnTo>
                  <a:lnTo>
                    <a:pt x="8443" y="2106"/>
                  </a:lnTo>
                  <a:lnTo>
                    <a:pt x="8445" y="2120"/>
                  </a:lnTo>
                  <a:lnTo>
                    <a:pt x="8436" y="2126"/>
                  </a:lnTo>
                  <a:lnTo>
                    <a:pt x="8430" y="2126"/>
                  </a:lnTo>
                  <a:lnTo>
                    <a:pt x="8422" y="2123"/>
                  </a:lnTo>
                  <a:lnTo>
                    <a:pt x="8427" y="2137"/>
                  </a:lnTo>
                  <a:lnTo>
                    <a:pt x="8432" y="2147"/>
                  </a:lnTo>
                  <a:lnTo>
                    <a:pt x="8437" y="2158"/>
                  </a:lnTo>
                  <a:lnTo>
                    <a:pt x="8443" y="2159"/>
                  </a:lnTo>
                  <a:lnTo>
                    <a:pt x="8448" y="2173"/>
                  </a:lnTo>
                  <a:lnTo>
                    <a:pt x="8448" y="2190"/>
                  </a:lnTo>
                  <a:lnTo>
                    <a:pt x="8459" y="2195"/>
                  </a:lnTo>
                  <a:lnTo>
                    <a:pt x="8473" y="2195"/>
                  </a:lnTo>
                  <a:lnTo>
                    <a:pt x="8491" y="2200"/>
                  </a:lnTo>
                  <a:lnTo>
                    <a:pt x="8511" y="2193"/>
                  </a:lnTo>
                  <a:lnTo>
                    <a:pt x="8516" y="2185"/>
                  </a:lnTo>
                  <a:lnTo>
                    <a:pt x="8526" y="2184"/>
                  </a:lnTo>
                  <a:lnTo>
                    <a:pt x="8546" y="2187"/>
                  </a:lnTo>
                  <a:lnTo>
                    <a:pt x="8556" y="2185"/>
                  </a:lnTo>
                  <a:lnTo>
                    <a:pt x="8564" y="2192"/>
                  </a:lnTo>
                  <a:lnTo>
                    <a:pt x="8569" y="2200"/>
                  </a:lnTo>
                  <a:lnTo>
                    <a:pt x="8578" y="2200"/>
                  </a:lnTo>
                  <a:lnTo>
                    <a:pt x="8589" y="2204"/>
                  </a:lnTo>
                  <a:lnTo>
                    <a:pt x="8588" y="2222"/>
                  </a:lnTo>
                  <a:lnTo>
                    <a:pt x="8593" y="2233"/>
                  </a:lnTo>
                  <a:lnTo>
                    <a:pt x="8593" y="2247"/>
                  </a:lnTo>
                  <a:lnTo>
                    <a:pt x="8591" y="2259"/>
                  </a:lnTo>
                  <a:lnTo>
                    <a:pt x="8613" y="2278"/>
                  </a:lnTo>
                  <a:lnTo>
                    <a:pt x="8618" y="2286"/>
                  </a:lnTo>
                  <a:lnTo>
                    <a:pt x="8619" y="2293"/>
                  </a:lnTo>
                  <a:lnTo>
                    <a:pt x="8630" y="2294"/>
                  </a:lnTo>
                  <a:lnTo>
                    <a:pt x="8640" y="2299"/>
                  </a:lnTo>
                  <a:lnTo>
                    <a:pt x="8645" y="2298"/>
                  </a:lnTo>
                  <a:lnTo>
                    <a:pt x="8637" y="2292"/>
                  </a:lnTo>
                  <a:lnTo>
                    <a:pt x="8644" y="2281"/>
                  </a:lnTo>
                  <a:lnTo>
                    <a:pt x="8646" y="2287"/>
                  </a:lnTo>
                  <a:lnTo>
                    <a:pt x="8656" y="2288"/>
                  </a:lnTo>
                  <a:lnTo>
                    <a:pt x="8656" y="2272"/>
                  </a:lnTo>
                  <a:lnTo>
                    <a:pt x="8660" y="2266"/>
                  </a:lnTo>
                  <a:lnTo>
                    <a:pt x="8661" y="2270"/>
                  </a:lnTo>
                  <a:lnTo>
                    <a:pt x="8660" y="2286"/>
                  </a:lnTo>
                  <a:lnTo>
                    <a:pt x="8652" y="2295"/>
                  </a:lnTo>
                  <a:lnTo>
                    <a:pt x="8668" y="2309"/>
                  </a:lnTo>
                  <a:lnTo>
                    <a:pt x="8678" y="2309"/>
                  </a:lnTo>
                  <a:lnTo>
                    <a:pt x="8684" y="2313"/>
                  </a:lnTo>
                  <a:lnTo>
                    <a:pt x="8682" y="2319"/>
                  </a:lnTo>
                  <a:lnTo>
                    <a:pt x="8693" y="2329"/>
                  </a:lnTo>
                  <a:lnTo>
                    <a:pt x="8693" y="2340"/>
                  </a:lnTo>
                  <a:lnTo>
                    <a:pt x="8705" y="2340"/>
                  </a:lnTo>
                  <a:lnTo>
                    <a:pt x="8709" y="2330"/>
                  </a:lnTo>
                  <a:lnTo>
                    <a:pt x="8707" y="2345"/>
                  </a:lnTo>
                  <a:lnTo>
                    <a:pt x="8718" y="2348"/>
                  </a:lnTo>
                  <a:lnTo>
                    <a:pt x="8727" y="2343"/>
                  </a:lnTo>
                  <a:lnTo>
                    <a:pt x="8731" y="2331"/>
                  </a:lnTo>
                  <a:lnTo>
                    <a:pt x="8732" y="2317"/>
                  </a:lnTo>
                  <a:lnTo>
                    <a:pt x="8737" y="2324"/>
                  </a:lnTo>
                  <a:lnTo>
                    <a:pt x="8736" y="2332"/>
                  </a:lnTo>
                  <a:lnTo>
                    <a:pt x="8728" y="2351"/>
                  </a:lnTo>
                  <a:lnTo>
                    <a:pt x="8736" y="2358"/>
                  </a:lnTo>
                  <a:lnTo>
                    <a:pt x="8744" y="2360"/>
                  </a:lnTo>
                  <a:lnTo>
                    <a:pt x="8749" y="2359"/>
                  </a:lnTo>
                  <a:lnTo>
                    <a:pt x="8757" y="2352"/>
                  </a:lnTo>
                  <a:lnTo>
                    <a:pt x="8757" y="2335"/>
                  </a:lnTo>
                  <a:lnTo>
                    <a:pt x="8747" y="2333"/>
                  </a:lnTo>
                  <a:lnTo>
                    <a:pt x="8746" y="2329"/>
                  </a:lnTo>
                  <a:lnTo>
                    <a:pt x="8755" y="2326"/>
                  </a:lnTo>
                  <a:lnTo>
                    <a:pt x="8764" y="2331"/>
                  </a:lnTo>
                  <a:lnTo>
                    <a:pt x="8773" y="2341"/>
                  </a:lnTo>
                  <a:lnTo>
                    <a:pt x="8785" y="2337"/>
                  </a:lnTo>
                  <a:lnTo>
                    <a:pt x="8776" y="2319"/>
                  </a:lnTo>
                  <a:lnTo>
                    <a:pt x="8776" y="2315"/>
                  </a:lnTo>
                  <a:lnTo>
                    <a:pt x="8770" y="2309"/>
                  </a:lnTo>
                  <a:lnTo>
                    <a:pt x="8758" y="2311"/>
                  </a:lnTo>
                  <a:lnTo>
                    <a:pt x="8758" y="2309"/>
                  </a:lnTo>
                  <a:lnTo>
                    <a:pt x="8752" y="2305"/>
                  </a:lnTo>
                  <a:lnTo>
                    <a:pt x="8750" y="2300"/>
                  </a:lnTo>
                  <a:lnTo>
                    <a:pt x="8761" y="2299"/>
                  </a:lnTo>
                  <a:lnTo>
                    <a:pt x="8764" y="2293"/>
                  </a:lnTo>
                  <a:lnTo>
                    <a:pt x="8758" y="2287"/>
                  </a:lnTo>
                  <a:lnTo>
                    <a:pt x="8744" y="2290"/>
                  </a:lnTo>
                  <a:lnTo>
                    <a:pt x="8753" y="2283"/>
                  </a:lnTo>
                  <a:lnTo>
                    <a:pt x="8765" y="2283"/>
                  </a:lnTo>
                  <a:lnTo>
                    <a:pt x="8770" y="2278"/>
                  </a:lnTo>
                  <a:lnTo>
                    <a:pt x="8769" y="2270"/>
                  </a:lnTo>
                  <a:lnTo>
                    <a:pt x="8779" y="2276"/>
                  </a:lnTo>
                  <a:lnTo>
                    <a:pt x="8801" y="2256"/>
                  </a:lnTo>
                  <a:lnTo>
                    <a:pt x="8796" y="2249"/>
                  </a:lnTo>
                  <a:lnTo>
                    <a:pt x="8790" y="2236"/>
                  </a:lnTo>
                  <a:lnTo>
                    <a:pt x="8780" y="2238"/>
                  </a:lnTo>
                  <a:lnTo>
                    <a:pt x="8769" y="2233"/>
                  </a:lnTo>
                  <a:lnTo>
                    <a:pt x="8795" y="2232"/>
                  </a:lnTo>
                  <a:lnTo>
                    <a:pt x="8792" y="2220"/>
                  </a:lnTo>
                  <a:lnTo>
                    <a:pt x="8796" y="2209"/>
                  </a:lnTo>
                  <a:lnTo>
                    <a:pt x="8811" y="2197"/>
                  </a:lnTo>
                  <a:lnTo>
                    <a:pt x="8824" y="2195"/>
                  </a:lnTo>
                  <a:lnTo>
                    <a:pt x="8841" y="2201"/>
                  </a:lnTo>
                  <a:lnTo>
                    <a:pt x="8852" y="2201"/>
                  </a:lnTo>
                  <a:lnTo>
                    <a:pt x="8857" y="2195"/>
                  </a:lnTo>
                  <a:lnTo>
                    <a:pt x="8854" y="2186"/>
                  </a:lnTo>
                  <a:lnTo>
                    <a:pt x="8839" y="2176"/>
                  </a:lnTo>
                  <a:lnTo>
                    <a:pt x="8835" y="2160"/>
                  </a:lnTo>
                  <a:lnTo>
                    <a:pt x="8840" y="2153"/>
                  </a:lnTo>
                  <a:lnTo>
                    <a:pt x="8850" y="2166"/>
                  </a:lnTo>
                  <a:lnTo>
                    <a:pt x="8861" y="2173"/>
                  </a:lnTo>
                  <a:lnTo>
                    <a:pt x="8867" y="2182"/>
                  </a:lnTo>
                  <a:lnTo>
                    <a:pt x="8881" y="2184"/>
                  </a:lnTo>
                  <a:lnTo>
                    <a:pt x="8883" y="2174"/>
                  </a:lnTo>
                  <a:lnTo>
                    <a:pt x="8882" y="2164"/>
                  </a:lnTo>
                  <a:lnTo>
                    <a:pt x="8886" y="2142"/>
                  </a:lnTo>
                  <a:lnTo>
                    <a:pt x="8898" y="2137"/>
                  </a:lnTo>
                  <a:lnTo>
                    <a:pt x="8906" y="2126"/>
                  </a:lnTo>
                  <a:lnTo>
                    <a:pt x="8916" y="2125"/>
                  </a:lnTo>
                  <a:lnTo>
                    <a:pt x="8926" y="2127"/>
                  </a:lnTo>
                  <a:lnTo>
                    <a:pt x="8931" y="2116"/>
                  </a:lnTo>
                  <a:lnTo>
                    <a:pt x="8921" y="2114"/>
                  </a:lnTo>
                  <a:lnTo>
                    <a:pt x="8917" y="2116"/>
                  </a:lnTo>
                  <a:lnTo>
                    <a:pt x="8909" y="2110"/>
                  </a:lnTo>
                  <a:lnTo>
                    <a:pt x="8902" y="2109"/>
                  </a:lnTo>
                  <a:lnTo>
                    <a:pt x="8904" y="2101"/>
                  </a:lnTo>
                  <a:lnTo>
                    <a:pt x="8895" y="2091"/>
                  </a:lnTo>
                  <a:lnTo>
                    <a:pt x="8883" y="2104"/>
                  </a:lnTo>
                  <a:lnTo>
                    <a:pt x="8878" y="2098"/>
                  </a:lnTo>
                  <a:lnTo>
                    <a:pt x="8886" y="2093"/>
                  </a:lnTo>
                  <a:lnTo>
                    <a:pt x="8886" y="2089"/>
                  </a:lnTo>
                  <a:lnTo>
                    <a:pt x="8874" y="2078"/>
                  </a:lnTo>
                  <a:lnTo>
                    <a:pt x="8862" y="2071"/>
                  </a:lnTo>
                  <a:lnTo>
                    <a:pt x="8856" y="2058"/>
                  </a:lnTo>
                  <a:lnTo>
                    <a:pt x="8841" y="2046"/>
                  </a:lnTo>
                  <a:lnTo>
                    <a:pt x="8834" y="2035"/>
                  </a:lnTo>
                  <a:lnTo>
                    <a:pt x="8834" y="2026"/>
                  </a:lnTo>
                  <a:lnTo>
                    <a:pt x="8823" y="2020"/>
                  </a:lnTo>
                  <a:lnTo>
                    <a:pt x="8819" y="2013"/>
                  </a:lnTo>
                  <a:lnTo>
                    <a:pt x="8817" y="2002"/>
                  </a:lnTo>
                  <a:lnTo>
                    <a:pt x="8769" y="1992"/>
                  </a:lnTo>
                  <a:lnTo>
                    <a:pt x="8759" y="1996"/>
                  </a:lnTo>
                  <a:lnTo>
                    <a:pt x="8781" y="2002"/>
                  </a:lnTo>
                  <a:lnTo>
                    <a:pt x="8777" y="2009"/>
                  </a:lnTo>
                  <a:lnTo>
                    <a:pt x="8766" y="2010"/>
                  </a:lnTo>
                  <a:lnTo>
                    <a:pt x="8755" y="2008"/>
                  </a:lnTo>
                  <a:lnTo>
                    <a:pt x="8737" y="1997"/>
                  </a:lnTo>
                  <a:lnTo>
                    <a:pt x="8741" y="2010"/>
                  </a:lnTo>
                  <a:lnTo>
                    <a:pt x="8737" y="2019"/>
                  </a:lnTo>
                  <a:lnTo>
                    <a:pt x="8732" y="2019"/>
                  </a:lnTo>
                  <a:lnTo>
                    <a:pt x="8728" y="2009"/>
                  </a:lnTo>
                  <a:lnTo>
                    <a:pt x="8723" y="2002"/>
                  </a:lnTo>
                  <a:lnTo>
                    <a:pt x="8726" y="1992"/>
                  </a:lnTo>
                  <a:lnTo>
                    <a:pt x="8734" y="1990"/>
                  </a:lnTo>
                  <a:lnTo>
                    <a:pt x="8723" y="1983"/>
                  </a:lnTo>
                  <a:lnTo>
                    <a:pt x="8717" y="1983"/>
                  </a:lnTo>
                  <a:lnTo>
                    <a:pt x="8715" y="1977"/>
                  </a:lnTo>
                  <a:lnTo>
                    <a:pt x="8707" y="1975"/>
                  </a:lnTo>
                  <a:lnTo>
                    <a:pt x="8709" y="1982"/>
                  </a:lnTo>
                  <a:lnTo>
                    <a:pt x="8704" y="1993"/>
                  </a:lnTo>
                  <a:lnTo>
                    <a:pt x="8700" y="1991"/>
                  </a:lnTo>
                  <a:lnTo>
                    <a:pt x="8698" y="1985"/>
                  </a:lnTo>
                  <a:lnTo>
                    <a:pt x="8685" y="1981"/>
                  </a:lnTo>
                  <a:lnTo>
                    <a:pt x="8674" y="1982"/>
                  </a:lnTo>
                  <a:lnTo>
                    <a:pt x="8663" y="1987"/>
                  </a:lnTo>
                  <a:lnTo>
                    <a:pt x="8668" y="1994"/>
                  </a:lnTo>
                  <a:lnTo>
                    <a:pt x="8671" y="1987"/>
                  </a:lnTo>
                  <a:lnTo>
                    <a:pt x="8683" y="1983"/>
                  </a:lnTo>
                  <a:lnTo>
                    <a:pt x="8684" y="1988"/>
                  </a:lnTo>
                  <a:lnTo>
                    <a:pt x="8677" y="1992"/>
                  </a:lnTo>
                  <a:lnTo>
                    <a:pt x="8690" y="1997"/>
                  </a:lnTo>
                  <a:lnTo>
                    <a:pt x="8690" y="2023"/>
                  </a:lnTo>
                  <a:lnTo>
                    <a:pt x="8685" y="2046"/>
                  </a:lnTo>
                  <a:lnTo>
                    <a:pt x="8693" y="2048"/>
                  </a:lnTo>
                  <a:lnTo>
                    <a:pt x="8696" y="2044"/>
                  </a:lnTo>
                  <a:lnTo>
                    <a:pt x="8700" y="2047"/>
                  </a:lnTo>
                  <a:lnTo>
                    <a:pt x="8706" y="2060"/>
                  </a:lnTo>
                  <a:lnTo>
                    <a:pt x="8706" y="2069"/>
                  </a:lnTo>
                  <a:lnTo>
                    <a:pt x="8704" y="2079"/>
                  </a:lnTo>
                  <a:lnTo>
                    <a:pt x="8696" y="2080"/>
                  </a:lnTo>
                  <a:lnTo>
                    <a:pt x="8693" y="2088"/>
                  </a:lnTo>
                  <a:lnTo>
                    <a:pt x="8693" y="2080"/>
                  </a:lnTo>
                  <a:lnTo>
                    <a:pt x="8695" y="2076"/>
                  </a:lnTo>
                  <a:lnTo>
                    <a:pt x="8695" y="2061"/>
                  </a:lnTo>
                  <a:lnTo>
                    <a:pt x="8683" y="2056"/>
                  </a:lnTo>
                  <a:lnTo>
                    <a:pt x="8673" y="2057"/>
                  </a:lnTo>
                  <a:lnTo>
                    <a:pt x="8671" y="2047"/>
                  </a:lnTo>
                  <a:lnTo>
                    <a:pt x="8672" y="2041"/>
                  </a:lnTo>
                  <a:lnTo>
                    <a:pt x="8660" y="2034"/>
                  </a:lnTo>
                  <a:lnTo>
                    <a:pt x="8655" y="2025"/>
                  </a:lnTo>
                  <a:lnTo>
                    <a:pt x="8657" y="2013"/>
                  </a:lnTo>
                  <a:lnTo>
                    <a:pt x="8656" y="2002"/>
                  </a:lnTo>
                  <a:lnTo>
                    <a:pt x="8650" y="1987"/>
                  </a:lnTo>
                  <a:lnTo>
                    <a:pt x="8647" y="1971"/>
                  </a:lnTo>
                  <a:lnTo>
                    <a:pt x="8642" y="1949"/>
                  </a:lnTo>
                  <a:lnTo>
                    <a:pt x="8637" y="1940"/>
                  </a:lnTo>
                  <a:lnTo>
                    <a:pt x="8640" y="1932"/>
                  </a:lnTo>
                  <a:lnTo>
                    <a:pt x="8647" y="1940"/>
                  </a:lnTo>
                  <a:lnTo>
                    <a:pt x="8648" y="1951"/>
                  </a:lnTo>
                  <a:lnTo>
                    <a:pt x="8651" y="1947"/>
                  </a:lnTo>
                  <a:lnTo>
                    <a:pt x="8647" y="1938"/>
                  </a:lnTo>
                  <a:lnTo>
                    <a:pt x="8623" y="1920"/>
                  </a:lnTo>
                  <a:lnTo>
                    <a:pt x="8619" y="1906"/>
                  </a:lnTo>
                  <a:lnTo>
                    <a:pt x="8618" y="1897"/>
                  </a:lnTo>
                  <a:lnTo>
                    <a:pt x="8592" y="1884"/>
                  </a:lnTo>
                  <a:lnTo>
                    <a:pt x="8588" y="1886"/>
                  </a:lnTo>
                  <a:lnTo>
                    <a:pt x="8592" y="1897"/>
                  </a:lnTo>
                  <a:lnTo>
                    <a:pt x="8599" y="1910"/>
                  </a:lnTo>
                  <a:lnTo>
                    <a:pt x="8605" y="1916"/>
                  </a:lnTo>
                  <a:lnTo>
                    <a:pt x="8610" y="1916"/>
                  </a:lnTo>
                  <a:lnTo>
                    <a:pt x="8615" y="1923"/>
                  </a:lnTo>
                  <a:lnTo>
                    <a:pt x="8617" y="1932"/>
                  </a:lnTo>
                  <a:lnTo>
                    <a:pt x="8608" y="1928"/>
                  </a:lnTo>
                  <a:lnTo>
                    <a:pt x="8578" y="1906"/>
                  </a:lnTo>
                  <a:lnTo>
                    <a:pt x="8569" y="1904"/>
                  </a:lnTo>
                  <a:lnTo>
                    <a:pt x="8559" y="1897"/>
                  </a:lnTo>
                  <a:lnTo>
                    <a:pt x="8564" y="1891"/>
                  </a:lnTo>
                  <a:lnTo>
                    <a:pt x="8574" y="1889"/>
                  </a:lnTo>
                  <a:lnTo>
                    <a:pt x="8575" y="1879"/>
                  </a:lnTo>
                  <a:lnTo>
                    <a:pt x="8577" y="1874"/>
                  </a:lnTo>
                  <a:lnTo>
                    <a:pt x="8556" y="1869"/>
                  </a:lnTo>
                  <a:lnTo>
                    <a:pt x="8545" y="1869"/>
                  </a:lnTo>
                  <a:lnTo>
                    <a:pt x="8538" y="1863"/>
                  </a:lnTo>
                  <a:lnTo>
                    <a:pt x="8527" y="1859"/>
                  </a:lnTo>
                  <a:lnTo>
                    <a:pt x="8532" y="1852"/>
                  </a:lnTo>
                  <a:lnTo>
                    <a:pt x="8537" y="1851"/>
                  </a:lnTo>
                  <a:lnTo>
                    <a:pt x="8534" y="1845"/>
                  </a:lnTo>
                  <a:lnTo>
                    <a:pt x="8532" y="1836"/>
                  </a:lnTo>
                  <a:lnTo>
                    <a:pt x="8515" y="1836"/>
                  </a:lnTo>
                  <a:lnTo>
                    <a:pt x="8517" y="1829"/>
                  </a:lnTo>
                  <a:lnTo>
                    <a:pt x="8510" y="1818"/>
                  </a:lnTo>
                  <a:lnTo>
                    <a:pt x="8501" y="1820"/>
                  </a:lnTo>
                  <a:lnTo>
                    <a:pt x="8501" y="1816"/>
                  </a:lnTo>
                  <a:lnTo>
                    <a:pt x="8489" y="1808"/>
                  </a:lnTo>
                  <a:lnTo>
                    <a:pt x="8470" y="1816"/>
                  </a:lnTo>
                  <a:lnTo>
                    <a:pt x="8469" y="1810"/>
                  </a:lnTo>
                  <a:lnTo>
                    <a:pt x="8472" y="1802"/>
                  </a:lnTo>
                  <a:lnTo>
                    <a:pt x="8470" y="1795"/>
                  </a:lnTo>
                  <a:lnTo>
                    <a:pt x="8465" y="1787"/>
                  </a:lnTo>
                  <a:lnTo>
                    <a:pt x="8453" y="1776"/>
                  </a:lnTo>
                  <a:lnTo>
                    <a:pt x="8463" y="1789"/>
                  </a:lnTo>
                  <a:lnTo>
                    <a:pt x="8448" y="1782"/>
                  </a:lnTo>
                  <a:lnTo>
                    <a:pt x="8442" y="1782"/>
                  </a:lnTo>
                  <a:lnTo>
                    <a:pt x="8433" y="1773"/>
                  </a:lnTo>
                  <a:lnTo>
                    <a:pt x="8431" y="1752"/>
                  </a:lnTo>
                  <a:lnTo>
                    <a:pt x="8425" y="1740"/>
                  </a:lnTo>
                  <a:lnTo>
                    <a:pt x="8419" y="1740"/>
                  </a:lnTo>
                  <a:lnTo>
                    <a:pt x="8394" y="1729"/>
                  </a:lnTo>
                  <a:lnTo>
                    <a:pt x="8387" y="1721"/>
                  </a:lnTo>
                  <a:lnTo>
                    <a:pt x="8375" y="1722"/>
                  </a:lnTo>
                  <a:lnTo>
                    <a:pt x="8363" y="1716"/>
                  </a:lnTo>
                  <a:lnTo>
                    <a:pt x="8363" y="1716"/>
                  </a:lnTo>
                  <a:lnTo>
                    <a:pt x="8317" y="1666"/>
                  </a:lnTo>
                  <a:lnTo>
                    <a:pt x="8295" y="1652"/>
                  </a:lnTo>
                  <a:lnTo>
                    <a:pt x="8282" y="1648"/>
                  </a:lnTo>
                  <a:lnTo>
                    <a:pt x="8276" y="1637"/>
                  </a:lnTo>
                  <a:lnTo>
                    <a:pt x="8271" y="1641"/>
                  </a:lnTo>
                  <a:lnTo>
                    <a:pt x="8234" y="1622"/>
                  </a:lnTo>
                  <a:lnTo>
                    <a:pt x="8220" y="1606"/>
                  </a:lnTo>
                  <a:lnTo>
                    <a:pt x="8212" y="1609"/>
                  </a:lnTo>
                  <a:lnTo>
                    <a:pt x="8191" y="1599"/>
                  </a:lnTo>
                  <a:lnTo>
                    <a:pt x="8179" y="1598"/>
                  </a:lnTo>
                  <a:lnTo>
                    <a:pt x="8150" y="1569"/>
                  </a:lnTo>
                  <a:lnTo>
                    <a:pt x="8137" y="1567"/>
                  </a:lnTo>
                  <a:lnTo>
                    <a:pt x="8086" y="1566"/>
                  </a:lnTo>
                  <a:lnTo>
                    <a:pt x="8081" y="1571"/>
                  </a:lnTo>
                  <a:lnTo>
                    <a:pt x="8066" y="1574"/>
                  </a:lnTo>
                  <a:lnTo>
                    <a:pt x="8056" y="1568"/>
                  </a:lnTo>
                  <a:lnTo>
                    <a:pt x="8042" y="1563"/>
                  </a:lnTo>
                  <a:lnTo>
                    <a:pt x="8028" y="1567"/>
                  </a:lnTo>
                  <a:lnTo>
                    <a:pt x="8005" y="1565"/>
                  </a:lnTo>
                  <a:lnTo>
                    <a:pt x="7992" y="1571"/>
                  </a:lnTo>
                  <a:lnTo>
                    <a:pt x="7978" y="1568"/>
                  </a:lnTo>
                  <a:lnTo>
                    <a:pt x="7952" y="1553"/>
                  </a:lnTo>
                  <a:lnTo>
                    <a:pt x="7945" y="1556"/>
                  </a:lnTo>
                  <a:lnTo>
                    <a:pt x="7877" y="1539"/>
                  </a:lnTo>
                  <a:lnTo>
                    <a:pt x="7850" y="1539"/>
                  </a:lnTo>
                  <a:lnTo>
                    <a:pt x="7840" y="1545"/>
                  </a:lnTo>
                  <a:lnTo>
                    <a:pt x="7839" y="1557"/>
                  </a:lnTo>
                  <a:lnTo>
                    <a:pt x="7843" y="1567"/>
                  </a:lnTo>
                  <a:lnTo>
                    <a:pt x="7841" y="1589"/>
                  </a:lnTo>
                  <a:lnTo>
                    <a:pt x="7824" y="1595"/>
                  </a:lnTo>
                  <a:lnTo>
                    <a:pt x="7819" y="1608"/>
                  </a:lnTo>
                  <a:lnTo>
                    <a:pt x="7849" y="1615"/>
                  </a:lnTo>
                  <a:lnTo>
                    <a:pt x="7860" y="1651"/>
                  </a:lnTo>
                  <a:lnTo>
                    <a:pt x="7866" y="1657"/>
                  </a:lnTo>
                  <a:lnTo>
                    <a:pt x="7866" y="1666"/>
                  </a:lnTo>
                  <a:lnTo>
                    <a:pt x="7871" y="1689"/>
                  </a:lnTo>
                  <a:lnTo>
                    <a:pt x="7840" y="1725"/>
                  </a:lnTo>
                  <a:lnTo>
                    <a:pt x="7820" y="1739"/>
                  </a:lnTo>
                  <a:lnTo>
                    <a:pt x="7797" y="1738"/>
                  </a:lnTo>
                  <a:lnTo>
                    <a:pt x="7790" y="1733"/>
                  </a:lnTo>
                  <a:lnTo>
                    <a:pt x="7782" y="1711"/>
                  </a:lnTo>
                  <a:lnTo>
                    <a:pt x="7777" y="1700"/>
                  </a:lnTo>
                  <a:lnTo>
                    <a:pt x="7762" y="1690"/>
                  </a:lnTo>
                  <a:lnTo>
                    <a:pt x="7760" y="1684"/>
                  </a:lnTo>
                  <a:lnTo>
                    <a:pt x="7750" y="1678"/>
                  </a:lnTo>
                  <a:lnTo>
                    <a:pt x="7727" y="1675"/>
                  </a:lnTo>
                  <a:lnTo>
                    <a:pt x="7721" y="1670"/>
                  </a:lnTo>
                  <a:lnTo>
                    <a:pt x="7719" y="1663"/>
                  </a:lnTo>
                  <a:lnTo>
                    <a:pt x="7717" y="1655"/>
                  </a:lnTo>
                  <a:lnTo>
                    <a:pt x="7720" y="1625"/>
                  </a:lnTo>
                  <a:lnTo>
                    <a:pt x="7716" y="1614"/>
                  </a:lnTo>
                  <a:lnTo>
                    <a:pt x="7698" y="1608"/>
                  </a:lnTo>
                  <a:lnTo>
                    <a:pt x="7700" y="1598"/>
                  </a:lnTo>
                  <a:lnTo>
                    <a:pt x="7707" y="1595"/>
                  </a:lnTo>
                  <a:lnTo>
                    <a:pt x="7706" y="1590"/>
                  </a:lnTo>
                  <a:lnTo>
                    <a:pt x="7693" y="1582"/>
                  </a:lnTo>
                  <a:lnTo>
                    <a:pt x="7685" y="1584"/>
                  </a:lnTo>
                  <a:lnTo>
                    <a:pt x="7679" y="1590"/>
                  </a:lnTo>
                  <a:lnTo>
                    <a:pt x="7650" y="1627"/>
                  </a:lnTo>
                  <a:lnTo>
                    <a:pt x="7641" y="1628"/>
                  </a:lnTo>
                  <a:lnTo>
                    <a:pt x="7635" y="1626"/>
                  </a:lnTo>
                  <a:lnTo>
                    <a:pt x="7613" y="1626"/>
                  </a:lnTo>
                  <a:lnTo>
                    <a:pt x="7591" y="1614"/>
                  </a:lnTo>
                  <a:lnTo>
                    <a:pt x="7559" y="1610"/>
                  </a:lnTo>
                  <a:lnTo>
                    <a:pt x="7547" y="1614"/>
                  </a:lnTo>
                  <a:lnTo>
                    <a:pt x="7544" y="1617"/>
                  </a:lnTo>
                  <a:lnTo>
                    <a:pt x="7542" y="1614"/>
                  </a:lnTo>
                  <a:lnTo>
                    <a:pt x="7518" y="1616"/>
                  </a:lnTo>
                  <a:lnTo>
                    <a:pt x="7504" y="1606"/>
                  </a:lnTo>
                  <a:lnTo>
                    <a:pt x="7489" y="1582"/>
                  </a:lnTo>
                  <a:lnTo>
                    <a:pt x="7469" y="1594"/>
                  </a:lnTo>
                  <a:lnTo>
                    <a:pt x="7438" y="1590"/>
                  </a:lnTo>
                  <a:lnTo>
                    <a:pt x="7420" y="1600"/>
                  </a:lnTo>
                  <a:lnTo>
                    <a:pt x="7405" y="1594"/>
                  </a:lnTo>
                  <a:lnTo>
                    <a:pt x="7398" y="1594"/>
                  </a:lnTo>
                  <a:lnTo>
                    <a:pt x="7393" y="1599"/>
                  </a:lnTo>
                  <a:lnTo>
                    <a:pt x="7389" y="1606"/>
                  </a:lnTo>
                  <a:lnTo>
                    <a:pt x="7382" y="1606"/>
                  </a:lnTo>
                  <a:lnTo>
                    <a:pt x="7378" y="1623"/>
                  </a:lnTo>
                  <a:lnTo>
                    <a:pt x="7362" y="1622"/>
                  </a:lnTo>
                  <a:lnTo>
                    <a:pt x="7356" y="1635"/>
                  </a:lnTo>
                  <a:lnTo>
                    <a:pt x="7346" y="1646"/>
                  </a:lnTo>
                  <a:lnTo>
                    <a:pt x="7338" y="1643"/>
                  </a:lnTo>
                  <a:lnTo>
                    <a:pt x="7339" y="1626"/>
                  </a:lnTo>
                  <a:lnTo>
                    <a:pt x="7336" y="1616"/>
                  </a:lnTo>
                  <a:lnTo>
                    <a:pt x="7327" y="1620"/>
                  </a:lnTo>
                  <a:lnTo>
                    <a:pt x="7322" y="1617"/>
                  </a:lnTo>
                  <a:lnTo>
                    <a:pt x="7314" y="1605"/>
                  </a:lnTo>
                  <a:lnTo>
                    <a:pt x="7306" y="1596"/>
                  </a:lnTo>
                  <a:lnTo>
                    <a:pt x="7293" y="1590"/>
                  </a:lnTo>
                  <a:lnTo>
                    <a:pt x="7284" y="1590"/>
                  </a:lnTo>
                  <a:lnTo>
                    <a:pt x="7273" y="1590"/>
                  </a:lnTo>
                  <a:lnTo>
                    <a:pt x="7268" y="1582"/>
                  </a:lnTo>
                  <a:lnTo>
                    <a:pt x="7250" y="1578"/>
                  </a:lnTo>
                  <a:lnTo>
                    <a:pt x="7250" y="1569"/>
                  </a:lnTo>
                  <a:lnTo>
                    <a:pt x="7270" y="1509"/>
                  </a:lnTo>
                  <a:lnTo>
                    <a:pt x="7270" y="1497"/>
                  </a:lnTo>
                  <a:lnTo>
                    <a:pt x="7268" y="1486"/>
                  </a:lnTo>
                  <a:lnTo>
                    <a:pt x="7268" y="1480"/>
                  </a:lnTo>
                  <a:lnTo>
                    <a:pt x="7258" y="1459"/>
                  </a:lnTo>
                  <a:lnTo>
                    <a:pt x="7258" y="1455"/>
                  </a:lnTo>
                  <a:lnTo>
                    <a:pt x="7247" y="1444"/>
                  </a:lnTo>
                  <a:lnTo>
                    <a:pt x="7238" y="1431"/>
                  </a:lnTo>
                  <a:lnTo>
                    <a:pt x="7232" y="1426"/>
                  </a:lnTo>
                  <a:lnTo>
                    <a:pt x="7222" y="1409"/>
                  </a:lnTo>
                  <a:lnTo>
                    <a:pt x="7212" y="1402"/>
                  </a:lnTo>
                  <a:lnTo>
                    <a:pt x="7204" y="1393"/>
                  </a:lnTo>
                  <a:lnTo>
                    <a:pt x="7192" y="1388"/>
                  </a:lnTo>
                  <a:lnTo>
                    <a:pt x="7152" y="1384"/>
                  </a:lnTo>
                  <a:lnTo>
                    <a:pt x="7139" y="1379"/>
                  </a:lnTo>
                  <a:lnTo>
                    <a:pt x="7112" y="1378"/>
                  </a:lnTo>
                  <a:lnTo>
                    <a:pt x="7090" y="1382"/>
                  </a:lnTo>
                  <a:lnTo>
                    <a:pt x="7064" y="1380"/>
                  </a:lnTo>
                  <a:lnTo>
                    <a:pt x="7051" y="1383"/>
                  </a:lnTo>
                  <a:lnTo>
                    <a:pt x="7047" y="1388"/>
                  </a:lnTo>
                  <a:lnTo>
                    <a:pt x="7024" y="1385"/>
                  </a:lnTo>
                  <a:lnTo>
                    <a:pt x="7017" y="1393"/>
                  </a:lnTo>
                  <a:lnTo>
                    <a:pt x="7006" y="1393"/>
                  </a:lnTo>
                  <a:lnTo>
                    <a:pt x="6979" y="1386"/>
                  </a:lnTo>
                  <a:lnTo>
                    <a:pt x="6973" y="1388"/>
                  </a:lnTo>
                  <a:lnTo>
                    <a:pt x="6964" y="1396"/>
                  </a:lnTo>
                  <a:lnTo>
                    <a:pt x="6951" y="1400"/>
                  </a:lnTo>
                  <a:lnTo>
                    <a:pt x="6941" y="1395"/>
                  </a:lnTo>
                  <a:lnTo>
                    <a:pt x="6920" y="1396"/>
                  </a:lnTo>
                  <a:lnTo>
                    <a:pt x="6913" y="1400"/>
                  </a:lnTo>
                  <a:lnTo>
                    <a:pt x="6905" y="1397"/>
                  </a:lnTo>
                  <a:lnTo>
                    <a:pt x="6881" y="1410"/>
                  </a:lnTo>
                  <a:lnTo>
                    <a:pt x="6870" y="1410"/>
                  </a:lnTo>
                  <a:lnTo>
                    <a:pt x="6861" y="1417"/>
                  </a:lnTo>
                  <a:lnTo>
                    <a:pt x="6855" y="1409"/>
                  </a:lnTo>
                  <a:lnTo>
                    <a:pt x="6837" y="1393"/>
                  </a:lnTo>
                  <a:lnTo>
                    <a:pt x="6823" y="1391"/>
                  </a:lnTo>
                  <a:lnTo>
                    <a:pt x="6817" y="1386"/>
                  </a:lnTo>
                  <a:lnTo>
                    <a:pt x="6840" y="1379"/>
                  </a:lnTo>
                  <a:lnTo>
                    <a:pt x="6848" y="1368"/>
                  </a:lnTo>
                  <a:lnTo>
                    <a:pt x="6850" y="1354"/>
                  </a:lnTo>
                  <a:lnTo>
                    <a:pt x="6814" y="1323"/>
                  </a:lnTo>
                  <a:lnTo>
                    <a:pt x="6811" y="1315"/>
                  </a:lnTo>
                  <a:lnTo>
                    <a:pt x="6808" y="1307"/>
                  </a:lnTo>
                  <a:lnTo>
                    <a:pt x="6786" y="1310"/>
                  </a:lnTo>
                  <a:lnTo>
                    <a:pt x="6769" y="1316"/>
                  </a:lnTo>
                  <a:lnTo>
                    <a:pt x="6759" y="1316"/>
                  </a:lnTo>
                  <a:lnTo>
                    <a:pt x="6755" y="1307"/>
                  </a:lnTo>
                  <a:lnTo>
                    <a:pt x="6755" y="1299"/>
                  </a:lnTo>
                  <a:lnTo>
                    <a:pt x="6737" y="1288"/>
                  </a:lnTo>
                  <a:lnTo>
                    <a:pt x="6732" y="1276"/>
                  </a:lnTo>
                  <a:lnTo>
                    <a:pt x="6725" y="1275"/>
                  </a:lnTo>
                  <a:lnTo>
                    <a:pt x="6706" y="1264"/>
                  </a:lnTo>
                  <a:lnTo>
                    <a:pt x="6701" y="1271"/>
                  </a:lnTo>
                  <a:lnTo>
                    <a:pt x="6692" y="1272"/>
                  </a:lnTo>
                  <a:lnTo>
                    <a:pt x="6685" y="1267"/>
                  </a:lnTo>
                  <a:lnTo>
                    <a:pt x="6671" y="1264"/>
                  </a:lnTo>
                  <a:lnTo>
                    <a:pt x="6665" y="1266"/>
                  </a:lnTo>
                  <a:lnTo>
                    <a:pt x="6665" y="1260"/>
                  </a:lnTo>
                  <a:lnTo>
                    <a:pt x="6684" y="1232"/>
                  </a:lnTo>
                  <a:lnTo>
                    <a:pt x="6690" y="1227"/>
                  </a:lnTo>
                  <a:lnTo>
                    <a:pt x="6703" y="1237"/>
                  </a:lnTo>
                  <a:lnTo>
                    <a:pt x="6709" y="1245"/>
                  </a:lnTo>
                  <a:lnTo>
                    <a:pt x="6722" y="1237"/>
                  </a:lnTo>
                  <a:lnTo>
                    <a:pt x="6722" y="1226"/>
                  </a:lnTo>
                  <a:lnTo>
                    <a:pt x="6721" y="1217"/>
                  </a:lnTo>
                  <a:lnTo>
                    <a:pt x="6708" y="1181"/>
                  </a:lnTo>
                  <a:lnTo>
                    <a:pt x="6689" y="1169"/>
                  </a:lnTo>
                  <a:lnTo>
                    <a:pt x="6678" y="1162"/>
                  </a:lnTo>
                  <a:lnTo>
                    <a:pt x="6662" y="1159"/>
                  </a:lnTo>
                  <a:lnTo>
                    <a:pt x="6656" y="1153"/>
                  </a:lnTo>
                  <a:lnTo>
                    <a:pt x="6636" y="1143"/>
                  </a:lnTo>
                  <a:lnTo>
                    <a:pt x="6617" y="1147"/>
                  </a:lnTo>
                  <a:lnTo>
                    <a:pt x="6615" y="1151"/>
                  </a:lnTo>
                  <a:lnTo>
                    <a:pt x="6612" y="1144"/>
                  </a:lnTo>
                  <a:lnTo>
                    <a:pt x="6603" y="1143"/>
                  </a:lnTo>
                  <a:lnTo>
                    <a:pt x="6575" y="1143"/>
                  </a:lnTo>
                  <a:lnTo>
                    <a:pt x="6565" y="1148"/>
                  </a:lnTo>
                  <a:lnTo>
                    <a:pt x="6540" y="1142"/>
                  </a:lnTo>
                  <a:lnTo>
                    <a:pt x="6528" y="1131"/>
                  </a:lnTo>
                  <a:lnTo>
                    <a:pt x="6512" y="1131"/>
                  </a:lnTo>
                  <a:lnTo>
                    <a:pt x="6490" y="1109"/>
                  </a:lnTo>
                  <a:lnTo>
                    <a:pt x="6484" y="1111"/>
                  </a:lnTo>
                  <a:lnTo>
                    <a:pt x="6443" y="1106"/>
                  </a:lnTo>
                  <a:lnTo>
                    <a:pt x="6419" y="1092"/>
                  </a:lnTo>
                  <a:lnTo>
                    <a:pt x="6378" y="1089"/>
                  </a:lnTo>
                  <a:lnTo>
                    <a:pt x="6365" y="1084"/>
                  </a:lnTo>
                  <a:lnTo>
                    <a:pt x="6319" y="1086"/>
                  </a:lnTo>
                  <a:lnTo>
                    <a:pt x="6264" y="1079"/>
                  </a:lnTo>
                  <a:lnTo>
                    <a:pt x="6257" y="1073"/>
                  </a:lnTo>
                  <a:lnTo>
                    <a:pt x="6252" y="1066"/>
                  </a:lnTo>
                  <a:lnTo>
                    <a:pt x="6242" y="1060"/>
                  </a:lnTo>
                  <a:lnTo>
                    <a:pt x="6232" y="1058"/>
                  </a:lnTo>
                  <a:lnTo>
                    <a:pt x="6225" y="1057"/>
                  </a:lnTo>
                  <a:lnTo>
                    <a:pt x="6217" y="1068"/>
                  </a:lnTo>
                  <a:lnTo>
                    <a:pt x="6216" y="1074"/>
                  </a:lnTo>
                  <a:lnTo>
                    <a:pt x="6226" y="1084"/>
                  </a:lnTo>
                  <a:lnTo>
                    <a:pt x="6227" y="1093"/>
                  </a:lnTo>
                  <a:lnTo>
                    <a:pt x="6235" y="1105"/>
                  </a:lnTo>
                  <a:lnTo>
                    <a:pt x="6227" y="1109"/>
                  </a:lnTo>
                  <a:lnTo>
                    <a:pt x="6216" y="1119"/>
                  </a:lnTo>
                  <a:lnTo>
                    <a:pt x="6211" y="1127"/>
                  </a:lnTo>
                  <a:lnTo>
                    <a:pt x="6206" y="1152"/>
                  </a:lnTo>
                  <a:lnTo>
                    <a:pt x="6199" y="1167"/>
                  </a:lnTo>
                  <a:lnTo>
                    <a:pt x="6192" y="1176"/>
                  </a:lnTo>
                  <a:lnTo>
                    <a:pt x="6179" y="1179"/>
                  </a:lnTo>
                  <a:lnTo>
                    <a:pt x="6166" y="1191"/>
                  </a:lnTo>
                  <a:lnTo>
                    <a:pt x="6158" y="1205"/>
                  </a:lnTo>
                  <a:lnTo>
                    <a:pt x="6157" y="1212"/>
                  </a:lnTo>
                  <a:lnTo>
                    <a:pt x="6163" y="1226"/>
                  </a:lnTo>
                  <a:lnTo>
                    <a:pt x="6165" y="1234"/>
                  </a:lnTo>
                  <a:lnTo>
                    <a:pt x="6155" y="1235"/>
                  </a:lnTo>
                  <a:lnTo>
                    <a:pt x="6156" y="1255"/>
                  </a:lnTo>
                  <a:lnTo>
                    <a:pt x="6161" y="1269"/>
                  </a:lnTo>
                  <a:lnTo>
                    <a:pt x="6171" y="1280"/>
                  </a:lnTo>
                  <a:lnTo>
                    <a:pt x="6173" y="1286"/>
                  </a:lnTo>
                  <a:lnTo>
                    <a:pt x="6173" y="1298"/>
                  </a:lnTo>
                  <a:lnTo>
                    <a:pt x="6171" y="1307"/>
                  </a:lnTo>
                  <a:lnTo>
                    <a:pt x="6161" y="1307"/>
                  </a:lnTo>
                  <a:lnTo>
                    <a:pt x="6141" y="1294"/>
                  </a:lnTo>
                  <a:lnTo>
                    <a:pt x="6135" y="1313"/>
                  </a:lnTo>
                  <a:lnTo>
                    <a:pt x="6120" y="1307"/>
                  </a:lnTo>
                  <a:lnTo>
                    <a:pt x="6115" y="1314"/>
                  </a:lnTo>
                  <a:lnTo>
                    <a:pt x="6113" y="1309"/>
                  </a:lnTo>
                  <a:lnTo>
                    <a:pt x="6093" y="1325"/>
                  </a:lnTo>
                  <a:lnTo>
                    <a:pt x="6088" y="1334"/>
                  </a:lnTo>
                  <a:lnTo>
                    <a:pt x="6080" y="1340"/>
                  </a:lnTo>
                  <a:lnTo>
                    <a:pt x="6076" y="1352"/>
                  </a:lnTo>
                  <a:lnTo>
                    <a:pt x="6065" y="1351"/>
                  </a:lnTo>
                  <a:lnTo>
                    <a:pt x="6060" y="1357"/>
                  </a:lnTo>
                  <a:lnTo>
                    <a:pt x="6054" y="1350"/>
                  </a:lnTo>
                  <a:lnTo>
                    <a:pt x="6047" y="1348"/>
                  </a:lnTo>
                  <a:lnTo>
                    <a:pt x="6042" y="1343"/>
                  </a:lnTo>
                  <a:lnTo>
                    <a:pt x="6042" y="1334"/>
                  </a:lnTo>
                  <a:lnTo>
                    <a:pt x="6033" y="1331"/>
                  </a:lnTo>
                  <a:lnTo>
                    <a:pt x="6029" y="1320"/>
                  </a:lnTo>
                  <a:lnTo>
                    <a:pt x="6021" y="1314"/>
                  </a:lnTo>
                  <a:lnTo>
                    <a:pt x="6013" y="1314"/>
                  </a:lnTo>
                  <a:lnTo>
                    <a:pt x="5985" y="1293"/>
                  </a:lnTo>
                  <a:lnTo>
                    <a:pt x="5972" y="1294"/>
                  </a:lnTo>
                  <a:lnTo>
                    <a:pt x="5956" y="1288"/>
                  </a:lnTo>
                  <a:lnTo>
                    <a:pt x="5950" y="1281"/>
                  </a:lnTo>
                  <a:lnTo>
                    <a:pt x="5941" y="1280"/>
                  </a:lnTo>
                  <a:lnTo>
                    <a:pt x="5929" y="1272"/>
                  </a:lnTo>
                  <a:lnTo>
                    <a:pt x="5898" y="1276"/>
                  </a:lnTo>
                  <a:lnTo>
                    <a:pt x="5887" y="1294"/>
                  </a:lnTo>
                  <a:lnTo>
                    <a:pt x="5886" y="1304"/>
                  </a:lnTo>
                  <a:lnTo>
                    <a:pt x="5888" y="1318"/>
                  </a:lnTo>
                  <a:lnTo>
                    <a:pt x="5887" y="1324"/>
                  </a:lnTo>
                  <a:lnTo>
                    <a:pt x="5877" y="1309"/>
                  </a:lnTo>
                  <a:lnTo>
                    <a:pt x="5872" y="1314"/>
                  </a:lnTo>
                  <a:lnTo>
                    <a:pt x="5845" y="1309"/>
                  </a:lnTo>
                  <a:lnTo>
                    <a:pt x="5834" y="1314"/>
                  </a:lnTo>
                  <a:lnTo>
                    <a:pt x="5824" y="1312"/>
                  </a:lnTo>
                  <a:lnTo>
                    <a:pt x="5811" y="1292"/>
                  </a:lnTo>
                  <a:lnTo>
                    <a:pt x="5802" y="1287"/>
                  </a:lnTo>
                  <a:lnTo>
                    <a:pt x="5792" y="1264"/>
                  </a:lnTo>
                  <a:lnTo>
                    <a:pt x="5783" y="1254"/>
                  </a:lnTo>
                  <a:lnTo>
                    <a:pt x="5775" y="1232"/>
                  </a:lnTo>
                  <a:lnTo>
                    <a:pt x="5774" y="1217"/>
                  </a:lnTo>
                  <a:lnTo>
                    <a:pt x="5773" y="1214"/>
                  </a:lnTo>
                  <a:lnTo>
                    <a:pt x="5767" y="1218"/>
                  </a:lnTo>
                  <a:lnTo>
                    <a:pt x="5762" y="1232"/>
                  </a:lnTo>
                  <a:lnTo>
                    <a:pt x="5744" y="1275"/>
                  </a:lnTo>
                  <a:lnTo>
                    <a:pt x="5737" y="1289"/>
                  </a:lnTo>
                  <a:lnTo>
                    <a:pt x="5736" y="1307"/>
                  </a:lnTo>
                  <a:lnTo>
                    <a:pt x="5733" y="1319"/>
                  </a:lnTo>
                  <a:lnTo>
                    <a:pt x="5735" y="1353"/>
                  </a:lnTo>
                  <a:lnTo>
                    <a:pt x="5727" y="1358"/>
                  </a:lnTo>
                  <a:lnTo>
                    <a:pt x="5719" y="1380"/>
                  </a:lnTo>
                  <a:lnTo>
                    <a:pt x="5712" y="1388"/>
                  </a:lnTo>
                  <a:lnTo>
                    <a:pt x="5710" y="1406"/>
                  </a:lnTo>
                  <a:lnTo>
                    <a:pt x="5700" y="1418"/>
                  </a:lnTo>
                  <a:lnTo>
                    <a:pt x="5697" y="1433"/>
                  </a:lnTo>
                  <a:lnTo>
                    <a:pt x="5684" y="1427"/>
                  </a:lnTo>
                  <a:lnTo>
                    <a:pt x="5674" y="1395"/>
                  </a:lnTo>
                  <a:lnTo>
                    <a:pt x="5671" y="1393"/>
                  </a:lnTo>
                  <a:lnTo>
                    <a:pt x="5669" y="1405"/>
                  </a:lnTo>
                  <a:lnTo>
                    <a:pt x="5662" y="1406"/>
                  </a:lnTo>
                  <a:lnTo>
                    <a:pt x="5656" y="1397"/>
                  </a:lnTo>
                  <a:lnTo>
                    <a:pt x="5649" y="1399"/>
                  </a:lnTo>
                  <a:lnTo>
                    <a:pt x="5641" y="1394"/>
                  </a:lnTo>
                  <a:lnTo>
                    <a:pt x="5636" y="1386"/>
                  </a:lnTo>
                  <a:lnTo>
                    <a:pt x="5636" y="1379"/>
                  </a:lnTo>
                  <a:lnTo>
                    <a:pt x="5627" y="1368"/>
                  </a:lnTo>
                  <a:lnTo>
                    <a:pt x="5620" y="1375"/>
                  </a:lnTo>
                  <a:lnTo>
                    <a:pt x="5618" y="1369"/>
                  </a:lnTo>
                  <a:lnTo>
                    <a:pt x="5613" y="1364"/>
                  </a:lnTo>
                  <a:lnTo>
                    <a:pt x="5609" y="1354"/>
                  </a:lnTo>
                  <a:lnTo>
                    <a:pt x="5607" y="1340"/>
                  </a:lnTo>
                  <a:lnTo>
                    <a:pt x="5599" y="1336"/>
                  </a:lnTo>
                  <a:lnTo>
                    <a:pt x="5596" y="1340"/>
                  </a:lnTo>
                  <a:lnTo>
                    <a:pt x="5596" y="1332"/>
                  </a:lnTo>
                  <a:lnTo>
                    <a:pt x="5588" y="1318"/>
                  </a:lnTo>
                  <a:lnTo>
                    <a:pt x="5586" y="1303"/>
                  </a:lnTo>
                  <a:lnTo>
                    <a:pt x="5582" y="1299"/>
                  </a:lnTo>
                  <a:lnTo>
                    <a:pt x="5582" y="1288"/>
                  </a:lnTo>
                  <a:lnTo>
                    <a:pt x="5579" y="1282"/>
                  </a:lnTo>
                  <a:lnTo>
                    <a:pt x="5576" y="1270"/>
                  </a:lnTo>
                  <a:lnTo>
                    <a:pt x="5575" y="1273"/>
                  </a:lnTo>
                  <a:lnTo>
                    <a:pt x="5565" y="1280"/>
                  </a:lnTo>
                  <a:lnTo>
                    <a:pt x="5559" y="1272"/>
                  </a:lnTo>
                  <a:lnTo>
                    <a:pt x="5561" y="1264"/>
                  </a:lnTo>
                  <a:lnTo>
                    <a:pt x="5559" y="1255"/>
                  </a:lnTo>
                  <a:lnTo>
                    <a:pt x="5555" y="1251"/>
                  </a:lnTo>
                  <a:lnTo>
                    <a:pt x="5554" y="1245"/>
                  </a:lnTo>
                  <a:lnTo>
                    <a:pt x="5553" y="1229"/>
                  </a:lnTo>
                  <a:lnTo>
                    <a:pt x="5572" y="1200"/>
                  </a:lnTo>
                  <a:lnTo>
                    <a:pt x="5577" y="1205"/>
                  </a:lnTo>
                  <a:lnTo>
                    <a:pt x="5582" y="1203"/>
                  </a:lnTo>
                  <a:lnTo>
                    <a:pt x="5579" y="1199"/>
                  </a:lnTo>
                  <a:lnTo>
                    <a:pt x="5580" y="1192"/>
                  </a:lnTo>
                  <a:lnTo>
                    <a:pt x="5591" y="1187"/>
                  </a:lnTo>
                  <a:lnTo>
                    <a:pt x="5597" y="1180"/>
                  </a:lnTo>
                  <a:lnTo>
                    <a:pt x="5591" y="1181"/>
                  </a:lnTo>
                  <a:lnTo>
                    <a:pt x="5591" y="1178"/>
                  </a:lnTo>
                  <a:lnTo>
                    <a:pt x="5596" y="1173"/>
                  </a:lnTo>
                  <a:lnTo>
                    <a:pt x="5593" y="1169"/>
                  </a:lnTo>
                  <a:lnTo>
                    <a:pt x="5593" y="1159"/>
                  </a:lnTo>
                  <a:lnTo>
                    <a:pt x="5603" y="1141"/>
                  </a:lnTo>
                  <a:lnTo>
                    <a:pt x="5581" y="1125"/>
                  </a:lnTo>
                  <a:lnTo>
                    <a:pt x="5582" y="1120"/>
                  </a:lnTo>
                  <a:lnTo>
                    <a:pt x="5590" y="1111"/>
                  </a:lnTo>
                  <a:lnTo>
                    <a:pt x="5580" y="1104"/>
                  </a:lnTo>
                  <a:lnTo>
                    <a:pt x="5582" y="1094"/>
                  </a:lnTo>
                  <a:lnTo>
                    <a:pt x="5588" y="1090"/>
                  </a:lnTo>
                  <a:lnTo>
                    <a:pt x="5588" y="1077"/>
                  </a:lnTo>
                  <a:lnTo>
                    <a:pt x="5591" y="1074"/>
                  </a:lnTo>
                  <a:lnTo>
                    <a:pt x="5587" y="1072"/>
                  </a:lnTo>
                  <a:lnTo>
                    <a:pt x="5586" y="1066"/>
                  </a:lnTo>
                  <a:lnTo>
                    <a:pt x="5587" y="1058"/>
                  </a:lnTo>
                  <a:lnTo>
                    <a:pt x="5585" y="1050"/>
                  </a:lnTo>
                  <a:lnTo>
                    <a:pt x="5592" y="1049"/>
                  </a:lnTo>
                  <a:lnTo>
                    <a:pt x="5593" y="1045"/>
                  </a:lnTo>
                  <a:lnTo>
                    <a:pt x="5595" y="1038"/>
                  </a:lnTo>
                  <a:lnTo>
                    <a:pt x="5597" y="1031"/>
                  </a:lnTo>
                  <a:lnTo>
                    <a:pt x="5593" y="1028"/>
                  </a:lnTo>
                  <a:lnTo>
                    <a:pt x="5593" y="1022"/>
                  </a:lnTo>
                  <a:lnTo>
                    <a:pt x="5577" y="1012"/>
                  </a:lnTo>
                  <a:lnTo>
                    <a:pt x="5572" y="1001"/>
                  </a:lnTo>
                  <a:lnTo>
                    <a:pt x="5565" y="992"/>
                  </a:lnTo>
                  <a:lnTo>
                    <a:pt x="5565" y="985"/>
                  </a:lnTo>
                  <a:lnTo>
                    <a:pt x="5541" y="971"/>
                  </a:lnTo>
                  <a:lnTo>
                    <a:pt x="5542" y="964"/>
                  </a:lnTo>
                  <a:lnTo>
                    <a:pt x="5541" y="957"/>
                  </a:lnTo>
                  <a:lnTo>
                    <a:pt x="5528" y="955"/>
                  </a:lnTo>
                  <a:lnTo>
                    <a:pt x="5523" y="952"/>
                  </a:lnTo>
                  <a:lnTo>
                    <a:pt x="5527" y="948"/>
                  </a:lnTo>
                  <a:lnTo>
                    <a:pt x="5521" y="939"/>
                  </a:lnTo>
                  <a:lnTo>
                    <a:pt x="5504" y="932"/>
                  </a:lnTo>
                  <a:lnTo>
                    <a:pt x="5494" y="936"/>
                  </a:lnTo>
                  <a:lnTo>
                    <a:pt x="5478" y="933"/>
                  </a:lnTo>
                  <a:lnTo>
                    <a:pt x="5461" y="925"/>
                  </a:lnTo>
                  <a:lnTo>
                    <a:pt x="5457" y="930"/>
                  </a:lnTo>
                  <a:lnTo>
                    <a:pt x="5455" y="938"/>
                  </a:lnTo>
                  <a:lnTo>
                    <a:pt x="5447" y="938"/>
                  </a:lnTo>
                  <a:lnTo>
                    <a:pt x="5437" y="950"/>
                  </a:lnTo>
                  <a:lnTo>
                    <a:pt x="5435" y="947"/>
                  </a:lnTo>
                  <a:lnTo>
                    <a:pt x="5434" y="941"/>
                  </a:lnTo>
                  <a:lnTo>
                    <a:pt x="5415" y="918"/>
                  </a:lnTo>
                  <a:lnTo>
                    <a:pt x="5408" y="925"/>
                  </a:lnTo>
                  <a:lnTo>
                    <a:pt x="5399" y="920"/>
                  </a:lnTo>
                  <a:lnTo>
                    <a:pt x="5392" y="922"/>
                  </a:lnTo>
                  <a:lnTo>
                    <a:pt x="5385" y="912"/>
                  </a:lnTo>
                  <a:lnTo>
                    <a:pt x="5380" y="916"/>
                  </a:lnTo>
                  <a:lnTo>
                    <a:pt x="5373" y="910"/>
                  </a:lnTo>
                  <a:lnTo>
                    <a:pt x="5370" y="918"/>
                  </a:lnTo>
                  <a:lnTo>
                    <a:pt x="5361" y="910"/>
                  </a:lnTo>
                  <a:lnTo>
                    <a:pt x="5361" y="904"/>
                  </a:lnTo>
                  <a:lnTo>
                    <a:pt x="5359" y="895"/>
                  </a:lnTo>
                  <a:lnTo>
                    <a:pt x="5354" y="891"/>
                  </a:lnTo>
                  <a:lnTo>
                    <a:pt x="5350" y="896"/>
                  </a:lnTo>
                  <a:lnTo>
                    <a:pt x="5339" y="883"/>
                  </a:lnTo>
                  <a:lnTo>
                    <a:pt x="5333" y="885"/>
                  </a:lnTo>
                  <a:lnTo>
                    <a:pt x="5323" y="879"/>
                  </a:lnTo>
                  <a:lnTo>
                    <a:pt x="5305" y="875"/>
                  </a:lnTo>
                  <a:lnTo>
                    <a:pt x="5292" y="866"/>
                  </a:lnTo>
                  <a:lnTo>
                    <a:pt x="5286" y="866"/>
                  </a:lnTo>
                  <a:lnTo>
                    <a:pt x="5285" y="873"/>
                  </a:lnTo>
                  <a:lnTo>
                    <a:pt x="5285" y="880"/>
                  </a:lnTo>
                  <a:lnTo>
                    <a:pt x="5286" y="890"/>
                  </a:lnTo>
                  <a:lnTo>
                    <a:pt x="5284" y="895"/>
                  </a:lnTo>
                  <a:lnTo>
                    <a:pt x="5268" y="893"/>
                  </a:lnTo>
                  <a:lnTo>
                    <a:pt x="5258" y="877"/>
                  </a:lnTo>
                  <a:lnTo>
                    <a:pt x="5257" y="883"/>
                  </a:lnTo>
                  <a:lnTo>
                    <a:pt x="5256" y="900"/>
                  </a:lnTo>
                  <a:lnTo>
                    <a:pt x="5247" y="942"/>
                  </a:lnTo>
                  <a:lnTo>
                    <a:pt x="5252" y="944"/>
                  </a:lnTo>
                  <a:lnTo>
                    <a:pt x="5249" y="950"/>
                  </a:lnTo>
                  <a:lnTo>
                    <a:pt x="5248" y="955"/>
                  </a:lnTo>
                  <a:lnTo>
                    <a:pt x="5251" y="970"/>
                  </a:lnTo>
                  <a:lnTo>
                    <a:pt x="5264" y="1003"/>
                  </a:lnTo>
                  <a:lnTo>
                    <a:pt x="5260" y="1011"/>
                  </a:lnTo>
                  <a:lnTo>
                    <a:pt x="5252" y="1019"/>
                  </a:lnTo>
                  <a:lnTo>
                    <a:pt x="5225" y="1024"/>
                  </a:lnTo>
                  <a:lnTo>
                    <a:pt x="5210" y="1036"/>
                  </a:lnTo>
                  <a:lnTo>
                    <a:pt x="5204" y="1031"/>
                  </a:lnTo>
                  <a:lnTo>
                    <a:pt x="5200" y="1038"/>
                  </a:lnTo>
                  <a:lnTo>
                    <a:pt x="5195" y="1034"/>
                  </a:lnTo>
                  <a:lnTo>
                    <a:pt x="5179" y="1038"/>
                  </a:lnTo>
                  <a:lnTo>
                    <a:pt x="5168" y="1033"/>
                  </a:lnTo>
                  <a:lnTo>
                    <a:pt x="5161" y="1033"/>
                  </a:lnTo>
                  <a:lnTo>
                    <a:pt x="5136" y="1038"/>
                  </a:lnTo>
                  <a:lnTo>
                    <a:pt x="5131" y="1041"/>
                  </a:lnTo>
                  <a:lnTo>
                    <a:pt x="5112" y="1030"/>
                  </a:lnTo>
                  <a:lnTo>
                    <a:pt x="5082" y="1023"/>
                  </a:lnTo>
                  <a:lnTo>
                    <a:pt x="5074" y="1022"/>
                  </a:lnTo>
                  <a:lnTo>
                    <a:pt x="5074" y="1030"/>
                  </a:lnTo>
                  <a:lnTo>
                    <a:pt x="5071" y="1035"/>
                  </a:lnTo>
                  <a:lnTo>
                    <a:pt x="5042" y="1015"/>
                  </a:lnTo>
                  <a:lnTo>
                    <a:pt x="5023" y="1011"/>
                  </a:lnTo>
                  <a:lnTo>
                    <a:pt x="4994" y="995"/>
                  </a:lnTo>
                  <a:lnTo>
                    <a:pt x="4989" y="987"/>
                  </a:lnTo>
                  <a:lnTo>
                    <a:pt x="4989" y="980"/>
                  </a:lnTo>
                  <a:lnTo>
                    <a:pt x="4989" y="974"/>
                  </a:lnTo>
                  <a:lnTo>
                    <a:pt x="4990" y="969"/>
                  </a:lnTo>
                  <a:lnTo>
                    <a:pt x="4988" y="955"/>
                  </a:lnTo>
                  <a:lnTo>
                    <a:pt x="4990" y="948"/>
                  </a:lnTo>
                  <a:lnTo>
                    <a:pt x="4996" y="944"/>
                  </a:lnTo>
                  <a:lnTo>
                    <a:pt x="5007" y="944"/>
                  </a:lnTo>
                  <a:lnTo>
                    <a:pt x="5009" y="938"/>
                  </a:lnTo>
                  <a:lnTo>
                    <a:pt x="5015" y="938"/>
                  </a:lnTo>
                  <a:lnTo>
                    <a:pt x="5012" y="931"/>
                  </a:lnTo>
                  <a:lnTo>
                    <a:pt x="5005" y="925"/>
                  </a:lnTo>
                  <a:lnTo>
                    <a:pt x="4978" y="926"/>
                  </a:lnTo>
                  <a:lnTo>
                    <a:pt x="4967" y="920"/>
                  </a:lnTo>
                  <a:lnTo>
                    <a:pt x="4948" y="925"/>
                  </a:lnTo>
                  <a:lnTo>
                    <a:pt x="4924" y="920"/>
                  </a:lnTo>
                  <a:lnTo>
                    <a:pt x="4912" y="912"/>
                  </a:lnTo>
                  <a:lnTo>
                    <a:pt x="4900" y="912"/>
                  </a:lnTo>
                  <a:lnTo>
                    <a:pt x="4888" y="907"/>
                  </a:lnTo>
                  <a:lnTo>
                    <a:pt x="4875" y="907"/>
                  </a:lnTo>
                  <a:lnTo>
                    <a:pt x="4858" y="899"/>
                  </a:lnTo>
                  <a:lnTo>
                    <a:pt x="4837" y="895"/>
                  </a:lnTo>
                  <a:lnTo>
                    <a:pt x="4818" y="900"/>
                  </a:lnTo>
                  <a:lnTo>
                    <a:pt x="4818" y="909"/>
                  </a:lnTo>
                  <a:lnTo>
                    <a:pt x="4792" y="918"/>
                  </a:lnTo>
                  <a:lnTo>
                    <a:pt x="4779" y="921"/>
                  </a:lnTo>
                  <a:lnTo>
                    <a:pt x="4756" y="918"/>
                  </a:lnTo>
                  <a:lnTo>
                    <a:pt x="4721" y="932"/>
                  </a:lnTo>
                  <a:lnTo>
                    <a:pt x="4736" y="957"/>
                  </a:lnTo>
                  <a:lnTo>
                    <a:pt x="4738" y="969"/>
                  </a:lnTo>
                  <a:lnTo>
                    <a:pt x="4735" y="974"/>
                  </a:lnTo>
                  <a:lnTo>
                    <a:pt x="4713" y="990"/>
                  </a:lnTo>
                  <a:lnTo>
                    <a:pt x="4698" y="984"/>
                  </a:lnTo>
                  <a:lnTo>
                    <a:pt x="4700" y="976"/>
                  </a:lnTo>
                  <a:lnTo>
                    <a:pt x="4715" y="979"/>
                  </a:lnTo>
                  <a:lnTo>
                    <a:pt x="4719" y="969"/>
                  </a:lnTo>
                  <a:lnTo>
                    <a:pt x="4703" y="964"/>
                  </a:lnTo>
                  <a:lnTo>
                    <a:pt x="4705" y="955"/>
                  </a:lnTo>
                  <a:lnTo>
                    <a:pt x="4700" y="947"/>
                  </a:lnTo>
                  <a:lnTo>
                    <a:pt x="4711" y="922"/>
                  </a:lnTo>
                  <a:lnTo>
                    <a:pt x="4710" y="907"/>
                  </a:lnTo>
                  <a:lnTo>
                    <a:pt x="4705" y="894"/>
                  </a:lnTo>
                  <a:lnTo>
                    <a:pt x="4700" y="889"/>
                  </a:lnTo>
                  <a:lnTo>
                    <a:pt x="4698" y="872"/>
                  </a:lnTo>
                  <a:lnTo>
                    <a:pt x="4690" y="858"/>
                  </a:lnTo>
                  <a:lnTo>
                    <a:pt x="4678" y="832"/>
                  </a:lnTo>
                  <a:lnTo>
                    <a:pt x="4684" y="861"/>
                  </a:lnTo>
                  <a:lnTo>
                    <a:pt x="4682" y="878"/>
                  </a:lnTo>
                  <a:lnTo>
                    <a:pt x="4674" y="891"/>
                  </a:lnTo>
                  <a:lnTo>
                    <a:pt x="4658" y="896"/>
                  </a:lnTo>
                  <a:lnTo>
                    <a:pt x="4628" y="894"/>
                  </a:lnTo>
                  <a:lnTo>
                    <a:pt x="4619" y="896"/>
                  </a:lnTo>
                  <a:lnTo>
                    <a:pt x="4617" y="891"/>
                  </a:lnTo>
                  <a:lnTo>
                    <a:pt x="4596" y="874"/>
                  </a:lnTo>
                  <a:lnTo>
                    <a:pt x="4592" y="862"/>
                  </a:lnTo>
                  <a:lnTo>
                    <a:pt x="4591" y="848"/>
                  </a:lnTo>
                  <a:lnTo>
                    <a:pt x="4596" y="837"/>
                  </a:lnTo>
                  <a:lnTo>
                    <a:pt x="4598" y="847"/>
                  </a:lnTo>
                  <a:lnTo>
                    <a:pt x="4607" y="832"/>
                  </a:lnTo>
                  <a:lnTo>
                    <a:pt x="4608" y="826"/>
                  </a:lnTo>
                  <a:lnTo>
                    <a:pt x="4584" y="834"/>
                  </a:lnTo>
                  <a:lnTo>
                    <a:pt x="4576" y="842"/>
                  </a:lnTo>
                  <a:lnTo>
                    <a:pt x="4574" y="851"/>
                  </a:lnTo>
                  <a:lnTo>
                    <a:pt x="4570" y="855"/>
                  </a:lnTo>
                  <a:lnTo>
                    <a:pt x="4565" y="845"/>
                  </a:lnTo>
                  <a:lnTo>
                    <a:pt x="4553" y="840"/>
                  </a:lnTo>
                  <a:lnTo>
                    <a:pt x="4542" y="831"/>
                  </a:lnTo>
                  <a:lnTo>
                    <a:pt x="4527" y="834"/>
                  </a:lnTo>
                  <a:lnTo>
                    <a:pt x="4515" y="839"/>
                  </a:lnTo>
                  <a:lnTo>
                    <a:pt x="4512" y="852"/>
                  </a:lnTo>
                  <a:lnTo>
                    <a:pt x="4496" y="875"/>
                  </a:lnTo>
                  <a:lnTo>
                    <a:pt x="4495" y="884"/>
                  </a:lnTo>
                  <a:lnTo>
                    <a:pt x="4500" y="899"/>
                  </a:lnTo>
                  <a:lnTo>
                    <a:pt x="4507" y="911"/>
                  </a:lnTo>
                  <a:lnTo>
                    <a:pt x="4514" y="907"/>
                  </a:lnTo>
                  <a:lnTo>
                    <a:pt x="4509" y="905"/>
                  </a:lnTo>
                  <a:lnTo>
                    <a:pt x="4509" y="896"/>
                  </a:lnTo>
                  <a:lnTo>
                    <a:pt x="4515" y="902"/>
                  </a:lnTo>
                  <a:lnTo>
                    <a:pt x="4534" y="902"/>
                  </a:lnTo>
                  <a:lnTo>
                    <a:pt x="4542" y="893"/>
                  </a:lnTo>
                  <a:lnTo>
                    <a:pt x="4552" y="888"/>
                  </a:lnTo>
                  <a:lnTo>
                    <a:pt x="4557" y="879"/>
                  </a:lnTo>
                  <a:lnTo>
                    <a:pt x="4565" y="884"/>
                  </a:lnTo>
                  <a:lnTo>
                    <a:pt x="4573" y="901"/>
                  </a:lnTo>
                  <a:lnTo>
                    <a:pt x="4542" y="916"/>
                  </a:lnTo>
                  <a:lnTo>
                    <a:pt x="4536" y="930"/>
                  </a:lnTo>
                  <a:lnTo>
                    <a:pt x="4531" y="927"/>
                  </a:lnTo>
                  <a:lnTo>
                    <a:pt x="4506" y="948"/>
                  </a:lnTo>
                  <a:lnTo>
                    <a:pt x="4495" y="948"/>
                  </a:lnTo>
                  <a:lnTo>
                    <a:pt x="4478" y="926"/>
                  </a:lnTo>
                  <a:lnTo>
                    <a:pt x="4490" y="949"/>
                  </a:lnTo>
                  <a:lnTo>
                    <a:pt x="4487" y="952"/>
                  </a:lnTo>
                  <a:lnTo>
                    <a:pt x="4480" y="945"/>
                  </a:lnTo>
                  <a:lnTo>
                    <a:pt x="4482" y="953"/>
                  </a:lnTo>
                  <a:lnTo>
                    <a:pt x="4479" y="960"/>
                  </a:lnTo>
                  <a:lnTo>
                    <a:pt x="4444" y="971"/>
                  </a:lnTo>
                  <a:lnTo>
                    <a:pt x="4432" y="970"/>
                  </a:lnTo>
                  <a:lnTo>
                    <a:pt x="4430" y="979"/>
                  </a:lnTo>
                  <a:lnTo>
                    <a:pt x="4432" y="986"/>
                  </a:lnTo>
                  <a:lnTo>
                    <a:pt x="4414" y="982"/>
                  </a:lnTo>
                  <a:lnTo>
                    <a:pt x="4394" y="1001"/>
                  </a:lnTo>
                  <a:lnTo>
                    <a:pt x="4389" y="998"/>
                  </a:lnTo>
                  <a:lnTo>
                    <a:pt x="4361" y="996"/>
                  </a:lnTo>
                  <a:lnTo>
                    <a:pt x="4354" y="1003"/>
                  </a:lnTo>
                  <a:lnTo>
                    <a:pt x="4326" y="996"/>
                  </a:lnTo>
                  <a:lnTo>
                    <a:pt x="4315" y="1004"/>
                  </a:lnTo>
                  <a:lnTo>
                    <a:pt x="4316" y="1018"/>
                  </a:lnTo>
                  <a:lnTo>
                    <a:pt x="4323" y="1036"/>
                  </a:lnTo>
                  <a:lnTo>
                    <a:pt x="4358" y="1054"/>
                  </a:lnTo>
                  <a:lnTo>
                    <a:pt x="4350" y="1056"/>
                  </a:lnTo>
                  <a:lnTo>
                    <a:pt x="4340" y="1054"/>
                  </a:lnTo>
                  <a:lnTo>
                    <a:pt x="4317" y="1044"/>
                  </a:lnTo>
                  <a:lnTo>
                    <a:pt x="4308" y="1038"/>
                  </a:lnTo>
                  <a:lnTo>
                    <a:pt x="4301" y="1047"/>
                  </a:lnTo>
                  <a:lnTo>
                    <a:pt x="4294" y="1052"/>
                  </a:lnTo>
                  <a:lnTo>
                    <a:pt x="4288" y="1065"/>
                  </a:lnTo>
                  <a:lnTo>
                    <a:pt x="4278" y="1071"/>
                  </a:lnTo>
                  <a:lnTo>
                    <a:pt x="4267" y="1072"/>
                  </a:lnTo>
                  <a:lnTo>
                    <a:pt x="4253" y="1082"/>
                  </a:lnTo>
                  <a:lnTo>
                    <a:pt x="4242" y="1090"/>
                  </a:lnTo>
                  <a:lnTo>
                    <a:pt x="4229" y="1109"/>
                  </a:lnTo>
                  <a:lnTo>
                    <a:pt x="4232" y="1104"/>
                  </a:lnTo>
                  <a:lnTo>
                    <a:pt x="4229" y="1101"/>
                  </a:lnTo>
                  <a:lnTo>
                    <a:pt x="4215" y="1105"/>
                  </a:lnTo>
                  <a:lnTo>
                    <a:pt x="4213" y="1111"/>
                  </a:lnTo>
                  <a:lnTo>
                    <a:pt x="4206" y="1110"/>
                  </a:lnTo>
                  <a:lnTo>
                    <a:pt x="4205" y="1103"/>
                  </a:lnTo>
                  <a:lnTo>
                    <a:pt x="4227" y="1083"/>
                  </a:lnTo>
                  <a:lnTo>
                    <a:pt x="4236" y="1078"/>
                  </a:lnTo>
                  <a:lnTo>
                    <a:pt x="4240" y="1072"/>
                  </a:lnTo>
                  <a:lnTo>
                    <a:pt x="4252" y="1063"/>
                  </a:lnTo>
                  <a:lnTo>
                    <a:pt x="4263" y="1067"/>
                  </a:lnTo>
                  <a:lnTo>
                    <a:pt x="4276" y="1055"/>
                  </a:lnTo>
                  <a:lnTo>
                    <a:pt x="4285" y="1044"/>
                  </a:lnTo>
                  <a:lnTo>
                    <a:pt x="4301" y="1008"/>
                  </a:lnTo>
                  <a:lnTo>
                    <a:pt x="4306" y="1002"/>
                  </a:lnTo>
                  <a:lnTo>
                    <a:pt x="4306" y="997"/>
                  </a:lnTo>
                  <a:lnTo>
                    <a:pt x="4310" y="987"/>
                  </a:lnTo>
                  <a:lnTo>
                    <a:pt x="4316" y="972"/>
                  </a:lnTo>
                  <a:lnTo>
                    <a:pt x="4326" y="974"/>
                  </a:lnTo>
                  <a:lnTo>
                    <a:pt x="4349" y="965"/>
                  </a:lnTo>
                  <a:lnTo>
                    <a:pt x="4351" y="952"/>
                  </a:lnTo>
                  <a:lnTo>
                    <a:pt x="4365" y="928"/>
                  </a:lnTo>
                  <a:lnTo>
                    <a:pt x="4369" y="911"/>
                  </a:lnTo>
                  <a:lnTo>
                    <a:pt x="4409" y="910"/>
                  </a:lnTo>
                  <a:lnTo>
                    <a:pt x="4419" y="907"/>
                  </a:lnTo>
                  <a:lnTo>
                    <a:pt x="4425" y="915"/>
                  </a:lnTo>
                  <a:lnTo>
                    <a:pt x="4445" y="875"/>
                  </a:lnTo>
                  <a:lnTo>
                    <a:pt x="4452" y="864"/>
                  </a:lnTo>
                  <a:lnTo>
                    <a:pt x="4456" y="848"/>
                  </a:lnTo>
                  <a:lnTo>
                    <a:pt x="4484" y="820"/>
                  </a:lnTo>
                  <a:lnTo>
                    <a:pt x="4500" y="813"/>
                  </a:lnTo>
                  <a:lnTo>
                    <a:pt x="4511" y="802"/>
                  </a:lnTo>
                  <a:lnTo>
                    <a:pt x="4520" y="788"/>
                  </a:lnTo>
                  <a:lnTo>
                    <a:pt x="4526" y="767"/>
                  </a:lnTo>
                  <a:lnTo>
                    <a:pt x="4547" y="748"/>
                  </a:lnTo>
                  <a:lnTo>
                    <a:pt x="4545" y="743"/>
                  </a:lnTo>
                  <a:lnTo>
                    <a:pt x="4548" y="735"/>
                  </a:lnTo>
                  <a:lnTo>
                    <a:pt x="4559" y="733"/>
                  </a:lnTo>
                  <a:lnTo>
                    <a:pt x="4566" y="727"/>
                  </a:lnTo>
                  <a:lnTo>
                    <a:pt x="4563" y="724"/>
                  </a:lnTo>
                  <a:lnTo>
                    <a:pt x="4569" y="722"/>
                  </a:lnTo>
                  <a:lnTo>
                    <a:pt x="4573" y="726"/>
                  </a:lnTo>
                  <a:lnTo>
                    <a:pt x="4584" y="721"/>
                  </a:lnTo>
                  <a:lnTo>
                    <a:pt x="4587" y="707"/>
                  </a:lnTo>
                  <a:lnTo>
                    <a:pt x="4592" y="708"/>
                  </a:lnTo>
                  <a:lnTo>
                    <a:pt x="4607" y="692"/>
                  </a:lnTo>
                  <a:lnTo>
                    <a:pt x="4625" y="703"/>
                  </a:lnTo>
                  <a:lnTo>
                    <a:pt x="4627" y="695"/>
                  </a:lnTo>
                  <a:lnTo>
                    <a:pt x="4630" y="686"/>
                  </a:lnTo>
                  <a:lnTo>
                    <a:pt x="4625" y="678"/>
                  </a:lnTo>
                  <a:lnTo>
                    <a:pt x="4657" y="665"/>
                  </a:lnTo>
                  <a:lnTo>
                    <a:pt x="4643" y="662"/>
                  </a:lnTo>
                  <a:lnTo>
                    <a:pt x="4645" y="656"/>
                  </a:lnTo>
                  <a:lnTo>
                    <a:pt x="4667" y="645"/>
                  </a:lnTo>
                  <a:lnTo>
                    <a:pt x="4665" y="656"/>
                  </a:lnTo>
                  <a:lnTo>
                    <a:pt x="4672" y="645"/>
                  </a:lnTo>
                  <a:lnTo>
                    <a:pt x="4678" y="643"/>
                  </a:lnTo>
                  <a:lnTo>
                    <a:pt x="4684" y="636"/>
                  </a:lnTo>
                  <a:lnTo>
                    <a:pt x="4679" y="631"/>
                  </a:lnTo>
                  <a:lnTo>
                    <a:pt x="4688" y="622"/>
                  </a:lnTo>
                  <a:lnTo>
                    <a:pt x="4698" y="624"/>
                  </a:lnTo>
                  <a:lnTo>
                    <a:pt x="4704" y="611"/>
                  </a:lnTo>
                  <a:lnTo>
                    <a:pt x="4708" y="599"/>
                  </a:lnTo>
                  <a:lnTo>
                    <a:pt x="4708" y="595"/>
                  </a:lnTo>
                  <a:lnTo>
                    <a:pt x="4719" y="582"/>
                  </a:lnTo>
                  <a:lnTo>
                    <a:pt x="4722" y="573"/>
                  </a:lnTo>
                  <a:lnTo>
                    <a:pt x="4729" y="567"/>
                  </a:lnTo>
                  <a:lnTo>
                    <a:pt x="4729" y="549"/>
                  </a:lnTo>
                  <a:lnTo>
                    <a:pt x="4726" y="548"/>
                  </a:lnTo>
                  <a:lnTo>
                    <a:pt x="4722" y="534"/>
                  </a:lnTo>
                  <a:lnTo>
                    <a:pt x="4731" y="538"/>
                  </a:lnTo>
                  <a:lnTo>
                    <a:pt x="4730" y="518"/>
                  </a:lnTo>
                  <a:lnTo>
                    <a:pt x="4716" y="518"/>
                  </a:lnTo>
                  <a:lnTo>
                    <a:pt x="4703" y="506"/>
                  </a:lnTo>
                  <a:lnTo>
                    <a:pt x="4701" y="491"/>
                  </a:lnTo>
                  <a:lnTo>
                    <a:pt x="4692" y="492"/>
                  </a:lnTo>
                  <a:lnTo>
                    <a:pt x="4689" y="502"/>
                  </a:lnTo>
                  <a:lnTo>
                    <a:pt x="4686" y="507"/>
                  </a:lnTo>
                  <a:lnTo>
                    <a:pt x="4681" y="497"/>
                  </a:lnTo>
                  <a:lnTo>
                    <a:pt x="4681" y="493"/>
                  </a:lnTo>
                  <a:lnTo>
                    <a:pt x="4676" y="481"/>
                  </a:lnTo>
                  <a:lnTo>
                    <a:pt x="4679" y="475"/>
                  </a:lnTo>
                  <a:lnTo>
                    <a:pt x="4666" y="464"/>
                  </a:lnTo>
                  <a:lnTo>
                    <a:pt x="4660" y="454"/>
                  </a:lnTo>
                  <a:lnTo>
                    <a:pt x="4662" y="447"/>
                  </a:lnTo>
                  <a:lnTo>
                    <a:pt x="4670" y="449"/>
                  </a:lnTo>
                  <a:lnTo>
                    <a:pt x="4687" y="470"/>
                  </a:lnTo>
                  <a:lnTo>
                    <a:pt x="4717" y="490"/>
                  </a:lnTo>
                  <a:lnTo>
                    <a:pt x="4711" y="507"/>
                  </a:lnTo>
                  <a:lnTo>
                    <a:pt x="4717" y="505"/>
                  </a:lnTo>
                  <a:lnTo>
                    <a:pt x="4724" y="493"/>
                  </a:lnTo>
                  <a:lnTo>
                    <a:pt x="4736" y="455"/>
                  </a:lnTo>
                  <a:lnTo>
                    <a:pt x="4736" y="441"/>
                  </a:lnTo>
                  <a:lnTo>
                    <a:pt x="4732" y="428"/>
                  </a:lnTo>
                  <a:lnTo>
                    <a:pt x="4726" y="432"/>
                  </a:lnTo>
                  <a:lnTo>
                    <a:pt x="4717" y="428"/>
                  </a:lnTo>
                  <a:lnTo>
                    <a:pt x="4713" y="400"/>
                  </a:lnTo>
                  <a:lnTo>
                    <a:pt x="4714" y="389"/>
                  </a:lnTo>
                  <a:lnTo>
                    <a:pt x="4698" y="360"/>
                  </a:lnTo>
                  <a:lnTo>
                    <a:pt x="4689" y="364"/>
                  </a:lnTo>
                  <a:lnTo>
                    <a:pt x="4695" y="378"/>
                  </a:lnTo>
                  <a:lnTo>
                    <a:pt x="4686" y="387"/>
                  </a:lnTo>
                  <a:lnTo>
                    <a:pt x="4684" y="394"/>
                  </a:lnTo>
                  <a:lnTo>
                    <a:pt x="4679" y="394"/>
                  </a:lnTo>
                  <a:lnTo>
                    <a:pt x="4672" y="374"/>
                  </a:lnTo>
                  <a:lnTo>
                    <a:pt x="4662" y="362"/>
                  </a:lnTo>
                  <a:lnTo>
                    <a:pt x="4670" y="358"/>
                  </a:lnTo>
                  <a:lnTo>
                    <a:pt x="4671" y="349"/>
                  </a:lnTo>
                  <a:lnTo>
                    <a:pt x="4673" y="341"/>
                  </a:lnTo>
                  <a:lnTo>
                    <a:pt x="4647" y="315"/>
                  </a:lnTo>
                  <a:lnTo>
                    <a:pt x="4640" y="318"/>
                  </a:lnTo>
                  <a:lnTo>
                    <a:pt x="4639" y="306"/>
                  </a:lnTo>
                  <a:lnTo>
                    <a:pt x="4624" y="283"/>
                  </a:lnTo>
                  <a:lnTo>
                    <a:pt x="4603" y="271"/>
                  </a:lnTo>
                  <a:lnTo>
                    <a:pt x="4607" y="266"/>
                  </a:lnTo>
                  <a:lnTo>
                    <a:pt x="4603" y="258"/>
                  </a:lnTo>
                  <a:lnTo>
                    <a:pt x="4593" y="255"/>
                  </a:lnTo>
                  <a:lnTo>
                    <a:pt x="4588" y="261"/>
                  </a:lnTo>
                  <a:lnTo>
                    <a:pt x="4585" y="255"/>
                  </a:lnTo>
                  <a:lnTo>
                    <a:pt x="4586" y="244"/>
                  </a:lnTo>
                  <a:lnTo>
                    <a:pt x="4569" y="248"/>
                  </a:lnTo>
                  <a:lnTo>
                    <a:pt x="4539" y="242"/>
                  </a:lnTo>
                  <a:lnTo>
                    <a:pt x="4523" y="255"/>
                  </a:lnTo>
                  <a:lnTo>
                    <a:pt x="4518" y="253"/>
                  </a:lnTo>
                  <a:lnTo>
                    <a:pt x="4509" y="255"/>
                  </a:lnTo>
                  <a:lnTo>
                    <a:pt x="4489" y="238"/>
                  </a:lnTo>
                  <a:lnTo>
                    <a:pt x="4477" y="248"/>
                  </a:lnTo>
                  <a:lnTo>
                    <a:pt x="4469" y="247"/>
                  </a:lnTo>
                  <a:lnTo>
                    <a:pt x="4441" y="253"/>
                  </a:lnTo>
                  <a:lnTo>
                    <a:pt x="4435" y="247"/>
                  </a:lnTo>
                  <a:lnTo>
                    <a:pt x="4426" y="255"/>
                  </a:lnTo>
                  <a:lnTo>
                    <a:pt x="4428" y="248"/>
                  </a:lnTo>
                  <a:lnTo>
                    <a:pt x="4432" y="242"/>
                  </a:lnTo>
                  <a:lnTo>
                    <a:pt x="4430" y="238"/>
                  </a:lnTo>
                  <a:lnTo>
                    <a:pt x="4424" y="237"/>
                  </a:lnTo>
                  <a:lnTo>
                    <a:pt x="4421" y="244"/>
                  </a:lnTo>
                  <a:lnTo>
                    <a:pt x="4410" y="247"/>
                  </a:lnTo>
                  <a:lnTo>
                    <a:pt x="4409" y="258"/>
                  </a:lnTo>
                  <a:lnTo>
                    <a:pt x="4405" y="264"/>
                  </a:lnTo>
                  <a:lnTo>
                    <a:pt x="4416" y="261"/>
                  </a:lnTo>
                  <a:lnTo>
                    <a:pt x="4409" y="272"/>
                  </a:lnTo>
                  <a:lnTo>
                    <a:pt x="4403" y="272"/>
                  </a:lnTo>
                  <a:lnTo>
                    <a:pt x="4402" y="283"/>
                  </a:lnTo>
                  <a:lnTo>
                    <a:pt x="4397" y="294"/>
                  </a:lnTo>
                  <a:lnTo>
                    <a:pt x="4386" y="299"/>
                  </a:lnTo>
                  <a:lnTo>
                    <a:pt x="4382" y="296"/>
                  </a:lnTo>
                  <a:lnTo>
                    <a:pt x="4380" y="307"/>
                  </a:lnTo>
                  <a:lnTo>
                    <a:pt x="4356" y="306"/>
                  </a:lnTo>
                  <a:lnTo>
                    <a:pt x="4349" y="312"/>
                  </a:lnTo>
                  <a:lnTo>
                    <a:pt x="4334" y="306"/>
                  </a:lnTo>
                  <a:lnTo>
                    <a:pt x="4313" y="306"/>
                  </a:lnTo>
                  <a:lnTo>
                    <a:pt x="4313" y="301"/>
                  </a:lnTo>
                  <a:lnTo>
                    <a:pt x="4311" y="299"/>
                  </a:lnTo>
                  <a:lnTo>
                    <a:pt x="4329" y="288"/>
                  </a:lnTo>
                  <a:lnTo>
                    <a:pt x="4333" y="292"/>
                  </a:lnTo>
                  <a:lnTo>
                    <a:pt x="4343" y="264"/>
                  </a:lnTo>
                  <a:lnTo>
                    <a:pt x="4349" y="253"/>
                  </a:lnTo>
                  <a:lnTo>
                    <a:pt x="4353" y="242"/>
                  </a:lnTo>
                  <a:lnTo>
                    <a:pt x="4367" y="238"/>
                  </a:lnTo>
                  <a:lnTo>
                    <a:pt x="4377" y="216"/>
                  </a:lnTo>
                  <a:lnTo>
                    <a:pt x="4373" y="213"/>
                  </a:lnTo>
                  <a:lnTo>
                    <a:pt x="4370" y="207"/>
                  </a:lnTo>
                  <a:lnTo>
                    <a:pt x="4372" y="204"/>
                  </a:lnTo>
                  <a:lnTo>
                    <a:pt x="4380" y="204"/>
                  </a:lnTo>
                  <a:lnTo>
                    <a:pt x="4380" y="197"/>
                  </a:lnTo>
                  <a:lnTo>
                    <a:pt x="4373" y="195"/>
                  </a:lnTo>
                  <a:lnTo>
                    <a:pt x="4373" y="188"/>
                  </a:lnTo>
                  <a:lnTo>
                    <a:pt x="4375" y="183"/>
                  </a:lnTo>
                  <a:lnTo>
                    <a:pt x="4349" y="175"/>
                  </a:lnTo>
                  <a:lnTo>
                    <a:pt x="4344" y="178"/>
                  </a:lnTo>
                  <a:lnTo>
                    <a:pt x="4338" y="168"/>
                  </a:lnTo>
                  <a:lnTo>
                    <a:pt x="4329" y="166"/>
                  </a:lnTo>
                  <a:lnTo>
                    <a:pt x="4321" y="166"/>
                  </a:lnTo>
                  <a:lnTo>
                    <a:pt x="4312" y="173"/>
                  </a:lnTo>
                  <a:lnTo>
                    <a:pt x="4306" y="164"/>
                  </a:lnTo>
                  <a:lnTo>
                    <a:pt x="4289" y="173"/>
                  </a:lnTo>
                  <a:lnTo>
                    <a:pt x="4294" y="157"/>
                  </a:lnTo>
                  <a:lnTo>
                    <a:pt x="4292" y="143"/>
                  </a:lnTo>
                  <a:lnTo>
                    <a:pt x="4286" y="162"/>
                  </a:lnTo>
                  <a:lnTo>
                    <a:pt x="4268" y="161"/>
                  </a:lnTo>
                  <a:lnTo>
                    <a:pt x="4211" y="189"/>
                  </a:lnTo>
                  <a:lnTo>
                    <a:pt x="4224" y="169"/>
                  </a:lnTo>
                  <a:lnTo>
                    <a:pt x="4231" y="166"/>
                  </a:lnTo>
                  <a:lnTo>
                    <a:pt x="4256" y="126"/>
                  </a:lnTo>
                  <a:lnTo>
                    <a:pt x="4268" y="116"/>
                  </a:lnTo>
                  <a:lnTo>
                    <a:pt x="4276" y="115"/>
                  </a:lnTo>
                  <a:lnTo>
                    <a:pt x="4286" y="98"/>
                  </a:lnTo>
                  <a:lnTo>
                    <a:pt x="4286" y="91"/>
                  </a:lnTo>
                  <a:lnTo>
                    <a:pt x="4301" y="88"/>
                  </a:lnTo>
                  <a:lnTo>
                    <a:pt x="4310" y="95"/>
                  </a:lnTo>
                  <a:lnTo>
                    <a:pt x="4301" y="82"/>
                  </a:lnTo>
                  <a:lnTo>
                    <a:pt x="4290" y="43"/>
                  </a:lnTo>
                  <a:lnTo>
                    <a:pt x="4281" y="39"/>
                  </a:lnTo>
                  <a:lnTo>
                    <a:pt x="4276" y="48"/>
                  </a:lnTo>
                  <a:lnTo>
                    <a:pt x="4259" y="45"/>
                  </a:lnTo>
                  <a:lnTo>
                    <a:pt x="4242" y="34"/>
                  </a:lnTo>
                  <a:lnTo>
                    <a:pt x="4226" y="7"/>
                  </a:lnTo>
                  <a:lnTo>
                    <a:pt x="4219" y="17"/>
                  </a:lnTo>
                  <a:lnTo>
                    <a:pt x="4213" y="14"/>
                  </a:lnTo>
                  <a:lnTo>
                    <a:pt x="4211" y="12"/>
                  </a:lnTo>
                  <a:lnTo>
                    <a:pt x="4211" y="5"/>
                  </a:lnTo>
                  <a:lnTo>
                    <a:pt x="4203" y="0"/>
                  </a:lnTo>
                  <a:lnTo>
                    <a:pt x="4193" y="2"/>
                  </a:lnTo>
                  <a:lnTo>
                    <a:pt x="4178" y="14"/>
                  </a:lnTo>
                  <a:lnTo>
                    <a:pt x="4172" y="24"/>
                  </a:lnTo>
                  <a:lnTo>
                    <a:pt x="4166" y="27"/>
                  </a:lnTo>
                  <a:lnTo>
                    <a:pt x="4143" y="22"/>
                  </a:lnTo>
                  <a:lnTo>
                    <a:pt x="4139" y="35"/>
                  </a:lnTo>
                  <a:lnTo>
                    <a:pt x="4122" y="51"/>
                  </a:lnTo>
                  <a:lnTo>
                    <a:pt x="4098" y="88"/>
                  </a:lnTo>
                  <a:lnTo>
                    <a:pt x="4093" y="102"/>
                  </a:lnTo>
                  <a:lnTo>
                    <a:pt x="4073" y="120"/>
                  </a:lnTo>
                  <a:lnTo>
                    <a:pt x="4070" y="126"/>
                  </a:lnTo>
                  <a:lnTo>
                    <a:pt x="4049" y="157"/>
                  </a:lnTo>
                  <a:lnTo>
                    <a:pt x="4043" y="168"/>
                  </a:lnTo>
                  <a:lnTo>
                    <a:pt x="4042" y="178"/>
                  </a:lnTo>
                  <a:lnTo>
                    <a:pt x="4042" y="185"/>
                  </a:lnTo>
                  <a:lnTo>
                    <a:pt x="4039" y="194"/>
                  </a:lnTo>
                  <a:lnTo>
                    <a:pt x="4033" y="194"/>
                  </a:lnTo>
                  <a:lnTo>
                    <a:pt x="4032" y="201"/>
                  </a:lnTo>
                  <a:lnTo>
                    <a:pt x="4023" y="220"/>
                  </a:lnTo>
                  <a:lnTo>
                    <a:pt x="4025" y="222"/>
                  </a:lnTo>
                  <a:lnTo>
                    <a:pt x="4025" y="232"/>
                  </a:lnTo>
                  <a:lnTo>
                    <a:pt x="4030" y="238"/>
                  </a:lnTo>
                  <a:lnTo>
                    <a:pt x="4043" y="244"/>
                  </a:lnTo>
                  <a:lnTo>
                    <a:pt x="4046" y="258"/>
                  </a:lnTo>
                  <a:lnTo>
                    <a:pt x="4052" y="263"/>
                  </a:lnTo>
                  <a:lnTo>
                    <a:pt x="4050" y="267"/>
                  </a:lnTo>
                  <a:lnTo>
                    <a:pt x="4039" y="265"/>
                  </a:lnTo>
                  <a:lnTo>
                    <a:pt x="4037" y="258"/>
                  </a:lnTo>
                  <a:lnTo>
                    <a:pt x="4037" y="282"/>
                  </a:lnTo>
                  <a:lnTo>
                    <a:pt x="4041" y="285"/>
                  </a:lnTo>
                  <a:lnTo>
                    <a:pt x="4039" y="286"/>
                  </a:lnTo>
                  <a:lnTo>
                    <a:pt x="4010" y="303"/>
                  </a:lnTo>
                  <a:lnTo>
                    <a:pt x="3995" y="307"/>
                  </a:lnTo>
                  <a:lnTo>
                    <a:pt x="3975" y="306"/>
                  </a:lnTo>
                  <a:lnTo>
                    <a:pt x="3962" y="312"/>
                  </a:lnTo>
                  <a:lnTo>
                    <a:pt x="3913" y="302"/>
                  </a:lnTo>
                  <a:lnTo>
                    <a:pt x="3915" y="310"/>
                  </a:lnTo>
                  <a:lnTo>
                    <a:pt x="3915" y="315"/>
                  </a:lnTo>
                  <a:lnTo>
                    <a:pt x="3921" y="321"/>
                  </a:lnTo>
                  <a:lnTo>
                    <a:pt x="3923" y="334"/>
                  </a:lnTo>
                  <a:lnTo>
                    <a:pt x="3934" y="335"/>
                  </a:lnTo>
                  <a:lnTo>
                    <a:pt x="3941" y="344"/>
                  </a:lnTo>
                  <a:lnTo>
                    <a:pt x="3941" y="351"/>
                  </a:lnTo>
                  <a:lnTo>
                    <a:pt x="3960" y="351"/>
                  </a:lnTo>
                  <a:lnTo>
                    <a:pt x="3967" y="356"/>
                  </a:lnTo>
                  <a:lnTo>
                    <a:pt x="3968" y="364"/>
                  </a:lnTo>
                  <a:lnTo>
                    <a:pt x="3963" y="377"/>
                  </a:lnTo>
                  <a:lnTo>
                    <a:pt x="3963" y="396"/>
                  </a:lnTo>
                  <a:lnTo>
                    <a:pt x="3960" y="406"/>
                  </a:lnTo>
                  <a:lnTo>
                    <a:pt x="3947" y="401"/>
                  </a:lnTo>
                  <a:lnTo>
                    <a:pt x="3947" y="389"/>
                  </a:lnTo>
                  <a:lnTo>
                    <a:pt x="3944" y="384"/>
                  </a:lnTo>
                  <a:lnTo>
                    <a:pt x="3923" y="380"/>
                  </a:lnTo>
                  <a:lnTo>
                    <a:pt x="3923" y="377"/>
                  </a:lnTo>
                  <a:lnTo>
                    <a:pt x="3926" y="366"/>
                  </a:lnTo>
                  <a:lnTo>
                    <a:pt x="3924" y="361"/>
                  </a:lnTo>
                  <a:lnTo>
                    <a:pt x="3907" y="364"/>
                  </a:lnTo>
                  <a:lnTo>
                    <a:pt x="3908" y="353"/>
                  </a:lnTo>
                  <a:lnTo>
                    <a:pt x="3902" y="352"/>
                  </a:lnTo>
                  <a:lnTo>
                    <a:pt x="3865" y="379"/>
                  </a:lnTo>
                  <a:lnTo>
                    <a:pt x="3869" y="389"/>
                  </a:lnTo>
                  <a:lnTo>
                    <a:pt x="3869" y="396"/>
                  </a:lnTo>
                  <a:lnTo>
                    <a:pt x="3864" y="396"/>
                  </a:lnTo>
                  <a:lnTo>
                    <a:pt x="3860" y="390"/>
                  </a:lnTo>
                  <a:lnTo>
                    <a:pt x="3849" y="393"/>
                  </a:lnTo>
                  <a:lnTo>
                    <a:pt x="3844" y="404"/>
                  </a:lnTo>
                  <a:lnTo>
                    <a:pt x="3851" y="405"/>
                  </a:lnTo>
                  <a:lnTo>
                    <a:pt x="3854" y="409"/>
                  </a:lnTo>
                  <a:lnTo>
                    <a:pt x="3855" y="417"/>
                  </a:lnTo>
                  <a:lnTo>
                    <a:pt x="3850" y="419"/>
                  </a:lnTo>
                  <a:lnTo>
                    <a:pt x="3838" y="415"/>
                  </a:lnTo>
                  <a:lnTo>
                    <a:pt x="3821" y="428"/>
                  </a:lnTo>
                  <a:lnTo>
                    <a:pt x="3821" y="415"/>
                  </a:lnTo>
                  <a:lnTo>
                    <a:pt x="3819" y="411"/>
                  </a:lnTo>
                  <a:lnTo>
                    <a:pt x="3815" y="415"/>
                  </a:lnTo>
                  <a:lnTo>
                    <a:pt x="3805" y="431"/>
                  </a:lnTo>
                  <a:lnTo>
                    <a:pt x="3797" y="431"/>
                  </a:lnTo>
                  <a:lnTo>
                    <a:pt x="3784" y="442"/>
                  </a:lnTo>
                  <a:lnTo>
                    <a:pt x="3780" y="439"/>
                  </a:lnTo>
                  <a:lnTo>
                    <a:pt x="3790" y="427"/>
                  </a:lnTo>
                  <a:lnTo>
                    <a:pt x="3791" y="419"/>
                  </a:lnTo>
                  <a:lnTo>
                    <a:pt x="3780" y="417"/>
                  </a:lnTo>
                  <a:lnTo>
                    <a:pt x="3779" y="411"/>
                  </a:lnTo>
                  <a:lnTo>
                    <a:pt x="3774" y="419"/>
                  </a:lnTo>
                  <a:lnTo>
                    <a:pt x="3756" y="423"/>
                  </a:lnTo>
                  <a:lnTo>
                    <a:pt x="3748" y="438"/>
                  </a:lnTo>
                  <a:lnTo>
                    <a:pt x="3740" y="442"/>
                  </a:lnTo>
                  <a:lnTo>
                    <a:pt x="3736" y="436"/>
                  </a:lnTo>
                  <a:lnTo>
                    <a:pt x="3756" y="414"/>
                  </a:lnTo>
                  <a:lnTo>
                    <a:pt x="3761" y="393"/>
                  </a:lnTo>
                  <a:lnTo>
                    <a:pt x="3745" y="380"/>
                  </a:lnTo>
                  <a:lnTo>
                    <a:pt x="3716" y="382"/>
                  </a:lnTo>
                  <a:lnTo>
                    <a:pt x="3711" y="385"/>
                  </a:lnTo>
                  <a:lnTo>
                    <a:pt x="3710" y="393"/>
                  </a:lnTo>
                  <a:lnTo>
                    <a:pt x="3678" y="383"/>
                  </a:lnTo>
                  <a:lnTo>
                    <a:pt x="3676" y="390"/>
                  </a:lnTo>
                  <a:lnTo>
                    <a:pt x="3665" y="399"/>
                  </a:lnTo>
                  <a:lnTo>
                    <a:pt x="3657" y="389"/>
                  </a:lnTo>
                  <a:lnTo>
                    <a:pt x="3629" y="390"/>
                  </a:lnTo>
                  <a:lnTo>
                    <a:pt x="3628" y="394"/>
                  </a:lnTo>
                  <a:lnTo>
                    <a:pt x="3635" y="399"/>
                  </a:lnTo>
                  <a:lnTo>
                    <a:pt x="3635" y="403"/>
                  </a:lnTo>
                  <a:lnTo>
                    <a:pt x="3609" y="409"/>
                  </a:lnTo>
                  <a:lnTo>
                    <a:pt x="3608" y="405"/>
                  </a:lnTo>
                  <a:lnTo>
                    <a:pt x="3611" y="398"/>
                  </a:lnTo>
                  <a:lnTo>
                    <a:pt x="3604" y="399"/>
                  </a:lnTo>
                  <a:lnTo>
                    <a:pt x="3590" y="412"/>
                  </a:lnTo>
                  <a:lnTo>
                    <a:pt x="3586" y="401"/>
                  </a:lnTo>
                  <a:lnTo>
                    <a:pt x="3581" y="405"/>
                  </a:lnTo>
                  <a:lnTo>
                    <a:pt x="3581" y="423"/>
                  </a:lnTo>
                  <a:lnTo>
                    <a:pt x="3585" y="427"/>
                  </a:lnTo>
                  <a:lnTo>
                    <a:pt x="3604" y="417"/>
                  </a:lnTo>
                  <a:lnTo>
                    <a:pt x="3607" y="428"/>
                  </a:lnTo>
                  <a:lnTo>
                    <a:pt x="3611" y="435"/>
                  </a:lnTo>
                  <a:lnTo>
                    <a:pt x="3612" y="432"/>
                  </a:lnTo>
                  <a:lnTo>
                    <a:pt x="3612" y="426"/>
                  </a:lnTo>
                  <a:lnTo>
                    <a:pt x="3619" y="423"/>
                  </a:lnTo>
                  <a:lnTo>
                    <a:pt x="3618" y="428"/>
                  </a:lnTo>
                  <a:lnTo>
                    <a:pt x="3620" y="435"/>
                  </a:lnTo>
                  <a:lnTo>
                    <a:pt x="3614" y="446"/>
                  </a:lnTo>
                  <a:lnTo>
                    <a:pt x="3549" y="471"/>
                  </a:lnTo>
                  <a:lnTo>
                    <a:pt x="3520" y="475"/>
                  </a:lnTo>
                  <a:lnTo>
                    <a:pt x="3516" y="473"/>
                  </a:lnTo>
                  <a:lnTo>
                    <a:pt x="3514" y="481"/>
                  </a:lnTo>
                  <a:lnTo>
                    <a:pt x="3514" y="492"/>
                  </a:lnTo>
                  <a:lnTo>
                    <a:pt x="3514" y="489"/>
                  </a:lnTo>
                  <a:lnTo>
                    <a:pt x="3501" y="487"/>
                  </a:lnTo>
                  <a:lnTo>
                    <a:pt x="3488" y="496"/>
                  </a:lnTo>
                  <a:lnTo>
                    <a:pt x="3473" y="490"/>
                  </a:lnTo>
                  <a:lnTo>
                    <a:pt x="3455" y="502"/>
                  </a:lnTo>
                  <a:lnTo>
                    <a:pt x="3436" y="502"/>
                  </a:lnTo>
                  <a:lnTo>
                    <a:pt x="3420" y="516"/>
                  </a:lnTo>
                  <a:lnTo>
                    <a:pt x="3434" y="524"/>
                  </a:lnTo>
                  <a:lnTo>
                    <a:pt x="3415" y="529"/>
                  </a:lnTo>
                  <a:lnTo>
                    <a:pt x="3401" y="541"/>
                  </a:lnTo>
                  <a:lnTo>
                    <a:pt x="3385" y="528"/>
                  </a:lnTo>
                  <a:lnTo>
                    <a:pt x="3378" y="536"/>
                  </a:lnTo>
                  <a:lnTo>
                    <a:pt x="3366" y="539"/>
                  </a:lnTo>
                  <a:lnTo>
                    <a:pt x="3365" y="544"/>
                  </a:lnTo>
                  <a:lnTo>
                    <a:pt x="3371" y="544"/>
                  </a:lnTo>
                  <a:lnTo>
                    <a:pt x="3374" y="550"/>
                  </a:lnTo>
                  <a:lnTo>
                    <a:pt x="3355" y="555"/>
                  </a:lnTo>
                  <a:lnTo>
                    <a:pt x="3354" y="562"/>
                  </a:lnTo>
                  <a:lnTo>
                    <a:pt x="3344" y="566"/>
                  </a:lnTo>
                  <a:lnTo>
                    <a:pt x="3333" y="584"/>
                  </a:lnTo>
                  <a:lnTo>
                    <a:pt x="3322" y="593"/>
                  </a:lnTo>
                  <a:lnTo>
                    <a:pt x="3321" y="598"/>
                  </a:lnTo>
                  <a:lnTo>
                    <a:pt x="3322" y="604"/>
                  </a:lnTo>
                  <a:lnTo>
                    <a:pt x="3319" y="608"/>
                  </a:lnTo>
                  <a:lnTo>
                    <a:pt x="3305" y="614"/>
                  </a:lnTo>
                  <a:lnTo>
                    <a:pt x="3300" y="605"/>
                  </a:lnTo>
                  <a:lnTo>
                    <a:pt x="3292" y="604"/>
                  </a:lnTo>
                  <a:lnTo>
                    <a:pt x="3269" y="602"/>
                  </a:lnTo>
                  <a:lnTo>
                    <a:pt x="3261" y="606"/>
                  </a:lnTo>
                  <a:lnTo>
                    <a:pt x="3256" y="611"/>
                  </a:lnTo>
                  <a:lnTo>
                    <a:pt x="3262" y="618"/>
                  </a:lnTo>
                  <a:lnTo>
                    <a:pt x="3279" y="625"/>
                  </a:lnTo>
                  <a:lnTo>
                    <a:pt x="3301" y="626"/>
                  </a:lnTo>
                  <a:lnTo>
                    <a:pt x="3297" y="633"/>
                  </a:lnTo>
                  <a:lnTo>
                    <a:pt x="3288" y="642"/>
                  </a:lnTo>
                  <a:lnTo>
                    <a:pt x="3281" y="640"/>
                  </a:lnTo>
                  <a:lnTo>
                    <a:pt x="3279" y="633"/>
                  </a:lnTo>
                  <a:lnTo>
                    <a:pt x="3272" y="640"/>
                  </a:lnTo>
                  <a:lnTo>
                    <a:pt x="3274" y="645"/>
                  </a:lnTo>
                  <a:lnTo>
                    <a:pt x="3268" y="659"/>
                  </a:lnTo>
                  <a:lnTo>
                    <a:pt x="3262" y="667"/>
                  </a:lnTo>
                  <a:lnTo>
                    <a:pt x="3256" y="683"/>
                  </a:lnTo>
                  <a:lnTo>
                    <a:pt x="3249" y="683"/>
                  </a:lnTo>
                  <a:lnTo>
                    <a:pt x="3247" y="694"/>
                  </a:lnTo>
                  <a:lnTo>
                    <a:pt x="3253" y="702"/>
                  </a:lnTo>
                  <a:lnTo>
                    <a:pt x="3246" y="708"/>
                  </a:lnTo>
                  <a:lnTo>
                    <a:pt x="3236" y="691"/>
                  </a:lnTo>
                  <a:lnTo>
                    <a:pt x="3222" y="684"/>
                  </a:lnTo>
                  <a:lnTo>
                    <a:pt x="3221" y="674"/>
                  </a:lnTo>
                  <a:lnTo>
                    <a:pt x="3204" y="667"/>
                  </a:lnTo>
                  <a:lnTo>
                    <a:pt x="3203" y="668"/>
                  </a:lnTo>
                  <a:lnTo>
                    <a:pt x="3209" y="681"/>
                  </a:lnTo>
                  <a:lnTo>
                    <a:pt x="3194" y="690"/>
                  </a:lnTo>
                  <a:lnTo>
                    <a:pt x="3197" y="699"/>
                  </a:lnTo>
                  <a:lnTo>
                    <a:pt x="3192" y="701"/>
                  </a:lnTo>
                  <a:lnTo>
                    <a:pt x="3193" y="707"/>
                  </a:lnTo>
                  <a:lnTo>
                    <a:pt x="3222" y="711"/>
                  </a:lnTo>
                  <a:lnTo>
                    <a:pt x="3229" y="717"/>
                  </a:lnTo>
                  <a:lnTo>
                    <a:pt x="3242" y="724"/>
                  </a:lnTo>
                  <a:lnTo>
                    <a:pt x="3238" y="728"/>
                  </a:lnTo>
                  <a:lnTo>
                    <a:pt x="3238" y="735"/>
                  </a:lnTo>
                  <a:lnTo>
                    <a:pt x="3242" y="739"/>
                  </a:lnTo>
                  <a:lnTo>
                    <a:pt x="3240" y="743"/>
                  </a:lnTo>
                  <a:lnTo>
                    <a:pt x="3227" y="740"/>
                  </a:lnTo>
                  <a:lnTo>
                    <a:pt x="3224" y="744"/>
                  </a:lnTo>
                  <a:lnTo>
                    <a:pt x="3211" y="750"/>
                  </a:lnTo>
                  <a:lnTo>
                    <a:pt x="3215" y="756"/>
                  </a:lnTo>
                  <a:lnTo>
                    <a:pt x="3204" y="756"/>
                  </a:lnTo>
                  <a:lnTo>
                    <a:pt x="3202" y="761"/>
                  </a:lnTo>
                  <a:lnTo>
                    <a:pt x="3203" y="771"/>
                  </a:lnTo>
                  <a:lnTo>
                    <a:pt x="3209" y="777"/>
                  </a:lnTo>
                  <a:lnTo>
                    <a:pt x="3246" y="788"/>
                  </a:lnTo>
                  <a:lnTo>
                    <a:pt x="3249" y="814"/>
                  </a:lnTo>
                  <a:lnTo>
                    <a:pt x="3253" y="821"/>
                  </a:lnTo>
                  <a:lnTo>
                    <a:pt x="3259" y="826"/>
                  </a:lnTo>
                  <a:lnTo>
                    <a:pt x="3254" y="832"/>
                  </a:lnTo>
                  <a:lnTo>
                    <a:pt x="3242" y="828"/>
                  </a:lnTo>
                  <a:lnTo>
                    <a:pt x="3242" y="831"/>
                  </a:lnTo>
                  <a:lnTo>
                    <a:pt x="3245" y="839"/>
                  </a:lnTo>
                  <a:lnTo>
                    <a:pt x="3240" y="841"/>
                  </a:lnTo>
                  <a:lnTo>
                    <a:pt x="3242" y="847"/>
                  </a:lnTo>
                  <a:lnTo>
                    <a:pt x="3247" y="850"/>
                  </a:lnTo>
                  <a:lnTo>
                    <a:pt x="3247" y="856"/>
                  </a:lnTo>
                  <a:lnTo>
                    <a:pt x="3237" y="861"/>
                  </a:lnTo>
                  <a:lnTo>
                    <a:pt x="3215" y="863"/>
                  </a:lnTo>
                  <a:lnTo>
                    <a:pt x="3202" y="872"/>
                  </a:lnTo>
                  <a:lnTo>
                    <a:pt x="3189" y="871"/>
                  </a:lnTo>
                  <a:lnTo>
                    <a:pt x="3182" y="874"/>
                  </a:lnTo>
                  <a:lnTo>
                    <a:pt x="3179" y="883"/>
                  </a:lnTo>
                  <a:lnTo>
                    <a:pt x="3166" y="894"/>
                  </a:lnTo>
                  <a:lnTo>
                    <a:pt x="3148" y="889"/>
                  </a:lnTo>
                  <a:lnTo>
                    <a:pt x="3145" y="883"/>
                  </a:lnTo>
                  <a:lnTo>
                    <a:pt x="3143" y="883"/>
                  </a:lnTo>
                  <a:lnTo>
                    <a:pt x="3130" y="888"/>
                  </a:lnTo>
                  <a:lnTo>
                    <a:pt x="3105" y="893"/>
                  </a:lnTo>
                  <a:lnTo>
                    <a:pt x="3082" y="900"/>
                  </a:lnTo>
                  <a:lnTo>
                    <a:pt x="3035" y="906"/>
                  </a:lnTo>
                  <a:lnTo>
                    <a:pt x="3026" y="900"/>
                  </a:lnTo>
                  <a:lnTo>
                    <a:pt x="3007" y="904"/>
                  </a:lnTo>
                  <a:lnTo>
                    <a:pt x="2989" y="901"/>
                  </a:lnTo>
                  <a:lnTo>
                    <a:pt x="2952" y="912"/>
                  </a:lnTo>
                  <a:lnTo>
                    <a:pt x="2952" y="917"/>
                  </a:lnTo>
                  <a:lnTo>
                    <a:pt x="2950" y="920"/>
                  </a:lnTo>
                  <a:lnTo>
                    <a:pt x="2939" y="914"/>
                  </a:lnTo>
                  <a:lnTo>
                    <a:pt x="2929" y="918"/>
                  </a:lnTo>
                  <a:lnTo>
                    <a:pt x="2928" y="922"/>
                  </a:lnTo>
                  <a:lnTo>
                    <a:pt x="2912" y="926"/>
                  </a:lnTo>
                  <a:lnTo>
                    <a:pt x="2913" y="936"/>
                  </a:lnTo>
                  <a:lnTo>
                    <a:pt x="2917" y="944"/>
                  </a:lnTo>
                  <a:lnTo>
                    <a:pt x="2920" y="943"/>
                  </a:lnTo>
                  <a:lnTo>
                    <a:pt x="2921" y="938"/>
                  </a:lnTo>
                  <a:lnTo>
                    <a:pt x="2926" y="939"/>
                  </a:lnTo>
                  <a:lnTo>
                    <a:pt x="2924" y="947"/>
                  </a:lnTo>
                  <a:lnTo>
                    <a:pt x="2912" y="958"/>
                  </a:lnTo>
                  <a:lnTo>
                    <a:pt x="2912" y="964"/>
                  </a:lnTo>
                  <a:lnTo>
                    <a:pt x="2904" y="960"/>
                  </a:lnTo>
                  <a:lnTo>
                    <a:pt x="2901" y="966"/>
                  </a:lnTo>
                  <a:lnTo>
                    <a:pt x="2904" y="975"/>
                  </a:lnTo>
                  <a:lnTo>
                    <a:pt x="2913" y="977"/>
                  </a:lnTo>
                  <a:lnTo>
                    <a:pt x="2913" y="987"/>
                  </a:lnTo>
                  <a:lnTo>
                    <a:pt x="2901" y="996"/>
                  </a:lnTo>
                  <a:lnTo>
                    <a:pt x="2918" y="1009"/>
                  </a:lnTo>
                  <a:lnTo>
                    <a:pt x="2917" y="1014"/>
                  </a:lnTo>
                  <a:lnTo>
                    <a:pt x="2923" y="1019"/>
                  </a:lnTo>
                  <a:lnTo>
                    <a:pt x="2926" y="1018"/>
                  </a:lnTo>
                  <a:lnTo>
                    <a:pt x="2931" y="1040"/>
                  </a:lnTo>
                  <a:lnTo>
                    <a:pt x="2937" y="1046"/>
                  </a:lnTo>
                  <a:lnTo>
                    <a:pt x="2934" y="1052"/>
                  </a:lnTo>
                  <a:lnTo>
                    <a:pt x="2933" y="1058"/>
                  </a:lnTo>
                  <a:lnTo>
                    <a:pt x="2929" y="1066"/>
                  </a:lnTo>
                  <a:lnTo>
                    <a:pt x="2924" y="1082"/>
                  </a:lnTo>
                  <a:lnTo>
                    <a:pt x="2925" y="1097"/>
                  </a:lnTo>
                  <a:lnTo>
                    <a:pt x="2930" y="1105"/>
                  </a:lnTo>
                  <a:lnTo>
                    <a:pt x="2930" y="1122"/>
                  </a:lnTo>
                  <a:lnTo>
                    <a:pt x="2935" y="1133"/>
                  </a:lnTo>
                  <a:lnTo>
                    <a:pt x="2949" y="1149"/>
                  </a:lnTo>
                  <a:lnTo>
                    <a:pt x="2962" y="1153"/>
                  </a:lnTo>
                  <a:lnTo>
                    <a:pt x="2987" y="1157"/>
                  </a:lnTo>
                  <a:lnTo>
                    <a:pt x="3001" y="1168"/>
                  </a:lnTo>
                  <a:lnTo>
                    <a:pt x="3009" y="1168"/>
                  </a:lnTo>
                  <a:lnTo>
                    <a:pt x="3015" y="1184"/>
                  </a:lnTo>
                  <a:lnTo>
                    <a:pt x="3010" y="1196"/>
                  </a:lnTo>
                  <a:lnTo>
                    <a:pt x="3006" y="1200"/>
                  </a:lnTo>
                  <a:lnTo>
                    <a:pt x="3017" y="1203"/>
                  </a:lnTo>
                  <a:lnTo>
                    <a:pt x="3023" y="1211"/>
                  </a:lnTo>
                  <a:lnTo>
                    <a:pt x="3031" y="1227"/>
                  </a:lnTo>
                  <a:lnTo>
                    <a:pt x="3041" y="1233"/>
                  </a:lnTo>
                  <a:lnTo>
                    <a:pt x="3060" y="1239"/>
                  </a:lnTo>
                  <a:lnTo>
                    <a:pt x="3069" y="1246"/>
                  </a:lnTo>
                  <a:lnTo>
                    <a:pt x="3073" y="1239"/>
                  </a:lnTo>
                  <a:lnTo>
                    <a:pt x="3076" y="1254"/>
                  </a:lnTo>
                  <a:lnTo>
                    <a:pt x="3084" y="1272"/>
                  </a:lnTo>
                  <a:lnTo>
                    <a:pt x="3084" y="1282"/>
                  </a:lnTo>
                  <a:lnTo>
                    <a:pt x="3080" y="1302"/>
                  </a:lnTo>
                  <a:lnTo>
                    <a:pt x="3069" y="1312"/>
                  </a:lnTo>
                  <a:lnTo>
                    <a:pt x="3068" y="1329"/>
                  </a:lnTo>
                  <a:lnTo>
                    <a:pt x="3060" y="1343"/>
                  </a:lnTo>
                  <a:lnTo>
                    <a:pt x="3064" y="1358"/>
                  </a:lnTo>
                  <a:lnTo>
                    <a:pt x="3063" y="1372"/>
                  </a:lnTo>
                  <a:lnTo>
                    <a:pt x="3079" y="1394"/>
                  </a:lnTo>
                  <a:lnTo>
                    <a:pt x="3082" y="1426"/>
                  </a:lnTo>
                  <a:lnTo>
                    <a:pt x="3087" y="1440"/>
                  </a:lnTo>
                  <a:lnTo>
                    <a:pt x="3090" y="1459"/>
                  </a:lnTo>
                  <a:lnTo>
                    <a:pt x="3090" y="1474"/>
                  </a:lnTo>
                  <a:lnTo>
                    <a:pt x="3085" y="1487"/>
                  </a:lnTo>
                  <a:lnTo>
                    <a:pt x="3075" y="1501"/>
                  </a:lnTo>
                  <a:lnTo>
                    <a:pt x="3063" y="1504"/>
                  </a:lnTo>
                  <a:lnTo>
                    <a:pt x="3055" y="1501"/>
                  </a:lnTo>
                  <a:lnTo>
                    <a:pt x="3054" y="1509"/>
                  </a:lnTo>
                  <a:lnTo>
                    <a:pt x="3063" y="1530"/>
                  </a:lnTo>
                  <a:lnTo>
                    <a:pt x="3059" y="1539"/>
                  </a:lnTo>
                  <a:lnTo>
                    <a:pt x="3035" y="1529"/>
                  </a:lnTo>
                  <a:lnTo>
                    <a:pt x="3017" y="1528"/>
                  </a:lnTo>
                  <a:lnTo>
                    <a:pt x="3006" y="1517"/>
                  </a:lnTo>
                  <a:lnTo>
                    <a:pt x="3004" y="1504"/>
                  </a:lnTo>
                  <a:lnTo>
                    <a:pt x="3004" y="1458"/>
                  </a:lnTo>
                  <a:lnTo>
                    <a:pt x="3012" y="1428"/>
                  </a:lnTo>
                  <a:lnTo>
                    <a:pt x="3009" y="1422"/>
                  </a:lnTo>
                  <a:lnTo>
                    <a:pt x="3007" y="1393"/>
                  </a:lnTo>
                  <a:lnTo>
                    <a:pt x="3010" y="1379"/>
                  </a:lnTo>
                  <a:lnTo>
                    <a:pt x="3009" y="1362"/>
                  </a:lnTo>
                  <a:lnTo>
                    <a:pt x="3007" y="1352"/>
                  </a:lnTo>
                  <a:lnTo>
                    <a:pt x="3015" y="1340"/>
                  </a:lnTo>
                  <a:lnTo>
                    <a:pt x="3047" y="1319"/>
                  </a:lnTo>
                  <a:lnTo>
                    <a:pt x="3049" y="1313"/>
                  </a:lnTo>
                  <a:lnTo>
                    <a:pt x="3049" y="1300"/>
                  </a:lnTo>
                  <a:lnTo>
                    <a:pt x="3052" y="1288"/>
                  </a:lnTo>
                  <a:lnTo>
                    <a:pt x="3060" y="1287"/>
                  </a:lnTo>
                  <a:lnTo>
                    <a:pt x="3063" y="1270"/>
                  </a:lnTo>
                  <a:lnTo>
                    <a:pt x="3039" y="1254"/>
                  </a:lnTo>
                  <a:lnTo>
                    <a:pt x="3010" y="1264"/>
                  </a:lnTo>
                  <a:lnTo>
                    <a:pt x="2982" y="1267"/>
                  </a:lnTo>
                  <a:lnTo>
                    <a:pt x="2966" y="1260"/>
                  </a:lnTo>
                  <a:lnTo>
                    <a:pt x="2955" y="1248"/>
                  </a:lnTo>
                  <a:lnTo>
                    <a:pt x="2952" y="1250"/>
                  </a:lnTo>
                  <a:lnTo>
                    <a:pt x="2945" y="1235"/>
                  </a:lnTo>
                  <a:lnTo>
                    <a:pt x="2931" y="1219"/>
                  </a:lnTo>
                  <a:lnTo>
                    <a:pt x="2928" y="1212"/>
                  </a:lnTo>
                  <a:lnTo>
                    <a:pt x="2928" y="1203"/>
                  </a:lnTo>
                  <a:lnTo>
                    <a:pt x="2902" y="1191"/>
                  </a:lnTo>
                  <a:lnTo>
                    <a:pt x="2880" y="1174"/>
                  </a:lnTo>
                  <a:lnTo>
                    <a:pt x="2871" y="1163"/>
                  </a:lnTo>
                  <a:lnTo>
                    <a:pt x="2844" y="1149"/>
                  </a:lnTo>
                  <a:lnTo>
                    <a:pt x="2792" y="1148"/>
                  </a:lnTo>
                  <a:lnTo>
                    <a:pt x="2777" y="1151"/>
                  </a:lnTo>
                  <a:lnTo>
                    <a:pt x="2763" y="1171"/>
                  </a:lnTo>
                  <a:lnTo>
                    <a:pt x="2741" y="1181"/>
                  </a:lnTo>
                  <a:lnTo>
                    <a:pt x="2737" y="1201"/>
                  </a:lnTo>
                  <a:lnTo>
                    <a:pt x="2764" y="1202"/>
                  </a:lnTo>
                  <a:lnTo>
                    <a:pt x="2778" y="1213"/>
                  </a:lnTo>
                  <a:lnTo>
                    <a:pt x="2773" y="1227"/>
                  </a:lnTo>
                  <a:lnTo>
                    <a:pt x="2763" y="1240"/>
                  </a:lnTo>
                  <a:lnTo>
                    <a:pt x="2743" y="1246"/>
                  </a:lnTo>
                  <a:lnTo>
                    <a:pt x="2729" y="1259"/>
                  </a:lnTo>
                  <a:lnTo>
                    <a:pt x="2708" y="1265"/>
                  </a:lnTo>
                  <a:lnTo>
                    <a:pt x="2708" y="1249"/>
                  </a:lnTo>
                  <a:lnTo>
                    <a:pt x="2692" y="1233"/>
                  </a:lnTo>
                  <a:lnTo>
                    <a:pt x="2683" y="1217"/>
                  </a:lnTo>
                  <a:lnTo>
                    <a:pt x="2672" y="1218"/>
                  </a:lnTo>
                  <a:lnTo>
                    <a:pt x="2662" y="1232"/>
                  </a:lnTo>
                  <a:lnTo>
                    <a:pt x="2668" y="1239"/>
                  </a:lnTo>
                  <a:lnTo>
                    <a:pt x="2673" y="1260"/>
                  </a:lnTo>
                  <a:lnTo>
                    <a:pt x="2678" y="1275"/>
                  </a:lnTo>
                  <a:lnTo>
                    <a:pt x="2681" y="1287"/>
                  </a:lnTo>
                  <a:lnTo>
                    <a:pt x="2687" y="1289"/>
                  </a:lnTo>
                  <a:lnTo>
                    <a:pt x="2709" y="1308"/>
                  </a:lnTo>
                  <a:lnTo>
                    <a:pt x="2724" y="1314"/>
                  </a:lnTo>
                  <a:lnTo>
                    <a:pt x="2732" y="1326"/>
                  </a:lnTo>
                  <a:lnTo>
                    <a:pt x="2741" y="1327"/>
                  </a:lnTo>
                  <a:lnTo>
                    <a:pt x="2747" y="1335"/>
                  </a:lnTo>
                  <a:lnTo>
                    <a:pt x="2757" y="1329"/>
                  </a:lnTo>
                  <a:lnTo>
                    <a:pt x="2767" y="1319"/>
                  </a:lnTo>
                  <a:lnTo>
                    <a:pt x="2764" y="1334"/>
                  </a:lnTo>
                  <a:lnTo>
                    <a:pt x="2769" y="1341"/>
                  </a:lnTo>
                  <a:lnTo>
                    <a:pt x="2780" y="1337"/>
                  </a:lnTo>
                  <a:lnTo>
                    <a:pt x="2781" y="1367"/>
                  </a:lnTo>
                  <a:lnTo>
                    <a:pt x="2795" y="1383"/>
                  </a:lnTo>
                  <a:lnTo>
                    <a:pt x="2795" y="1393"/>
                  </a:lnTo>
                  <a:lnTo>
                    <a:pt x="2779" y="1390"/>
                  </a:lnTo>
                  <a:lnTo>
                    <a:pt x="2769" y="1384"/>
                  </a:lnTo>
                  <a:lnTo>
                    <a:pt x="2762" y="1377"/>
                  </a:lnTo>
                  <a:lnTo>
                    <a:pt x="2758" y="1367"/>
                  </a:lnTo>
                  <a:lnTo>
                    <a:pt x="2748" y="1358"/>
                  </a:lnTo>
                  <a:lnTo>
                    <a:pt x="2713" y="1354"/>
                  </a:lnTo>
                  <a:lnTo>
                    <a:pt x="2702" y="1348"/>
                  </a:lnTo>
                  <a:lnTo>
                    <a:pt x="2668" y="1345"/>
                  </a:lnTo>
                  <a:lnTo>
                    <a:pt x="2636" y="1332"/>
                  </a:lnTo>
                  <a:lnTo>
                    <a:pt x="2627" y="1325"/>
                  </a:lnTo>
                  <a:lnTo>
                    <a:pt x="2617" y="1310"/>
                  </a:lnTo>
                  <a:lnTo>
                    <a:pt x="2619" y="1307"/>
                  </a:lnTo>
                  <a:lnTo>
                    <a:pt x="2633" y="1304"/>
                  </a:lnTo>
                  <a:lnTo>
                    <a:pt x="2634" y="1299"/>
                  </a:lnTo>
                  <a:lnTo>
                    <a:pt x="2633" y="1278"/>
                  </a:lnTo>
                  <a:lnTo>
                    <a:pt x="2622" y="1256"/>
                  </a:lnTo>
                  <a:lnTo>
                    <a:pt x="2621" y="1246"/>
                  </a:lnTo>
                  <a:lnTo>
                    <a:pt x="2627" y="1222"/>
                  </a:lnTo>
                  <a:lnTo>
                    <a:pt x="2618" y="1211"/>
                  </a:lnTo>
                  <a:lnTo>
                    <a:pt x="2627" y="1202"/>
                  </a:lnTo>
                  <a:lnTo>
                    <a:pt x="2641" y="1163"/>
                  </a:lnTo>
                  <a:lnTo>
                    <a:pt x="2634" y="1137"/>
                  </a:lnTo>
                  <a:lnTo>
                    <a:pt x="2632" y="1120"/>
                  </a:lnTo>
                  <a:lnTo>
                    <a:pt x="2640" y="1115"/>
                  </a:lnTo>
                  <a:lnTo>
                    <a:pt x="2630" y="1100"/>
                  </a:lnTo>
                  <a:lnTo>
                    <a:pt x="2628" y="1090"/>
                  </a:lnTo>
                  <a:lnTo>
                    <a:pt x="2629" y="1082"/>
                  </a:lnTo>
                  <a:lnTo>
                    <a:pt x="2613" y="1066"/>
                  </a:lnTo>
                  <a:lnTo>
                    <a:pt x="2608" y="1055"/>
                  </a:lnTo>
                  <a:lnTo>
                    <a:pt x="2593" y="1063"/>
                  </a:lnTo>
                  <a:lnTo>
                    <a:pt x="2595" y="1074"/>
                  </a:lnTo>
                  <a:lnTo>
                    <a:pt x="2602" y="1094"/>
                  </a:lnTo>
                  <a:lnTo>
                    <a:pt x="2607" y="1115"/>
                  </a:lnTo>
                  <a:lnTo>
                    <a:pt x="2607" y="1160"/>
                  </a:lnTo>
                  <a:lnTo>
                    <a:pt x="2598" y="1176"/>
                  </a:lnTo>
                  <a:lnTo>
                    <a:pt x="2566" y="1207"/>
                  </a:lnTo>
                  <a:lnTo>
                    <a:pt x="2546" y="1217"/>
                  </a:lnTo>
                  <a:lnTo>
                    <a:pt x="2516" y="1239"/>
                  </a:lnTo>
                  <a:lnTo>
                    <a:pt x="2517" y="1253"/>
                  </a:lnTo>
                  <a:lnTo>
                    <a:pt x="2517" y="1261"/>
                  </a:lnTo>
                  <a:lnTo>
                    <a:pt x="2514" y="1272"/>
                  </a:lnTo>
                  <a:lnTo>
                    <a:pt x="2498" y="1289"/>
                  </a:lnTo>
                  <a:lnTo>
                    <a:pt x="2498" y="1298"/>
                  </a:lnTo>
                  <a:lnTo>
                    <a:pt x="2519" y="1321"/>
                  </a:lnTo>
                  <a:lnTo>
                    <a:pt x="2532" y="1343"/>
                  </a:lnTo>
                  <a:lnTo>
                    <a:pt x="2541" y="1362"/>
                  </a:lnTo>
                  <a:lnTo>
                    <a:pt x="2547" y="1395"/>
                  </a:lnTo>
                  <a:lnTo>
                    <a:pt x="2560" y="1417"/>
                  </a:lnTo>
                  <a:lnTo>
                    <a:pt x="2569" y="1438"/>
                  </a:lnTo>
                  <a:lnTo>
                    <a:pt x="2569" y="1448"/>
                  </a:lnTo>
                  <a:lnTo>
                    <a:pt x="2565" y="1468"/>
                  </a:lnTo>
                  <a:lnTo>
                    <a:pt x="2557" y="1488"/>
                  </a:lnTo>
                  <a:lnTo>
                    <a:pt x="2555" y="1496"/>
                  </a:lnTo>
                  <a:lnTo>
                    <a:pt x="2541" y="1514"/>
                  </a:lnTo>
                  <a:lnTo>
                    <a:pt x="2538" y="1528"/>
                  </a:lnTo>
                  <a:lnTo>
                    <a:pt x="2539" y="1545"/>
                  </a:lnTo>
                  <a:lnTo>
                    <a:pt x="2532" y="1555"/>
                  </a:lnTo>
                  <a:lnTo>
                    <a:pt x="2530" y="1568"/>
                  </a:lnTo>
                  <a:lnTo>
                    <a:pt x="2527" y="1588"/>
                  </a:lnTo>
                  <a:lnTo>
                    <a:pt x="2541" y="1611"/>
                  </a:lnTo>
                  <a:lnTo>
                    <a:pt x="2548" y="1632"/>
                  </a:lnTo>
                  <a:lnTo>
                    <a:pt x="2546" y="1647"/>
                  </a:lnTo>
                  <a:lnTo>
                    <a:pt x="2539" y="1664"/>
                  </a:lnTo>
                  <a:lnTo>
                    <a:pt x="2538" y="1673"/>
                  </a:lnTo>
                  <a:lnTo>
                    <a:pt x="2547" y="1689"/>
                  </a:lnTo>
                  <a:lnTo>
                    <a:pt x="2559" y="1691"/>
                  </a:lnTo>
                  <a:lnTo>
                    <a:pt x="2575" y="1686"/>
                  </a:lnTo>
                  <a:lnTo>
                    <a:pt x="2586" y="1686"/>
                  </a:lnTo>
                  <a:lnTo>
                    <a:pt x="2600" y="1691"/>
                  </a:lnTo>
                  <a:lnTo>
                    <a:pt x="2616" y="1694"/>
                  </a:lnTo>
                  <a:lnTo>
                    <a:pt x="2618" y="1685"/>
                  </a:lnTo>
                  <a:lnTo>
                    <a:pt x="2641" y="1670"/>
                  </a:lnTo>
                  <a:lnTo>
                    <a:pt x="2665" y="1670"/>
                  </a:lnTo>
                  <a:lnTo>
                    <a:pt x="2698" y="1690"/>
                  </a:lnTo>
                  <a:lnTo>
                    <a:pt x="2708" y="1700"/>
                  </a:lnTo>
                  <a:lnTo>
                    <a:pt x="2734" y="1716"/>
                  </a:lnTo>
                  <a:lnTo>
                    <a:pt x="2753" y="1724"/>
                  </a:lnTo>
                  <a:lnTo>
                    <a:pt x="2758" y="1734"/>
                  </a:lnTo>
                  <a:lnTo>
                    <a:pt x="2758" y="1750"/>
                  </a:lnTo>
                  <a:lnTo>
                    <a:pt x="2757" y="1761"/>
                  </a:lnTo>
                  <a:lnTo>
                    <a:pt x="2775" y="1802"/>
                  </a:lnTo>
                  <a:lnTo>
                    <a:pt x="2779" y="1802"/>
                  </a:lnTo>
                  <a:lnTo>
                    <a:pt x="2780" y="1814"/>
                  </a:lnTo>
                  <a:lnTo>
                    <a:pt x="2774" y="1822"/>
                  </a:lnTo>
                  <a:lnTo>
                    <a:pt x="2761" y="1824"/>
                  </a:lnTo>
                  <a:lnTo>
                    <a:pt x="2750" y="1832"/>
                  </a:lnTo>
                  <a:lnTo>
                    <a:pt x="2746" y="1845"/>
                  </a:lnTo>
                  <a:lnTo>
                    <a:pt x="2745" y="1868"/>
                  </a:lnTo>
                  <a:lnTo>
                    <a:pt x="2747" y="1886"/>
                  </a:lnTo>
                  <a:lnTo>
                    <a:pt x="2751" y="1896"/>
                  </a:lnTo>
                  <a:lnTo>
                    <a:pt x="2763" y="1894"/>
                  </a:lnTo>
                  <a:lnTo>
                    <a:pt x="2781" y="1904"/>
                  </a:lnTo>
                  <a:lnTo>
                    <a:pt x="2800" y="1902"/>
                  </a:lnTo>
                  <a:lnTo>
                    <a:pt x="2820" y="1915"/>
                  </a:lnTo>
                  <a:lnTo>
                    <a:pt x="2817" y="1918"/>
                  </a:lnTo>
                  <a:lnTo>
                    <a:pt x="2792" y="1923"/>
                  </a:lnTo>
                  <a:lnTo>
                    <a:pt x="2779" y="1920"/>
                  </a:lnTo>
                  <a:lnTo>
                    <a:pt x="2754" y="1921"/>
                  </a:lnTo>
                  <a:lnTo>
                    <a:pt x="2752" y="1912"/>
                  </a:lnTo>
                  <a:lnTo>
                    <a:pt x="2748" y="1905"/>
                  </a:lnTo>
                  <a:lnTo>
                    <a:pt x="2727" y="1894"/>
                  </a:lnTo>
                  <a:lnTo>
                    <a:pt x="2726" y="1883"/>
                  </a:lnTo>
                  <a:lnTo>
                    <a:pt x="2730" y="1878"/>
                  </a:lnTo>
                  <a:lnTo>
                    <a:pt x="2732" y="1868"/>
                  </a:lnTo>
                  <a:lnTo>
                    <a:pt x="2731" y="1857"/>
                  </a:lnTo>
                  <a:lnTo>
                    <a:pt x="2732" y="1842"/>
                  </a:lnTo>
                  <a:lnTo>
                    <a:pt x="2740" y="1825"/>
                  </a:lnTo>
                  <a:lnTo>
                    <a:pt x="2736" y="1821"/>
                  </a:lnTo>
                  <a:lnTo>
                    <a:pt x="2730" y="1824"/>
                  </a:lnTo>
                  <a:lnTo>
                    <a:pt x="2729" y="1814"/>
                  </a:lnTo>
                  <a:lnTo>
                    <a:pt x="2732" y="1800"/>
                  </a:lnTo>
                  <a:lnTo>
                    <a:pt x="2734" y="1798"/>
                  </a:lnTo>
                  <a:lnTo>
                    <a:pt x="2732" y="1791"/>
                  </a:lnTo>
                  <a:lnTo>
                    <a:pt x="2735" y="1783"/>
                  </a:lnTo>
                  <a:lnTo>
                    <a:pt x="2732" y="1776"/>
                  </a:lnTo>
                  <a:lnTo>
                    <a:pt x="2726" y="1767"/>
                  </a:lnTo>
                  <a:lnTo>
                    <a:pt x="2718" y="1762"/>
                  </a:lnTo>
                  <a:lnTo>
                    <a:pt x="2713" y="1754"/>
                  </a:lnTo>
                  <a:lnTo>
                    <a:pt x="2703" y="1749"/>
                  </a:lnTo>
                  <a:lnTo>
                    <a:pt x="2699" y="1739"/>
                  </a:lnTo>
                  <a:lnTo>
                    <a:pt x="2700" y="1727"/>
                  </a:lnTo>
                  <a:lnTo>
                    <a:pt x="2694" y="1708"/>
                  </a:lnTo>
                  <a:lnTo>
                    <a:pt x="2667" y="1712"/>
                  </a:lnTo>
                  <a:lnTo>
                    <a:pt x="2652" y="1718"/>
                  </a:lnTo>
                  <a:lnTo>
                    <a:pt x="2621" y="1724"/>
                  </a:lnTo>
                  <a:lnTo>
                    <a:pt x="2602" y="1737"/>
                  </a:lnTo>
                  <a:lnTo>
                    <a:pt x="2582" y="1744"/>
                  </a:lnTo>
                  <a:lnTo>
                    <a:pt x="2574" y="1750"/>
                  </a:lnTo>
                  <a:lnTo>
                    <a:pt x="2574" y="1760"/>
                  </a:lnTo>
                  <a:lnTo>
                    <a:pt x="2576" y="1772"/>
                  </a:lnTo>
                  <a:lnTo>
                    <a:pt x="2573" y="1786"/>
                  </a:lnTo>
                  <a:lnTo>
                    <a:pt x="2566" y="1794"/>
                  </a:lnTo>
                  <a:lnTo>
                    <a:pt x="2570" y="1805"/>
                  </a:lnTo>
                  <a:lnTo>
                    <a:pt x="2575" y="1808"/>
                  </a:lnTo>
                  <a:lnTo>
                    <a:pt x="2579" y="1818"/>
                  </a:lnTo>
                  <a:lnTo>
                    <a:pt x="2585" y="1825"/>
                  </a:lnTo>
                  <a:lnTo>
                    <a:pt x="2584" y="1835"/>
                  </a:lnTo>
                  <a:lnTo>
                    <a:pt x="2590" y="1842"/>
                  </a:lnTo>
                  <a:lnTo>
                    <a:pt x="2593" y="1854"/>
                  </a:lnTo>
                  <a:lnTo>
                    <a:pt x="2595" y="1873"/>
                  </a:lnTo>
                  <a:lnTo>
                    <a:pt x="2590" y="1900"/>
                  </a:lnTo>
                  <a:lnTo>
                    <a:pt x="2576" y="1911"/>
                  </a:lnTo>
                  <a:lnTo>
                    <a:pt x="2547" y="1948"/>
                  </a:lnTo>
                  <a:lnTo>
                    <a:pt x="2544" y="1954"/>
                  </a:lnTo>
                  <a:lnTo>
                    <a:pt x="2544" y="1969"/>
                  </a:lnTo>
                  <a:lnTo>
                    <a:pt x="2541" y="1988"/>
                  </a:lnTo>
                  <a:lnTo>
                    <a:pt x="2525" y="2013"/>
                  </a:lnTo>
                  <a:lnTo>
                    <a:pt x="2515" y="2023"/>
                  </a:lnTo>
                  <a:lnTo>
                    <a:pt x="2499" y="2031"/>
                  </a:lnTo>
                  <a:lnTo>
                    <a:pt x="2490" y="2042"/>
                  </a:lnTo>
                  <a:lnTo>
                    <a:pt x="2462" y="2053"/>
                  </a:lnTo>
                  <a:lnTo>
                    <a:pt x="2457" y="2061"/>
                  </a:lnTo>
                  <a:lnTo>
                    <a:pt x="2465" y="2078"/>
                  </a:lnTo>
                  <a:lnTo>
                    <a:pt x="2458" y="2098"/>
                  </a:lnTo>
                  <a:lnTo>
                    <a:pt x="2445" y="2103"/>
                  </a:lnTo>
                  <a:lnTo>
                    <a:pt x="2407" y="2085"/>
                  </a:lnTo>
                  <a:lnTo>
                    <a:pt x="2387" y="2083"/>
                  </a:lnTo>
                  <a:lnTo>
                    <a:pt x="2374" y="2087"/>
                  </a:lnTo>
                  <a:lnTo>
                    <a:pt x="2363" y="2088"/>
                  </a:lnTo>
                  <a:lnTo>
                    <a:pt x="2338" y="2083"/>
                  </a:lnTo>
                  <a:lnTo>
                    <a:pt x="2334" y="2080"/>
                  </a:lnTo>
                  <a:lnTo>
                    <a:pt x="2334" y="2071"/>
                  </a:lnTo>
                  <a:lnTo>
                    <a:pt x="2337" y="2064"/>
                  </a:lnTo>
                  <a:lnTo>
                    <a:pt x="2334" y="2040"/>
                  </a:lnTo>
                  <a:lnTo>
                    <a:pt x="2321" y="2037"/>
                  </a:lnTo>
                  <a:lnTo>
                    <a:pt x="2318" y="2030"/>
                  </a:lnTo>
                  <a:lnTo>
                    <a:pt x="2321" y="2026"/>
                  </a:lnTo>
                  <a:lnTo>
                    <a:pt x="2332" y="2021"/>
                  </a:lnTo>
                  <a:lnTo>
                    <a:pt x="2343" y="2030"/>
                  </a:lnTo>
                  <a:lnTo>
                    <a:pt x="2347" y="2037"/>
                  </a:lnTo>
                  <a:lnTo>
                    <a:pt x="2360" y="2037"/>
                  </a:lnTo>
                  <a:lnTo>
                    <a:pt x="2366" y="2028"/>
                  </a:lnTo>
                  <a:lnTo>
                    <a:pt x="2375" y="2028"/>
                  </a:lnTo>
                  <a:lnTo>
                    <a:pt x="2385" y="2012"/>
                  </a:lnTo>
                  <a:lnTo>
                    <a:pt x="2393" y="2018"/>
                  </a:lnTo>
                  <a:lnTo>
                    <a:pt x="2407" y="2012"/>
                  </a:lnTo>
                  <a:lnTo>
                    <a:pt x="2409" y="2005"/>
                  </a:lnTo>
                  <a:lnTo>
                    <a:pt x="2415" y="2003"/>
                  </a:lnTo>
                  <a:lnTo>
                    <a:pt x="2424" y="2004"/>
                  </a:lnTo>
                  <a:lnTo>
                    <a:pt x="2439" y="2001"/>
                  </a:lnTo>
                  <a:lnTo>
                    <a:pt x="2445" y="1992"/>
                  </a:lnTo>
                  <a:lnTo>
                    <a:pt x="2439" y="1983"/>
                  </a:lnTo>
                  <a:lnTo>
                    <a:pt x="2422" y="1983"/>
                  </a:lnTo>
                  <a:lnTo>
                    <a:pt x="2415" y="1988"/>
                  </a:lnTo>
                  <a:lnTo>
                    <a:pt x="2407" y="1982"/>
                  </a:lnTo>
                  <a:lnTo>
                    <a:pt x="2408" y="1969"/>
                  </a:lnTo>
                  <a:lnTo>
                    <a:pt x="2428" y="1981"/>
                  </a:lnTo>
                  <a:lnTo>
                    <a:pt x="2449" y="1977"/>
                  </a:lnTo>
                  <a:lnTo>
                    <a:pt x="2451" y="1974"/>
                  </a:lnTo>
                  <a:lnTo>
                    <a:pt x="2452" y="1956"/>
                  </a:lnTo>
                  <a:lnTo>
                    <a:pt x="2461" y="1956"/>
                  </a:lnTo>
                  <a:lnTo>
                    <a:pt x="2468" y="1947"/>
                  </a:lnTo>
                  <a:lnTo>
                    <a:pt x="2469" y="1937"/>
                  </a:lnTo>
                  <a:lnTo>
                    <a:pt x="2474" y="1924"/>
                  </a:lnTo>
                  <a:lnTo>
                    <a:pt x="2477" y="1915"/>
                  </a:lnTo>
                  <a:lnTo>
                    <a:pt x="2494" y="1906"/>
                  </a:lnTo>
                  <a:lnTo>
                    <a:pt x="2503" y="1895"/>
                  </a:lnTo>
                  <a:lnTo>
                    <a:pt x="2499" y="1888"/>
                  </a:lnTo>
                  <a:lnTo>
                    <a:pt x="2504" y="1878"/>
                  </a:lnTo>
                  <a:lnTo>
                    <a:pt x="2501" y="1843"/>
                  </a:lnTo>
                  <a:lnTo>
                    <a:pt x="2501" y="1832"/>
                  </a:lnTo>
                  <a:lnTo>
                    <a:pt x="2506" y="1815"/>
                  </a:lnTo>
                  <a:lnTo>
                    <a:pt x="2521" y="1792"/>
                  </a:lnTo>
                  <a:lnTo>
                    <a:pt x="2520" y="1762"/>
                  </a:lnTo>
                  <a:lnTo>
                    <a:pt x="2490" y="1735"/>
                  </a:lnTo>
                  <a:lnTo>
                    <a:pt x="2468" y="1701"/>
                  </a:lnTo>
                  <a:lnTo>
                    <a:pt x="2468" y="1684"/>
                  </a:lnTo>
                  <a:lnTo>
                    <a:pt x="2472" y="1670"/>
                  </a:lnTo>
                  <a:lnTo>
                    <a:pt x="2473" y="1657"/>
                  </a:lnTo>
                  <a:lnTo>
                    <a:pt x="2471" y="1643"/>
                  </a:lnTo>
                  <a:lnTo>
                    <a:pt x="2478" y="1630"/>
                  </a:lnTo>
                  <a:lnTo>
                    <a:pt x="2473" y="1606"/>
                  </a:lnTo>
                  <a:lnTo>
                    <a:pt x="2479" y="1592"/>
                  </a:lnTo>
                  <a:lnTo>
                    <a:pt x="2479" y="1571"/>
                  </a:lnTo>
                  <a:lnTo>
                    <a:pt x="2476" y="1565"/>
                  </a:lnTo>
                  <a:lnTo>
                    <a:pt x="2476" y="1558"/>
                  </a:lnTo>
                  <a:lnTo>
                    <a:pt x="2473" y="1555"/>
                  </a:lnTo>
                  <a:lnTo>
                    <a:pt x="2472" y="1545"/>
                  </a:lnTo>
                  <a:lnTo>
                    <a:pt x="2474" y="1530"/>
                  </a:lnTo>
                  <a:lnTo>
                    <a:pt x="2473" y="1524"/>
                  </a:lnTo>
                  <a:lnTo>
                    <a:pt x="2467" y="1518"/>
                  </a:lnTo>
                  <a:lnTo>
                    <a:pt x="2465" y="1504"/>
                  </a:lnTo>
                  <a:lnTo>
                    <a:pt x="2469" y="1492"/>
                  </a:lnTo>
                  <a:lnTo>
                    <a:pt x="2482" y="1482"/>
                  </a:lnTo>
                  <a:lnTo>
                    <a:pt x="2483" y="1475"/>
                  </a:lnTo>
                  <a:lnTo>
                    <a:pt x="2480" y="1442"/>
                  </a:lnTo>
                  <a:lnTo>
                    <a:pt x="2485" y="1427"/>
                  </a:lnTo>
                  <a:lnTo>
                    <a:pt x="2485" y="1406"/>
                  </a:lnTo>
                  <a:lnTo>
                    <a:pt x="2471" y="1373"/>
                  </a:lnTo>
                  <a:lnTo>
                    <a:pt x="2473" y="1350"/>
                  </a:lnTo>
                  <a:lnTo>
                    <a:pt x="2453" y="1334"/>
                  </a:lnTo>
                  <a:lnTo>
                    <a:pt x="2442" y="1321"/>
                  </a:lnTo>
                  <a:lnTo>
                    <a:pt x="2429" y="1297"/>
                  </a:lnTo>
                  <a:lnTo>
                    <a:pt x="2430" y="1283"/>
                  </a:lnTo>
                  <a:lnTo>
                    <a:pt x="2431" y="1281"/>
                  </a:lnTo>
                  <a:lnTo>
                    <a:pt x="2447" y="1271"/>
                  </a:lnTo>
                  <a:lnTo>
                    <a:pt x="2450" y="1260"/>
                  </a:lnTo>
                  <a:lnTo>
                    <a:pt x="2457" y="1250"/>
                  </a:lnTo>
                  <a:lnTo>
                    <a:pt x="2457" y="1243"/>
                  </a:lnTo>
                  <a:lnTo>
                    <a:pt x="2456" y="1233"/>
                  </a:lnTo>
                  <a:lnTo>
                    <a:pt x="2465" y="1217"/>
                  </a:lnTo>
                  <a:lnTo>
                    <a:pt x="2472" y="1187"/>
                  </a:lnTo>
                  <a:lnTo>
                    <a:pt x="2478" y="1173"/>
                  </a:lnTo>
                  <a:lnTo>
                    <a:pt x="2480" y="1147"/>
                  </a:lnTo>
                  <a:lnTo>
                    <a:pt x="2477" y="1132"/>
                  </a:lnTo>
                  <a:lnTo>
                    <a:pt x="2476" y="1114"/>
                  </a:lnTo>
                  <a:lnTo>
                    <a:pt x="2477" y="1092"/>
                  </a:lnTo>
                  <a:lnTo>
                    <a:pt x="2473" y="1084"/>
                  </a:lnTo>
                  <a:lnTo>
                    <a:pt x="2477" y="1079"/>
                  </a:lnTo>
                  <a:lnTo>
                    <a:pt x="2476" y="1078"/>
                  </a:lnTo>
                  <a:lnTo>
                    <a:pt x="2434" y="1058"/>
                  </a:lnTo>
                  <a:lnTo>
                    <a:pt x="2419" y="1046"/>
                  </a:lnTo>
                  <a:lnTo>
                    <a:pt x="2376" y="1052"/>
                  </a:lnTo>
                  <a:lnTo>
                    <a:pt x="2359" y="1050"/>
                  </a:lnTo>
                  <a:lnTo>
                    <a:pt x="2331" y="1051"/>
                  </a:lnTo>
                  <a:lnTo>
                    <a:pt x="2318" y="1045"/>
                  </a:lnTo>
                  <a:lnTo>
                    <a:pt x="2326" y="1038"/>
                  </a:lnTo>
                  <a:lnTo>
                    <a:pt x="2297" y="1040"/>
                  </a:lnTo>
                  <a:lnTo>
                    <a:pt x="2293" y="1050"/>
                  </a:lnTo>
                  <a:lnTo>
                    <a:pt x="2293" y="1056"/>
                  </a:lnTo>
                  <a:lnTo>
                    <a:pt x="2288" y="1071"/>
                  </a:lnTo>
                  <a:lnTo>
                    <a:pt x="2279" y="1084"/>
                  </a:lnTo>
                  <a:lnTo>
                    <a:pt x="2273" y="1103"/>
                  </a:lnTo>
                  <a:lnTo>
                    <a:pt x="2265" y="1143"/>
                  </a:lnTo>
                  <a:lnTo>
                    <a:pt x="2261" y="1164"/>
                  </a:lnTo>
                  <a:lnTo>
                    <a:pt x="2254" y="1176"/>
                  </a:lnTo>
                  <a:lnTo>
                    <a:pt x="2248" y="1228"/>
                  </a:lnTo>
                  <a:lnTo>
                    <a:pt x="2243" y="1246"/>
                  </a:lnTo>
                  <a:lnTo>
                    <a:pt x="2225" y="1282"/>
                  </a:lnTo>
                  <a:lnTo>
                    <a:pt x="2204" y="1305"/>
                  </a:lnTo>
                  <a:lnTo>
                    <a:pt x="2186" y="1323"/>
                  </a:lnTo>
                  <a:lnTo>
                    <a:pt x="2159" y="1336"/>
                  </a:lnTo>
                  <a:lnTo>
                    <a:pt x="2152" y="1369"/>
                  </a:lnTo>
                  <a:lnTo>
                    <a:pt x="2152" y="1374"/>
                  </a:lnTo>
                  <a:lnTo>
                    <a:pt x="2156" y="1375"/>
                  </a:lnTo>
                  <a:lnTo>
                    <a:pt x="2167" y="1358"/>
                  </a:lnTo>
                  <a:lnTo>
                    <a:pt x="2171" y="1361"/>
                  </a:lnTo>
                  <a:lnTo>
                    <a:pt x="2171" y="1375"/>
                  </a:lnTo>
                  <a:lnTo>
                    <a:pt x="2166" y="1385"/>
                  </a:lnTo>
                  <a:lnTo>
                    <a:pt x="2148" y="1397"/>
                  </a:lnTo>
                  <a:lnTo>
                    <a:pt x="2143" y="1415"/>
                  </a:lnTo>
                  <a:lnTo>
                    <a:pt x="2149" y="1428"/>
                  </a:lnTo>
                  <a:lnTo>
                    <a:pt x="2162" y="1422"/>
                  </a:lnTo>
                  <a:lnTo>
                    <a:pt x="2171" y="1415"/>
                  </a:lnTo>
                  <a:lnTo>
                    <a:pt x="2186" y="1416"/>
                  </a:lnTo>
                  <a:lnTo>
                    <a:pt x="2192" y="1432"/>
                  </a:lnTo>
                  <a:lnTo>
                    <a:pt x="2187" y="1445"/>
                  </a:lnTo>
                  <a:lnTo>
                    <a:pt x="2187" y="1487"/>
                  </a:lnTo>
                  <a:lnTo>
                    <a:pt x="2178" y="1499"/>
                  </a:lnTo>
                  <a:lnTo>
                    <a:pt x="2181" y="1522"/>
                  </a:lnTo>
                  <a:lnTo>
                    <a:pt x="2187" y="1534"/>
                  </a:lnTo>
                  <a:lnTo>
                    <a:pt x="2181" y="1550"/>
                  </a:lnTo>
                  <a:lnTo>
                    <a:pt x="2170" y="1550"/>
                  </a:lnTo>
                  <a:lnTo>
                    <a:pt x="2164" y="1540"/>
                  </a:lnTo>
                  <a:lnTo>
                    <a:pt x="2161" y="1563"/>
                  </a:lnTo>
                  <a:lnTo>
                    <a:pt x="2161" y="1606"/>
                  </a:lnTo>
                  <a:lnTo>
                    <a:pt x="2168" y="1621"/>
                  </a:lnTo>
                  <a:lnTo>
                    <a:pt x="2168" y="1606"/>
                  </a:lnTo>
                  <a:lnTo>
                    <a:pt x="2182" y="1601"/>
                  </a:lnTo>
                  <a:lnTo>
                    <a:pt x="2205" y="1616"/>
                  </a:lnTo>
                  <a:lnTo>
                    <a:pt x="2218" y="1628"/>
                  </a:lnTo>
                  <a:lnTo>
                    <a:pt x="2225" y="1625"/>
                  </a:lnTo>
                  <a:lnTo>
                    <a:pt x="2230" y="1625"/>
                  </a:lnTo>
                  <a:lnTo>
                    <a:pt x="2227" y="1647"/>
                  </a:lnTo>
                  <a:lnTo>
                    <a:pt x="2236" y="1671"/>
                  </a:lnTo>
                  <a:lnTo>
                    <a:pt x="2243" y="1686"/>
                  </a:lnTo>
                  <a:lnTo>
                    <a:pt x="2251" y="1706"/>
                  </a:lnTo>
                  <a:lnTo>
                    <a:pt x="2267" y="1717"/>
                  </a:lnTo>
                  <a:lnTo>
                    <a:pt x="2279" y="1713"/>
                  </a:lnTo>
                  <a:lnTo>
                    <a:pt x="2279" y="1719"/>
                  </a:lnTo>
                  <a:lnTo>
                    <a:pt x="2285" y="1727"/>
                  </a:lnTo>
                  <a:lnTo>
                    <a:pt x="2274" y="1743"/>
                  </a:lnTo>
                  <a:lnTo>
                    <a:pt x="2264" y="1776"/>
                  </a:lnTo>
                  <a:lnTo>
                    <a:pt x="2256" y="1799"/>
                  </a:lnTo>
                  <a:lnTo>
                    <a:pt x="2253" y="1811"/>
                  </a:lnTo>
                  <a:lnTo>
                    <a:pt x="2238" y="1822"/>
                  </a:lnTo>
                  <a:lnTo>
                    <a:pt x="2234" y="1814"/>
                  </a:lnTo>
                  <a:lnTo>
                    <a:pt x="2235" y="1800"/>
                  </a:lnTo>
                  <a:lnTo>
                    <a:pt x="2225" y="1787"/>
                  </a:lnTo>
                  <a:lnTo>
                    <a:pt x="2207" y="1776"/>
                  </a:lnTo>
                  <a:lnTo>
                    <a:pt x="2172" y="1733"/>
                  </a:lnTo>
                  <a:lnTo>
                    <a:pt x="2161" y="1724"/>
                  </a:lnTo>
                  <a:lnTo>
                    <a:pt x="2144" y="1721"/>
                  </a:lnTo>
                  <a:lnTo>
                    <a:pt x="2119" y="1701"/>
                  </a:lnTo>
                  <a:lnTo>
                    <a:pt x="2092" y="1691"/>
                  </a:lnTo>
                  <a:lnTo>
                    <a:pt x="2094" y="1682"/>
                  </a:lnTo>
                  <a:lnTo>
                    <a:pt x="2101" y="1682"/>
                  </a:lnTo>
                  <a:lnTo>
                    <a:pt x="2097" y="1679"/>
                  </a:lnTo>
                  <a:lnTo>
                    <a:pt x="2079" y="1675"/>
                  </a:lnTo>
                  <a:lnTo>
                    <a:pt x="2057" y="1658"/>
                  </a:lnTo>
                  <a:lnTo>
                    <a:pt x="2043" y="1652"/>
                  </a:lnTo>
                  <a:lnTo>
                    <a:pt x="2011" y="1622"/>
                  </a:lnTo>
                  <a:lnTo>
                    <a:pt x="1993" y="1617"/>
                  </a:lnTo>
                  <a:lnTo>
                    <a:pt x="1965" y="1603"/>
                  </a:lnTo>
                  <a:lnTo>
                    <a:pt x="1956" y="1603"/>
                  </a:lnTo>
                  <a:lnTo>
                    <a:pt x="1936" y="1589"/>
                  </a:lnTo>
                  <a:lnTo>
                    <a:pt x="1922" y="1590"/>
                  </a:lnTo>
                  <a:lnTo>
                    <a:pt x="1869" y="1587"/>
                  </a:lnTo>
                  <a:lnTo>
                    <a:pt x="1865" y="1581"/>
                  </a:lnTo>
                  <a:lnTo>
                    <a:pt x="1848" y="1573"/>
                  </a:lnTo>
                  <a:lnTo>
                    <a:pt x="1834" y="1573"/>
                  </a:lnTo>
                  <a:lnTo>
                    <a:pt x="1829" y="1577"/>
                  </a:lnTo>
                  <a:lnTo>
                    <a:pt x="1828" y="1587"/>
                  </a:lnTo>
                  <a:lnTo>
                    <a:pt x="1823" y="1595"/>
                  </a:lnTo>
                  <a:lnTo>
                    <a:pt x="1802" y="1609"/>
                  </a:lnTo>
                  <a:lnTo>
                    <a:pt x="1804" y="1617"/>
                  </a:lnTo>
                  <a:lnTo>
                    <a:pt x="1810" y="1635"/>
                  </a:lnTo>
                  <a:lnTo>
                    <a:pt x="1823" y="1655"/>
                  </a:lnTo>
                  <a:lnTo>
                    <a:pt x="1833" y="1690"/>
                  </a:lnTo>
                  <a:lnTo>
                    <a:pt x="1832" y="1682"/>
                  </a:lnTo>
                  <a:lnTo>
                    <a:pt x="1837" y="1684"/>
                  </a:lnTo>
                  <a:lnTo>
                    <a:pt x="1832" y="1718"/>
                  </a:lnTo>
                  <a:lnTo>
                    <a:pt x="1829" y="1724"/>
                  </a:lnTo>
                  <a:lnTo>
                    <a:pt x="1810" y="1746"/>
                  </a:lnTo>
                  <a:lnTo>
                    <a:pt x="1779" y="1750"/>
                  </a:lnTo>
                  <a:lnTo>
                    <a:pt x="1778" y="1765"/>
                  </a:lnTo>
                  <a:lnTo>
                    <a:pt x="1783" y="1773"/>
                  </a:lnTo>
                  <a:lnTo>
                    <a:pt x="1784" y="1783"/>
                  </a:lnTo>
                  <a:lnTo>
                    <a:pt x="1773" y="1799"/>
                  </a:lnTo>
                  <a:lnTo>
                    <a:pt x="1761" y="1805"/>
                  </a:lnTo>
                  <a:lnTo>
                    <a:pt x="1747" y="1798"/>
                  </a:lnTo>
                  <a:lnTo>
                    <a:pt x="1736" y="1787"/>
                  </a:lnTo>
                  <a:lnTo>
                    <a:pt x="1736" y="1770"/>
                  </a:lnTo>
                  <a:lnTo>
                    <a:pt x="1741" y="1759"/>
                  </a:lnTo>
                  <a:lnTo>
                    <a:pt x="1747" y="1750"/>
                  </a:lnTo>
                  <a:lnTo>
                    <a:pt x="1754" y="1745"/>
                  </a:lnTo>
                  <a:lnTo>
                    <a:pt x="1732" y="1713"/>
                  </a:lnTo>
                  <a:lnTo>
                    <a:pt x="1735" y="1705"/>
                  </a:lnTo>
                  <a:lnTo>
                    <a:pt x="1724" y="1703"/>
                  </a:lnTo>
                  <a:lnTo>
                    <a:pt x="1684" y="1721"/>
                  </a:lnTo>
                  <a:lnTo>
                    <a:pt x="1675" y="1737"/>
                  </a:lnTo>
                  <a:lnTo>
                    <a:pt x="1660" y="1743"/>
                  </a:lnTo>
                  <a:lnTo>
                    <a:pt x="1640" y="1773"/>
                  </a:lnTo>
                  <a:lnTo>
                    <a:pt x="1628" y="1775"/>
                  </a:lnTo>
                  <a:lnTo>
                    <a:pt x="1622" y="1766"/>
                  </a:lnTo>
                  <a:lnTo>
                    <a:pt x="1606" y="1762"/>
                  </a:lnTo>
                  <a:lnTo>
                    <a:pt x="1587" y="1767"/>
                  </a:lnTo>
                  <a:lnTo>
                    <a:pt x="1570" y="1757"/>
                  </a:lnTo>
                  <a:lnTo>
                    <a:pt x="1547" y="1772"/>
                  </a:lnTo>
                  <a:lnTo>
                    <a:pt x="1536" y="1771"/>
                  </a:lnTo>
                  <a:lnTo>
                    <a:pt x="1512" y="1792"/>
                  </a:lnTo>
                  <a:lnTo>
                    <a:pt x="1508" y="1802"/>
                  </a:lnTo>
                  <a:lnTo>
                    <a:pt x="1506" y="1822"/>
                  </a:lnTo>
                  <a:lnTo>
                    <a:pt x="1504" y="1831"/>
                  </a:lnTo>
                  <a:lnTo>
                    <a:pt x="1495" y="1831"/>
                  </a:lnTo>
                  <a:lnTo>
                    <a:pt x="1487" y="1824"/>
                  </a:lnTo>
                  <a:lnTo>
                    <a:pt x="1478" y="1813"/>
                  </a:lnTo>
                  <a:lnTo>
                    <a:pt x="1474" y="1816"/>
                  </a:lnTo>
                  <a:lnTo>
                    <a:pt x="1467" y="1821"/>
                  </a:lnTo>
                  <a:lnTo>
                    <a:pt x="1456" y="1807"/>
                  </a:lnTo>
                  <a:lnTo>
                    <a:pt x="1456" y="1779"/>
                  </a:lnTo>
                  <a:lnTo>
                    <a:pt x="1450" y="1773"/>
                  </a:lnTo>
                  <a:lnTo>
                    <a:pt x="1450" y="1766"/>
                  </a:lnTo>
                  <a:lnTo>
                    <a:pt x="1457" y="1751"/>
                  </a:lnTo>
                  <a:lnTo>
                    <a:pt x="1458" y="1737"/>
                  </a:lnTo>
                  <a:lnTo>
                    <a:pt x="1452" y="1724"/>
                  </a:lnTo>
                  <a:lnTo>
                    <a:pt x="1447" y="1722"/>
                  </a:lnTo>
                  <a:lnTo>
                    <a:pt x="1446" y="1730"/>
                  </a:lnTo>
                  <a:lnTo>
                    <a:pt x="1442" y="1730"/>
                  </a:lnTo>
                  <a:lnTo>
                    <a:pt x="1444" y="1721"/>
                  </a:lnTo>
                  <a:lnTo>
                    <a:pt x="1451" y="1716"/>
                  </a:lnTo>
                  <a:lnTo>
                    <a:pt x="1477" y="1713"/>
                  </a:lnTo>
                  <a:lnTo>
                    <a:pt x="1488" y="1707"/>
                  </a:lnTo>
                  <a:lnTo>
                    <a:pt x="1490" y="1705"/>
                  </a:lnTo>
                  <a:lnTo>
                    <a:pt x="1484" y="1707"/>
                  </a:lnTo>
                  <a:lnTo>
                    <a:pt x="1467" y="1712"/>
                  </a:lnTo>
                  <a:lnTo>
                    <a:pt x="1460" y="1711"/>
                  </a:lnTo>
                  <a:lnTo>
                    <a:pt x="1445" y="1712"/>
                  </a:lnTo>
                  <a:lnTo>
                    <a:pt x="1423" y="1723"/>
                  </a:lnTo>
                  <a:lnTo>
                    <a:pt x="1424" y="1730"/>
                  </a:lnTo>
                  <a:lnTo>
                    <a:pt x="1415" y="1734"/>
                  </a:lnTo>
                  <a:lnTo>
                    <a:pt x="1413" y="1738"/>
                  </a:lnTo>
                  <a:lnTo>
                    <a:pt x="1417" y="1751"/>
                  </a:lnTo>
                  <a:lnTo>
                    <a:pt x="1417" y="1759"/>
                  </a:lnTo>
                  <a:lnTo>
                    <a:pt x="1406" y="1765"/>
                  </a:lnTo>
                  <a:lnTo>
                    <a:pt x="1397" y="1760"/>
                  </a:lnTo>
                  <a:lnTo>
                    <a:pt x="1393" y="1751"/>
                  </a:lnTo>
                  <a:lnTo>
                    <a:pt x="1398" y="1743"/>
                  </a:lnTo>
                  <a:lnTo>
                    <a:pt x="1391" y="1743"/>
                  </a:lnTo>
                  <a:lnTo>
                    <a:pt x="1369" y="1767"/>
                  </a:lnTo>
                  <a:lnTo>
                    <a:pt x="1377" y="1766"/>
                  </a:lnTo>
                  <a:lnTo>
                    <a:pt x="1381" y="1775"/>
                  </a:lnTo>
                  <a:lnTo>
                    <a:pt x="1381" y="1783"/>
                  </a:lnTo>
                  <a:lnTo>
                    <a:pt x="1380" y="1793"/>
                  </a:lnTo>
                  <a:lnTo>
                    <a:pt x="1371" y="1800"/>
                  </a:lnTo>
                  <a:lnTo>
                    <a:pt x="1366" y="1803"/>
                  </a:lnTo>
                  <a:lnTo>
                    <a:pt x="1361" y="1789"/>
                  </a:lnTo>
                  <a:lnTo>
                    <a:pt x="1354" y="1777"/>
                  </a:lnTo>
                  <a:lnTo>
                    <a:pt x="1326" y="1786"/>
                  </a:lnTo>
                  <a:lnTo>
                    <a:pt x="1328" y="1789"/>
                  </a:lnTo>
                  <a:lnTo>
                    <a:pt x="1291" y="1807"/>
                  </a:lnTo>
                  <a:lnTo>
                    <a:pt x="1288" y="1804"/>
                  </a:lnTo>
                  <a:lnTo>
                    <a:pt x="1282" y="1807"/>
                  </a:lnTo>
                  <a:lnTo>
                    <a:pt x="1254" y="1832"/>
                  </a:lnTo>
                  <a:lnTo>
                    <a:pt x="1181" y="1880"/>
                  </a:lnTo>
                  <a:lnTo>
                    <a:pt x="1172" y="1880"/>
                  </a:lnTo>
                  <a:lnTo>
                    <a:pt x="1171" y="1895"/>
                  </a:lnTo>
                  <a:lnTo>
                    <a:pt x="1175" y="1897"/>
                  </a:lnTo>
                  <a:lnTo>
                    <a:pt x="1166" y="1905"/>
                  </a:lnTo>
                  <a:lnTo>
                    <a:pt x="1144" y="1908"/>
                  </a:lnTo>
                  <a:lnTo>
                    <a:pt x="1135" y="1916"/>
                  </a:lnTo>
                  <a:lnTo>
                    <a:pt x="1129" y="1913"/>
                  </a:lnTo>
                  <a:lnTo>
                    <a:pt x="1123" y="1927"/>
                  </a:lnTo>
                  <a:lnTo>
                    <a:pt x="1114" y="1958"/>
                  </a:lnTo>
                  <a:lnTo>
                    <a:pt x="1111" y="1970"/>
                  </a:lnTo>
                  <a:lnTo>
                    <a:pt x="1113" y="1996"/>
                  </a:lnTo>
                  <a:lnTo>
                    <a:pt x="1106" y="2008"/>
                  </a:lnTo>
                  <a:lnTo>
                    <a:pt x="1090" y="2017"/>
                  </a:lnTo>
                  <a:lnTo>
                    <a:pt x="1079" y="2015"/>
                  </a:lnTo>
                  <a:lnTo>
                    <a:pt x="1058" y="2024"/>
                  </a:lnTo>
                  <a:lnTo>
                    <a:pt x="1053" y="2044"/>
                  </a:lnTo>
                  <a:lnTo>
                    <a:pt x="1048" y="2030"/>
                  </a:lnTo>
                  <a:lnTo>
                    <a:pt x="1047" y="2015"/>
                  </a:lnTo>
                  <a:lnTo>
                    <a:pt x="1033" y="2023"/>
                  </a:lnTo>
                  <a:lnTo>
                    <a:pt x="1024" y="2023"/>
                  </a:lnTo>
                  <a:lnTo>
                    <a:pt x="1015" y="2017"/>
                  </a:lnTo>
                  <a:lnTo>
                    <a:pt x="1004" y="1997"/>
                  </a:lnTo>
                  <a:lnTo>
                    <a:pt x="1000" y="1985"/>
                  </a:lnTo>
                  <a:lnTo>
                    <a:pt x="978" y="1960"/>
                  </a:lnTo>
                  <a:lnTo>
                    <a:pt x="968" y="1950"/>
                  </a:lnTo>
                  <a:lnTo>
                    <a:pt x="963" y="1935"/>
                  </a:lnTo>
                  <a:lnTo>
                    <a:pt x="962" y="1921"/>
                  </a:lnTo>
                  <a:lnTo>
                    <a:pt x="973" y="1920"/>
                  </a:lnTo>
                  <a:lnTo>
                    <a:pt x="981" y="1910"/>
                  </a:lnTo>
                  <a:lnTo>
                    <a:pt x="984" y="1896"/>
                  </a:lnTo>
                  <a:lnTo>
                    <a:pt x="999" y="1891"/>
                  </a:lnTo>
                  <a:lnTo>
                    <a:pt x="1054" y="1880"/>
                  </a:lnTo>
                  <a:lnTo>
                    <a:pt x="1046" y="1863"/>
                  </a:lnTo>
                  <a:lnTo>
                    <a:pt x="1044" y="1845"/>
                  </a:lnTo>
                  <a:lnTo>
                    <a:pt x="1041" y="1826"/>
                  </a:lnTo>
                  <a:lnTo>
                    <a:pt x="1031" y="1832"/>
                  </a:lnTo>
                  <a:lnTo>
                    <a:pt x="1021" y="1814"/>
                  </a:lnTo>
                  <a:lnTo>
                    <a:pt x="1015" y="1809"/>
                  </a:lnTo>
                  <a:lnTo>
                    <a:pt x="1015" y="1792"/>
                  </a:lnTo>
                  <a:lnTo>
                    <a:pt x="1004" y="1783"/>
                  </a:lnTo>
                  <a:lnTo>
                    <a:pt x="978" y="1776"/>
                  </a:lnTo>
                  <a:lnTo>
                    <a:pt x="955" y="1776"/>
                  </a:lnTo>
                  <a:lnTo>
                    <a:pt x="930" y="1773"/>
                  </a:lnTo>
                  <a:lnTo>
                    <a:pt x="919" y="1777"/>
                  </a:lnTo>
                  <a:lnTo>
                    <a:pt x="909" y="1775"/>
                  </a:lnTo>
                  <a:lnTo>
                    <a:pt x="868" y="1754"/>
                  </a:lnTo>
                  <a:lnTo>
                    <a:pt x="870" y="1764"/>
                  </a:lnTo>
                  <a:lnTo>
                    <a:pt x="917" y="1805"/>
                  </a:lnTo>
                  <a:lnTo>
                    <a:pt x="917" y="1838"/>
                  </a:lnTo>
                  <a:lnTo>
                    <a:pt x="919" y="1853"/>
                  </a:lnTo>
                  <a:lnTo>
                    <a:pt x="914" y="1873"/>
                  </a:lnTo>
                  <a:lnTo>
                    <a:pt x="915" y="1890"/>
                  </a:lnTo>
                  <a:lnTo>
                    <a:pt x="901" y="1939"/>
                  </a:lnTo>
                  <a:lnTo>
                    <a:pt x="901" y="1953"/>
                  </a:lnTo>
                  <a:lnTo>
                    <a:pt x="902" y="1970"/>
                  </a:lnTo>
                  <a:lnTo>
                    <a:pt x="907" y="1975"/>
                  </a:lnTo>
                  <a:lnTo>
                    <a:pt x="919" y="1975"/>
                  </a:lnTo>
                  <a:lnTo>
                    <a:pt x="929" y="1982"/>
                  </a:lnTo>
                  <a:lnTo>
                    <a:pt x="938" y="2002"/>
                  </a:lnTo>
                  <a:lnTo>
                    <a:pt x="938" y="2013"/>
                  </a:lnTo>
                  <a:lnTo>
                    <a:pt x="933" y="2026"/>
                  </a:lnTo>
                  <a:lnTo>
                    <a:pt x="936" y="2037"/>
                  </a:lnTo>
                  <a:lnTo>
                    <a:pt x="933" y="2056"/>
                  </a:lnTo>
                  <a:lnTo>
                    <a:pt x="922" y="2072"/>
                  </a:lnTo>
                  <a:lnTo>
                    <a:pt x="915" y="2096"/>
                  </a:lnTo>
                  <a:lnTo>
                    <a:pt x="922" y="2114"/>
                  </a:lnTo>
                  <a:lnTo>
                    <a:pt x="918" y="2149"/>
                  </a:lnTo>
                  <a:lnTo>
                    <a:pt x="908" y="2134"/>
                  </a:lnTo>
                  <a:lnTo>
                    <a:pt x="906" y="2123"/>
                  </a:lnTo>
                  <a:lnTo>
                    <a:pt x="898" y="2114"/>
                  </a:lnTo>
                  <a:lnTo>
                    <a:pt x="890" y="2115"/>
                  </a:lnTo>
                  <a:lnTo>
                    <a:pt x="877" y="2126"/>
                  </a:lnTo>
                  <a:lnTo>
                    <a:pt x="885" y="2111"/>
                  </a:lnTo>
                  <a:lnTo>
                    <a:pt x="886" y="2099"/>
                  </a:lnTo>
                  <a:lnTo>
                    <a:pt x="869" y="2085"/>
                  </a:lnTo>
                  <a:lnTo>
                    <a:pt x="860" y="2080"/>
                  </a:lnTo>
                  <a:lnTo>
                    <a:pt x="837" y="2080"/>
                  </a:lnTo>
                  <a:lnTo>
                    <a:pt x="816" y="2062"/>
                  </a:lnTo>
                  <a:lnTo>
                    <a:pt x="807" y="2072"/>
                  </a:lnTo>
                  <a:lnTo>
                    <a:pt x="804" y="2083"/>
                  </a:lnTo>
                  <a:lnTo>
                    <a:pt x="788" y="2099"/>
                  </a:lnTo>
                  <a:lnTo>
                    <a:pt x="779" y="2114"/>
                  </a:lnTo>
                  <a:lnTo>
                    <a:pt x="768" y="2126"/>
                  </a:lnTo>
                  <a:lnTo>
                    <a:pt x="743" y="2136"/>
                  </a:lnTo>
                  <a:lnTo>
                    <a:pt x="735" y="2136"/>
                  </a:lnTo>
                  <a:lnTo>
                    <a:pt x="723" y="2144"/>
                  </a:lnTo>
                  <a:lnTo>
                    <a:pt x="716" y="2159"/>
                  </a:lnTo>
                  <a:lnTo>
                    <a:pt x="704" y="2170"/>
                  </a:lnTo>
                  <a:lnTo>
                    <a:pt x="693" y="2180"/>
                  </a:lnTo>
                  <a:lnTo>
                    <a:pt x="681" y="2184"/>
                  </a:lnTo>
                  <a:lnTo>
                    <a:pt x="681" y="2197"/>
                  </a:lnTo>
                  <a:lnTo>
                    <a:pt x="683" y="2223"/>
                  </a:lnTo>
                  <a:lnTo>
                    <a:pt x="696" y="2246"/>
                  </a:lnTo>
                  <a:lnTo>
                    <a:pt x="707" y="2261"/>
                  </a:lnTo>
                  <a:lnTo>
                    <a:pt x="714" y="2276"/>
                  </a:lnTo>
                  <a:lnTo>
                    <a:pt x="727" y="2308"/>
                  </a:lnTo>
                  <a:lnTo>
                    <a:pt x="730" y="2316"/>
                  </a:lnTo>
                  <a:lnTo>
                    <a:pt x="739" y="2330"/>
                  </a:lnTo>
                  <a:lnTo>
                    <a:pt x="739" y="2336"/>
                  </a:lnTo>
                  <a:lnTo>
                    <a:pt x="720" y="2324"/>
                  </a:lnTo>
                  <a:lnTo>
                    <a:pt x="714" y="2326"/>
                  </a:lnTo>
                  <a:lnTo>
                    <a:pt x="686" y="2315"/>
                  </a:lnTo>
                  <a:lnTo>
                    <a:pt x="687" y="2321"/>
                  </a:lnTo>
                  <a:lnTo>
                    <a:pt x="684" y="2325"/>
                  </a:lnTo>
                  <a:lnTo>
                    <a:pt x="671" y="2322"/>
                  </a:lnTo>
                  <a:lnTo>
                    <a:pt x="653" y="2314"/>
                  </a:lnTo>
                  <a:lnTo>
                    <a:pt x="634" y="2300"/>
                  </a:lnTo>
                  <a:lnTo>
                    <a:pt x="619" y="2298"/>
                  </a:lnTo>
                  <a:lnTo>
                    <a:pt x="610" y="2290"/>
                  </a:lnTo>
                  <a:lnTo>
                    <a:pt x="595" y="2304"/>
                  </a:lnTo>
                  <a:lnTo>
                    <a:pt x="587" y="2317"/>
                  </a:lnTo>
                  <a:lnTo>
                    <a:pt x="584" y="2297"/>
                  </a:lnTo>
                  <a:lnTo>
                    <a:pt x="599" y="2288"/>
                  </a:lnTo>
                  <a:lnTo>
                    <a:pt x="586" y="2283"/>
                  </a:lnTo>
                  <a:lnTo>
                    <a:pt x="570" y="2279"/>
                  </a:lnTo>
                  <a:lnTo>
                    <a:pt x="567" y="2266"/>
                  </a:lnTo>
                  <a:lnTo>
                    <a:pt x="549" y="2255"/>
                  </a:lnTo>
                  <a:lnTo>
                    <a:pt x="531" y="2246"/>
                  </a:lnTo>
                  <a:lnTo>
                    <a:pt x="520" y="2244"/>
                  </a:lnTo>
                  <a:lnTo>
                    <a:pt x="517" y="2265"/>
                  </a:lnTo>
                  <a:lnTo>
                    <a:pt x="509" y="2276"/>
                  </a:lnTo>
                  <a:lnTo>
                    <a:pt x="499" y="2279"/>
                  </a:lnTo>
                  <a:lnTo>
                    <a:pt x="501" y="2289"/>
                  </a:lnTo>
                  <a:lnTo>
                    <a:pt x="508" y="2304"/>
                  </a:lnTo>
                  <a:lnTo>
                    <a:pt x="516" y="2309"/>
                  </a:lnTo>
                  <a:lnTo>
                    <a:pt x="527" y="2332"/>
                  </a:lnTo>
                  <a:lnTo>
                    <a:pt x="543" y="2349"/>
                  </a:lnTo>
                  <a:lnTo>
                    <a:pt x="574" y="2336"/>
                  </a:lnTo>
                  <a:lnTo>
                    <a:pt x="580" y="2352"/>
                  </a:lnTo>
                  <a:lnTo>
                    <a:pt x="587" y="2399"/>
                  </a:lnTo>
                  <a:lnTo>
                    <a:pt x="592" y="2407"/>
                  </a:lnTo>
                  <a:lnTo>
                    <a:pt x="575" y="2400"/>
                  </a:lnTo>
                  <a:lnTo>
                    <a:pt x="560" y="2410"/>
                  </a:lnTo>
                  <a:lnTo>
                    <a:pt x="557" y="2417"/>
                  </a:lnTo>
                  <a:lnTo>
                    <a:pt x="557" y="2421"/>
                  </a:lnTo>
                  <a:lnTo>
                    <a:pt x="543" y="2413"/>
                  </a:lnTo>
                  <a:lnTo>
                    <a:pt x="533" y="2411"/>
                  </a:lnTo>
                  <a:lnTo>
                    <a:pt x="501" y="2395"/>
                  </a:lnTo>
                  <a:lnTo>
                    <a:pt x="484" y="2390"/>
                  </a:lnTo>
                  <a:lnTo>
                    <a:pt x="482" y="2383"/>
                  </a:lnTo>
                  <a:lnTo>
                    <a:pt x="474" y="2372"/>
                  </a:lnTo>
                  <a:lnTo>
                    <a:pt x="466" y="2364"/>
                  </a:lnTo>
                  <a:lnTo>
                    <a:pt x="460" y="2354"/>
                  </a:lnTo>
                  <a:lnTo>
                    <a:pt x="450" y="2348"/>
                  </a:lnTo>
                  <a:lnTo>
                    <a:pt x="444" y="2354"/>
                  </a:lnTo>
                  <a:lnTo>
                    <a:pt x="433" y="2356"/>
                  </a:lnTo>
                  <a:lnTo>
                    <a:pt x="415" y="2342"/>
                  </a:lnTo>
                  <a:lnTo>
                    <a:pt x="409" y="2330"/>
                  </a:lnTo>
                  <a:lnTo>
                    <a:pt x="396" y="2337"/>
                  </a:lnTo>
                  <a:lnTo>
                    <a:pt x="398" y="2329"/>
                  </a:lnTo>
                  <a:lnTo>
                    <a:pt x="408" y="2319"/>
                  </a:lnTo>
                  <a:lnTo>
                    <a:pt x="406" y="2299"/>
                  </a:lnTo>
                  <a:lnTo>
                    <a:pt x="408" y="2282"/>
                  </a:lnTo>
                  <a:lnTo>
                    <a:pt x="397" y="2272"/>
                  </a:lnTo>
                  <a:lnTo>
                    <a:pt x="398" y="2257"/>
                  </a:lnTo>
                  <a:lnTo>
                    <a:pt x="380" y="2222"/>
                  </a:lnTo>
                  <a:lnTo>
                    <a:pt x="385" y="2213"/>
                  </a:lnTo>
                  <a:lnTo>
                    <a:pt x="398" y="2209"/>
                  </a:lnTo>
                  <a:lnTo>
                    <a:pt x="402" y="2187"/>
                  </a:lnTo>
                  <a:lnTo>
                    <a:pt x="404" y="2161"/>
                  </a:lnTo>
                  <a:lnTo>
                    <a:pt x="402" y="2150"/>
                  </a:lnTo>
                  <a:lnTo>
                    <a:pt x="395" y="2142"/>
                  </a:lnTo>
                  <a:lnTo>
                    <a:pt x="388" y="2122"/>
                  </a:lnTo>
                  <a:lnTo>
                    <a:pt x="384" y="2116"/>
                  </a:lnTo>
                  <a:lnTo>
                    <a:pt x="368" y="2114"/>
                  </a:lnTo>
                  <a:lnTo>
                    <a:pt x="363" y="2101"/>
                  </a:lnTo>
                  <a:lnTo>
                    <a:pt x="353" y="2100"/>
                  </a:lnTo>
                  <a:lnTo>
                    <a:pt x="336" y="2094"/>
                  </a:lnTo>
                  <a:lnTo>
                    <a:pt x="336" y="2087"/>
                  </a:lnTo>
                  <a:lnTo>
                    <a:pt x="338" y="2078"/>
                  </a:lnTo>
                  <a:lnTo>
                    <a:pt x="336" y="2073"/>
                  </a:lnTo>
                  <a:lnTo>
                    <a:pt x="318" y="2071"/>
                  </a:lnTo>
                  <a:lnTo>
                    <a:pt x="285" y="2041"/>
                  </a:lnTo>
                  <a:lnTo>
                    <a:pt x="291" y="2035"/>
                  </a:lnTo>
                  <a:lnTo>
                    <a:pt x="275" y="2020"/>
                  </a:lnTo>
                  <a:lnTo>
                    <a:pt x="272" y="2004"/>
                  </a:lnTo>
                  <a:lnTo>
                    <a:pt x="264" y="1992"/>
                  </a:lnTo>
                  <a:lnTo>
                    <a:pt x="248" y="1987"/>
                  </a:lnTo>
                  <a:lnTo>
                    <a:pt x="256" y="1980"/>
                  </a:lnTo>
                  <a:lnTo>
                    <a:pt x="275" y="1976"/>
                  </a:lnTo>
                  <a:lnTo>
                    <a:pt x="295" y="1987"/>
                  </a:lnTo>
                  <a:lnTo>
                    <a:pt x="296" y="1999"/>
                  </a:lnTo>
                  <a:lnTo>
                    <a:pt x="306" y="2013"/>
                  </a:lnTo>
                  <a:lnTo>
                    <a:pt x="334" y="2033"/>
                  </a:lnTo>
                  <a:lnTo>
                    <a:pt x="338" y="2030"/>
                  </a:lnTo>
                  <a:lnTo>
                    <a:pt x="342" y="2020"/>
                  </a:lnTo>
                  <a:lnTo>
                    <a:pt x="350" y="2035"/>
                  </a:lnTo>
                  <a:lnTo>
                    <a:pt x="359" y="2042"/>
                  </a:lnTo>
                  <a:lnTo>
                    <a:pt x="365" y="2036"/>
                  </a:lnTo>
                  <a:lnTo>
                    <a:pt x="370" y="2039"/>
                  </a:lnTo>
                  <a:lnTo>
                    <a:pt x="375" y="2033"/>
                  </a:lnTo>
                  <a:lnTo>
                    <a:pt x="381" y="2034"/>
                  </a:lnTo>
                  <a:lnTo>
                    <a:pt x="384" y="2047"/>
                  </a:lnTo>
                  <a:lnTo>
                    <a:pt x="387" y="2060"/>
                  </a:lnTo>
                  <a:lnTo>
                    <a:pt x="402" y="2053"/>
                  </a:lnTo>
                  <a:lnTo>
                    <a:pt x="420" y="2058"/>
                  </a:lnTo>
                  <a:lnTo>
                    <a:pt x="427" y="2068"/>
                  </a:lnTo>
                  <a:lnTo>
                    <a:pt x="439" y="2068"/>
                  </a:lnTo>
                  <a:lnTo>
                    <a:pt x="447" y="2078"/>
                  </a:lnTo>
                  <a:lnTo>
                    <a:pt x="479" y="2087"/>
                  </a:lnTo>
                  <a:lnTo>
                    <a:pt x="494" y="2094"/>
                  </a:lnTo>
                  <a:lnTo>
                    <a:pt x="522" y="2096"/>
                  </a:lnTo>
                  <a:lnTo>
                    <a:pt x="548" y="2106"/>
                  </a:lnTo>
                  <a:lnTo>
                    <a:pt x="557" y="2116"/>
                  </a:lnTo>
                  <a:lnTo>
                    <a:pt x="576" y="2120"/>
                  </a:lnTo>
                  <a:lnTo>
                    <a:pt x="624" y="2123"/>
                  </a:lnTo>
                  <a:lnTo>
                    <a:pt x="637" y="2117"/>
                  </a:lnTo>
                  <a:lnTo>
                    <a:pt x="649" y="2115"/>
                  </a:lnTo>
                  <a:lnTo>
                    <a:pt x="693" y="2095"/>
                  </a:lnTo>
                  <a:lnTo>
                    <a:pt x="703" y="2085"/>
                  </a:lnTo>
                  <a:lnTo>
                    <a:pt x="712" y="2079"/>
                  </a:lnTo>
                  <a:lnTo>
                    <a:pt x="731" y="2057"/>
                  </a:lnTo>
                  <a:lnTo>
                    <a:pt x="752" y="2023"/>
                  </a:lnTo>
                  <a:lnTo>
                    <a:pt x="761" y="1998"/>
                  </a:lnTo>
                  <a:lnTo>
                    <a:pt x="764" y="1975"/>
                  </a:lnTo>
                  <a:lnTo>
                    <a:pt x="755" y="1970"/>
                  </a:lnTo>
                  <a:lnTo>
                    <a:pt x="752" y="1966"/>
                  </a:lnTo>
                  <a:lnTo>
                    <a:pt x="751" y="1944"/>
                  </a:lnTo>
                  <a:lnTo>
                    <a:pt x="746" y="1929"/>
                  </a:lnTo>
                  <a:lnTo>
                    <a:pt x="746" y="1907"/>
                  </a:lnTo>
                  <a:lnTo>
                    <a:pt x="735" y="1892"/>
                  </a:lnTo>
                  <a:lnTo>
                    <a:pt x="724" y="1886"/>
                  </a:lnTo>
                  <a:lnTo>
                    <a:pt x="718" y="1890"/>
                  </a:lnTo>
                  <a:lnTo>
                    <a:pt x="709" y="1883"/>
                  </a:lnTo>
                  <a:lnTo>
                    <a:pt x="710" y="1873"/>
                  </a:lnTo>
                  <a:lnTo>
                    <a:pt x="704" y="1869"/>
                  </a:lnTo>
                  <a:lnTo>
                    <a:pt x="693" y="1854"/>
                  </a:lnTo>
                  <a:lnTo>
                    <a:pt x="689" y="1845"/>
                  </a:lnTo>
                  <a:lnTo>
                    <a:pt x="683" y="1841"/>
                  </a:lnTo>
                  <a:lnTo>
                    <a:pt x="676" y="1835"/>
                  </a:lnTo>
                  <a:lnTo>
                    <a:pt x="681" y="1848"/>
                  </a:lnTo>
                  <a:lnTo>
                    <a:pt x="672" y="1851"/>
                  </a:lnTo>
                  <a:lnTo>
                    <a:pt x="650" y="1835"/>
                  </a:lnTo>
                  <a:lnTo>
                    <a:pt x="642" y="1825"/>
                  </a:lnTo>
                  <a:lnTo>
                    <a:pt x="639" y="1834"/>
                  </a:lnTo>
                  <a:lnTo>
                    <a:pt x="635" y="1827"/>
                  </a:lnTo>
                  <a:lnTo>
                    <a:pt x="632" y="1815"/>
                  </a:lnTo>
                  <a:lnTo>
                    <a:pt x="619" y="1800"/>
                  </a:lnTo>
                  <a:lnTo>
                    <a:pt x="627" y="1818"/>
                  </a:lnTo>
                  <a:lnTo>
                    <a:pt x="606" y="1811"/>
                  </a:lnTo>
                  <a:lnTo>
                    <a:pt x="599" y="1800"/>
                  </a:lnTo>
                  <a:lnTo>
                    <a:pt x="596" y="1793"/>
                  </a:lnTo>
                  <a:lnTo>
                    <a:pt x="589" y="1783"/>
                  </a:lnTo>
                  <a:lnTo>
                    <a:pt x="558" y="1751"/>
                  </a:lnTo>
                  <a:lnTo>
                    <a:pt x="542" y="1739"/>
                  </a:lnTo>
                  <a:lnTo>
                    <a:pt x="535" y="1730"/>
                  </a:lnTo>
                  <a:lnTo>
                    <a:pt x="509" y="1712"/>
                  </a:lnTo>
                  <a:lnTo>
                    <a:pt x="500" y="1701"/>
                  </a:lnTo>
                  <a:lnTo>
                    <a:pt x="466" y="1682"/>
                  </a:lnTo>
                  <a:lnTo>
                    <a:pt x="461" y="1678"/>
                  </a:lnTo>
                  <a:lnTo>
                    <a:pt x="427" y="1669"/>
                  </a:lnTo>
                  <a:lnTo>
                    <a:pt x="429" y="1675"/>
                  </a:lnTo>
                  <a:lnTo>
                    <a:pt x="427" y="1679"/>
                  </a:lnTo>
                  <a:lnTo>
                    <a:pt x="420" y="1679"/>
                  </a:lnTo>
                  <a:lnTo>
                    <a:pt x="403" y="1670"/>
                  </a:lnTo>
                  <a:lnTo>
                    <a:pt x="369" y="1662"/>
                  </a:lnTo>
                  <a:lnTo>
                    <a:pt x="354" y="1655"/>
                  </a:lnTo>
                  <a:lnTo>
                    <a:pt x="350" y="1662"/>
                  </a:lnTo>
                  <a:lnTo>
                    <a:pt x="333" y="1664"/>
                  </a:lnTo>
                  <a:lnTo>
                    <a:pt x="326" y="1670"/>
                  </a:lnTo>
                  <a:lnTo>
                    <a:pt x="322" y="1660"/>
                  </a:lnTo>
                  <a:lnTo>
                    <a:pt x="317" y="1657"/>
                  </a:lnTo>
                  <a:lnTo>
                    <a:pt x="320" y="1644"/>
                  </a:lnTo>
                  <a:lnTo>
                    <a:pt x="317" y="1641"/>
                  </a:lnTo>
                  <a:lnTo>
                    <a:pt x="299" y="1657"/>
                  </a:lnTo>
                  <a:lnTo>
                    <a:pt x="302" y="1637"/>
                  </a:lnTo>
                  <a:lnTo>
                    <a:pt x="293" y="1644"/>
                  </a:lnTo>
                  <a:lnTo>
                    <a:pt x="294" y="1633"/>
                  </a:lnTo>
                  <a:lnTo>
                    <a:pt x="291" y="1632"/>
                  </a:lnTo>
                  <a:lnTo>
                    <a:pt x="283" y="1632"/>
                  </a:lnTo>
                  <a:lnTo>
                    <a:pt x="268" y="1638"/>
                  </a:lnTo>
                  <a:lnTo>
                    <a:pt x="271" y="1631"/>
                  </a:lnTo>
                  <a:lnTo>
                    <a:pt x="269" y="1625"/>
                  </a:lnTo>
                  <a:lnTo>
                    <a:pt x="267" y="1617"/>
                  </a:lnTo>
                  <a:lnTo>
                    <a:pt x="251" y="1619"/>
                  </a:lnTo>
                  <a:lnTo>
                    <a:pt x="257" y="1589"/>
                  </a:lnTo>
                  <a:lnTo>
                    <a:pt x="261" y="1603"/>
                  </a:lnTo>
                  <a:lnTo>
                    <a:pt x="267" y="1606"/>
                  </a:lnTo>
                  <a:lnTo>
                    <a:pt x="273" y="1606"/>
                  </a:lnTo>
                  <a:lnTo>
                    <a:pt x="279" y="1614"/>
                  </a:lnTo>
                  <a:lnTo>
                    <a:pt x="290" y="1612"/>
                  </a:lnTo>
                  <a:lnTo>
                    <a:pt x="299" y="1616"/>
                  </a:lnTo>
                  <a:lnTo>
                    <a:pt x="307" y="1600"/>
                  </a:lnTo>
                  <a:lnTo>
                    <a:pt x="309" y="1589"/>
                  </a:lnTo>
                  <a:lnTo>
                    <a:pt x="290" y="1583"/>
                  </a:lnTo>
                  <a:lnTo>
                    <a:pt x="283" y="1585"/>
                  </a:lnTo>
                  <a:lnTo>
                    <a:pt x="275" y="1579"/>
                  </a:lnTo>
                  <a:lnTo>
                    <a:pt x="274" y="1573"/>
                  </a:lnTo>
                  <a:lnTo>
                    <a:pt x="259" y="1565"/>
                  </a:lnTo>
                  <a:lnTo>
                    <a:pt x="242" y="1558"/>
                  </a:lnTo>
                  <a:lnTo>
                    <a:pt x="248" y="1567"/>
                  </a:lnTo>
                  <a:lnTo>
                    <a:pt x="247" y="1582"/>
                  </a:lnTo>
                  <a:lnTo>
                    <a:pt x="239" y="1583"/>
                  </a:lnTo>
                  <a:lnTo>
                    <a:pt x="235" y="1579"/>
                  </a:lnTo>
                  <a:lnTo>
                    <a:pt x="232" y="1587"/>
                  </a:lnTo>
                  <a:lnTo>
                    <a:pt x="235" y="1598"/>
                  </a:lnTo>
                  <a:lnTo>
                    <a:pt x="231" y="1604"/>
                  </a:lnTo>
                  <a:lnTo>
                    <a:pt x="221" y="1604"/>
                  </a:lnTo>
                  <a:lnTo>
                    <a:pt x="210" y="1593"/>
                  </a:lnTo>
                  <a:lnTo>
                    <a:pt x="191" y="1583"/>
                  </a:lnTo>
                  <a:lnTo>
                    <a:pt x="189" y="1584"/>
                  </a:lnTo>
                  <a:lnTo>
                    <a:pt x="192" y="1589"/>
                  </a:lnTo>
                  <a:lnTo>
                    <a:pt x="191" y="1600"/>
                  </a:lnTo>
                  <a:lnTo>
                    <a:pt x="187" y="1612"/>
                  </a:lnTo>
                  <a:lnTo>
                    <a:pt x="185" y="1617"/>
                  </a:lnTo>
                  <a:lnTo>
                    <a:pt x="172" y="1621"/>
                  </a:lnTo>
                  <a:lnTo>
                    <a:pt x="150" y="1606"/>
                  </a:lnTo>
                  <a:lnTo>
                    <a:pt x="144" y="1637"/>
                  </a:lnTo>
                  <a:lnTo>
                    <a:pt x="138" y="1644"/>
                  </a:lnTo>
                  <a:lnTo>
                    <a:pt x="106" y="1664"/>
                  </a:lnTo>
                  <a:lnTo>
                    <a:pt x="103" y="1669"/>
                  </a:lnTo>
                  <a:lnTo>
                    <a:pt x="102" y="1680"/>
                  </a:lnTo>
                  <a:lnTo>
                    <a:pt x="101" y="1684"/>
                  </a:lnTo>
                  <a:lnTo>
                    <a:pt x="92" y="1692"/>
                  </a:lnTo>
                  <a:lnTo>
                    <a:pt x="90" y="1694"/>
                  </a:lnTo>
                  <a:lnTo>
                    <a:pt x="59" y="1721"/>
                  </a:lnTo>
                  <a:lnTo>
                    <a:pt x="69" y="1725"/>
                  </a:lnTo>
                  <a:lnTo>
                    <a:pt x="69" y="1730"/>
                  </a:lnTo>
                  <a:lnTo>
                    <a:pt x="58" y="1759"/>
                  </a:lnTo>
                  <a:lnTo>
                    <a:pt x="57" y="1768"/>
                  </a:lnTo>
                  <a:lnTo>
                    <a:pt x="59" y="1794"/>
                  </a:lnTo>
                  <a:lnTo>
                    <a:pt x="64" y="1814"/>
                  </a:lnTo>
                  <a:lnTo>
                    <a:pt x="69" y="1821"/>
                  </a:lnTo>
                  <a:lnTo>
                    <a:pt x="79" y="1827"/>
                  </a:lnTo>
                  <a:lnTo>
                    <a:pt x="92" y="1830"/>
                  </a:lnTo>
                  <a:lnTo>
                    <a:pt x="107" y="1837"/>
                  </a:lnTo>
                  <a:lnTo>
                    <a:pt x="127" y="1875"/>
                  </a:lnTo>
                  <a:lnTo>
                    <a:pt x="137" y="1890"/>
                  </a:lnTo>
                  <a:lnTo>
                    <a:pt x="140" y="1912"/>
                  </a:lnTo>
                  <a:lnTo>
                    <a:pt x="122" y="1949"/>
                  </a:lnTo>
                  <a:lnTo>
                    <a:pt x="103" y="1992"/>
                  </a:lnTo>
                  <a:lnTo>
                    <a:pt x="97" y="2005"/>
                  </a:lnTo>
                  <a:lnTo>
                    <a:pt x="99" y="2026"/>
                  </a:lnTo>
                  <a:lnTo>
                    <a:pt x="108" y="2046"/>
                  </a:lnTo>
                  <a:lnTo>
                    <a:pt x="116" y="2063"/>
                  </a:lnTo>
                  <a:lnTo>
                    <a:pt x="118" y="2082"/>
                  </a:lnTo>
                  <a:lnTo>
                    <a:pt x="133" y="2109"/>
                  </a:lnTo>
                  <a:lnTo>
                    <a:pt x="144" y="2143"/>
                  </a:lnTo>
                  <a:lnTo>
                    <a:pt x="146" y="2160"/>
                  </a:lnTo>
                  <a:lnTo>
                    <a:pt x="148" y="2175"/>
                  </a:lnTo>
                  <a:lnTo>
                    <a:pt x="134" y="2187"/>
                  </a:lnTo>
                  <a:lnTo>
                    <a:pt x="132" y="2209"/>
                  </a:lnTo>
                  <a:lnTo>
                    <a:pt x="127" y="2225"/>
                  </a:lnTo>
                  <a:lnTo>
                    <a:pt x="130" y="2235"/>
                  </a:lnTo>
                  <a:lnTo>
                    <a:pt x="132" y="2254"/>
                  </a:lnTo>
                  <a:lnTo>
                    <a:pt x="126" y="2265"/>
                  </a:lnTo>
                  <a:lnTo>
                    <a:pt x="127" y="2286"/>
                  </a:lnTo>
                  <a:lnTo>
                    <a:pt x="143" y="2289"/>
                  </a:lnTo>
                  <a:lnTo>
                    <a:pt x="151" y="2306"/>
                  </a:lnTo>
                  <a:lnTo>
                    <a:pt x="149" y="2327"/>
                  </a:lnTo>
                  <a:lnTo>
                    <a:pt x="156" y="2343"/>
                  </a:lnTo>
                  <a:lnTo>
                    <a:pt x="172" y="2358"/>
                  </a:lnTo>
                  <a:lnTo>
                    <a:pt x="173" y="2378"/>
                  </a:lnTo>
                  <a:lnTo>
                    <a:pt x="167" y="2396"/>
                  </a:lnTo>
                  <a:lnTo>
                    <a:pt x="157" y="2411"/>
                  </a:lnTo>
                  <a:lnTo>
                    <a:pt x="153" y="2427"/>
                  </a:lnTo>
                  <a:lnTo>
                    <a:pt x="159" y="2445"/>
                  </a:lnTo>
                  <a:lnTo>
                    <a:pt x="167" y="2458"/>
                  </a:lnTo>
                  <a:lnTo>
                    <a:pt x="197" y="2481"/>
                  </a:lnTo>
                  <a:lnTo>
                    <a:pt x="202" y="2498"/>
                  </a:lnTo>
                  <a:lnTo>
                    <a:pt x="212" y="2515"/>
                  </a:lnTo>
                  <a:lnTo>
                    <a:pt x="216" y="2509"/>
                  </a:lnTo>
                  <a:lnTo>
                    <a:pt x="215" y="2548"/>
                  </a:lnTo>
                  <a:lnTo>
                    <a:pt x="199" y="2586"/>
                  </a:lnTo>
                  <a:lnTo>
                    <a:pt x="186" y="2606"/>
                  </a:lnTo>
                  <a:lnTo>
                    <a:pt x="134" y="2675"/>
                  </a:lnTo>
                  <a:lnTo>
                    <a:pt x="96" y="2718"/>
                  </a:lnTo>
                  <a:lnTo>
                    <a:pt x="46" y="2767"/>
                  </a:lnTo>
                  <a:lnTo>
                    <a:pt x="10" y="2794"/>
                  </a:lnTo>
                  <a:lnTo>
                    <a:pt x="33" y="2798"/>
                  </a:lnTo>
                  <a:lnTo>
                    <a:pt x="44" y="2785"/>
                  </a:lnTo>
                  <a:lnTo>
                    <a:pt x="63" y="2776"/>
                  </a:lnTo>
                  <a:lnTo>
                    <a:pt x="64" y="2783"/>
                  </a:lnTo>
                  <a:lnTo>
                    <a:pt x="63" y="2788"/>
                  </a:lnTo>
                  <a:lnTo>
                    <a:pt x="63" y="2805"/>
                  </a:lnTo>
                  <a:lnTo>
                    <a:pt x="58" y="2798"/>
                  </a:lnTo>
                  <a:lnTo>
                    <a:pt x="54" y="2797"/>
                  </a:lnTo>
                  <a:lnTo>
                    <a:pt x="54" y="2811"/>
                  </a:lnTo>
                  <a:lnTo>
                    <a:pt x="59" y="2820"/>
                  </a:lnTo>
                  <a:lnTo>
                    <a:pt x="64" y="2821"/>
                  </a:lnTo>
                  <a:lnTo>
                    <a:pt x="70" y="2824"/>
                  </a:lnTo>
                  <a:lnTo>
                    <a:pt x="87" y="2838"/>
                  </a:lnTo>
                  <a:lnTo>
                    <a:pt x="99" y="2838"/>
                  </a:lnTo>
                  <a:lnTo>
                    <a:pt x="117" y="2833"/>
                  </a:lnTo>
                  <a:lnTo>
                    <a:pt x="128" y="2837"/>
                  </a:lnTo>
                  <a:lnTo>
                    <a:pt x="137" y="2844"/>
                  </a:lnTo>
                  <a:lnTo>
                    <a:pt x="137" y="2854"/>
                  </a:lnTo>
                  <a:lnTo>
                    <a:pt x="143" y="2858"/>
                  </a:lnTo>
                  <a:lnTo>
                    <a:pt x="150" y="2859"/>
                  </a:lnTo>
                  <a:lnTo>
                    <a:pt x="151" y="2863"/>
                  </a:lnTo>
                  <a:lnTo>
                    <a:pt x="145" y="2868"/>
                  </a:lnTo>
                  <a:lnTo>
                    <a:pt x="137" y="2868"/>
                  </a:lnTo>
                  <a:lnTo>
                    <a:pt x="110" y="2860"/>
                  </a:lnTo>
                  <a:lnTo>
                    <a:pt x="91" y="2859"/>
                  </a:lnTo>
                  <a:lnTo>
                    <a:pt x="85" y="2865"/>
                  </a:lnTo>
                  <a:lnTo>
                    <a:pt x="83" y="2873"/>
                  </a:lnTo>
                  <a:lnTo>
                    <a:pt x="68" y="2881"/>
                  </a:lnTo>
                  <a:lnTo>
                    <a:pt x="60" y="2876"/>
                  </a:lnTo>
                  <a:lnTo>
                    <a:pt x="54" y="2879"/>
                  </a:lnTo>
                  <a:lnTo>
                    <a:pt x="51" y="2889"/>
                  </a:lnTo>
                  <a:lnTo>
                    <a:pt x="44" y="2892"/>
                  </a:lnTo>
                  <a:lnTo>
                    <a:pt x="38" y="2886"/>
                  </a:lnTo>
                  <a:lnTo>
                    <a:pt x="31" y="2883"/>
                  </a:lnTo>
                  <a:lnTo>
                    <a:pt x="27" y="2891"/>
                  </a:lnTo>
                  <a:lnTo>
                    <a:pt x="30" y="2907"/>
                  </a:lnTo>
                  <a:lnTo>
                    <a:pt x="37" y="2908"/>
                  </a:lnTo>
                  <a:lnTo>
                    <a:pt x="42" y="2914"/>
                  </a:lnTo>
                  <a:lnTo>
                    <a:pt x="44" y="2922"/>
                  </a:lnTo>
                  <a:lnTo>
                    <a:pt x="41" y="2930"/>
                  </a:lnTo>
                  <a:lnTo>
                    <a:pt x="30" y="2941"/>
                  </a:lnTo>
                  <a:lnTo>
                    <a:pt x="21" y="2956"/>
                  </a:lnTo>
                  <a:lnTo>
                    <a:pt x="15" y="2970"/>
                  </a:lnTo>
                  <a:lnTo>
                    <a:pt x="19" y="2983"/>
                  </a:lnTo>
                  <a:lnTo>
                    <a:pt x="16" y="3002"/>
                  </a:lnTo>
                  <a:lnTo>
                    <a:pt x="17" y="3008"/>
                  </a:lnTo>
                  <a:lnTo>
                    <a:pt x="20" y="3013"/>
                  </a:lnTo>
                  <a:lnTo>
                    <a:pt x="20" y="3019"/>
                  </a:lnTo>
                  <a:lnTo>
                    <a:pt x="17" y="3026"/>
                  </a:lnTo>
                  <a:lnTo>
                    <a:pt x="9" y="3035"/>
                  </a:lnTo>
                  <a:lnTo>
                    <a:pt x="4" y="3038"/>
                  </a:lnTo>
                  <a:lnTo>
                    <a:pt x="1" y="3046"/>
                  </a:lnTo>
                  <a:lnTo>
                    <a:pt x="5" y="3053"/>
                  </a:lnTo>
                  <a:lnTo>
                    <a:pt x="14" y="3054"/>
                  </a:lnTo>
                  <a:lnTo>
                    <a:pt x="27" y="3053"/>
                  </a:lnTo>
                  <a:lnTo>
                    <a:pt x="38" y="3070"/>
                  </a:lnTo>
                  <a:lnTo>
                    <a:pt x="37" y="3086"/>
                  </a:lnTo>
                  <a:lnTo>
                    <a:pt x="27" y="3086"/>
                  </a:lnTo>
                  <a:lnTo>
                    <a:pt x="19" y="3075"/>
                  </a:lnTo>
                  <a:lnTo>
                    <a:pt x="10" y="3068"/>
                  </a:lnTo>
                  <a:lnTo>
                    <a:pt x="10" y="3083"/>
                  </a:lnTo>
                  <a:lnTo>
                    <a:pt x="6" y="3090"/>
                  </a:lnTo>
                  <a:lnTo>
                    <a:pt x="0" y="3105"/>
                  </a:lnTo>
                  <a:lnTo>
                    <a:pt x="1" y="3112"/>
                  </a:lnTo>
                  <a:lnTo>
                    <a:pt x="6" y="3118"/>
                  </a:lnTo>
                  <a:lnTo>
                    <a:pt x="10" y="3126"/>
                  </a:lnTo>
                  <a:lnTo>
                    <a:pt x="17" y="3129"/>
                  </a:lnTo>
                  <a:lnTo>
                    <a:pt x="21" y="3137"/>
                  </a:lnTo>
                  <a:lnTo>
                    <a:pt x="22" y="3145"/>
                  </a:lnTo>
                  <a:lnTo>
                    <a:pt x="17" y="3169"/>
                  </a:lnTo>
                  <a:lnTo>
                    <a:pt x="14" y="3176"/>
                  </a:lnTo>
                  <a:lnTo>
                    <a:pt x="22" y="3179"/>
                  </a:lnTo>
                  <a:lnTo>
                    <a:pt x="29" y="3183"/>
                  </a:lnTo>
                  <a:lnTo>
                    <a:pt x="29" y="3191"/>
                  </a:lnTo>
                  <a:lnTo>
                    <a:pt x="42" y="3213"/>
                  </a:lnTo>
                  <a:lnTo>
                    <a:pt x="44" y="3222"/>
                  </a:lnTo>
                  <a:lnTo>
                    <a:pt x="48" y="3229"/>
                  </a:lnTo>
                  <a:lnTo>
                    <a:pt x="48" y="3245"/>
                  </a:lnTo>
                  <a:lnTo>
                    <a:pt x="47" y="3252"/>
                  </a:lnTo>
                  <a:lnTo>
                    <a:pt x="49" y="3260"/>
                  </a:lnTo>
                  <a:lnTo>
                    <a:pt x="65" y="3257"/>
                  </a:lnTo>
                  <a:lnTo>
                    <a:pt x="73" y="3261"/>
                  </a:lnTo>
                  <a:lnTo>
                    <a:pt x="76" y="3268"/>
                  </a:lnTo>
                  <a:lnTo>
                    <a:pt x="92" y="3266"/>
                  </a:lnTo>
                  <a:lnTo>
                    <a:pt x="101" y="3267"/>
                  </a:lnTo>
                  <a:lnTo>
                    <a:pt x="113" y="3276"/>
                  </a:lnTo>
                  <a:lnTo>
                    <a:pt x="111" y="3296"/>
                  </a:lnTo>
                  <a:lnTo>
                    <a:pt x="126" y="3288"/>
                  </a:lnTo>
                  <a:lnTo>
                    <a:pt x="133" y="3287"/>
                  </a:lnTo>
                  <a:lnTo>
                    <a:pt x="139" y="3282"/>
                  </a:lnTo>
                  <a:lnTo>
                    <a:pt x="155" y="3280"/>
                  </a:lnTo>
                  <a:lnTo>
                    <a:pt x="162" y="3282"/>
                  </a:lnTo>
                  <a:lnTo>
                    <a:pt x="170" y="3287"/>
                  </a:lnTo>
                  <a:lnTo>
                    <a:pt x="176" y="3292"/>
                  </a:lnTo>
                  <a:lnTo>
                    <a:pt x="185" y="3305"/>
                  </a:lnTo>
                  <a:lnTo>
                    <a:pt x="193" y="3306"/>
                  </a:lnTo>
                  <a:lnTo>
                    <a:pt x="194" y="3317"/>
                  </a:lnTo>
                  <a:lnTo>
                    <a:pt x="192" y="3325"/>
                  </a:lnTo>
                  <a:lnTo>
                    <a:pt x="192" y="3333"/>
                  </a:lnTo>
                  <a:lnTo>
                    <a:pt x="197" y="3341"/>
                  </a:lnTo>
                  <a:lnTo>
                    <a:pt x="199" y="3348"/>
                  </a:lnTo>
                  <a:lnTo>
                    <a:pt x="198" y="3355"/>
                  </a:lnTo>
                  <a:lnTo>
                    <a:pt x="196" y="3363"/>
                  </a:lnTo>
                  <a:lnTo>
                    <a:pt x="189" y="3368"/>
                  </a:lnTo>
                  <a:lnTo>
                    <a:pt x="187" y="3376"/>
                  </a:lnTo>
                  <a:lnTo>
                    <a:pt x="189" y="3384"/>
                  </a:lnTo>
                  <a:lnTo>
                    <a:pt x="202" y="3395"/>
                  </a:lnTo>
                  <a:lnTo>
                    <a:pt x="205" y="3411"/>
                  </a:lnTo>
                  <a:lnTo>
                    <a:pt x="216" y="3433"/>
                  </a:lnTo>
                  <a:lnTo>
                    <a:pt x="221" y="3439"/>
                  </a:lnTo>
                  <a:lnTo>
                    <a:pt x="236" y="3448"/>
                  </a:lnTo>
                  <a:lnTo>
                    <a:pt x="241" y="3454"/>
                  </a:lnTo>
                  <a:lnTo>
                    <a:pt x="242" y="3462"/>
                  </a:lnTo>
                  <a:lnTo>
                    <a:pt x="241" y="3470"/>
                  </a:lnTo>
                  <a:lnTo>
                    <a:pt x="245" y="3477"/>
                  </a:lnTo>
                  <a:lnTo>
                    <a:pt x="268" y="3475"/>
                  </a:lnTo>
                  <a:lnTo>
                    <a:pt x="274" y="3479"/>
                  </a:lnTo>
                  <a:lnTo>
                    <a:pt x="282" y="3482"/>
                  </a:lnTo>
                  <a:lnTo>
                    <a:pt x="279" y="3489"/>
                  </a:lnTo>
                  <a:lnTo>
                    <a:pt x="284" y="3495"/>
                  </a:lnTo>
                  <a:lnTo>
                    <a:pt x="294" y="3497"/>
                  </a:lnTo>
                  <a:lnTo>
                    <a:pt x="295" y="3510"/>
                  </a:lnTo>
                  <a:lnTo>
                    <a:pt x="288" y="3515"/>
                  </a:lnTo>
                  <a:lnTo>
                    <a:pt x="284" y="3522"/>
                  </a:lnTo>
                  <a:lnTo>
                    <a:pt x="272" y="3532"/>
                  </a:lnTo>
                  <a:lnTo>
                    <a:pt x="264" y="3537"/>
                  </a:lnTo>
                  <a:lnTo>
                    <a:pt x="247" y="3535"/>
                  </a:lnTo>
                  <a:lnTo>
                    <a:pt x="235" y="3524"/>
                  </a:lnTo>
                  <a:lnTo>
                    <a:pt x="228" y="3524"/>
                  </a:lnTo>
                  <a:lnTo>
                    <a:pt x="220" y="3527"/>
                  </a:lnTo>
                  <a:lnTo>
                    <a:pt x="219" y="3535"/>
                  </a:lnTo>
                  <a:lnTo>
                    <a:pt x="212" y="3538"/>
                  </a:lnTo>
                  <a:lnTo>
                    <a:pt x="213" y="3546"/>
                  </a:lnTo>
                  <a:lnTo>
                    <a:pt x="224" y="3557"/>
                  </a:lnTo>
                  <a:lnTo>
                    <a:pt x="226" y="3564"/>
                  </a:lnTo>
                  <a:lnTo>
                    <a:pt x="224" y="3573"/>
                  </a:lnTo>
                  <a:lnTo>
                    <a:pt x="229" y="3578"/>
                  </a:lnTo>
                  <a:lnTo>
                    <a:pt x="228" y="3586"/>
                  </a:lnTo>
                  <a:lnTo>
                    <a:pt x="235" y="3590"/>
                  </a:lnTo>
                  <a:lnTo>
                    <a:pt x="237" y="3597"/>
                  </a:lnTo>
                  <a:lnTo>
                    <a:pt x="236" y="3606"/>
                  </a:lnTo>
                  <a:lnTo>
                    <a:pt x="241" y="3627"/>
                  </a:lnTo>
                  <a:lnTo>
                    <a:pt x="241" y="3627"/>
                  </a:lnTo>
                  <a:lnTo>
                    <a:pt x="247" y="3633"/>
                  </a:lnTo>
                  <a:lnTo>
                    <a:pt x="255" y="3635"/>
                  </a:lnTo>
                  <a:lnTo>
                    <a:pt x="262" y="3632"/>
                  </a:lnTo>
                  <a:lnTo>
                    <a:pt x="267" y="3626"/>
                  </a:lnTo>
                  <a:lnTo>
                    <a:pt x="269" y="3617"/>
                  </a:lnTo>
                  <a:lnTo>
                    <a:pt x="277" y="3612"/>
                  </a:lnTo>
                  <a:lnTo>
                    <a:pt x="293" y="3616"/>
                  </a:lnTo>
                  <a:lnTo>
                    <a:pt x="301" y="3616"/>
                  </a:lnTo>
                  <a:lnTo>
                    <a:pt x="317" y="3611"/>
                  </a:lnTo>
                  <a:lnTo>
                    <a:pt x="333" y="3613"/>
                  </a:lnTo>
                  <a:lnTo>
                    <a:pt x="349" y="3610"/>
                  </a:lnTo>
                  <a:lnTo>
                    <a:pt x="361" y="3619"/>
                  </a:lnTo>
                  <a:lnTo>
                    <a:pt x="366" y="3627"/>
                  </a:lnTo>
                  <a:lnTo>
                    <a:pt x="366" y="3635"/>
                  </a:lnTo>
                  <a:lnTo>
                    <a:pt x="379" y="3647"/>
                  </a:lnTo>
                  <a:lnTo>
                    <a:pt x="384" y="3653"/>
                  </a:lnTo>
                  <a:lnTo>
                    <a:pt x="384" y="3662"/>
                  </a:lnTo>
                  <a:lnTo>
                    <a:pt x="375" y="3666"/>
                  </a:lnTo>
                  <a:lnTo>
                    <a:pt x="368" y="3667"/>
                  </a:lnTo>
                  <a:lnTo>
                    <a:pt x="371" y="3675"/>
                  </a:lnTo>
                  <a:lnTo>
                    <a:pt x="371" y="3682"/>
                  </a:lnTo>
                  <a:lnTo>
                    <a:pt x="375" y="3698"/>
                  </a:lnTo>
                  <a:lnTo>
                    <a:pt x="382" y="3703"/>
                  </a:lnTo>
                  <a:lnTo>
                    <a:pt x="390" y="3705"/>
                  </a:lnTo>
                  <a:lnTo>
                    <a:pt x="406" y="3710"/>
                  </a:lnTo>
                  <a:lnTo>
                    <a:pt x="413" y="3707"/>
                  </a:lnTo>
                  <a:lnTo>
                    <a:pt x="422" y="3707"/>
                  </a:lnTo>
                  <a:lnTo>
                    <a:pt x="424" y="3715"/>
                  </a:lnTo>
                  <a:lnTo>
                    <a:pt x="435" y="3726"/>
                  </a:lnTo>
                  <a:lnTo>
                    <a:pt x="442" y="3753"/>
                  </a:lnTo>
                  <a:lnTo>
                    <a:pt x="440" y="3762"/>
                  </a:lnTo>
                  <a:lnTo>
                    <a:pt x="442" y="3769"/>
                  </a:lnTo>
                  <a:lnTo>
                    <a:pt x="449" y="3774"/>
                  </a:lnTo>
                  <a:lnTo>
                    <a:pt x="456" y="3779"/>
                  </a:lnTo>
                  <a:lnTo>
                    <a:pt x="463" y="3775"/>
                  </a:lnTo>
                  <a:lnTo>
                    <a:pt x="471" y="3774"/>
                  </a:lnTo>
                  <a:lnTo>
                    <a:pt x="479" y="3775"/>
                  </a:lnTo>
                  <a:lnTo>
                    <a:pt x="490" y="3787"/>
                  </a:lnTo>
                  <a:lnTo>
                    <a:pt x="499" y="3784"/>
                  </a:lnTo>
                  <a:lnTo>
                    <a:pt x="506" y="3788"/>
                  </a:lnTo>
                  <a:lnTo>
                    <a:pt x="531" y="3780"/>
                  </a:lnTo>
                  <a:lnTo>
                    <a:pt x="546" y="3773"/>
                  </a:lnTo>
                  <a:lnTo>
                    <a:pt x="553" y="3775"/>
                  </a:lnTo>
                  <a:lnTo>
                    <a:pt x="558" y="3782"/>
                  </a:lnTo>
                  <a:lnTo>
                    <a:pt x="569" y="3804"/>
                  </a:lnTo>
                  <a:lnTo>
                    <a:pt x="580" y="3816"/>
                  </a:lnTo>
                  <a:lnTo>
                    <a:pt x="587" y="3816"/>
                  </a:lnTo>
                  <a:lnTo>
                    <a:pt x="591" y="3809"/>
                  </a:lnTo>
                  <a:lnTo>
                    <a:pt x="600" y="3809"/>
                  </a:lnTo>
                  <a:lnTo>
                    <a:pt x="605" y="3815"/>
                  </a:lnTo>
                  <a:lnTo>
                    <a:pt x="612" y="3816"/>
                  </a:lnTo>
                  <a:lnTo>
                    <a:pt x="619" y="3820"/>
                  </a:lnTo>
                  <a:lnTo>
                    <a:pt x="626" y="3826"/>
                  </a:lnTo>
                  <a:lnTo>
                    <a:pt x="642" y="3825"/>
                  </a:lnTo>
                  <a:lnTo>
                    <a:pt x="655" y="3834"/>
                  </a:lnTo>
                  <a:lnTo>
                    <a:pt x="662" y="3833"/>
                  </a:lnTo>
                  <a:lnTo>
                    <a:pt x="675" y="3844"/>
                  </a:lnTo>
                  <a:lnTo>
                    <a:pt x="683" y="3845"/>
                  </a:lnTo>
                  <a:lnTo>
                    <a:pt x="692" y="3845"/>
                  </a:lnTo>
                  <a:lnTo>
                    <a:pt x="698" y="3850"/>
                  </a:lnTo>
                  <a:lnTo>
                    <a:pt x="691" y="3854"/>
                  </a:lnTo>
                  <a:lnTo>
                    <a:pt x="699" y="3877"/>
                  </a:lnTo>
                  <a:lnTo>
                    <a:pt x="691" y="3892"/>
                  </a:lnTo>
                  <a:lnTo>
                    <a:pt x="675" y="3896"/>
                  </a:lnTo>
                  <a:lnTo>
                    <a:pt x="680" y="3902"/>
                  </a:lnTo>
                  <a:lnTo>
                    <a:pt x="688" y="3904"/>
                  </a:lnTo>
                  <a:lnTo>
                    <a:pt x="693" y="3911"/>
                  </a:lnTo>
                  <a:lnTo>
                    <a:pt x="676" y="3916"/>
                  </a:lnTo>
                  <a:lnTo>
                    <a:pt x="673" y="3922"/>
                  </a:lnTo>
                  <a:lnTo>
                    <a:pt x="672" y="3930"/>
                  </a:lnTo>
                  <a:lnTo>
                    <a:pt x="677" y="3936"/>
                  </a:lnTo>
                  <a:lnTo>
                    <a:pt x="680" y="3944"/>
                  </a:lnTo>
                  <a:lnTo>
                    <a:pt x="678" y="3952"/>
                  </a:lnTo>
                  <a:lnTo>
                    <a:pt x="686" y="3956"/>
                  </a:lnTo>
                  <a:lnTo>
                    <a:pt x="682" y="3972"/>
                  </a:lnTo>
                  <a:lnTo>
                    <a:pt x="675" y="3995"/>
                  </a:lnTo>
                  <a:lnTo>
                    <a:pt x="667" y="3999"/>
                  </a:lnTo>
                  <a:lnTo>
                    <a:pt x="653" y="3995"/>
                  </a:lnTo>
                  <a:lnTo>
                    <a:pt x="644" y="3997"/>
                  </a:lnTo>
                  <a:lnTo>
                    <a:pt x="629" y="3989"/>
                  </a:lnTo>
                  <a:lnTo>
                    <a:pt x="623" y="3994"/>
                  </a:lnTo>
                  <a:lnTo>
                    <a:pt x="614" y="4008"/>
                  </a:lnTo>
                  <a:lnTo>
                    <a:pt x="600" y="4014"/>
                  </a:lnTo>
                  <a:lnTo>
                    <a:pt x="592" y="4029"/>
                  </a:lnTo>
                  <a:lnTo>
                    <a:pt x="594" y="4037"/>
                  </a:lnTo>
                  <a:lnTo>
                    <a:pt x="594" y="4052"/>
                  </a:lnTo>
                  <a:lnTo>
                    <a:pt x="607" y="4047"/>
                  </a:lnTo>
                  <a:lnTo>
                    <a:pt x="617" y="4048"/>
                  </a:lnTo>
                  <a:lnTo>
                    <a:pt x="623" y="4043"/>
                  </a:lnTo>
                  <a:lnTo>
                    <a:pt x="638" y="4041"/>
                  </a:lnTo>
                  <a:lnTo>
                    <a:pt x="644" y="4043"/>
                  </a:lnTo>
                  <a:lnTo>
                    <a:pt x="645" y="4049"/>
                  </a:lnTo>
                  <a:lnTo>
                    <a:pt x="653" y="4051"/>
                  </a:lnTo>
                  <a:lnTo>
                    <a:pt x="655" y="4053"/>
                  </a:lnTo>
                  <a:lnTo>
                    <a:pt x="654" y="4058"/>
                  </a:lnTo>
                  <a:lnTo>
                    <a:pt x="644" y="4058"/>
                  </a:lnTo>
                  <a:lnTo>
                    <a:pt x="632" y="4063"/>
                  </a:lnTo>
                  <a:lnTo>
                    <a:pt x="616" y="4073"/>
                  </a:lnTo>
                  <a:lnTo>
                    <a:pt x="605" y="4076"/>
                  </a:lnTo>
                  <a:lnTo>
                    <a:pt x="605" y="4081"/>
                  </a:lnTo>
                  <a:lnTo>
                    <a:pt x="610" y="4086"/>
                  </a:lnTo>
                  <a:lnTo>
                    <a:pt x="605" y="4089"/>
                  </a:lnTo>
                  <a:lnTo>
                    <a:pt x="594" y="4086"/>
                  </a:lnTo>
                  <a:lnTo>
                    <a:pt x="569" y="4090"/>
                  </a:lnTo>
                  <a:lnTo>
                    <a:pt x="567" y="4100"/>
                  </a:lnTo>
                  <a:lnTo>
                    <a:pt x="575" y="4107"/>
                  </a:lnTo>
                  <a:lnTo>
                    <a:pt x="587" y="4112"/>
                  </a:lnTo>
                  <a:lnTo>
                    <a:pt x="597" y="4126"/>
                  </a:lnTo>
                  <a:lnTo>
                    <a:pt x="607" y="4135"/>
                  </a:lnTo>
                  <a:lnTo>
                    <a:pt x="605" y="4137"/>
                  </a:lnTo>
                  <a:lnTo>
                    <a:pt x="591" y="4133"/>
                  </a:lnTo>
                  <a:lnTo>
                    <a:pt x="585" y="4143"/>
                  </a:lnTo>
                  <a:lnTo>
                    <a:pt x="579" y="4143"/>
                  </a:lnTo>
                  <a:lnTo>
                    <a:pt x="567" y="4160"/>
                  </a:lnTo>
                  <a:lnTo>
                    <a:pt x="557" y="4172"/>
                  </a:lnTo>
                  <a:lnTo>
                    <a:pt x="548" y="4191"/>
                  </a:lnTo>
                  <a:lnTo>
                    <a:pt x="535" y="4192"/>
                  </a:lnTo>
                  <a:lnTo>
                    <a:pt x="519" y="4189"/>
                  </a:lnTo>
                  <a:lnTo>
                    <a:pt x="516" y="4194"/>
                  </a:lnTo>
                  <a:lnTo>
                    <a:pt x="516" y="4200"/>
                  </a:lnTo>
                  <a:lnTo>
                    <a:pt x="506" y="4205"/>
                  </a:lnTo>
                  <a:lnTo>
                    <a:pt x="519" y="4210"/>
                  </a:lnTo>
                  <a:lnTo>
                    <a:pt x="531" y="4220"/>
                  </a:lnTo>
                  <a:lnTo>
                    <a:pt x="536" y="4235"/>
                  </a:lnTo>
                  <a:lnTo>
                    <a:pt x="546" y="4246"/>
                  </a:lnTo>
                  <a:lnTo>
                    <a:pt x="556" y="4247"/>
                  </a:lnTo>
                  <a:lnTo>
                    <a:pt x="560" y="4242"/>
                  </a:lnTo>
                  <a:lnTo>
                    <a:pt x="565" y="4250"/>
                  </a:lnTo>
                  <a:lnTo>
                    <a:pt x="580" y="4262"/>
                  </a:lnTo>
                  <a:lnTo>
                    <a:pt x="623" y="4280"/>
                  </a:lnTo>
                  <a:lnTo>
                    <a:pt x="649" y="4301"/>
                  </a:lnTo>
                  <a:lnTo>
                    <a:pt x="656" y="4313"/>
                  </a:lnTo>
                  <a:lnTo>
                    <a:pt x="662" y="4321"/>
                  </a:lnTo>
                  <a:lnTo>
                    <a:pt x="671" y="4323"/>
                  </a:lnTo>
                  <a:lnTo>
                    <a:pt x="683" y="4336"/>
                  </a:lnTo>
                  <a:lnTo>
                    <a:pt x="698" y="4331"/>
                  </a:lnTo>
                  <a:lnTo>
                    <a:pt x="707" y="4329"/>
                  </a:lnTo>
                  <a:lnTo>
                    <a:pt x="714" y="4332"/>
                  </a:lnTo>
                  <a:lnTo>
                    <a:pt x="723" y="4331"/>
                  </a:lnTo>
                  <a:lnTo>
                    <a:pt x="737" y="4336"/>
                  </a:lnTo>
                  <a:lnTo>
                    <a:pt x="743" y="4342"/>
                  </a:lnTo>
                  <a:lnTo>
                    <a:pt x="759" y="4344"/>
                  </a:lnTo>
                  <a:lnTo>
                    <a:pt x="782" y="4354"/>
                  </a:lnTo>
                  <a:lnTo>
                    <a:pt x="791" y="4355"/>
                  </a:lnTo>
                  <a:lnTo>
                    <a:pt x="815" y="4353"/>
                  </a:lnTo>
                  <a:lnTo>
                    <a:pt x="831" y="4358"/>
                  </a:lnTo>
                  <a:lnTo>
                    <a:pt x="847" y="4358"/>
                  </a:lnTo>
                  <a:lnTo>
                    <a:pt x="854" y="4363"/>
                  </a:lnTo>
                  <a:lnTo>
                    <a:pt x="858" y="4368"/>
                  </a:lnTo>
                  <a:lnTo>
                    <a:pt x="896" y="4390"/>
                  </a:lnTo>
                  <a:lnTo>
                    <a:pt x="898" y="4398"/>
                  </a:lnTo>
                  <a:lnTo>
                    <a:pt x="906" y="4402"/>
                  </a:lnTo>
                  <a:lnTo>
                    <a:pt x="914" y="4399"/>
                  </a:lnTo>
                  <a:lnTo>
                    <a:pt x="920" y="4395"/>
                  </a:lnTo>
                  <a:lnTo>
                    <a:pt x="935" y="4388"/>
                  </a:lnTo>
                  <a:lnTo>
                    <a:pt x="944" y="4388"/>
                  </a:lnTo>
                  <a:lnTo>
                    <a:pt x="950" y="4393"/>
                  </a:lnTo>
                  <a:lnTo>
                    <a:pt x="957" y="4392"/>
                  </a:lnTo>
                  <a:lnTo>
                    <a:pt x="973" y="4395"/>
                  </a:lnTo>
                  <a:lnTo>
                    <a:pt x="978" y="4401"/>
                  </a:lnTo>
                  <a:lnTo>
                    <a:pt x="985" y="4404"/>
                  </a:lnTo>
                  <a:lnTo>
                    <a:pt x="993" y="4404"/>
                  </a:lnTo>
                  <a:lnTo>
                    <a:pt x="1000" y="4408"/>
                  </a:lnTo>
                  <a:lnTo>
                    <a:pt x="1004" y="4415"/>
                  </a:lnTo>
                  <a:lnTo>
                    <a:pt x="1000" y="4430"/>
                  </a:lnTo>
                  <a:lnTo>
                    <a:pt x="1012" y="4440"/>
                  </a:lnTo>
                  <a:lnTo>
                    <a:pt x="1028" y="4445"/>
                  </a:lnTo>
                  <a:lnTo>
                    <a:pt x="1035" y="4450"/>
                  </a:lnTo>
                  <a:lnTo>
                    <a:pt x="1040" y="4453"/>
                  </a:lnTo>
                  <a:lnTo>
                    <a:pt x="1048" y="4458"/>
                  </a:lnTo>
                  <a:lnTo>
                    <a:pt x="1055" y="4458"/>
                  </a:lnTo>
                  <a:lnTo>
                    <a:pt x="1067" y="4469"/>
                  </a:lnTo>
                  <a:lnTo>
                    <a:pt x="1071" y="4477"/>
                  </a:lnTo>
                  <a:lnTo>
                    <a:pt x="1079" y="4477"/>
                  </a:lnTo>
                  <a:lnTo>
                    <a:pt x="1084" y="4493"/>
                  </a:lnTo>
                  <a:lnTo>
                    <a:pt x="1087" y="4500"/>
                  </a:lnTo>
                  <a:lnTo>
                    <a:pt x="1095" y="4500"/>
                  </a:lnTo>
                  <a:lnTo>
                    <a:pt x="1111" y="4504"/>
                  </a:lnTo>
                  <a:lnTo>
                    <a:pt x="1119" y="4501"/>
                  </a:lnTo>
                  <a:lnTo>
                    <a:pt x="1124" y="4496"/>
                  </a:lnTo>
                  <a:lnTo>
                    <a:pt x="1130" y="4481"/>
                  </a:lnTo>
                  <a:lnTo>
                    <a:pt x="1138" y="4477"/>
                  </a:lnTo>
                  <a:lnTo>
                    <a:pt x="1145" y="4473"/>
                  </a:lnTo>
                  <a:lnTo>
                    <a:pt x="1148" y="4466"/>
                  </a:lnTo>
                  <a:lnTo>
                    <a:pt x="1154" y="4456"/>
                  </a:lnTo>
                  <a:lnTo>
                    <a:pt x="1144" y="4451"/>
                  </a:lnTo>
                  <a:lnTo>
                    <a:pt x="1132" y="4423"/>
                  </a:lnTo>
                  <a:lnTo>
                    <a:pt x="1113" y="4391"/>
                  </a:lnTo>
                  <a:lnTo>
                    <a:pt x="1105" y="4380"/>
                  </a:lnTo>
                  <a:lnTo>
                    <a:pt x="1101" y="4366"/>
                  </a:lnTo>
                  <a:lnTo>
                    <a:pt x="1101" y="4344"/>
                  </a:lnTo>
                  <a:lnTo>
                    <a:pt x="1108" y="4317"/>
                  </a:lnTo>
                  <a:lnTo>
                    <a:pt x="1106" y="4305"/>
                  </a:lnTo>
                  <a:lnTo>
                    <a:pt x="1097" y="4326"/>
                  </a:lnTo>
                  <a:lnTo>
                    <a:pt x="1094" y="4320"/>
                  </a:lnTo>
                  <a:lnTo>
                    <a:pt x="1091" y="4302"/>
                  </a:lnTo>
                  <a:lnTo>
                    <a:pt x="1081" y="4285"/>
                  </a:lnTo>
                  <a:lnTo>
                    <a:pt x="1069" y="4268"/>
                  </a:lnTo>
                  <a:lnTo>
                    <a:pt x="1059" y="4268"/>
                  </a:lnTo>
                  <a:lnTo>
                    <a:pt x="1054" y="4253"/>
                  </a:lnTo>
                  <a:lnTo>
                    <a:pt x="1063" y="4240"/>
                  </a:lnTo>
                  <a:lnTo>
                    <a:pt x="1064" y="4229"/>
                  </a:lnTo>
                  <a:lnTo>
                    <a:pt x="1071" y="4218"/>
                  </a:lnTo>
                  <a:lnTo>
                    <a:pt x="1075" y="4218"/>
                  </a:lnTo>
                  <a:lnTo>
                    <a:pt x="1076" y="4215"/>
                  </a:lnTo>
                  <a:lnTo>
                    <a:pt x="1079" y="4207"/>
                  </a:lnTo>
                  <a:lnTo>
                    <a:pt x="1089" y="4198"/>
                  </a:lnTo>
                  <a:lnTo>
                    <a:pt x="1095" y="4162"/>
                  </a:lnTo>
                  <a:lnTo>
                    <a:pt x="1102" y="4165"/>
                  </a:lnTo>
                  <a:lnTo>
                    <a:pt x="1106" y="4144"/>
                  </a:lnTo>
                  <a:lnTo>
                    <a:pt x="1107" y="4133"/>
                  </a:lnTo>
                  <a:lnTo>
                    <a:pt x="1098" y="4117"/>
                  </a:lnTo>
                  <a:lnTo>
                    <a:pt x="1110" y="4121"/>
                  </a:lnTo>
                  <a:lnTo>
                    <a:pt x="1121" y="4121"/>
                  </a:lnTo>
                  <a:lnTo>
                    <a:pt x="1119" y="4128"/>
                  </a:lnTo>
                  <a:lnTo>
                    <a:pt x="1126" y="4139"/>
                  </a:lnTo>
                  <a:lnTo>
                    <a:pt x="1130" y="4154"/>
                  </a:lnTo>
                  <a:lnTo>
                    <a:pt x="1138" y="4154"/>
                  </a:lnTo>
                  <a:lnTo>
                    <a:pt x="1143" y="4151"/>
                  </a:lnTo>
                  <a:lnTo>
                    <a:pt x="1148" y="4151"/>
                  </a:lnTo>
                  <a:lnTo>
                    <a:pt x="1160" y="4123"/>
                  </a:lnTo>
                  <a:lnTo>
                    <a:pt x="1166" y="4119"/>
                  </a:lnTo>
                  <a:lnTo>
                    <a:pt x="1159" y="4117"/>
                  </a:lnTo>
                  <a:lnTo>
                    <a:pt x="1155" y="4111"/>
                  </a:lnTo>
                  <a:lnTo>
                    <a:pt x="1149" y="4107"/>
                  </a:lnTo>
                  <a:lnTo>
                    <a:pt x="1140" y="4107"/>
                  </a:lnTo>
                  <a:lnTo>
                    <a:pt x="1133" y="4105"/>
                  </a:lnTo>
                  <a:lnTo>
                    <a:pt x="1130" y="4099"/>
                  </a:lnTo>
                  <a:lnTo>
                    <a:pt x="1137" y="4091"/>
                  </a:lnTo>
                  <a:lnTo>
                    <a:pt x="1138" y="4084"/>
                  </a:lnTo>
                  <a:lnTo>
                    <a:pt x="1145" y="4081"/>
                  </a:lnTo>
                  <a:lnTo>
                    <a:pt x="1154" y="4087"/>
                  </a:lnTo>
                  <a:lnTo>
                    <a:pt x="1166" y="4084"/>
                  </a:lnTo>
                  <a:lnTo>
                    <a:pt x="1157" y="4027"/>
                  </a:lnTo>
                  <a:lnTo>
                    <a:pt x="1150" y="4025"/>
                  </a:lnTo>
                  <a:lnTo>
                    <a:pt x="1145" y="4019"/>
                  </a:lnTo>
                  <a:lnTo>
                    <a:pt x="1143" y="4010"/>
                  </a:lnTo>
                  <a:lnTo>
                    <a:pt x="1139" y="4004"/>
                  </a:lnTo>
                  <a:lnTo>
                    <a:pt x="1133" y="3998"/>
                  </a:lnTo>
                  <a:lnTo>
                    <a:pt x="1126" y="3998"/>
                  </a:lnTo>
                  <a:lnTo>
                    <a:pt x="1108" y="4000"/>
                  </a:lnTo>
                  <a:lnTo>
                    <a:pt x="1095" y="3997"/>
                  </a:lnTo>
                  <a:lnTo>
                    <a:pt x="1094" y="4005"/>
                  </a:lnTo>
                  <a:lnTo>
                    <a:pt x="1081" y="3993"/>
                  </a:lnTo>
                  <a:lnTo>
                    <a:pt x="1081" y="3986"/>
                  </a:lnTo>
                  <a:lnTo>
                    <a:pt x="1076" y="3978"/>
                  </a:lnTo>
                  <a:lnTo>
                    <a:pt x="1081" y="3971"/>
                  </a:lnTo>
                  <a:lnTo>
                    <a:pt x="1076" y="3965"/>
                  </a:lnTo>
                  <a:lnTo>
                    <a:pt x="1076" y="3957"/>
                  </a:lnTo>
                  <a:lnTo>
                    <a:pt x="1047" y="3947"/>
                  </a:lnTo>
                  <a:lnTo>
                    <a:pt x="1058" y="3903"/>
                  </a:lnTo>
                  <a:lnTo>
                    <a:pt x="1071" y="3896"/>
                  </a:lnTo>
                  <a:lnTo>
                    <a:pt x="1076" y="3888"/>
                  </a:lnTo>
                  <a:lnTo>
                    <a:pt x="1074" y="3881"/>
                  </a:lnTo>
                  <a:lnTo>
                    <a:pt x="1063" y="3870"/>
                  </a:lnTo>
                  <a:lnTo>
                    <a:pt x="1073" y="3825"/>
                  </a:lnTo>
                  <a:lnTo>
                    <a:pt x="1086" y="3816"/>
                  </a:lnTo>
                  <a:lnTo>
                    <a:pt x="1091" y="3810"/>
                  </a:lnTo>
                  <a:lnTo>
                    <a:pt x="1090" y="3801"/>
                  </a:lnTo>
                  <a:lnTo>
                    <a:pt x="1092" y="3794"/>
                  </a:lnTo>
                  <a:lnTo>
                    <a:pt x="1092" y="3787"/>
                  </a:lnTo>
                  <a:lnTo>
                    <a:pt x="1096" y="3778"/>
                  </a:lnTo>
                  <a:lnTo>
                    <a:pt x="1101" y="3772"/>
                  </a:lnTo>
                  <a:lnTo>
                    <a:pt x="1107" y="3777"/>
                  </a:lnTo>
                  <a:lnTo>
                    <a:pt x="1111" y="3784"/>
                  </a:lnTo>
                  <a:lnTo>
                    <a:pt x="1123" y="3794"/>
                  </a:lnTo>
                  <a:lnTo>
                    <a:pt x="1140" y="3831"/>
                  </a:lnTo>
                  <a:lnTo>
                    <a:pt x="1149" y="3833"/>
                  </a:lnTo>
                  <a:lnTo>
                    <a:pt x="1175" y="3816"/>
                  </a:lnTo>
                  <a:lnTo>
                    <a:pt x="1172" y="3807"/>
                  </a:lnTo>
                  <a:lnTo>
                    <a:pt x="1169" y="3800"/>
                  </a:lnTo>
                  <a:lnTo>
                    <a:pt x="1165" y="3775"/>
                  </a:lnTo>
                  <a:lnTo>
                    <a:pt x="1157" y="3762"/>
                  </a:lnTo>
                  <a:lnTo>
                    <a:pt x="1166" y="3763"/>
                  </a:lnTo>
                  <a:lnTo>
                    <a:pt x="1173" y="3760"/>
                  </a:lnTo>
                  <a:lnTo>
                    <a:pt x="1193" y="3746"/>
                  </a:lnTo>
                  <a:lnTo>
                    <a:pt x="1200" y="3742"/>
                  </a:lnTo>
                  <a:lnTo>
                    <a:pt x="1205" y="3736"/>
                  </a:lnTo>
                  <a:lnTo>
                    <a:pt x="1205" y="3728"/>
                  </a:lnTo>
                  <a:lnTo>
                    <a:pt x="1205" y="3719"/>
                  </a:lnTo>
                  <a:lnTo>
                    <a:pt x="1213" y="3718"/>
                  </a:lnTo>
                  <a:lnTo>
                    <a:pt x="1221" y="3719"/>
                  </a:lnTo>
                  <a:lnTo>
                    <a:pt x="1229" y="3715"/>
                  </a:lnTo>
                  <a:lnTo>
                    <a:pt x="1234" y="3709"/>
                  </a:lnTo>
                  <a:lnTo>
                    <a:pt x="1241" y="3705"/>
                  </a:lnTo>
                  <a:lnTo>
                    <a:pt x="1248" y="3703"/>
                  </a:lnTo>
                  <a:lnTo>
                    <a:pt x="1253" y="3697"/>
                  </a:lnTo>
                  <a:lnTo>
                    <a:pt x="1261" y="3692"/>
                  </a:lnTo>
                  <a:lnTo>
                    <a:pt x="1266" y="3686"/>
                  </a:lnTo>
                  <a:lnTo>
                    <a:pt x="1267" y="3678"/>
                  </a:lnTo>
                  <a:lnTo>
                    <a:pt x="1274" y="3672"/>
                  </a:lnTo>
                  <a:lnTo>
                    <a:pt x="1289" y="3669"/>
                  </a:lnTo>
                  <a:lnTo>
                    <a:pt x="1305" y="3669"/>
                  </a:lnTo>
                  <a:lnTo>
                    <a:pt x="1306" y="3677"/>
                  </a:lnTo>
                  <a:lnTo>
                    <a:pt x="1310" y="3685"/>
                  </a:lnTo>
                  <a:lnTo>
                    <a:pt x="1326" y="3681"/>
                  </a:lnTo>
                  <a:lnTo>
                    <a:pt x="1331" y="3687"/>
                  </a:lnTo>
                  <a:lnTo>
                    <a:pt x="1336" y="3680"/>
                  </a:lnTo>
                  <a:lnTo>
                    <a:pt x="1338" y="3671"/>
                  </a:lnTo>
                  <a:lnTo>
                    <a:pt x="1343" y="3665"/>
                  </a:lnTo>
                  <a:lnTo>
                    <a:pt x="1350" y="3665"/>
                  </a:lnTo>
                  <a:lnTo>
                    <a:pt x="1358" y="3662"/>
                  </a:lnTo>
                  <a:lnTo>
                    <a:pt x="1366" y="3662"/>
                  </a:lnTo>
                  <a:lnTo>
                    <a:pt x="1371" y="3678"/>
                  </a:lnTo>
                  <a:lnTo>
                    <a:pt x="1376" y="3685"/>
                  </a:lnTo>
                  <a:lnTo>
                    <a:pt x="1385" y="3681"/>
                  </a:lnTo>
                  <a:lnTo>
                    <a:pt x="1392" y="3681"/>
                  </a:lnTo>
                  <a:lnTo>
                    <a:pt x="1399" y="3683"/>
                  </a:lnTo>
                  <a:lnTo>
                    <a:pt x="1415" y="3680"/>
                  </a:lnTo>
                  <a:lnTo>
                    <a:pt x="1423" y="3681"/>
                  </a:lnTo>
                  <a:lnTo>
                    <a:pt x="1430" y="3685"/>
                  </a:lnTo>
                  <a:lnTo>
                    <a:pt x="1436" y="3691"/>
                  </a:lnTo>
                  <a:lnTo>
                    <a:pt x="1442" y="3705"/>
                  </a:lnTo>
                  <a:lnTo>
                    <a:pt x="1463" y="3718"/>
                  </a:lnTo>
                  <a:lnTo>
                    <a:pt x="1468" y="3724"/>
                  </a:lnTo>
                  <a:lnTo>
                    <a:pt x="1471" y="3732"/>
                  </a:lnTo>
                  <a:lnTo>
                    <a:pt x="1482" y="3745"/>
                  </a:lnTo>
                  <a:lnTo>
                    <a:pt x="1481" y="3752"/>
                  </a:lnTo>
                  <a:lnTo>
                    <a:pt x="1482" y="3761"/>
                  </a:lnTo>
                  <a:lnTo>
                    <a:pt x="1487" y="3767"/>
                  </a:lnTo>
                  <a:lnTo>
                    <a:pt x="1494" y="3764"/>
                  </a:lnTo>
                  <a:lnTo>
                    <a:pt x="1494" y="3757"/>
                  </a:lnTo>
                  <a:lnTo>
                    <a:pt x="1493" y="3748"/>
                  </a:lnTo>
                  <a:lnTo>
                    <a:pt x="1494" y="3741"/>
                  </a:lnTo>
                  <a:lnTo>
                    <a:pt x="1489" y="3734"/>
                  </a:lnTo>
                  <a:lnTo>
                    <a:pt x="1494" y="3728"/>
                  </a:lnTo>
                  <a:lnTo>
                    <a:pt x="1503" y="3726"/>
                  </a:lnTo>
                  <a:lnTo>
                    <a:pt x="1505" y="3734"/>
                  </a:lnTo>
                  <a:lnTo>
                    <a:pt x="1511" y="3739"/>
                  </a:lnTo>
                  <a:lnTo>
                    <a:pt x="1514" y="3747"/>
                  </a:lnTo>
                  <a:lnTo>
                    <a:pt x="1520" y="3752"/>
                  </a:lnTo>
                  <a:lnTo>
                    <a:pt x="1536" y="3757"/>
                  </a:lnTo>
                  <a:lnTo>
                    <a:pt x="1549" y="3766"/>
                  </a:lnTo>
                  <a:lnTo>
                    <a:pt x="1558" y="3763"/>
                  </a:lnTo>
                  <a:lnTo>
                    <a:pt x="1578" y="3750"/>
                  </a:lnTo>
                  <a:lnTo>
                    <a:pt x="1578" y="3741"/>
                  </a:lnTo>
                  <a:lnTo>
                    <a:pt x="1584" y="3737"/>
                  </a:lnTo>
                  <a:lnTo>
                    <a:pt x="1590" y="3732"/>
                  </a:lnTo>
                  <a:lnTo>
                    <a:pt x="1598" y="3731"/>
                  </a:lnTo>
                  <a:lnTo>
                    <a:pt x="1606" y="3734"/>
                  </a:lnTo>
                  <a:lnTo>
                    <a:pt x="1606" y="3725"/>
                  </a:lnTo>
                  <a:lnTo>
                    <a:pt x="1614" y="3725"/>
                  </a:lnTo>
                  <a:lnTo>
                    <a:pt x="1622" y="3728"/>
                  </a:lnTo>
                  <a:lnTo>
                    <a:pt x="1629" y="3723"/>
                  </a:lnTo>
                  <a:lnTo>
                    <a:pt x="1637" y="3728"/>
                  </a:lnTo>
                  <a:lnTo>
                    <a:pt x="1648" y="3739"/>
                  </a:lnTo>
                  <a:lnTo>
                    <a:pt x="1662" y="3730"/>
                  </a:lnTo>
                  <a:lnTo>
                    <a:pt x="1666" y="3723"/>
                  </a:lnTo>
                  <a:lnTo>
                    <a:pt x="1682" y="3723"/>
                  </a:lnTo>
                  <a:lnTo>
                    <a:pt x="1689" y="3719"/>
                  </a:lnTo>
                  <a:lnTo>
                    <a:pt x="1704" y="3725"/>
                  </a:lnTo>
                  <a:lnTo>
                    <a:pt x="1709" y="3731"/>
                  </a:lnTo>
                  <a:lnTo>
                    <a:pt x="1710" y="3747"/>
                  </a:lnTo>
                  <a:lnTo>
                    <a:pt x="1716" y="3753"/>
                  </a:lnTo>
                  <a:lnTo>
                    <a:pt x="1721" y="3760"/>
                  </a:lnTo>
                  <a:lnTo>
                    <a:pt x="1737" y="3757"/>
                  </a:lnTo>
                  <a:lnTo>
                    <a:pt x="1752" y="3761"/>
                  </a:lnTo>
                  <a:lnTo>
                    <a:pt x="1752" y="3761"/>
                  </a:lnTo>
                  <a:lnTo>
                    <a:pt x="1754" y="3772"/>
                  </a:lnTo>
                  <a:lnTo>
                    <a:pt x="1772" y="3771"/>
                  </a:lnTo>
                  <a:lnTo>
                    <a:pt x="1778" y="3766"/>
                  </a:lnTo>
                  <a:lnTo>
                    <a:pt x="1785" y="3751"/>
                  </a:lnTo>
                  <a:lnTo>
                    <a:pt x="1790" y="3745"/>
                  </a:lnTo>
                  <a:lnTo>
                    <a:pt x="1796" y="3747"/>
                  </a:lnTo>
                  <a:lnTo>
                    <a:pt x="1807" y="3760"/>
                  </a:lnTo>
                  <a:lnTo>
                    <a:pt x="1824" y="3761"/>
                  </a:lnTo>
                  <a:lnTo>
                    <a:pt x="1839" y="3757"/>
                  </a:lnTo>
                  <a:lnTo>
                    <a:pt x="1847" y="3752"/>
                  </a:lnTo>
                  <a:lnTo>
                    <a:pt x="1863" y="3747"/>
                  </a:lnTo>
                  <a:lnTo>
                    <a:pt x="1874" y="3709"/>
                  </a:lnTo>
                  <a:lnTo>
                    <a:pt x="1877" y="3702"/>
                  </a:lnTo>
                  <a:lnTo>
                    <a:pt x="1872" y="3696"/>
                  </a:lnTo>
                  <a:lnTo>
                    <a:pt x="1870" y="3692"/>
                  </a:lnTo>
                  <a:lnTo>
                    <a:pt x="1856" y="3691"/>
                  </a:lnTo>
                  <a:lnTo>
                    <a:pt x="1840" y="3689"/>
                  </a:lnTo>
                  <a:lnTo>
                    <a:pt x="1834" y="3682"/>
                  </a:lnTo>
                  <a:lnTo>
                    <a:pt x="1831" y="3677"/>
                  </a:lnTo>
                  <a:lnTo>
                    <a:pt x="1813" y="3674"/>
                  </a:lnTo>
                  <a:lnTo>
                    <a:pt x="1806" y="3671"/>
                  </a:lnTo>
                  <a:lnTo>
                    <a:pt x="1807" y="3662"/>
                  </a:lnTo>
                  <a:lnTo>
                    <a:pt x="1802" y="3655"/>
                  </a:lnTo>
                  <a:lnTo>
                    <a:pt x="1786" y="3653"/>
                  </a:lnTo>
                  <a:lnTo>
                    <a:pt x="1788" y="3644"/>
                  </a:lnTo>
                  <a:lnTo>
                    <a:pt x="1795" y="3642"/>
                  </a:lnTo>
                  <a:lnTo>
                    <a:pt x="1807" y="3632"/>
                  </a:lnTo>
                  <a:lnTo>
                    <a:pt x="1823" y="3626"/>
                  </a:lnTo>
                  <a:lnTo>
                    <a:pt x="1837" y="3617"/>
                  </a:lnTo>
                  <a:lnTo>
                    <a:pt x="1840" y="3611"/>
                  </a:lnTo>
                  <a:lnTo>
                    <a:pt x="1842" y="3602"/>
                  </a:lnTo>
                  <a:lnTo>
                    <a:pt x="1823" y="3575"/>
                  </a:lnTo>
                  <a:lnTo>
                    <a:pt x="1831" y="3572"/>
                  </a:lnTo>
                  <a:lnTo>
                    <a:pt x="1838" y="3565"/>
                  </a:lnTo>
                  <a:lnTo>
                    <a:pt x="1839" y="3558"/>
                  </a:lnTo>
                  <a:lnTo>
                    <a:pt x="1845" y="3553"/>
                  </a:lnTo>
                  <a:lnTo>
                    <a:pt x="1854" y="3552"/>
                  </a:lnTo>
                  <a:lnTo>
                    <a:pt x="1863" y="3553"/>
                  </a:lnTo>
                  <a:lnTo>
                    <a:pt x="1870" y="3552"/>
                  </a:lnTo>
                  <a:lnTo>
                    <a:pt x="1877" y="3554"/>
                  </a:lnTo>
                  <a:lnTo>
                    <a:pt x="1893" y="3554"/>
                  </a:lnTo>
                  <a:lnTo>
                    <a:pt x="1902" y="3551"/>
                  </a:lnTo>
                  <a:lnTo>
                    <a:pt x="1904" y="3543"/>
                  </a:lnTo>
                  <a:lnTo>
                    <a:pt x="1901" y="3537"/>
                  </a:lnTo>
                  <a:lnTo>
                    <a:pt x="1886" y="3529"/>
                  </a:lnTo>
                  <a:lnTo>
                    <a:pt x="1854" y="3524"/>
                  </a:lnTo>
                  <a:lnTo>
                    <a:pt x="1850" y="3518"/>
                  </a:lnTo>
                  <a:lnTo>
                    <a:pt x="1852" y="3509"/>
                  </a:lnTo>
                  <a:lnTo>
                    <a:pt x="1859" y="3509"/>
                  </a:lnTo>
                  <a:lnTo>
                    <a:pt x="1866" y="3506"/>
                  </a:lnTo>
                  <a:lnTo>
                    <a:pt x="1871" y="3499"/>
                  </a:lnTo>
                  <a:lnTo>
                    <a:pt x="1865" y="3494"/>
                  </a:lnTo>
                  <a:lnTo>
                    <a:pt x="1858" y="3498"/>
                  </a:lnTo>
                  <a:lnTo>
                    <a:pt x="1842" y="3498"/>
                  </a:lnTo>
                  <a:lnTo>
                    <a:pt x="1842" y="3489"/>
                  </a:lnTo>
                  <a:lnTo>
                    <a:pt x="1844" y="3482"/>
                  </a:lnTo>
                  <a:lnTo>
                    <a:pt x="1849" y="3476"/>
                  </a:lnTo>
                  <a:lnTo>
                    <a:pt x="1838" y="3463"/>
                  </a:lnTo>
                  <a:lnTo>
                    <a:pt x="1854" y="3463"/>
                  </a:lnTo>
                  <a:lnTo>
                    <a:pt x="1859" y="3457"/>
                  </a:lnTo>
                  <a:lnTo>
                    <a:pt x="1867" y="3457"/>
                  </a:lnTo>
                  <a:lnTo>
                    <a:pt x="1872" y="3463"/>
                  </a:lnTo>
                  <a:lnTo>
                    <a:pt x="1880" y="3462"/>
                  </a:lnTo>
                  <a:lnTo>
                    <a:pt x="1888" y="3463"/>
                  </a:lnTo>
                  <a:lnTo>
                    <a:pt x="1896" y="3461"/>
                  </a:lnTo>
                  <a:lnTo>
                    <a:pt x="1920" y="3461"/>
                  </a:lnTo>
                  <a:lnTo>
                    <a:pt x="1925" y="3468"/>
                  </a:lnTo>
                  <a:lnTo>
                    <a:pt x="1935" y="3456"/>
                  </a:lnTo>
                  <a:lnTo>
                    <a:pt x="1942" y="3452"/>
                  </a:lnTo>
                  <a:lnTo>
                    <a:pt x="1958" y="3454"/>
                  </a:lnTo>
                  <a:lnTo>
                    <a:pt x="1966" y="3449"/>
                  </a:lnTo>
                  <a:lnTo>
                    <a:pt x="1973" y="3446"/>
                  </a:lnTo>
                  <a:lnTo>
                    <a:pt x="1987" y="3436"/>
                  </a:lnTo>
                  <a:lnTo>
                    <a:pt x="1994" y="3439"/>
                  </a:lnTo>
                  <a:lnTo>
                    <a:pt x="2000" y="3444"/>
                  </a:lnTo>
                  <a:lnTo>
                    <a:pt x="2008" y="3444"/>
                  </a:lnTo>
                  <a:lnTo>
                    <a:pt x="2010" y="3436"/>
                  </a:lnTo>
                  <a:lnTo>
                    <a:pt x="2027" y="3432"/>
                  </a:lnTo>
                  <a:lnTo>
                    <a:pt x="2033" y="3428"/>
                  </a:lnTo>
                  <a:lnTo>
                    <a:pt x="2042" y="3427"/>
                  </a:lnTo>
                  <a:lnTo>
                    <a:pt x="2049" y="3424"/>
                  </a:lnTo>
                  <a:lnTo>
                    <a:pt x="2057" y="3424"/>
                  </a:lnTo>
                  <a:lnTo>
                    <a:pt x="2064" y="3427"/>
                  </a:lnTo>
                  <a:lnTo>
                    <a:pt x="2069" y="3419"/>
                  </a:lnTo>
                  <a:lnTo>
                    <a:pt x="2070" y="3412"/>
                  </a:lnTo>
                  <a:lnTo>
                    <a:pt x="2074" y="3403"/>
                  </a:lnTo>
                  <a:lnTo>
                    <a:pt x="2081" y="3400"/>
                  </a:lnTo>
                  <a:lnTo>
                    <a:pt x="2089" y="3398"/>
                  </a:lnTo>
                  <a:lnTo>
                    <a:pt x="2096" y="3402"/>
                  </a:lnTo>
                  <a:lnTo>
                    <a:pt x="2114" y="3396"/>
                  </a:lnTo>
                  <a:lnTo>
                    <a:pt x="2114" y="3397"/>
                  </a:lnTo>
                  <a:lnTo>
                    <a:pt x="2151" y="3387"/>
                  </a:lnTo>
                  <a:lnTo>
                    <a:pt x="2183" y="3384"/>
                  </a:lnTo>
                  <a:lnTo>
                    <a:pt x="2211" y="3375"/>
                  </a:lnTo>
                  <a:lnTo>
                    <a:pt x="2218" y="3369"/>
                  </a:lnTo>
                  <a:lnTo>
                    <a:pt x="2226" y="3370"/>
                  </a:lnTo>
                  <a:lnTo>
                    <a:pt x="2234" y="3368"/>
                  </a:lnTo>
                  <a:lnTo>
                    <a:pt x="2238" y="3362"/>
                  </a:lnTo>
                  <a:lnTo>
                    <a:pt x="2238" y="3353"/>
                  </a:lnTo>
                  <a:lnTo>
                    <a:pt x="2238" y="3346"/>
                  </a:lnTo>
                  <a:lnTo>
                    <a:pt x="2247" y="3347"/>
                  </a:lnTo>
                  <a:lnTo>
                    <a:pt x="2254" y="3344"/>
                  </a:lnTo>
                  <a:lnTo>
                    <a:pt x="2259" y="3338"/>
                  </a:lnTo>
                  <a:lnTo>
                    <a:pt x="2265" y="3333"/>
                  </a:lnTo>
                  <a:lnTo>
                    <a:pt x="2274" y="3333"/>
                  </a:lnTo>
                  <a:lnTo>
                    <a:pt x="2279" y="3326"/>
                  </a:lnTo>
                  <a:lnTo>
                    <a:pt x="2286" y="3326"/>
                  </a:lnTo>
                  <a:lnTo>
                    <a:pt x="2293" y="3332"/>
                  </a:lnTo>
                  <a:lnTo>
                    <a:pt x="2300" y="3330"/>
                  </a:lnTo>
                  <a:lnTo>
                    <a:pt x="2307" y="3333"/>
                  </a:lnTo>
                  <a:lnTo>
                    <a:pt x="2316" y="3331"/>
                  </a:lnTo>
                  <a:lnTo>
                    <a:pt x="2323" y="3335"/>
                  </a:lnTo>
                  <a:lnTo>
                    <a:pt x="2328" y="3341"/>
                  </a:lnTo>
                  <a:lnTo>
                    <a:pt x="2342" y="3349"/>
                  </a:lnTo>
                  <a:lnTo>
                    <a:pt x="2349" y="3346"/>
                  </a:lnTo>
                  <a:lnTo>
                    <a:pt x="2355" y="3341"/>
                  </a:lnTo>
                  <a:lnTo>
                    <a:pt x="2371" y="3338"/>
                  </a:lnTo>
                  <a:lnTo>
                    <a:pt x="2379" y="3341"/>
                  </a:lnTo>
                  <a:lnTo>
                    <a:pt x="2385" y="3347"/>
                  </a:lnTo>
                  <a:lnTo>
                    <a:pt x="2388" y="3354"/>
                  </a:lnTo>
                  <a:lnTo>
                    <a:pt x="2390" y="3370"/>
                  </a:lnTo>
                  <a:lnTo>
                    <a:pt x="2388" y="3379"/>
                  </a:lnTo>
                  <a:lnTo>
                    <a:pt x="2391" y="3386"/>
                  </a:lnTo>
                  <a:lnTo>
                    <a:pt x="2403" y="3397"/>
                  </a:lnTo>
                  <a:lnTo>
                    <a:pt x="2399" y="3403"/>
                  </a:lnTo>
                  <a:lnTo>
                    <a:pt x="2401" y="3420"/>
                  </a:lnTo>
                  <a:lnTo>
                    <a:pt x="2396" y="3427"/>
                  </a:lnTo>
                  <a:lnTo>
                    <a:pt x="2391" y="3433"/>
                  </a:lnTo>
                  <a:lnTo>
                    <a:pt x="2394" y="3440"/>
                  </a:lnTo>
                  <a:lnTo>
                    <a:pt x="2397" y="3448"/>
                  </a:lnTo>
                  <a:lnTo>
                    <a:pt x="2413" y="3444"/>
                  </a:lnTo>
                  <a:lnTo>
                    <a:pt x="2420" y="3449"/>
                  </a:lnTo>
                  <a:lnTo>
                    <a:pt x="2428" y="3448"/>
                  </a:lnTo>
                  <a:lnTo>
                    <a:pt x="2431" y="3439"/>
                  </a:lnTo>
                  <a:lnTo>
                    <a:pt x="2439" y="3439"/>
                  </a:lnTo>
                  <a:lnTo>
                    <a:pt x="2446" y="3441"/>
                  </a:lnTo>
                  <a:lnTo>
                    <a:pt x="2449" y="3433"/>
                  </a:lnTo>
                  <a:lnTo>
                    <a:pt x="2449" y="3425"/>
                  </a:lnTo>
                  <a:lnTo>
                    <a:pt x="2456" y="3427"/>
                  </a:lnTo>
                  <a:lnTo>
                    <a:pt x="2460" y="3434"/>
                  </a:lnTo>
                  <a:lnTo>
                    <a:pt x="2462" y="3443"/>
                  </a:lnTo>
                  <a:lnTo>
                    <a:pt x="2467" y="3448"/>
                  </a:lnTo>
                  <a:lnTo>
                    <a:pt x="2465" y="3455"/>
                  </a:lnTo>
                  <a:lnTo>
                    <a:pt x="2463" y="3463"/>
                  </a:lnTo>
                  <a:lnTo>
                    <a:pt x="2479" y="3465"/>
                  </a:lnTo>
                  <a:lnTo>
                    <a:pt x="2477" y="3457"/>
                  </a:lnTo>
                  <a:lnTo>
                    <a:pt x="2472" y="3451"/>
                  </a:lnTo>
                  <a:lnTo>
                    <a:pt x="2479" y="3448"/>
                  </a:lnTo>
                  <a:lnTo>
                    <a:pt x="2495" y="3451"/>
                  </a:lnTo>
                  <a:lnTo>
                    <a:pt x="2503" y="3456"/>
                  </a:lnTo>
                  <a:lnTo>
                    <a:pt x="2508" y="3462"/>
                  </a:lnTo>
                  <a:lnTo>
                    <a:pt x="2516" y="3466"/>
                  </a:lnTo>
                  <a:lnTo>
                    <a:pt x="2523" y="3466"/>
                  </a:lnTo>
                  <a:lnTo>
                    <a:pt x="2527" y="3459"/>
                  </a:lnTo>
                  <a:lnTo>
                    <a:pt x="2535" y="3455"/>
                  </a:lnTo>
                  <a:lnTo>
                    <a:pt x="2537" y="3463"/>
                  </a:lnTo>
                  <a:lnTo>
                    <a:pt x="2537" y="3471"/>
                  </a:lnTo>
                  <a:lnTo>
                    <a:pt x="2528" y="3473"/>
                  </a:lnTo>
                  <a:lnTo>
                    <a:pt x="2522" y="3478"/>
                  </a:lnTo>
                  <a:lnTo>
                    <a:pt x="2517" y="3486"/>
                  </a:lnTo>
                  <a:lnTo>
                    <a:pt x="2515" y="3493"/>
                  </a:lnTo>
                  <a:lnTo>
                    <a:pt x="2516" y="3502"/>
                  </a:lnTo>
                  <a:lnTo>
                    <a:pt x="2521" y="3508"/>
                  </a:lnTo>
                  <a:lnTo>
                    <a:pt x="2528" y="3508"/>
                  </a:lnTo>
                  <a:lnTo>
                    <a:pt x="2533" y="3502"/>
                  </a:lnTo>
                  <a:lnTo>
                    <a:pt x="2548" y="3495"/>
                  </a:lnTo>
                  <a:lnTo>
                    <a:pt x="2555" y="3498"/>
                  </a:lnTo>
                  <a:lnTo>
                    <a:pt x="2564" y="3498"/>
                  </a:lnTo>
                  <a:lnTo>
                    <a:pt x="2570" y="3503"/>
                  </a:lnTo>
                  <a:lnTo>
                    <a:pt x="2578" y="3503"/>
                  </a:lnTo>
                  <a:lnTo>
                    <a:pt x="2575" y="3495"/>
                  </a:lnTo>
                  <a:lnTo>
                    <a:pt x="2580" y="3489"/>
                  </a:lnTo>
                  <a:lnTo>
                    <a:pt x="2589" y="3488"/>
                  </a:lnTo>
                  <a:lnTo>
                    <a:pt x="2598" y="3477"/>
                  </a:lnTo>
                  <a:lnTo>
                    <a:pt x="2614" y="3475"/>
                  </a:lnTo>
                  <a:lnTo>
                    <a:pt x="2627" y="3463"/>
                  </a:lnTo>
                  <a:lnTo>
                    <a:pt x="2633" y="3449"/>
                  </a:lnTo>
                  <a:lnTo>
                    <a:pt x="2639" y="3444"/>
                  </a:lnTo>
                  <a:lnTo>
                    <a:pt x="2648" y="3445"/>
                  </a:lnTo>
                  <a:lnTo>
                    <a:pt x="2664" y="3441"/>
                  </a:lnTo>
                  <a:lnTo>
                    <a:pt x="2671" y="3439"/>
                  </a:lnTo>
                  <a:lnTo>
                    <a:pt x="2675" y="3432"/>
                  </a:lnTo>
                  <a:lnTo>
                    <a:pt x="2691" y="3430"/>
                  </a:lnTo>
                  <a:lnTo>
                    <a:pt x="2704" y="3422"/>
                  </a:lnTo>
                  <a:lnTo>
                    <a:pt x="2708" y="3429"/>
                  </a:lnTo>
                  <a:lnTo>
                    <a:pt x="2709" y="3436"/>
                  </a:lnTo>
                  <a:lnTo>
                    <a:pt x="2704" y="3444"/>
                  </a:lnTo>
                  <a:lnTo>
                    <a:pt x="2697" y="3446"/>
                  </a:lnTo>
                  <a:lnTo>
                    <a:pt x="2689" y="3446"/>
                  </a:lnTo>
                  <a:lnTo>
                    <a:pt x="2688" y="3454"/>
                  </a:lnTo>
                  <a:close/>
                </a:path>
              </a:pathLst>
            </a:custGeom>
            <a:grpFill/>
            <a:ln w="6350" cmpd="sng">
              <a:solidFill>
                <a:schemeClr val="bg1"/>
              </a:solidFill>
              <a:prstDash val="solid"/>
              <a:round/>
              <a:headEnd/>
              <a:tailEnd/>
            </a:ln>
          </p:spPr>
          <p:txBody>
            <a:bodyPr/>
            <a:lstStyle/>
            <a:p>
              <a:endParaRPr lang="en-US" sz="2156"/>
            </a:p>
          </p:txBody>
        </p:sp>
        <p:sp>
          <p:nvSpPr>
            <p:cNvPr id="304" name="Freeform 133">
              <a:extLst>
                <a:ext uri="{FF2B5EF4-FFF2-40B4-BE49-F238E27FC236}">
                  <a16:creationId xmlns:a16="http://schemas.microsoft.com/office/drawing/2014/main" id="{2A7D2F23-551D-944C-2D17-AA9A3FA724FE}"/>
                </a:ext>
              </a:extLst>
            </p:cNvPr>
            <p:cNvSpPr>
              <a:spLocks noChangeAspect="1"/>
            </p:cNvSpPr>
            <p:nvPr/>
          </p:nvSpPr>
          <p:spPr bwMode="gray">
            <a:xfrm>
              <a:off x="2730" y="1750"/>
              <a:ext cx="36" cy="27"/>
            </a:xfrm>
            <a:custGeom>
              <a:avLst/>
              <a:gdLst/>
              <a:ahLst/>
              <a:cxnLst>
                <a:cxn ang="0">
                  <a:pos x="0" y="118"/>
                </a:cxn>
                <a:cxn ang="0">
                  <a:pos x="2" y="114"/>
                </a:cxn>
                <a:cxn ang="0">
                  <a:pos x="12" y="107"/>
                </a:cxn>
                <a:cxn ang="0">
                  <a:pos x="14" y="102"/>
                </a:cxn>
                <a:cxn ang="0">
                  <a:pos x="19" y="87"/>
                </a:cxn>
                <a:cxn ang="0">
                  <a:pos x="21" y="76"/>
                </a:cxn>
                <a:cxn ang="0">
                  <a:pos x="25" y="70"/>
                </a:cxn>
                <a:cxn ang="0">
                  <a:pos x="46" y="69"/>
                </a:cxn>
                <a:cxn ang="0">
                  <a:pos x="55" y="63"/>
                </a:cxn>
                <a:cxn ang="0">
                  <a:pos x="67" y="48"/>
                </a:cxn>
                <a:cxn ang="0">
                  <a:pos x="77" y="32"/>
                </a:cxn>
                <a:cxn ang="0">
                  <a:pos x="82" y="15"/>
                </a:cxn>
                <a:cxn ang="0">
                  <a:pos x="83" y="0"/>
                </a:cxn>
                <a:cxn ang="0">
                  <a:pos x="79" y="27"/>
                </a:cxn>
                <a:cxn ang="0">
                  <a:pos x="71" y="46"/>
                </a:cxn>
                <a:cxn ang="0">
                  <a:pos x="65" y="55"/>
                </a:cxn>
                <a:cxn ang="0">
                  <a:pos x="57" y="64"/>
                </a:cxn>
                <a:cxn ang="0">
                  <a:pos x="61" y="71"/>
                </a:cxn>
                <a:cxn ang="0">
                  <a:pos x="67" y="70"/>
                </a:cxn>
                <a:cxn ang="0">
                  <a:pos x="76" y="75"/>
                </a:cxn>
                <a:cxn ang="0">
                  <a:pos x="87" y="75"/>
                </a:cxn>
                <a:cxn ang="0">
                  <a:pos x="89" y="66"/>
                </a:cxn>
                <a:cxn ang="0">
                  <a:pos x="89" y="49"/>
                </a:cxn>
                <a:cxn ang="0">
                  <a:pos x="93" y="44"/>
                </a:cxn>
                <a:cxn ang="0">
                  <a:pos x="93" y="41"/>
                </a:cxn>
                <a:cxn ang="0">
                  <a:pos x="103" y="38"/>
                </a:cxn>
                <a:cxn ang="0">
                  <a:pos x="109" y="43"/>
                </a:cxn>
                <a:cxn ang="0">
                  <a:pos x="116" y="46"/>
                </a:cxn>
                <a:cxn ang="0">
                  <a:pos x="122" y="50"/>
                </a:cxn>
                <a:cxn ang="0">
                  <a:pos x="130" y="54"/>
                </a:cxn>
                <a:cxn ang="0">
                  <a:pos x="147" y="57"/>
                </a:cxn>
                <a:cxn ang="0">
                  <a:pos x="163" y="55"/>
                </a:cxn>
                <a:cxn ang="0">
                  <a:pos x="169" y="59"/>
                </a:cxn>
                <a:cxn ang="0">
                  <a:pos x="180" y="82"/>
                </a:cxn>
                <a:cxn ang="0">
                  <a:pos x="174" y="97"/>
                </a:cxn>
                <a:cxn ang="0">
                  <a:pos x="174" y="114"/>
                </a:cxn>
                <a:cxn ang="0">
                  <a:pos x="177" y="124"/>
                </a:cxn>
                <a:cxn ang="0">
                  <a:pos x="153" y="127"/>
                </a:cxn>
                <a:cxn ang="0">
                  <a:pos x="126" y="133"/>
                </a:cxn>
                <a:cxn ang="0">
                  <a:pos x="78" y="134"/>
                </a:cxn>
                <a:cxn ang="0">
                  <a:pos x="14" y="123"/>
                </a:cxn>
                <a:cxn ang="0">
                  <a:pos x="0" y="118"/>
                </a:cxn>
              </a:cxnLst>
              <a:rect l="0" t="0" r="r" b="b"/>
              <a:pathLst>
                <a:path w="180" h="134">
                  <a:moveTo>
                    <a:pt x="0" y="118"/>
                  </a:moveTo>
                  <a:lnTo>
                    <a:pt x="2" y="114"/>
                  </a:lnTo>
                  <a:lnTo>
                    <a:pt x="12" y="107"/>
                  </a:lnTo>
                  <a:lnTo>
                    <a:pt x="14" y="102"/>
                  </a:lnTo>
                  <a:lnTo>
                    <a:pt x="19" y="87"/>
                  </a:lnTo>
                  <a:lnTo>
                    <a:pt x="21" y="76"/>
                  </a:lnTo>
                  <a:lnTo>
                    <a:pt x="25" y="70"/>
                  </a:lnTo>
                  <a:lnTo>
                    <a:pt x="46" y="69"/>
                  </a:lnTo>
                  <a:lnTo>
                    <a:pt x="55" y="63"/>
                  </a:lnTo>
                  <a:lnTo>
                    <a:pt x="67" y="48"/>
                  </a:lnTo>
                  <a:lnTo>
                    <a:pt x="77" y="32"/>
                  </a:lnTo>
                  <a:lnTo>
                    <a:pt x="82" y="15"/>
                  </a:lnTo>
                  <a:lnTo>
                    <a:pt x="83" y="0"/>
                  </a:lnTo>
                  <a:lnTo>
                    <a:pt x="79" y="27"/>
                  </a:lnTo>
                  <a:lnTo>
                    <a:pt x="71" y="46"/>
                  </a:lnTo>
                  <a:lnTo>
                    <a:pt x="65" y="55"/>
                  </a:lnTo>
                  <a:lnTo>
                    <a:pt x="57" y="64"/>
                  </a:lnTo>
                  <a:lnTo>
                    <a:pt x="61" y="71"/>
                  </a:lnTo>
                  <a:lnTo>
                    <a:pt x="67" y="70"/>
                  </a:lnTo>
                  <a:lnTo>
                    <a:pt x="76" y="75"/>
                  </a:lnTo>
                  <a:lnTo>
                    <a:pt x="87" y="75"/>
                  </a:lnTo>
                  <a:lnTo>
                    <a:pt x="89" y="66"/>
                  </a:lnTo>
                  <a:lnTo>
                    <a:pt x="89" y="49"/>
                  </a:lnTo>
                  <a:lnTo>
                    <a:pt x="93" y="44"/>
                  </a:lnTo>
                  <a:lnTo>
                    <a:pt x="93" y="41"/>
                  </a:lnTo>
                  <a:lnTo>
                    <a:pt x="103" y="38"/>
                  </a:lnTo>
                  <a:lnTo>
                    <a:pt x="109" y="43"/>
                  </a:lnTo>
                  <a:lnTo>
                    <a:pt x="116" y="46"/>
                  </a:lnTo>
                  <a:lnTo>
                    <a:pt x="122" y="50"/>
                  </a:lnTo>
                  <a:lnTo>
                    <a:pt x="130" y="54"/>
                  </a:lnTo>
                  <a:lnTo>
                    <a:pt x="147" y="57"/>
                  </a:lnTo>
                  <a:lnTo>
                    <a:pt x="163" y="55"/>
                  </a:lnTo>
                  <a:lnTo>
                    <a:pt x="169" y="59"/>
                  </a:lnTo>
                  <a:lnTo>
                    <a:pt x="180" y="82"/>
                  </a:lnTo>
                  <a:lnTo>
                    <a:pt x="174" y="97"/>
                  </a:lnTo>
                  <a:lnTo>
                    <a:pt x="174" y="114"/>
                  </a:lnTo>
                  <a:lnTo>
                    <a:pt x="177" y="124"/>
                  </a:lnTo>
                  <a:lnTo>
                    <a:pt x="153" y="127"/>
                  </a:lnTo>
                  <a:lnTo>
                    <a:pt x="126" y="133"/>
                  </a:lnTo>
                  <a:lnTo>
                    <a:pt x="78" y="134"/>
                  </a:lnTo>
                  <a:lnTo>
                    <a:pt x="14" y="123"/>
                  </a:lnTo>
                  <a:lnTo>
                    <a:pt x="0" y="118"/>
                  </a:lnTo>
                  <a:close/>
                </a:path>
              </a:pathLst>
            </a:custGeom>
            <a:grpFill/>
            <a:ln w="6350" cmpd="sng">
              <a:solidFill>
                <a:schemeClr val="bg1"/>
              </a:solidFill>
              <a:prstDash val="solid"/>
              <a:round/>
              <a:headEnd/>
              <a:tailEnd/>
            </a:ln>
          </p:spPr>
          <p:txBody>
            <a:bodyPr/>
            <a:lstStyle/>
            <a:p>
              <a:endParaRPr lang="en-US" sz="2156"/>
            </a:p>
          </p:txBody>
        </p:sp>
      </p:grpSp>
      <p:sp>
        <p:nvSpPr>
          <p:cNvPr id="318" name="Freeform 165">
            <a:extLst>
              <a:ext uri="{FF2B5EF4-FFF2-40B4-BE49-F238E27FC236}">
                <a16:creationId xmlns:a16="http://schemas.microsoft.com/office/drawing/2014/main" id="{ECE42816-7092-0FC9-4F34-70BF70566450}"/>
              </a:ext>
            </a:extLst>
          </p:cNvPr>
          <p:cNvSpPr>
            <a:spLocks noChangeAspect="1"/>
          </p:cNvSpPr>
          <p:nvPr/>
        </p:nvSpPr>
        <p:spPr bwMode="gray">
          <a:xfrm>
            <a:off x="6291818" y="2210711"/>
            <a:ext cx="35919" cy="36976"/>
          </a:xfrm>
          <a:custGeom>
            <a:avLst/>
            <a:gdLst/>
            <a:ahLst/>
            <a:cxnLst>
              <a:cxn ang="0">
                <a:pos x="77" y="118"/>
              </a:cxn>
              <a:cxn ang="0">
                <a:pos x="68" y="107"/>
              </a:cxn>
              <a:cxn ang="0">
                <a:pos x="64" y="102"/>
              </a:cxn>
              <a:cxn ang="0">
                <a:pos x="56" y="99"/>
              </a:cxn>
              <a:cxn ang="0">
                <a:pos x="46" y="89"/>
              </a:cxn>
              <a:cxn ang="0">
                <a:pos x="38" y="83"/>
              </a:cxn>
              <a:cxn ang="0">
                <a:pos x="27" y="79"/>
              </a:cxn>
              <a:cxn ang="0">
                <a:pos x="19" y="69"/>
              </a:cxn>
              <a:cxn ang="0">
                <a:pos x="16" y="55"/>
              </a:cxn>
              <a:cxn ang="0">
                <a:pos x="14" y="35"/>
              </a:cxn>
              <a:cxn ang="0">
                <a:pos x="7" y="21"/>
              </a:cxn>
              <a:cxn ang="0">
                <a:pos x="0" y="15"/>
              </a:cxn>
              <a:cxn ang="0">
                <a:pos x="21" y="14"/>
              </a:cxn>
              <a:cxn ang="0">
                <a:pos x="28" y="9"/>
              </a:cxn>
              <a:cxn ang="0">
                <a:pos x="44" y="8"/>
              </a:cxn>
              <a:cxn ang="0">
                <a:pos x="51" y="4"/>
              </a:cxn>
              <a:cxn ang="0">
                <a:pos x="67" y="7"/>
              </a:cxn>
              <a:cxn ang="0">
                <a:pos x="76" y="5"/>
              </a:cxn>
              <a:cxn ang="0">
                <a:pos x="86" y="0"/>
              </a:cxn>
              <a:cxn ang="0">
                <a:pos x="87" y="0"/>
              </a:cxn>
              <a:cxn ang="0">
                <a:pos x="89" y="8"/>
              </a:cxn>
              <a:cxn ang="0">
                <a:pos x="99" y="20"/>
              </a:cxn>
              <a:cxn ang="0">
                <a:pos x="107" y="21"/>
              </a:cxn>
              <a:cxn ang="0">
                <a:pos x="114" y="26"/>
              </a:cxn>
              <a:cxn ang="0">
                <a:pos x="115" y="34"/>
              </a:cxn>
              <a:cxn ang="0">
                <a:pos x="110" y="40"/>
              </a:cxn>
              <a:cxn ang="0">
                <a:pos x="110" y="48"/>
              </a:cxn>
              <a:cxn ang="0">
                <a:pos x="113" y="56"/>
              </a:cxn>
              <a:cxn ang="0">
                <a:pos x="118" y="63"/>
              </a:cxn>
              <a:cxn ang="0">
                <a:pos x="123" y="68"/>
              </a:cxn>
              <a:cxn ang="0">
                <a:pos x="137" y="77"/>
              </a:cxn>
              <a:cxn ang="0">
                <a:pos x="138" y="84"/>
              </a:cxn>
              <a:cxn ang="0">
                <a:pos x="135" y="93"/>
              </a:cxn>
              <a:cxn ang="0">
                <a:pos x="126" y="94"/>
              </a:cxn>
              <a:cxn ang="0">
                <a:pos x="129" y="101"/>
              </a:cxn>
              <a:cxn ang="0">
                <a:pos x="138" y="113"/>
              </a:cxn>
              <a:cxn ang="0">
                <a:pos x="153" y="122"/>
              </a:cxn>
              <a:cxn ang="0">
                <a:pos x="161" y="122"/>
              </a:cxn>
              <a:cxn ang="0">
                <a:pos x="168" y="123"/>
              </a:cxn>
              <a:cxn ang="0">
                <a:pos x="164" y="131"/>
              </a:cxn>
              <a:cxn ang="0">
                <a:pos x="163" y="139"/>
              </a:cxn>
              <a:cxn ang="0">
                <a:pos x="169" y="144"/>
              </a:cxn>
              <a:cxn ang="0">
                <a:pos x="168" y="152"/>
              </a:cxn>
              <a:cxn ang="0">
                <a:pos x="161" y="154"/>
              </a:cxn>
              <a:cxn ang="0">
                <a:pos x="166" y="160"/>
              </a:cxn>
              <a:cxn ang="0">
                <a:pos x="169" y="168"/>
              </a:cxn>
              <a:cxn ang="0">
                <a:pos x="170" y="175"/>
              </a:cxn>
              <a:cxn ang="0">
                <a:pos x="164" y="175"/>
              </a:cxn>
              <a:cxn ang="0">
                <a:pos x="147" y="175"/>
              </a:cxn>
              <a:cxn ang="0">
                <a:pos x="142" y="175"/>
              </a:cxn>
              <a:cxn ang="0">
                <a:pos x="141" y="150"/>
              </a:cxn>
              <a:cxn ang="0">
                <a:pos x="137" y="143"/>
              </a:cxn>
              <a:cxn ang="0">
                <a:pos x="132" y="136"/>
              </a:cxn>
              <a:cxn ang="0">
                <a:pos x="129" y="128"/>
              </a:cxn>
              <a:cxn ang="0">
                <a:pos x="121" y="126"/>
              </a:cxn>
              <a:cxn ang="0">
                <a:pos x="114" y="128"/>
              </a:cxn>
              <a:cxn ang="0">
                <a:pos x="107" y="128"/>
              </a:cxn>
              <a:cxn ang="0">
                <a:pos x="99" y="125"/>
              </a:cxn>
              <a:cxn ang="0">
                <a:pos x="94" y="117"/>
              </a:cxn>
              <a:cxn ang="0">
                <a:pos x="87" y="116"/>
              </a:cxn>
              <a:cxn ang="0">
                <a:pos x="77" y="118"/>
              </a:cxn>
            </a:cxnLst>
            <a:rect l="0" t="0" r="r" b="b"/>
            <a:pathLst>
              <a:path w="170" h="175">
                <a:moveTo>
                  <a:pt x="77" y="118"/>
                </a:moveTo>
                <a:lnTo>
                  <a:pt x="68" y="107"/>
                </a:lnTo>
                <a:lnTo>
                  <a:pt x="64" y="102"/>
                </a:lnTo>
                <a:lnTo>
                  <a:pt x="56" y="99"/>
                </a:lnTo>
                <a:lnTo>
                  <a:pt x="46" y="89"/>
                </a:lnTo>
                <a:lnTo>
                  <a:pt x="38" y="83"/>
                </a:lnTo>
                <a:lnTo>
                  <a:pt x="27" y="79"/>
                </a:lnTo>
                <a:lnTo>
                  <a:pt x="19" y="69"/>
                </a:lnTo>
                <a:lnTo>
                  <a:pt x="16" y="55"/>
                </a:lnTo>
                <a:lnTo>
                  <a:pt x="14" y="35"/>
                </a:lnTo>
                <a:lnTo>
                  <a:pt x="7" y="21"/>
                </a:lnTo>
                <a:lnTo>
                  <a:pt x="0" y="15"/>
                </a:lnTo>
                <a:lnTo>
                  <a:pt x="21" y="14"/>
                </a:lnTo>
                <a:lnTo>
                  <a:pt x="28" y="9"/>
                </a:lnTo>
                <a:lnTo>
                  <a:pt x="44" y="8"/>
                </a:lnTo>
                <a:lnTo>
                  <a:pt x="51" y="4"/>
                </a:lnTo>
                <a:lnTo>
                  <a:pt x="67" y="7"/>
                </a:lnTo>
                <a:lnTo>
                  <a:pt x="76" y="5"/>
                </a:lnTo>
                <a:lnTo>
                  <a:pt x="86" y="0"/>
                </a:lnTo>
                <a:lnTo>
                  <a:pt x="87" y="0"/>
                </a:lnTo>
                <a:lnTo>
                  <a:pt x="89" y="8"/>
                </a:lnTo>
                <a:lnTo>
                  <a:pt x="99" y="20"/>
                </a:lnTo>
                <a:lnTo>
                  <a:pt x="107" y="21"/>
                </a:lnTo>
                <a:lnTo>
                  <a:pt x="114" y="26"/>
                </a:lnTo>
                <a:lnTo>
                  <a:pt x="115" y="34"/>
                </a:lnTo>
                <a:lnTo>
                  <a:pt x="110" y="40"/>
                </a:lnTo>
                <a:lnTo>
                  <a:pt x="110" y="48"/>
                </a:lnTo>
                <a:lnTo>
                  <a:pt x="113" y="56"/>
                </a:lnTo>
                <a:lnTo>
                  <a:pt x="118" y="63"/>
                </a:lnTo>
                <a:lnTo>
                  <a:pt x="123" y="68"/>
                </a:lnTo>
                <a:lnTo>
                  <a:pt x="137" y="77"/>
                </a:lnTo>
                <a:lnTo>
                  <a:pt x="138" y="84"/>
                </a:lnTo>
                <a:lnTo>
                  <a:pt x="135" y="93"/>
                </a:lnTo>
                <a:lnTo>
                  <a:pt x="126" y="94"/>
                </a:lnTo>
                <a:lnTo>
                  <a:pt x="129" y="101"/>
                </a:lnTo>
                <a:lnTo>
                  <a:pt x="138" y="113"/>
                </a:lnTo>
                <a:lnTo>
                  <a:pt x="153" y="122"/>
                </a:lnTo>
                <a:lnTo>
                  <a:pt x="161" y="122"/>
                </a:lnTo>
                <a:lnTo>
                  <a:pt x="168" y="123"/>
                </a:lnTo>
                <a:lnTo>
                  <a:pt x="164" y="131"/>
                </a:lnTo>
                <a:lnTo>
                  <a:pt x="163" y="139"/>
                </a:lnTo>
                <a:lnTo>
                  <a:pt x="169" y="144"/>
                </a:lnTo>
                <a:lnTo>
                  <a:pt x="168" y="152"/>
                </a:lnTo>
                <a:lnTo>
                  <a:pt x="161" y="154"/>
                </a:lnTo>
                <a:lnTo>
                  <a:pt x="166" y="160"/>
                </a:lnTo>
                <a:lnTo>
                  <a:pt x="169" y="168"/>
                </a:lnTo>
                <a:lnTo>
                  <a:pt x="170" y="175"/>
                </a:lnTo>
                <a:lnTo>
                  <a:pt x="164" y="175"/>
                </a:lnTo>
                <a:lnTo>
                  <a:pt x="147" y="175"/>
                </a:lnTo>
                <a:lnTo>
                  <a:pt x="142" y="175"/>
                </a:lnTo>
                <a:lnTo>
                  <a:pt x="141" y="150"/>
                </a:lnTo>
                <a:lnTo>
                  <a:pt x="137" y="143"/>
                </a:lnTo>
                <a:lnTo>
                  <a:pt x="132" y="136"/>
                </a:lnTo>
                <a:lnTo>
                  <a:pt x="129" y="128"/>
                </a:lnTo>
                <a:lnTo>
                  <a:pt x="121" y="126"/>
                </a:lnTo>
                <a:lnTo>
                  <a:pt x="114" y="128"/>
                </a:lnTo>
                <a:lnTo>
                  <a:pt x="107" y="128"/>
                </a:lnTo>
                <a:lnTo>
                  <a:pt x="99" y="125"/>
                </a:lnTo>
                <a:lnTo>
                  <a:pt x="94" y="117"/>
                </a:lnTo>
                <a:lnTo>
                  <a:pt x="87" y="116"/>
                </a:lnTo>
                <a:lnTo>
                  <a:pt x="77" y="11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19" name="Freeform 166">
            <a:extLst>
              <a:ext uri="{FF2B5EF4-FFF2-40B4-BE49-F238E27FC236}">
                <a16:creationId xmlns:a16="http://schemas.microsoft.com/office/drawing/2014/main" id="{477D9A87-DA4E-3C5A-CB15-B96D8A13D51F}"/>
              </a:ext>
            </a:extLst>
          </p:cNvPr>
          <p:cNvSpPr>
            <a:spLocks noChangeAspect="1"/>
          </p:cNvSpPr>
          <p:nvPr/>
        </p:nvSpPr>
        <p:spPr bwMode="gray">
          <a:xfrm>
            <a:off x="6327737" y="1963501"/>
            <a:ext cx="471176" cy="251435"/>
          </a:xfrm>
          <a:custGeom>
            <a:avLst/>
            <a:gdLst/>
            <a:ahLst/>
            <a:cxnLst>
              <a:cxn ang="0">
                <a:pos x="464" y="1136"/>
              </a:cxn>
              <a:cxn ang="0">
                <a:pos x="355" y="1109"/>
              </a:cxn>
              <a:cxn ang="0">
                <a:pos x="262" y="1035"/>
              </a:cxn>
              <a:cxn ang="0">
                <a:pos x="250" y="932"/>
              </a:cxn>
              <a:cxn ang="0">
                <a:pos x="298" y="882"/>
              </a:cxn>
              <a:cxn ang="0">
                <a:pos x="413" y="881"/>
              </a:cxn>
              <a:cxn ang="0">
                <a:pos x="420" y="823"/>
              </a:cxn>
              <a:cxn ang="0">
                <a:pos x="336" y="731"/>
              </a:cxn>
              <a:cxn ang="0">
                <a:pos x="242" y="718"/>
              </a:cxn>
              <a:cxn ang="0">
                <a:pos x="102" y="781"/>
              </a:cxn>
              <a:cxn ang="0">
                <a:pos x="103" y="699"/>
              </a:cxn>
              <a:cxn ang="0">
                <a:pos x="33" y="660"/>
              </a:cxn>
              <a:cxn ang="0">
                <a:pos x="16" y="544"/>
              </a:cxn>
              <a:cxn ang="0">
                <a:pos x="64" y="458"/>
              </a:cxn>
              <a:cxn ang="0">
                <a:pos x="126" y="435"/>
              </a:cxn>
              <a:cxn ang="0">
                <a:pos x="193" y="379"/>
              </a:cxn>
              <a:cxn ang="0">
                <a:pos x="263" y="359"/>
              </a:cxn>
              <a:cxn ang="0">
                <a:pos x="329" y="359"/>
              </a:cxn>
              <a:cxn ang="0">
                <a:pos x="421" y="398"/>
              </a:cxn>
              <a:cxn ang="0">
                <a:pos x="442" y="408"/>
              </a:cxn>
              <a:cxn ang="0">
                <a:pos x="531" y="424"/>
              </a:cxn>
              <a:cxn ang="0">
                <a:pos x="590" y="402"/>
              </a:cxn>
              <a:cxn ang="0">
                <a:pos x="674" y="434"/>
              </a:cxn>
              <a:cxn ang="0">
                <a:pos x="760" y="434"/>
              </a:cxn>
              <a:cxn ang="0">
                <a:pos x="793" y="363"/>
              </a:cxn>
              <a:cxn ang="0">
                <a:pos x="760" y="306"/>
              </a:cxn>
              <a:cxn ang="0">
                <a:pos x="807" y="226"/>
              </a:cxn>
              <a:cxn ang="0">
                <a:pos x="803" y="192"/>
              </a:cxn>
              <a:cxn ang="0">
                <a:pos x="802" y="150"/>
              </a:cxn>
              <a:cxn ang="0">
                <a:pos x="878" y="142"/>
              </a:cxn>
              <a:cxn ang="0">
                <a:pos x="963" y="110"/>
              </a:cxn>
              <a:cxn ang="0">
                <a:pos x="1034" y="74"/>
              </a:cxn>
              <a:cxn ang="0">
                <a:pos x="1187" y="42"/>
              </a:cxn>
              <a:cxn ang="0">
                <a:pos x="1239" y="0"/>
              </a:cxn>
              <a:cxn ang="0">
                <a:pos x="1324" y="12"/>
              </a:cxn>
              <a:cxn ang="0">
                <a:pos x="1349" y="102"/>
              </a:cxn>
              <a:cxn ang="0">
                <a:pos x="1402" y="107"/>
              </a:cxn>
              <a:cxn ang="0">
                <a:pos x="1425" y="125"/>
              </a:cxn>
              <a:cxn ang="0">
                <a:pos x="1490" y="145"/>
              </a:cxn>
              <a:cxn ang="0">
                <a:pos x="1508" y="173"/>
              </a:cxn>
              <a:cxn ang="0">
                <a:pos x="1586" y="123"/>
              </a:cxn>
              <a:cxn ang="0">
                <a:pos x="1657" y="118"/>
              </a:cxn>
              <a:cxn ang="0">
                <a:pos x="1857" y="397"/>
              </a:cxn>
              <a:cxn ang="0">
                <a:pos x="1938" y="425"/>
              </a:cxn>
              <a:cxn ang="0">
                <a:pos x="2028" y="408"/>
              </a:cxn>
              <a:cxn ang="0">
                <a:pos x="2078" y="470"/>
              </a:cxn>
              <a:cxn ang="0">
                <a:pos x="2159" y="533"/>
              </a:cxn>
              <a:cxn ang="0">
                <a:pos x="2226" y="554"/>
              </a:cxn>
              <a:cxn ang="0">
                <a:pos x="2139" y="733"/>
              </a:cxn>
              <a:cxn ang="0">
                <a:pos x="1978" y="773"/>
              </a:cxn>
              <a:cxn ang="0">
                <a:pos x="1841" y="901"/>
              </a:cxn>
              <a:cxn ang="0">
                <a:pos x="1860" y="1061"/>
              </a:cxn>
              <a:cxn ang="0">
                <a:pos x="1768" y="1061"/>
              </a:cxn>
              <a:cxn ang="0">
                <a:pos x="1620" y="1050"/>
              </a:cxn>
              <a:cxn ang="0">
                <a:pos x="1506" y="1034"/>
              </a:cxn>
              <a:cxn ang="0">
                <a:pos x="1421" y="1070"/>
              </a:cxn>
              <a:cxn ang="0">
                <a:pos x="1343" y="1081"/>
              </a:cxn>
              <a:cxn ang="0">
                <a:pos x="1257" y="1153"/>
              </a:cxn>
              <a:cxn ang="0">
                <a:pos x="1185" y="1180"/>
              </a:cxn>
              <a:cxn ang="0">
                <a:pos x="1048" y="1021"/>
              </a:cxn>
              <a:cxn ang="0">
                <a:pos x="742" y="899"/>
              </a:cxn>
            </a:cxnLst>
            <a:rect l="0" t="0" r="r" b="b"/>
            <a:pathLst>
              <a:path w="2230" h="1190">
                <a:moveTo>
                  <a:pt x="518" y="898"/>
                </a:moveTo>
                <a:lnTo>
                  <a:pt x="518" y="968"/>
                </a:lnTo>
                <a:lnTo>
                  <a:pt x="518" y="1042"/>
                </a:lnTo>
                <a:lnTo>
                  <a:pt x="518" y="1107"/>
                </a:lnTo>
                <a:lnTo>
                  <a:pt x="518" y="1168"/>
                </a:lnTo>
                <a:lnTo>
                  <a:pt x="506" y="1174"/>
                </a:lnTo>
                <a:lnTo>
                  <a:pt x="486" y="1173"/>
                </a:lnTo>
                <a:lnTo>
                  <a:pt x="477" y="1166"/>
                </a:lnTo>
                <a:lnTo>
                  <a:pt x="468" y="1143"/>
                </a:lnTo>
                <a:lnTo>
                  <a:pt x="464" y="1136"/>
                </a:lnTo>
                <a:lnTo>
                  <a:pt x="458" y="1130"/>
                </a:lnTo>
                <a:lnTo>
                  <a:pt x="452" y="1115"/>
                </a:lnTo>
                <a:lnTo>
                  <a:pt x="447" y="1108"/>
                </a:lnTo>
                <a:lnTo>
                  <a:pt x="432" y="1102"/>
                </a:lnTo>
                <a:lnTo>
                  <a:pt x="425" y="1097"/>
                </a:lnTo>
                <a:lnTo>
                  <a:pt x="418" y="1092"/>
                </a:lnTo>
                <a:lnTo>
                  <a:pt x="410" y="1092"/>
                </a:lnTo>
                <a:lnTo>
                  <a:pt x="402" y="1093"/>
                </a:lnTo>
                <a:lnTo>
                  <a:pt x="378" y="1100"/>
                </a:lnTo>
                <a:lnTo>
                  <a:pt x="355" y="1109"/>
                </a:lnTo>
                <a:lnTo>
                  <a:pt x="325" y="1135"/>
                </a:lnTo>
                <a:lnTo>
                  <a:pt x="324" y="1096"/>
                </a:lnTo>
                <a:lnTo>
                  <a:pt x="333" y="1085"/>
                </a:lnTo>
                <a:lnTo>
                  <a:pt x="335" y="1065"/>
                </a:lnTo>
                <a:lnTo>
                  <a:pt x="323" y="1060"/>
                </a:lnTo>
                <a:lnTo>
                  <a:pt x="311" y="1059"/>
                </a:lnTo>
                <a:lnTo>
                  <a:pt x="291" y="1050"/>
                </a:lnTo>
                <a:lnTo>
                  <a:pt x="281" y="1037"/>
                </a:lnTo>
                <a:lnTo>
                  <a:pt x="274" y="1037"/>
                </a:lnTo>
                <a:lnTo>
                  <a:pt x="262" y="1035"/>
                </a:lnTo>
                <a:lnTo>
                  <a:pt x="259" y="996"/>
                </a:lnTo>
                <a:lnTo>
                  <a:pt x="247" y="976"/>
                </a:lnTo>
                <a:lnTo>
                  <a:pt x="239" y="970"/>
                </a:lnTo>
                <a:lnTo>
                  <a:pt x="232" y="956"/>
                </a:lnTo>
                <a:lnTo>
                  <a:pt x="209" y="947"/>
                </a:lnTo>
                <a:lnTo>
                  <a:pt x="198" y="930"/>
                </a:lnTo>
                <a:lnTo>
                  <a:pt x="205" y="924"/>
                </a:lnTo>
                <a:lnTo>
                  <a:pt x="223" y="924"/>
                </a:lnTo>
                <a:lnTo>
                  <a:pt x="241" y="927"/>
                </a:lnTo>
                <a:lnTo>
                  <a:pt x="250" y="932"/>
                </a:lnTo>
                <a:lnTo>
                  <a:pt x="258" y="930"/>
                </a:lnTo>
                <a:lnTo>
                  <a:pt x="271" y="931"/>
                </a:lnTo>
                <a:lnTo>
                  <a:pt x="268" y="924"/>
                </a:lnTo>
                <a:lnTo>
                  <a:pt x="264" y="913"/>
                </a:lnTo>
                <a:lnTo>
                  <a:pt x="262" y="894"/>
                </a:lnTo>
                <a:lnTo>
                  <a:pt x="266" y="883"/>
                </a:lnTo>
                <a:lnTo>
                  <a:pt x="276" y="878"/>
                </a:lnTo>
                <a:lnTo>
                  <a:pt x="276" y="886"/>
                </a:lnTo>
                <a:lnTo>
                  <a:pt x="287" y="887"/>
                </a:lnTo>
                <a:lnTo>
                  <a:pt x="298" y="882"/>
                </a:lnTo>
                <a:lnTo>
                  <a:pt x="301" y="873"/>
                </a:lnTo>
                <a:lnTo>
                  <a:pt x="311" y="865"/>
                </a:lnTo>
                <a:lnTo>
                  <a:pt x="328" y="863"/>
                </a:lnTo>
                <a:lnTo>
                  <a:pt x="344" y="873"/>
                </a:lnTo>
                <a:lnTo>
                  <a:pt x="360" y="879"/>
                </a:lnTo>
                <a:lnTo>
                  <a:pt x="376" y="876"/>
                </a:lnTo>
                <a:lnTo>
                  <a:pt x="386" y="868"/>
                </a:lnTo>
                <a:lnTo>
                  <a:pt x="389" y="870"/>
                </a:lnTo>
                <a:lnTo>
                  <a:pt x="394" y="874"/>
                </a:lnTo>
                <a:lnTo>
                  <a:pt x="413" y="881"/>
                </a:lnTo>
                <a:lnTo>
                  <a:pt x="424" y="887"/>
                </a:lnTo>
                <a:lnTo>
                  <a:pt x="435" y="884"/>
                </a:lnTo>
                <a:lnTo>
                  <a:pt x="447" y="887"/>
                </a:lnTo>
                <a:lnTo>
                  <a:pt x="451" y="879"/>
                </a:lnTo>
                <a:lnTo>
                  <a:pt x="443" y="867"/>
                </a:lnTo>
                <a:lnTo>
                  <a:pt x="453" y="867"/>
                </a:lnTo>
                <a:lnTo>
                  <a:pt x="446" y="855"/>
                </a:lnTo>
                <a:lnTo>
                  <a:pt x="435" y="841"/>
                </a:lnTo>
                <a:lnTo>
                  <a:pt x="425" y="834"/>
                </a:lnTo>
                <a:lnTo>
                  <a:pt x="420" y="823"/>
                </a:lnTo>
                <a:lnTo>
                  <a:pt x="409" y="823"/>
                </a:lnTo>
                <a:lnTo>
                  <a:pt x="398" y="806"/>
                </a:lnTo>
                <a:lnTo>
                  <a:pt x="392" y="782"/>
                </a:lnTo>
                <a:lnTo>
                  <a:pt x="384" y="771"/>
                </a:lnTo>
                <a:lnTo>
                  <a:pt x="382" y="777"/>
                </a:lnTo>
                <a:lnTo>
                  <a:pt x="375" y="760"/>
                </a:lnTo>
                <a:lnTo>
                  <a:pt x="370" y="760"/>
                </a:lnTo>
                <a:lnTo>
                  <a:pt x="367" y="749"/>
                </a:lnTo>
                <a:lnTo>
                  <a:pt x="348" y="732"/>
                </a:lnTo>
                <a:lnTo>
                  <a:pt x="336" y="731"/>
                </a:lnTo>
                <a:lnTo>
                  <a:pt x="336" y="725"/>
                </a:lnTo>
                <a:lnTo>
                  <a:pt x="323" y="723"/>
                </a:lnTo>
                <a:lnTo>
                  <a:pt x="312" y="728"/>
                </a:lnTo>
                <a:lnTo>
                  <a:pt x="303" y="730"/>
                </a:lnTo>
                <a:lnTo>
                  <a:pt x="292" y="736"/>
                </a:lnTo>
                <a:lnTo>
                  <a:pt x="289" y="725"/>
                </a:lnTo>
                <a:lnTo>
                  <a:pt x="274" y="725"/>
                </a:lnTo>
                <a:lnTo>
                  <a:pt x="270" y="722"/>
                </a:lnTo>
                <a:lnTo>
                  <a:pt x="257" y="720"/>
                </a:lnTo>
                <a:lnTo>
                  <a:pt x="242" y="718"/>
                </a:lnTo>
                <a:lnTo>
                  <a:pt x="207" y="752"/>
                </a:lnTo>
                <a:lnTo>
                  <a:pt x="188" y="753"/>
                </a:lnTo>
                <a:lnTo>
                  <a:pt x="162" y="761"/>
                </a:lnTo>
                <a:lnTo>
                  <a:pt x="136" y="765"/>
                </a:lnTo>
                <a:lnTo>
                  <a:pt x="114" y="771"/>
                </a:lnTo>
                <a:lnTo>
                  <a:pt x="136" y="786"/>
                </a:lnTo>
                <a:lnTo>
                  <a:pt x="119" y="793"/>
                </a:lnTo>
                <a:lnTo>
                  <a:pt x="112" y="791"/>
                </a:lnTo>
                <a:lnTo>
                  <a:pt x="108" y="785"/>
                </a:lnTo>
                <a:lnTo>
                  <a:pt x="102" y="781"/>
                </a:lnTo>
                <a:lnTo>
                  <a:pt x="93" y="781"/>
                </a:lnTo>
                <a:lnTo>
                  <a:pt x="86" y="779"/>
                </a:lnTo>
                <a:lnTo>
                  <a:pt x="83" y="773"/>
                </a:lnTo>
                <a:lnTo>
                  <a:pt x="90" y="766"/>
                </a:lnTo>
                <a:lnTo>
                  <a:pt x="91" y="758"/>
                </a:lnTo>
                <a:lnTo>
                  <a:pt x="98" y="755"/>
                </a:lnTo>
                <a:lnTo>
                  <a:pt x="107" y="761"/>
                </a:lnTo>
                <a:lnTo>
                  <a:pt x="119" y="758"/>
                </a:lnTo>
                <a:lnTo>
                  <a:pt x="110" y="701"/>
                </a:lnTo>
                <a:lnTo>
                  <a:pt x="103" y="699"/>
                </a:lnTo>
                <a:lnTo>
                  <a:pt x="98" y="693"/>
                </a:lnTo>
                <a:lnTo>
                  <a:pt x="96" y="684"/>
                </a:lnTo>
                <a:lnTo>
                  <a:pt x="92" y="678"/>
                </a:lnTo>
                <a:lnTo>
                  <a:pt x="86" y="672"/>
                </a:lnTo>
                <a:lnTo>
                  <a:pt x="79" y="672"/>
                </a:lnTo>
                <a:lnTo>
                  <a:pt x="61" y="674"/>
                </a:lnTo>
                <a:lnTo>
                  <a:pt x="48" y="671"/>
                </a:lnTo>
                <a:lnTo>
                  <a:pt x="47" y="679"/>
                </a:lnTo>
                <a:lnTo>
                  <a:pt x="34" y="667"/>
                </a:lnTo>
                <a:lnTo>
                  <a:pt x="33" y="660"/>
                </a:lnTo>
                <a:lnTo>
                  <a:pt x="29" y="652"/>
                </a:lnTo>
                <a:lnTo>
                  <a:pt x="34" y="646"/>
                </a:lnTo>
                <a:lnTo>
                  <a:pt x="29" y="639"/>
                </a:lnTo>
                <a:lnTo>
                  <a:pt x="28" y="631"/>
                </a:lnTo>
                <a:lnTo>
                  <a:pt x="0" y="621"/>
                </a:lnTo>
                <a:lnTo>
                  <a:pt x="11" y="577"/>
                </a:lnTo>
                <a:lnTo>
                  <a:pt x="24" y="570"/>
                </a:lnTo>
                <a:lnTo>
                  <a:pt x="29" y="562"/>
                </a:lnTo>
                <a:lnTo>
                  <a:pt x="27" y="555"/>
                </a:lnTo>
                <a:lnTo>
                  <a:pt x="16" y="544"/>
                </a:lnTo>
                <a:lnTo>
                  <a:pt x="26" y="499"/>
                </a:lnTo>
                <a:lnTo>
                  <a:pt x="39" y="490"/>
                </a:lnTo>
                <a:lnTo>
                  <a:pt x="44" y="484"/>
                </a:lnTo>
                <a:lnTo>
                  <a:pt x="42" y="475"/>
                </a:lnTo>
                <a:lnTo>
                  <a:pt x="45" y="468"/>
                </a:lnTo>
                <a:lnTo>
                  <a:pt x="45" y="461"/>
                </a:lnTo>
                <a:lnTo>
                  <a:pt x="49" y="452"/>
                </a:lnTo>
                <a:lnTo>
                  <a:pt x="54" y="446"/>
                </a:lnTo>
                <a:lnTo>
                  <a:pt x="60" y="451"/>
                </a:lnTo>
                <a:lnTo>
                  <a:pt x="64" y="458"/>
                </a:lnTo>
                <a:lnTo>
                  <a:pt x="76" y="468"/>
                </a:lnTo>
                <a:lnTo>
                  <a:pt x="93" y="505"/>
                </a:lnTo>
                <a:lnTo>
                  <a:pt x="102" y="507"/>
                </a:lnTo>
                <a:lnTo>
                  <a:pt x="128" y="490"/>
                </a:lnTo>
                <a:lnTo>
                  <a:pt x="125" y="481"/>
                </a:lnTo>
                <a:lnTo>
                  <a:pt x="122" y="474"/>
                </a:lnTo>
                <a:lnTo>
                  <a:pt x="118" y="449"/>
                </a:lnTo>
                <a:lnTo>
                  <a:pt x="110" y="436"/>
                </a:lnTo>
                <a:lnTo>
                  <a:pt x="119" y="437"/>
                </a:lnTo>
                <a:lnTo>
                  <a:pt x="126" y="435"/>
                </a:lnTo>
                <a:lnTo>
                  <a:pt x="146" y="420"/>
                </a:lnTo>
                <a:lnTo>
                  <a:pt x="153" y="416"/>
                </a:lnTo>
                <a:lnTo>
                  <a:pt x="158" y="410"/>
                </a:lnTo>
                <a:lnTo>
                  <a:pt x="158" y="402"/>
                </a:lnTo>
                <a:lnTo>
                  <a:pt x="158" y="393"/>
                </a:lnTo>
                <a:lnTo>
                  <a:pt x="166" y="392"/>
                </a:lnTo>
                <a:lnTo>
                  <a:pt x="174" y="393"/>
                </a:lnTo>
                <a:lnTo>
                  <a:pt x="182" y="391"/>
                </a:lnTo>
                <a:lnTo>
                  <a:pt x="187" y="383"/>
                </a:lnTo>
                <a:lnTo>
                  <a:pt x="193" y="379"/>
                </a:lnTo>
                <a:lnTo>
                  <a:pt x="201" y="377"/>
                </a:lnTo>
                <a:lnTo>
                  <a:pt x="206" y="371"/>
                </a:lnTo>
                <a:lnTo>
                  <a:pt x="214" y="366"/>
                </a:lnTo>
                <a:lnTo>
                  <a:pt x="219" y="360"/>
                </a:lnTo>
                <a:lnTo>
                  <a:pt x="220" y="352"/>
                </a:lnTo>
                <a:lnTo>
                  <a:pt x="227" y="348"/>
                </a:lnTo>
                <a:lnTo>
                  <a:pt x="242" y="343"/>
                </a:lnTo>
                <a:lnTo>
                  <a:pt x="258" y="343"/>
                </a:lnTo>
                <a:lnTo>
                  <a:pt x="259" y="351"/>
                </a:lnTo>
                <a:lnTo>
                  <a:pt x="263" y="359"/>
                </a:lnTo>
                <a:lnTo>
                  <a:pt x="279" y="355"/>
                </a:lnTo>
                <a:lnTo>
                  <a:pt x="284" y="361"/>
                </a:lnTo>
                <a:lnTo>
                  <a:pt x="289" y="354"/>
                </a:lnTo>
                <a:lnTo>
                  <a:pt x="291" y="345"/>
                </a:lnTo>
                <a:lnTo>
                  <a:pt x="296" y="339"/>
                </a:lnTo>
                <a:lnTo>
                  <a:pt x="303" y="340"/>
                </a:lnTo>
                <a:lnTo>
                  <a:pt x="311" y="336"/>
                </a:lnTo>
                <a:lnTo>
                  <a:pt x="318" y="336"/>
                </a:lnTo>
                <a:lnTo>
                  <a:pt x="324" y="352"/>
                </a:lnTo>
                <a:lnTo>
                  <a:pt x="329" y="359"/>
                </a:lnTo>
                <a:lnTo>
                  <a:pt x="338" y="355"/>
                </a:lnTo>
                <a:lnTo>
                  <a:pt x="345" y="355"/>
                </a:lnTo>
                <a:lnTo>
                  <a:pt x="352" y="357"/>
                </a:lnTo>
                <a:lnTo>
                  <a:pt x="368" y="354"/>
                </a:lnTo>
                <a:lnTo>
                  <a:pt x="376" y="355"/>
                </a:lnTo>
                <a:lnTo>
                  <a:pt x="383" y="360"/>
                </a:lnTo>
                <a:lnTo>
                  <a:pt x="389" y="365"/>
                </a:lnTo>
                <a:lnTo>
                  <a:pt x="395" y="379"/>
                </a:lnTo>
                <a:lnTo>
                  <a:pt x="416" y="392"/>
                </a:lnTo>
                <a:lnTo>
                  <a:pt x="421" y="398"/>
                </a:lnTo>
                <a:lnTo>
                  <a:pt x="424" y="406"/>
                </a:lnTo>
                <a:lnTo>
                  <a:pt x="435" y="419"/>
                </a:lnTo>
                <a:lnTo>
                  <a:pt x="434" y="426"/>
                </a:lnTo>
                <a:lnTo>
                  <a:pt x="435" y="435"/>
                </a:lnTo>
                <a:lnTo>
                  <a:pt x="440" y="441"/>
                </a:lnTo>
                <a:lnTo>
                  <a:pt x="447" y="438"/>
                </a:lnTo>
                <a:lnTo>
                  <a:pt x="447" y="431"/>
                </a:lnTo>
                <a:lnTo>
                  <a:pt x="446" y="422"/>
                </a:lnTo>
                <a:lnTo>
                  <a:pt x="447" y="415"/>
                </a:lnTo>
                <a:lnTo>
                  <a:pt x="442" y="408"/>
                </a:lnTo>
                <a:lnTo>
                  <a:pt x="447" y="402"/>
                </a:lnTo>
                <a:lnTo>
                  <a:pt x="456" y="400"/>
                </a:lnTo>
                <a:lnTo>
                  <a:pt x="458" y="408"/>
                </a:lnTo>
                <a:lnTo>
                  <a:pt x="464" y="414"/>
                </a:lnTo>
                <a:lnTo>
                  <a:pt x="467" y="421"/>
                </a:lnTo>
                <a:lnTo>
                  <a:pt x="473" y="426"/>
                </a:lnTo>
                <a:lnTo>
                  <a:pt x="488" y="432"/>
                </a:lnTo>
                <a:lnTo>
                  <a:pt x="502" y="440"/>
                </a:lnTo>
                <a:lnTo>
                  <a:pt x="511" y="437"/>
                </a:lnTo>
                <a:lnTo>
                  <a:pt x="531" y="424"/>
                </a:lnTo>
                <a:lnTo>
                  <a:pt x="531" y="415"/>
                </a:lnTo>
                <a:lnTo>
                  <a:pt x="537" y="411"/>
                </a:lnTo>
                <a:lnTo>
                  <a:pt x="543" y="406"/>
                </a:lnTo>
                <a:lnTo>
                  <a:pt x="551" y="405"/>
                </a:lnTo>
                <a:lnTo>
                  <a:pt x="559" y="408"/>
                </a:lnTo>
                <a:lnTo>
                  <a:pt x="559" y="400"/>
                </a:lnTo>
                <a:lnTo>
                  <a:pt x="567" y="399"/>
                </a:lnTo>
                <a:lnTo>
                  <a:pt x="575" y="402"/>
                </a:lnTo>
                <a:lnTo>
                  <a:pt x="582" y="397"/>
                </a:lnTo>
                <a:lnTo>
                  <a:pt x="590" y="402"/>
                </a:lnTo>
                <a:lnTo>
                  <a:pt x="601" y="413"/>
                </a:lnTo>
                <a:lnTo>
                  <a:pt x="615" y="404"/>
                </a:lnTo>
                <a:lnTo>
                  <a:pt x="619" y="397"/>
                </a:lnTo>
                <a:lnTo>
                  <a:pt x="634" y="397"/>
                </a:lnTo>
                <a:lnTo>
                  <a:pt x="641" y="393"/>
                </a:lnTo>
                <a:lnTo>
                  <a:pt x="657" y="399"/>
                </a:lnTo>
                <a:lnTo>
                  <a:pt x="662" y="405"/>
                </a:lnTo>
                <a:lnTo>
                  <a:pt x="663" y="421"/>
                </a:lnTo>
                <a:lnTo>
                  <a:pt x="669" y="427"/>
                </a:lnTo>
                <a:lnTo>
                  <a:pt x="674" y="434"/>
                </a:lnTo>
                <a:lnTo>
                  <a:pt x="690" y="432"/>
                </a:lnTo>
                <a:lnTo>
                  <a:pt x="705" y="435"/>
                </a:lnTo>
                <a:lnTo>
                  <a:pt x="705" y="435"/>
                </a:lnTo>
                <a:lnTo>
                  <a:pt x="707" y="446"/>
                </a:lnTo>
                <a:lnTo>
                  <a:pt x="725" y="445"/>
                </a:lnTo>
                <a:lnTo>
                  <a:pt x="731" y="440"/>
                </a:lnTo>
                <a:lnTo>
                  <a:pt x="738" y="425"/>
                </a:lnTo>
                <a:lnTo>
                  <a:pt x="743" y="419"/>
                </a:lnTo>
                <a:lnTo>
                  <a:pt x="749" y="421"/>
                </a:lnTo>
                <a:lnTo>
                  <a:pt x="760" y="434"/>
                </a:lnTo>
                <a:lnTo>
                  <a:pt x="776" y="435"/>
                </a:lnTo>
                <a:lnTo>
                  <a:pt x="792" y="432"/>
                </a:lnTo>
                <a:lnTo>
                  <a:pt x="800" y="426"/>
                </a:lnTo>
                <a:lnTo>
                  <a:pt x="814" y="421"/>
                </a:lnTo>
                <a:lnTo>
                  <a:pt x="827" y="383"/>
                </a:lnTo>
                <a:lnTo>
                  <a:pt x="830" y="376"/>
                </a:lnTo>
                <a:lnTo>
                  <a:pt x="824" y="370"/>
                </a:lnTo>
                <a:lnTo>
                  <a:pt x="823" y="366"/>
                </a:lnTo>
                <a:lnTo>
                  <a:pt x="809" y="365"/>
                </a:lnTo>
                <a:lnTo>
                  <a:pt x="793" y="363"/>
                </a:lnTo>
                <a:lnTo>
                  <a:pt x="787" y="356"/>
                </a:lnTo>
                <a:lnTo>
                  <a:pt x="784" y="351"/>
                </a:lnTo>
                <a:lnTo>
                  <a:pt x="766" y="348"/>
                </a:lnTo>
                <a:lnTo>
                  <a:pt x="759" y="345"/>
                </a:lnTo>
                <a:lnTo>
                  <a:pt x="760" y="336"/>
                </a:lnTo>
                <a:lnTo>
                  <a:pt x="755" y="329"/>
                </a:lnTo>
                <a:lnTo>
                  <a:pt x="739" y="327"/>
                </a:lnTo>
                <a:lnTo>
                  <a:pt x="741" y="318"/>
                </a:lnTo>
                <a:lnTo>
                  <a:pt x="748" y="316"/>
                </a:lnTo>
                <a:lnTo>
                  <a:pt x="760" y="306"/>
                </a:lnTo>
                <a:lnTo>
                  <a:pt x="776" y="301"/>
                </a:lnTo>
                <a:lnTo>
                  <a:pt x="790" y="291"/>
                </a:lnTo>
                <a:lnTo>
                  <a:pt x="793" y="285"/>
                </a:lnTo>
                <a:lnTo>
                  <a:pt x="795" y="276"/>
                </a:lnTo>
                <a:lnTo>
                  <a:pt x="776" y="249"/>
                </a:lnTo>
                <a:lnTo>
                  <a:pt x="784" y="246"/>
                </a:lnTo>
                <a:lnTo>
                  <a:pt x="790" y="241"/>
                </a:lnTo>
                <a:lnTo>
                  <a:pt x="792" y="232"/>
                </a:lnTo>
                <a:lnTo>
                  <a:pt x="798" y="227"/>
                </a:lnTo>
                <a:lnTo>
                  <a:pt x="807" y="226"/>
                </a:lnTo>
                <a:lnTo>
                  <a:pt x="814" y="227"/>
                </a:lnTo>
                <a:lnTo>
                  <a:pt x="823" y="226"/>
                </a:lnTo>
                <a:lnTo>
                  <a:pt x="830" y="228"/>
                </a:lnTo>
                <a:lnTo>
                  <a:pt x="846" y="228"/>
                </a:lnTo>
                <a:lnTo>
                  <a:pt x="855" y="226"/>
                </a:lnTo>
                <a:lnTo>
                  <a:pt x="857" y="217"/>
                </a:lnTo>
                <a:lnTo>
                  <a:pt x="854" y="211"/>
                </a:lnTo>
                <a:lnTo>
                  <a:pt x="839" y="203"/>
                </a:lnTo>
                <a:lnTo>
                  <a:pt x="807" y="199"/>
                </a:lnTo>
                <a:lnTo>
                  <a:pt x="803" y="192"/>
                </a:lnTo>
                <a:lnTo>
                  <a:pt x="805" y="183"/>
                </a:lnTo>
                <a:lnTo>
                  <a:pt x="812" y="183"/>
                </a:lnTo>
                <a:lnTo>
                  <a:pt x="819" y="180"/>
                </a:lnTo>
                <a:lnTo>
                  <a:pt x="823" y="173"/>
                </a:lnTo>
                <a:lnTo>
                  <a:pt x="818" y="168"/>
                </a:lnTo>
                <a:lnTo>
                  <a:pt x="811" y="172"/>
                </a:lnTo>
                <a:lnTo>
                  <a:pt x="795" y="172"/>
                </a:lnTo>
                <a:lnTo>
                  <a:pt x="795" y="163"/>
                </a:lnTo>
                <a:lnTo>
                  <a:pt x="797" y="156"/>
                </a:lnTo>
                <a:lnTo>
                  <a:pt x="802" y="150"/>
                </a:lnTo>
                <a:lnTo>
                  <a:pt x="791" y="139"/>
                </a:lnTo>
                <a:lnTo>
                  <a:pt x="807" y="137"/>
                </a:lnTo>
                <a:lnTo>
                  <a:pt x="811" y="131"/>
                </a:lnTo>
                <a:lnTo>
                  <a:pt x="820" y="131"/>
                </a:lnTo>
                <a:lnTo>
                  <a:pt x="825" y="137"/>
                </a:lnTo>
                <a:lnTo>
                  <a:pt x="833" y="136"/>
                </a:lnTo>
                <a:lnTo>
                  <a:pt x="841" y="137"/>
                </a:lnTo>
                <a:lnTo>
                  <a:pt x="849" y="135"/>
                </a:lnTo>
                <a:lnTo>
                  <a:pt x="873" y="136"/>
                </a:lnTo>
                <a:lnTo>
                  <a:pt x="878" y="142"/>
                </a:lnTo>
                <a:lnTo>
                  <a:pt x="888" y="130"/>
                </a:lnTo>
                <a:lnTo>
                  <a:pt x="895" y="128"/>
                </a:lnTo>
                <a:lnTo>
                  <a:pt x="911" y="128"/>
                </a:lnTo>
                <a:lnTo>
                  <a:pt x="918" y="123"/>
                </a:lnTo>
                <a:lnTo>
                  <a:pt x="926" y="120"/>
                </a:lnTo>
                <a:lnTo>
                  <a:pt x="938" y="110"/>
                </a:lnTo>
                <a:lnTo>
                  <a:pt x="947" y="113"/>
                </a:lnTo>
                <a:lnTo>
                  <a:pt x="952" y="118"/>
                </a:lnTo>
                <a:lnTo>
                  <a:pt x="961" y="118"/>
                </a:lnTo>
                <a:lnTo>
                  <a:pt x="963" y="110"/>
                </a:lnTo>
                <a:lnTo>
                  <a:pt x="980" y="107"/>
                </a:lnTo>
                <a:lnTo>
                  <a:pt x="986" y="102"/>
                </a:lnTo>
                <a:lnTo>
                  <a:pt x="995" y="102"/>
                </a:lnTo>
                <a:lnTo>
                  <a:pt x="1002" y="98"/>
                </a:lnTo>
                <a:lnTo>
                  <a:pt x="1010" y="98"/>
                </a:lnTo>
                <a:lnTo>
                  <a:pt x="1017" y="101"/>
                </a:lnTo>
                <a:lnTo>
                  <a:pt x="1022" y="93"/>
                </a:lnTo>
                <a:lnTo>
                  <a:pt x="1023" y="86"/>
                </a:lnTo>
                <a:lnTo>
                  <a:pt x="1027" y="79"/>
                </a:lnTo>
                <a:lnTo>
                  <a:pt x="1034" y="74"/>
                </a:lnTo>
                <a:lnTo>
                  <a:pt x="1042" y="72"/>
                </a:lnTo>
                <a:lnTo>
                  <a:pt x="1049" y="76"/>
                </a:lnTo>
                <a:lnTo>
                  <a:pt x="1067" y="70"/>
                </a:lnTo>
                <a:lnTo>
                  <a:pt x="1067" y="71"/>
                </a:lnTo>
                <a:lnTo>
                  <a:pt x="1104" y="61"/>
                </a:lnTo>
                <a:lnTo>
                  <a:pt x="1136" y="58"/>
                </a:lnTo>
                <a:lnTo>
                  <a:pt x="1164" y="49"/>
                </a:lnTo>
                <a:lnTo>
                  <a:pt x="1171" y="44"/>
                </a:lnTo>
                <a:lnTo>
                  <a:pt x="1179" y="44"/>
                </a:lnTo>
                <a:lnTo>
                  <a:pt x="1187" y="42"/>
                </a:lnTo>
                <a:lnTo>
                  <a:pt x="1191" y="36"/>
                </a:lnTo>
                <a:lnTo>
                  <a:pt x="1191" y="28"/>
                </a:lnTo>
                <a:lnTo>
                  <a:pt x="1191" y="20"/>
                </a:lnTo>
                <a:lnTo>
                  <a:pt x="1200" y="21"/>
                </a:lnTo>
                <a:lnTo>
                  <a:pt x="1207" y="20"/>
                </a:lnTo>
                <a:lnTo>
                  <a:pt x="1212" y="12"/>
                </a:lnTo>
                <a:lnTo>
                  <a:pt x="1218" y="7"/>
                </a:lnTo>
                <a:lnTo>
                  <a:pt x="1227" y="7"/>
                </a:lnTo>
                <a:lnTo>
                  <a:pt x="1232" y="1"/>
                </a:lnTo>
                <a:lnTo>
                  <a:pt x="1239" y="0"/>
                </a:lnTo>
                <a:lnTo>
                  <a:pt x="1244" y="6"/>
                </a:lnTo>
                <a:lnTo>
                  <a:pt x="1253" y="4"/>
                </a:lnTo>
                <a:lnTo>
                  <a:pt x="1260" y="7"/>
                </a:lnTo>
                <a:lnTo>
                  <a:pt x="1269" y="5"/>
                </a:lnTo>
                <a:lnTo>
                  <a:pt x="1276" y="9"/>
                </a:lnTo>
                <a:lnTo>
                  <a:pt x="1281" y="15"/>
                </a:lnTo>
                <a:lnTo>
                  <a:pt x="1295" y="23"/>
                </a:lnTo>
                <a:lnTo>
                  <a:pt x="1302" y="20"/>
                </a:lnTo>
                <a:lnTo>
                  <a:pt x="1308" y="15"/>
                </a:lnTo>
                <a:lnTo>
                  <a:pt x="1324" y="12"/>
                </a:lnTo>
                <a:lnTo>
                  <a:pt x="1332" y="15"/>
                </a:lnTo>
                <a:lnTo>
                  <a:pt x="1338" y="21"/>
                </a:lnTo>
                <a:lnTo>
                  <a:pt x="1341" y="28"/>
                </a:lnTo>
                <a:lnTo>
                  <a:pt x="1343" y="44"/>
                </a:lnTo>
                <a:lnTo>
                  <a:pt x="1341" y="53"/>
                </a:lnTo>
                <a:lnTo>
                  <a:pt x="1344" y="60"/>
                </a:lnTo>
                <a:lnTo>
                  <a:pt x="1356" y="71"/>
                </a:lnTo>
                <a:lnTo>
                  <a:pt x="1352" y="79"/>
                </a:lnTo>
                <a:lnTo>
                  <a:pt x="1354" y="94"/>
                </a:lnTo>
                <a:lnTo>
                  <a:pt x="1349" y="102"/>
                </a:lnTo>
                <a:lnTo>
                  <a:pt x="1344" y="107"/>
                </a:lnTo>
                <a:lnTo>
                  <a:pt x="1347" y="114"/>
                </a:lnTo>
                <a:lnTo>
                  <a:pt x="1350" y="123"/>
                </a:lnTo>
                <a:lnTo>
                  <a:pt x="1366" y="118"/>
                </a:lnTo>
                <a:lnTo>
                  <a:pt x="1373" y="123"/>
                </a:lnTo>
                <a:lnTo>
                  <a:pt x="1381" y="122"/>
                </a:lnTo>
                <a:lnTo>
                  <a:pt x="1384" y="113"/>
                </a:lnTo>
                <a:lnTo>
                  <a:pt x="1392" y="113"/>
                </a:lnTo>
                <a:lnTo>
                  <a:pt x="1399" y="115"/>
                </a:lnTo>
                <a:lnTo>
                  <a:pt x="1402" y="107"/>
                </a:lnTo>
                <a:lnTo>
                  <a:pt x="1402" y="99"/>
                </a:lnTo>
                <a:lnTo>
                  <a:pt x="1409" y="101"/>
                </a:lnTo>
                <a:lnTo>
                  <a:pt x="1413" y="108"/>
                </a:lnTo>
                <a:lnTo>
                  <a:pt x="1415" y="117"/>
                </a:lnTo>
                <a:lnTo>
                  <a:pt x="1420" y="122"/>
                </a:lnTo>
                <a:lnTo>
                  <a:pt x="1418" y="129"/>
                </a:lnTo>
                <a:lnTo>
                  <a:pt x="1416" y="137"/>
                </a:lnTo>
                <a:lnTo>
                  <a:pt x="1432" y="139"/>
                </a:lnTo>
                <a:lnTo>
                  <a:pt x="1430" y="131"/>
                </a:lnTo>
                <a:lnTo>
                  <a:pt x="1425" y="125"/>
                </a:lnTo>
                <a:lnTo>
                  <a:pt x="1432" y="123"/>
                </a:lnTo>
                <a:lnTo>
                  <a:pt x="1448" y="125"/>
                </a:lnTo>
                <a:lnTo>
                  <a:pt x="1456" y="130"/>
                </a:lnTo>
                <a:lnTo>
                  <a:pt x="1461" y="136"/>
                </a:lnTo>
                <a:lnTo>
                  <a:pt x="1469" y="140"/>
                </a:lnTo>
                <a:lnTo>
                  <a:pt x="1476" y="140"/>
                </a:lnTo>
                <a:lnTo>
                  <a:pt x="1480" y="133"/>
                </a:lnTo>
                <a:lnTo>
                  <a:pt x="1488" y="129"/>
                </a:lnTo>
                <a:lnTo>
                  <a:pt x="1490" y="137"/>
                </a:lnTo>
                <a:lnTo>
                  <a:pt x="1490" y="145"/>
                </a:lnTo>
                <a:lnTo>
                  <a:pt x="1481" y="147"/>
                </a:lnTo>
                <a:lnTo>
                  <a:pt x="1475" y="152"/>
                </a:lnTo>
                <a:lnTo>
                  <a:pt x="1470" y="160"/>
                </a:lnTo>
                <a:lnTo>
                  <a:pt x="1468" y="167"/>
                </a:lnTo>
                <a:lnTo>
                  <a:pt x="1469" y="176"/>
                </a:lnTo>
                <a:lnTo>
                  <a:pt x="1474" y="183"/>
                </a:lnTo>
                <a:lnTo>
                  <a:pt x="1481" y="182"/>
                </a:lnTo>
                <a:lnTo>
                  <a:pt x="1486" y="176"/>
                </a:lnTo>
                <a:lnTo>
                  <a:pt x="1501" y="169"/>
                </a:lnTo>
                <a:lnTo>
                  <a:pt x="1508" y="173"/>
                </a:lnTo>
                <a:lnTo>
                  <a:pt x="1517" y="172"/>
                </a:lnTo>
                <a:lnTo>
                  <a:pt x="1522" y="177"/>
                </a:lnTo>
                <a:lnTo>
                  <a:pt x="1531" y="177"/>
                </a:lnTo>
                <a:lnTo>
                  <a:pt x="1528" y="169"/>
                </a:lnTo>
                <a:lnTo>
                  <a:pt x="1533" y="163"/>
                </a:lnTo>
                <a:lnTo>
                  <a:pt x="1542" y="163"/>
                </a:lnTo>
                <a:lnTo>
                  <a:pt x="1551" y="151"/>
                </a:lnTo>
                <a:lnTo>
                  <a:pt x="1567" y="149"/>
                </a:lnTo>
                <a:lnTo>
                  <a:pt x="1580" y="137"/>
                </a:lnTo>
                <a:lnTo>
                  <a:pt x="1586" y="123"/>
                </a:lnTo>
                <a:lnTo>
                  <a:pt x="1592" y="118"/>
                </a:lnTo>
                <a:lnTo>
                  <a:pt x="1601" y="119"/>
                </a:lnTo>
                <a:lnTo>
                  <a:pt x="1617" y="115"/>
                </a:lnTo>
                <a:lnTo>
                  <a:pt x="1624" y="113"/>
                </a:lnTo>
                <a:lnTo>
                  <a:pt x="1628" y="106"/>
                </a:lnTo>
                <a:lnTo>
                  <a:pt x="1644" y="104"/>
                </a:lnTo>
                <a:lnTo>
                  <a:pt x="1657" y="96"/>
                </a:lnTo>
                <a:lnTo>
                  <a:pt x="1661" y="103"/>
                </a:lnTo>
                <a:lnTo>
                  <a:pt x="1662" y="110"/>
                </a:lnTo>
                <a:lnTo>
                  <a:pt x="1657" y="118"/>
                </a:lnTo>
                <a:lnTo>
                  <a:pt x="1650" y="122"/>
                </a:lnTo>
                <a:lnTo>
                  <a:pt x="1642" y="120"/>
                </a:lnTo>
                <a:lnTo>
                  <a:pt x="1641" y="128"/>
                </a:lnTo>
                <a:lnTo>
                  <a:pt x="1644" y="135"/>
                </a:lnTo>
                <a:lnTo>
                  <a:pt x="1648" y="137"/>
                </a:lnTo>
                <a:lnTo>
                  <a:pt x="1720" y="204"/>
                </a:lnTo>
                <a:lnTo>
                  <a:pt x="1840" y="422"/>
                </a:lnTo>
                <a:lnTo>
                  <a:pt x="1854" y="411"/>
                </a:lnTo>
                <a:lnTo>
                  <a:pt x="1857" y="404"/>
                </a:lnTo>
                <a:lnTo>
                  <a:pt x="1857" y="397"/>
                </a:lnTo>
                <a:lnTo>
                  <a:pt x="1868" y="383"/>
                </a:lnTo>
                <a:lnTo>
                  <a:pt x="1876" y="382"/>
                </a:lnTo>
                <a:lnTo>
                  <a:pt x="1881" y="388"/>
                </a:lnTo>
                <a:lnTo>
                  <a:pt x="1889" y="391"/>
                </a:lnTo>
                <a:lnTo>
                  <a:pt x="1903" y="399"/>
                </a:lnTo>
                <a:lnTo>
                  <a:pt x="1899" y="406"/>
                </a:lnTo>
                <a:lnTo>
                  <a:pt x="1903" y="413"/>
                </a:lnTo>
                <a:lnTo>
                  <a:pt x="1909" y="414"/>
                </a:lnTo>
                <a:lnTo>
                  <a:pt x="1914" y="427"/>
                </a:lnTo>
                <a:lnTo>
                  <a:pt x="1938" y="425"/>
                </a:lnTo>
                <a:lnTo>
                  <a:pt x="1956" y="430"/>
                </a:lnTo>
                <a:lnTo>
                  <a:pt x="1963" y="427"/>
                </a:lnTo>
                <a:lnTo>
                  <a:pt x="1979" y="427"/>
                </a:lnTo>
                <a:lnTo>
                  <a:pt x="1981" y="420"/>
                </a:lnTo>
                <a:lnTo>
                  <a:pt x="1986" y="414"/>
                </a:lnTo>
                <a:lnTo>
                  <a:pt x="1995" y="415"/>
                </a:lnTo>
                <a:lnTo>
                  <a:pt x="2002" y="415"/>
                </a:lnTo>
                <a:lnTo>
                  <a:pt x="2006" y="408"/>
                </a:lnTo>
                <a:lnTo>
                  <a:pt x="2012" y="403"/>
                </a:lnTo>
                <a:lnTo>
                  <a:pt x="2028" y="408"/>
                </a:lnTo>
                <a:lnTo>
                  <a:pt x="2035" y="411"/>
                </a:lnTo>
                <a:lnTo>
                  <a:pt x="2039" y="419"/>
                </a:lnTo>
                <a:lnTo>
                  <a:pt x="2046" y="422"/>
                </a:lnTo>
                <a:lnTo>
                  <a:pt x="2056" y="435"/>
                </a:lnTo>
                <a:lnTo>
                  <a:pt x="2064" y="438"/>
                </a:lnTo>
                <a:lnTo>
                  <a:pt x="2067" y="446"/>
                </a:lnTo>
                <a:lnTo>
                  <a:pt x="2065" y="454"/>
                </a:lnTo>
                <a:lnTo>
                  <a:pt x="2066" y="462"/>
                </a:lnTo>
                <a:lnTo>
                  <a:pt x="2070" y="469"/>
                </a:lnTo>
                <a:lnTo>
                  <a:pt x="2078" y="470"/>
                </a:lnTo>
                <a:lnTo>
                  <a:pt x="2099" y="481"/>
                </a:lnTo>
                <a:lnTo>
                  <a:pt x="2103" y="489"/>
                </a:lnTo>
                <a:lnTo>
                  <a:pt x="2103" y="496"/>
                </a:lnTo>
                <a:lnTo>
                  <a:pt x="2110" y="500"/>
                </a:lnTo>
                <a:lnTo>
                  <a:pt x="2115" y="505"/>
                </a:lnTo>
                <a:lnTo>
                  <a:pt x="2123" y="519"/>
                </a:lnTo>
                <a:lnTo>
                  <a:pt x="2129" y="524"/>
                </a:lnTo>
                <a:lnTo>
                  <a:pt x="2145" y="526"/>
                </a:lnTo>
                <a:lnTo>
                  <a:pt x="2152" y="531"/>
                </a:lnTo>
                <a:lnTo>
                  <a:pt x="2159" y="533"/>
                </a:lnTo>
                <a:lnTo>
                  <a:pt x="2168" y="534"/>
                </a:lnTo>
                <a:lnTo>
                  <a:pt x="2177" y="534"/>
                </a:lnTo>
                <a:lnTo>
                  <a:pt x="2179" y="527"/>
                </a:lnTo>
                <a:lnTo>
                  <a:pt x="2184" y="521"/>
                </a:lnTo>
                <a:lnTo>
                  <a:pt x="2199" y="515"/>
                </a:lnTo>
                <a:lnTo>
                  <a:pt x="2201" y="523"/>
                </a:lnTo>
                <a:lnTo>
                  <a:pt x="2205" y="531"/>
                </a:lnTo>
                <a:lnTo>
                  <a:pt x="2212" y="535"/>
                </a:lnTo>
                <a:lnTo>
                  <a:pt x="2218" y="549"/>
                </a:lnTo>
                <a:lnTo>
                  <a:pt x="2226" y="554"/>
                </a:lnTo>
                <a:lnTo>
                  <a:pt x="2230" y="561"/>
                </a:lnTo>
                <a:lnTo>
                  <a:pt x="2217" y="587"/>
                </a:lnTo>
                <a:lnTo>
                  <a:pt x="2207" y="607"/>
                </a:lnTo>
                <a:lnTo>
                  <a:pt x="2191" y="623"/>
                </a:lnTo>
                <a:lnTo>
                  <a:pt x="2171" y="629"/>
                </a:lnTo>
                <a:lnTo>
                  <a:pt x="2156" y="628"/>
                </a:lnTo>
                <a:lnTo>
                  <a:pt x="2145" y="648"/>
                </a:lnTo>
                <a:lnTo>
                  <a:pt x="2140" y="673"/>
                </a:lnTo>
                <a:lnTo>
                  <a:pt x="2142" y="696"/>
                </a:lnTo>
                <a:lnTo>
                  <a:pt x="2139" y="733"/>
                </a:lnTo>
                <a:lnTo>
                  <a:pt x="2116" y="741"/>
                </a:lnTo>
                <a:lnTo>
                  <a:pt x="2102" y="753"/>
                </a:lnTo>
                <a:lnTo>
                  <a:pt x="2092" y="745"/>
                </a:lnTo>
                <a:lnTo>
                  <a:pt x="2082" y="736"/>
                </a:lnTo>
                <a:lnTo>
                  <a:pt x="2048" y="739"/>
                </a:lnTo>
                <a:lnTo>
                  <a:pt x="2030" y="733"/>
                </a:lnTo>
                <a:lnTo>
                  <a:pt x="2021" y="726"/>
                </a:lnTo>
                <a:lnTo>
                  <a:pt x="1996" y="726"/>
                </a:lnTo>
                <a:lnTo>
                  <a:pt x="1986" y="747"/>
                </a:lnTo>
                <a:lnTo>
                  <a:pt x="1978" y="773"/>
                </a:lnTo>
                <a:lnTo>
                  <a:pt x="1965" y="800"/>
                </a:lnTo>
                <a:lnTo>
                  <a:pt x="1959" y="824"/>
                </a:lnTo>
                <a:lnTo>
                  <a:pt x="1956" y="844"/>
                </a:lnTo>
                <a:lnTo>
                  <a:pt x="1958" y="859"/>
                </a:lnTo>
                <a:lnTo>
                  <a:pt x="1964" y="877"/>
                </a:lnTo>
                <a:lnTo>
                  <a:pt x="1957" y="882"/>
                </a:lnTo>
                <a:lnTo>
                  <a:pt x="1902" y="884"/>
                </a:lnTo>
                <a:lnTo>
                  <a:pt x="1879" y="892"/>
                </a:lnTo>
                <a:lnTo>
                  <a:pt x="1861" y="894"/>
                </a:lnTo>
                <a:lnTo>
                  <a:pt x="1841" y="901"/>
                </a:lnTo>
                <a:lnTo>
                  <a:pt x="1831" y="909"/>
                </a:lnTo>
                <a:lnTo>
                  <a:pt x="1840" y="916"/>
                </a:lnTo>
                <a:lnTo>
                  <a:pt x="1847" y="931"/>
                </a:lnTo>
                <a:lnTo>
                  <a:pt x="1852" y="969"/>
                </a:lnTo>
                <a:lnTo>
                  <a:pt x="1856" y="984"/>
                </a:lnTo>
                <a:lnTo>
                  <a:pt x="1863" y="996"/>
                </a:lnTo>
                <a:lnTo>
                  <a:pt x="1872" y="1023"/>
                </a:lnTo>
                <a:lnTo>
                  <a:pt x="1872" y="1038"/>
                </a:lnTo>
                <a:lnTo>
                  <a:pt x="1859" y="1048"/>
                </a:lnTo>
                <a:lnTo>
                  <a:pt x="1860" y="1061"/>
                </a:lnTo>
                <a:lnTo>
                  <a:pt x="1852" y="1070"/>
                </a:lnTo>
                <a:lnTo>
                  <a:pt x="1850" y="1081"/>
                </a:lnTo>
                <a:lnTo>
                  <a:pt x="1850" y="1099"/>
                </a:lnTo>
                <a:lnTo>
                  <a:pt x="1850" y="1099"/>
                </a:lnTo>
                <a:lnTo>
                  <a:pt x="1843" y="1099"/>
                </a:lnTo>
                <a:lnTo>
                  <a:pt x="1823" y="1086"/>
                </a:lnTo>
                <a:lnTo>
                  <a:pt x="1807" y="1083"/>
                </a:lnTo>
                <a:lnTo>
                  <a:pt x="1792" y="1065"/>
                </a:lnTo>
                <a:lnTo>
                  <a:pt x="1776" y="1064"/>
                </a:lnTo>
                <a:lnTo>
                  <a:pt x="1768" y="1061"/>
                </a:lnTo>
                <a:lnTo>
                  <a:pt x="1760" y="1061"/>
                </a:lnTo>
                <a:lnTo>
                  <a:pt x="1753" y="1057"/>
                </a:lnTo>
                <a:lnTo>
                  <a:pt x="1745" y="1056"/>
                </a:lnTo>
                <a:lnTo>
                  <a:pt x="1721" y="1057"/>
                </a:lnTo>
                <a:lnTo>
                  <a:pt x="1698" y="1054"/>
                </a:lnTo>
                <a:lnTo>
                  <a:pt x="1689" y="1055"/>
                </a:lnTo>
                <a:lnTo>
                  <a:pt x="1674" y="1048"/>
                </a:lnTo>
                <a:lnTo>
                  <a:pt x="1667" y="1048"/>
                </a:lnTo>
                <a:lnTo>
                  <a:pt x="1652" y="1054"/>
                </a:lnTo>
                <a:lnTo>
                  <a:pt x="1620" y="1050"/>
                </a:lnTo>
                <a:lnTo>
                  <a:pt x="1612" y="1050"/>
                </a:lnTo>
                <a:lnTo>
                  <a:pt x="1596" y="1054"/>
                </a:lnTo>
                <a:lnTo>
                  <a:pt x="1580" y="1054"/>
                </a:lnTo>
                <a:lnTo>
                  <a:pt x="1571" y="1053"/>
                </a:lnTo>
                <a:lnTo>
                  <a:pt x="1565" y="1048"/>
                </a:lnTo>
                <a:lnTo>
                  <a:pt x="1556" y="1046"/>
                </a:lnTo>
                <a:lnTo>
                  <a:pt x="1540" y="1048"/>
                </a:lnTo>
                <a:lnTo>
                  <a:pt x="1534" y="1043"/>
                </a:lnTo>
                <a:lnTo>
                  <a:pt x="1513" y="1030"/>
                </a:lnTo>
                <a:lnTo>
                  <a:pt x="1506" y="1034"/>
                </a:lnTo>
                <a:lnTo>
                  <a:pt x="1499" y="1035"/>
                </a:lnTo>
                <a:lnTo>
                  <a:pt x="1491" y="1038"/>
                </a:lnTo>
                <a:lnTo>
                  <a:pt x="1479" y="1048"/>
                </a:lnTo>
                <a:lnTo>
                  <a:pt x="1478" y="1056"/>
                </a:lnTo>
                <a:lnTo>
                  <a:pt x="1473" y="1064"/>
                </a:lnTo>
                <a:lnTo>
                  <a:pt x="1470" y="1080"/>
                </a:lnTo>
                <a:lnTo>
                  <a:pt x="1467" y="1086"/>
                </a:lnTo>
                <a:lnTo>
                  <a:pt x="1451" y="1082"/>
                </a:lnTo>
                <a:lnTo>
                  <a:pt x="1437" y="1075"/>
                </a:lnTo>
                <a:lnTo>
                  <a:pt x="1421" y="1070"/>
                </a:lnTo>
                <a:lnTo>
                  <a:pt x="1414" y="1066"/>
                </a:lnTo>
                <a:lnTo>
                  <a:pt x="1406" y="1064"/>
                </a:lnTo>
                <a:lnTo>
                  <a:pt x="1398" y="1064"/>
                </a:lnTo>
                <a:lnTo>
                  <a:pt x="1383" y="1061"/>
                </a:lnTo>
                <a:lnTo>
                  <a:pt x="1375" y="1062"/>
                </a:lnTo>
                <a:lnTo>
                  <a:pt x="1367" y="1060"/>
                </a:lnTo>
                <a:lnTo>
                  <a:pt x="1351" y="1062"/>
                </a:lnTo>
                <a:lnTo>
                  <a:pt x="1344" y="1066"/>
                </a:lnTo>
                <a:lnTo>
                  <a:pt x="1341" y="1073"/>
                </a:lnTo>
                <a:lnTo>
                  <a:pt x="1343" y="1081"/>
                </a:lnTo>
                <a:lnTo>
                  <a:pt x="1338" y="1088"/>
                </a:lnTo>
                <a:lnTo>
                  <a:pt x="1334" y="1096"/>
                </a:lnTo>
                <a:lnTo>
                  <a:pt x="1332" y="1103"/>
                </a:lnTo>
                <a:lnTo>
                  <a:pt x="1320" y="1115"/>
                </a:lnTo>
                <a:lnTo>
                  <a:pt x="1313" y="1118"/>
                </a:lnTo>
                <a:lnTo>
                  <a:pt x="1306" y="1115"/>
                </a:lnTo>
                <a:lnTo>
                  <a:pt x="1300" y="1130"/>
                </a:lnTo>
                <a:lnTo>
                  <a:pt x="1293" y="1135"/>
                </a:lnTo>
                <a:lnTo>
                  <a:pt x="1271" y="1145"/>
                </a:lnTo>
                <a:lnTo>
                  <a:pt x="1257" y="1153"/>
                </a:lnTo>
                <a:lnTo>
                  <a:pt x="1252" y="1159"/>
                </a:lnTo>
                <a:lnTo>
                  <a:pt x="1244" y="1162"/>
                </a:lnTo>
                <a:lnTo>
                  <a:pt x="1237" y="1167"/>
                </a:lnTo>
                <a:lnTo>
                  <a:pt x="1233" y="1174"/>
                </a:lnTo>
                <a:lnTo>
                  <a:pt x="1231" y="1182"/>
                </a:lnTo>
                <a:lnTo>
                  <a:pt x="1225" y="1186"/>
                </a:lnTo>
                <a:lnTo>
                  <a:pt x="1217" y="1190"/>
                </a:lnTo>
                <a:lnTo>
                  <a:pt x="1209" y="1189"/>
                </a:lnTo>
                <a:lnTo>
                  <a:pt x="1194" y="1183"/>
                </a:lnTo>
                <a:lnTo>
                  <a:pt x="1185" y="1180"/>
                </a:lnTo>
                <a:lnTo>
                  <a:pt x="1172" y="1172"/>
                </a:lnTo>
                <a:lnTo>
                  <a:pt x="1115" y="1178"/>
                </a:lnTo>
                <a:lnTo>
                  <a:pt x="1105" y="1132"/>
                </a:lnTo>
                <a:lnTo>
                  <a:pt x="1072" y="1126"/>
                </a:lnTo>
                <a:lnTo>
                  <a:pt x="1071" y="1113"/>
                </a:lnTo>
                <a:lnTo>
                  <a:pt x="1071" y="1097"/>
                </a:lnTo>
                <a:lnTo>
                  <a:pt x="1080" y="1096"/>
                </a:lnTo>
                <a:lnTo>
                  <a:pt x="1078" y="1053"/>
                </a:lnTo>
                <a:lnTo>
                  <a:pt x="1065" y="1054"/>
                </a:lnTo>
                <a:lnTo>
                  <a:pt x="1048" y="1021"/>
                </a:lnTo>
                <a:lnTo>
                  <a:pt x="1035" y="1011"/>
                </a:lnTo>
                <a:lnTo>
                  <a:pt x="1028" y="1007"/>
                </a:lnTo>
                <a:lnTo>
                  <a:pt x="1016" y="997"/>
                </a:lnTo>
                <a:lnTo>
                  <a:pt x="1010" y="991"/>
                </a:lnTo>
                <a:lnTo>
                  <a:pt x="996" y="997"/>
                </a:lnTo>
                <a:lnTo>
                  <a:pt x="920" y="996"/>
                </a:lnTo>
                <a:lnTo>
                  <a:pt x="849" y="1008"/>
                </a:lnTo>
                <a:lnTo>
                  <a:pt x="820" y="980"/>
                </a:lnTo>
                <a:lnTo>
                  <a:pt x="777" y="932"/>
                </a:lnTo>
                <a:lnTo>
                  <a:pt x="742" y="899"/>
                </a:lnTo>
                <a:lnTo>
                  <a:pt x="728" y="889"/>
                </a:lnTo>
                <a:lnTo>
                  <a:pt x="709" y="874"/>
                </a:lnTo>
                <a:lnTo>
                  <a:pt x="689" y="860"/>
                </a:lnTo>
                <a:lnTo>
                  <a:pt x="658" y="847"/>
                </a:lnTo>
                <a:lnTo>
                  <a:pt x="518" y="89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20" name="Freeform 167">
            <a:extLst>
              <a:ext uri="{FF2B5EF4-FFF2-40B4-BE49-F238E27FC236}">
                <a16:creationId xmlns:a16="http://schemas.microsoft.com/office/drawing/2014/main" id="{16A55F36-70BF-5740-DCFA-BAAA4E6F4480}"/>
              </a:ext>
            </a:extLst>
          </p:cNvPr>
          <p:cNvSpPr>
            <a:spLocks noChangeAspect="1"/>
          </p:cNvSpPr>
          <p:nvPr/>
        </p:nvSpPr>
        <p:spPr bwMode="gray">
          <a:xfrm>
            <a:off x="6250617" y="2175848"/>
            <a:ext cx="78177" cy="38032"/>
          </a:xfrm>
          <a:custGeom>
            <a:avLst/>
            <a:gdLst/>
            <a:ahLst/>
            <a:cxnLst>
              <a:cxn ang="0">
                <a:pos x="94" y="154"/>
              </a:cxn>
              <a:cxn ang="0">
                <a:pos x="115" y="150"/>
              </a:cxn>
              <a:cxn ang="0">
                <a:pos x="140" y="156"/>
              </a:cxn>
              <a:cxn ang="0">
                <a:pos x="150" y="145"/>
              </a:cxn>
              <a:cxn ang="0">
                <a:pos x="166" y="155"/>
              </a:cxn>
              <a:cxn ang="0">
                <a:pos x="182" y="172"/>
              </a:cxn>
              <a:cxn ang="0">
                <a:pos x="212" y="181"/>
              </a:cxn>
              <a:cxn ang="0">
                <a:pos x="235" y="175"/>
              </a:cxn>
              <a:cxn ang="0">
                <a:pos x="258" y="174"/>
              </a:cxn>
              <a:cxn ang="0">
                <a:pos x="277" y="167"/>
              </a:cxn>
              <a:cxn ang="0">
                <a:pos x="296" y="156"/>
              </a:cxn>
              <a:cxn ang="0">
                <a:pos x="311" y="160"/>
              </a:cxn>
              <a:cxn ang="0">
                <a:pos x="332" y="174"/>
              </a:cxn>
              <a:cxn ang="0">
                <a:pos x="355" y="179"/>
              </a:cxn>
              <a:cxn ang="0">
                <a:pos x="368" y="174"/>
              </a:cxn>
              <a:cxn ang="0">
                <a:pos x="352" y="156"/>
              </a:cxn>
              <a:cxn ang="0">
                <a:pos x="343" y="143"/>
              </a:cxn>
              <a:cxn ang="0">
                <a:pos x="355" y="124"/>
              </a:cxn>
              <a:cxn ang="0">
                <a:pos x="352" y="121"/>
              </a:cxn>
              <a:cxn ang="0">
                <a:pos x="329" y="111"/>
              </a:cxn>
              <a:cxn ang="0">
                <a:pos x="321" y="86"/>
              </a:cxn>
              <a:cxn ang="0">
                <a:pos x="310" y="75"/>
              </a:cxn>
              <a:cxn ang="0">
                <a:pos x="295" y="72"/>
              </a:cxn>
              <a:cxn ang="0">
                <a:pos x="274" y="63"/>
              </a:cxn>
              <a:cxn ang="0">
                <a:pos x="261" y="59"/>
              </a:cxn>
              <a:cxn ang="0">
                <a:pos x="237" y="66"/>
              </a:cxn>
              <a:cxn ang="0">
                <a:pos x="223" y="73"/>
              </a:cxn>
              <a:cxn ang="0">
                <a:pos x="213" y="61"/>
              </a:cxn>
              <a:cxn ang="0">
                <a:pos x="171" y="34"/>
              </a:cxn>
              <a:cxn ang="0">
                <a:pos x="148" y="29"/>
              </a:cxn>
              <a:cxn ang="0">
                <a:pos x="108" y="26"/>
              </a:cxn>
              <a:cxn ang="0">
                <a:pos x="76" y="15"/>
              </a:cxn>
              <a:cxn ang="0">
                <a:pos x="54" y="7"/>
              </a:cxn>
              <a:cxn ang="0">
                <a:pos x="31" y="3"/>
              </a:cxn>
              <a:cxn ang="0">
                <a:pos x="15" y="2"/>
              </a:cxn>
              <a:cxn ang="0">
                <a:pos x="5" y="11"/>
              </a:cxn>
              <a:cxn ang="0">
                <a:pos x="21" y="27"/>
              </a:cxn>
              <a:cxn ang="0">
                <a:pos x="56" y="39"/>
              </a:cxn>
              <a:cxn ang="0">
                <a:pos x="78" y="57"/>
              </a:cxn>
              <a:cxn ang="0">
                <a:pos x="87" y="82"/>
              </a:cxn>
              <a:cxn ang="0">
                <a:pos x="100" y="113"/>
              </a:cxn>
              <a:cxn ang="0">
                <a:pos x="99" y="138"/>
              </a:cxn>
              <a:cxn ang="0">
                <a:pos x="87" y="148"/>
              </a:cxn>
            </a:cxnLst>
            <a:rect l="0" t="0" r="r" b="b"/>
            <a:pathLst>
              <a:path w="368" h="182">
                <a:moveTo>
                  <a:pt x="87" y="148"/>
                </a:moveTo>
                <a:lnTo>
                  <a:pt x="94" y="154"/>
                </a:lnTo>
                <a:lnTo>
                  <a:pt x="102" y="154"/>
                </a:lnTo>
                <a:lnTo>
                  <a:pt x="115" y="150"/>
                </a:lnTo>
                <a:lnTo>
                  <a:pt x="134" y="156"/>
                </a:lnTo>
                <a:lnTo>
                  <a:pt x="140" y="156"/>
                </a:lnTo>
                <a:lnTo>
                  <a:pt x="145" y="149"/>
                </a:lnTo>
                <a:lnTo>
                  <a:pt x="150" y="145"/>
                </a:lnTo>
                <a:lnTo>
                  <a:pt x="158" y="148"/>
                </a:lnTo>
                <a:lnTo>
                  <a:pt x="166" y="155"/>
                </a:lnTo>
                <a:lnTo>
                  <a:pt x="177" y="171"/>
                </a:lnTo>
                <a:lnTo>
                  <a:pt x="182" y="172"/>
                </a:lnTo>
                <a:lnTo>
                  <a:pt x="191" y="182"/>
                </a:lnTo>
                <a:lnTo>
                  <a:pt x="212" y="181"/>
                </a:lnTo>
                <a:lnTo>
                  <a:pt x="219" y="176"/>
                </a:lnTo>
                <a:lnTo>
                  <a:pt x="235" y="175"/>
                </a:lnTo>
                <a:lnTo>
                  <a:pt x="242" y="171"/>
                </a:lnTo>
                <a:lnTo>
                  <a:pt x="258" y="174"/>
                </a:lnTo>
                <a:lnTo>
                  <a:pt x="267" y="172"/>
                </a:lnTo>
                <a:lnTo>
                  <a:pt x="277" y="167"/>
                </a:lnTo>
                <a:lnTo>
                  <a:pt x="282" y="166"/>
                </a:lnTo>
                <a:lnTo>
                  <a:pt x="296" y="156"/>
                </a:lnTo>
                <a:lnTo>
                  <a:pt x="304" y="158"/>
                </a:lnTo>
                <a:lnTo>
                  <a:pt x="311" y="160"/>
                </a:lnTo>
                <a:lnTo>
                  <a:pt x="317" y="166"/>
                </a:lnTo>
                <a:lnTo>
                  <a:pt x="332" y="174"/>
                </a:lnTo>
                <a:lnTo>
                  <a:pt x="341" y="172"/>
                </a:lnTo>
                <a:lnTo>
                  <a:pt x="355" y="179"/>
                </a:lnTo>
                <a:lnTo>
                  <a:pt x="364" y="180"/>
                </a:lnTo>
                <a:lnTo>
                  <a:pt x="368" y="174"/>
                </a:lnTo>
                <a:lnTo>
                  <a:pt x="365" y="166"/>
                </a:lnTo>
                <a:lnTo>
                  <a:pt x="352" y="156"/>
                </a:lnTo>
                <a:lnTo>
                  <a:pt x="349" y="149"/>
                </a:lnTo>
                <a:lnTo>
                  <a:pt x="343" y="143"/>
                </a:lnTo>
                <a:lnTo>
                  <a:pt x="344" y="134"/>
                </a:lnTo>
                <a:lnTo>
                  <a:pt x="355" y="124"/>
                </a:lnTo>
                <a:lnTo>
                  <a:pt x="357" y="124"/>
                </a:lnTo>
                <a:lnTo>
                  <a:pt x="352" y="121"/>
                </a:lnTo>
                <a:lnTo>
                  <a:pt x="345" y="116"/>
                </a:lnTo>
                <a:lnTo>
                  <a:pt x="329" y="111"/>
                </a:lnTo>
                <a:lnTo>
                  <a:pt x="317" y="101"/>
                </a:lnTo>
                <a:lnTo>
                  <a:pt x="321" y="86"/>
                </a:lnTo>
                <a:lnTo>
                  <a:pt x="317" y="79"/>
                </a:lnTo>
                <a:lnTo>
                  <a:pt x="310" y="75"/>
                </a:lnTo>
                <a:lnTo>
                  <a:pt x="302" y="75"/>
                </a:lnTo>
                <a:lnTo>
                  <a:pt x="295" y="72"/>
                </a:lnTo>
                <a:lnTo>
                  <a:pt x="290" y="66"/>
                </a:lnTo>
                <a:lnTo>
                  <a:pt x="274" y="63"/>
                </a:lnTo>
                <a:lnTo>
                  <a:pt x="267" y="64"/>
                </a:lnTo>
                <a:lnTo>
                  <a:pt x="261" y="59"/>
                </a:lnTo>
                <a:lnTo>
                  <a:pt x="252" y="59"/>
                </a:lnTo>
                <a:lnTo>
                  <a:pt x="237" y="66"/>
                </a:lnTo>
                <a:lnTo>
                  <a:pt x="231" y="70"/>
                </a:lnTo>
                <a:lnTo>
                  <a:pt x="223" y="73"/>
                </a:lnTo>
                <a:lnTo>
                  <a:pt x="215" y="69"/>
                </a:lnTo>
                <a:lnTo>
                  <a:pt x="213" y="61"/>
                </a:lnTo>
                <a:lnTo>
                  <a:pt x="175" y="39"/>
                </a:lnTo>
                <a:lnTo>
                  <a:pt x="171" y="34"/>
                </a:lnTo>
                <a:lnTo>
                  <a:pt x="164" y="29"/>
                </a:lnTo>
                <a:lnTo>
                  <a:pt x="148" y="29"/>
                </a:lnTo>
                <a:lnTo>
                  <a:pt x="132" y="24"/>
                </a:lnTo>
                <a:lnTo>
                  <a:pt x="108" y="26"/>
                </a:lnTo>
                <a:lnTo>
                  <a:pt x="99" y="25"/>
                </a:lnTo>
                <a:lnTo>
                  <a:pt x="76" y="15"/>
                </a:lnTo>
                <a:lnTo>
                  <a:pt x="60" y="13"/>
                </a:lnTo>
                <a:lnTo>
                  <a:pt x="54" y="7"/>
                </a:lnTo>
                <a:lnTo>
                  <a:pt x="40" y="2"/>
                </a:lnTo>
                <a:lnTo>
                  <a:pt x="31" y="3"/>
                </a:lnTo>
                <a:lnTo>
                  <a:pt x="24" y="0"/>
                </a:lnTo>
                <a:lnTo>
                  <a:pt x="15" y="2"/>
                </a:lnTo>
                <a:lnTo>
                  <a:pt x="0" y="7"/>
                </a:lnTo>
                <a:lnTo>
                  <a:pt x="5" y="11"/>
                </a:lnTo>
                <a:lnTo>
                  <a:pt x="14" y="18"/>
                </a:lnTo>
                <a:lnTo>
                  <a:pt x="21" y="27"/>
                </a:lnTo>
                <a:lnTo>
                  <a:pt x="31" y="32"/>
                </a:lnTo>
                <a:lnTo>
                  <a:pt x="56" y="39"/>
                </a:lnTo>
                <a:lnTo>
                  <a:pt x="67" y="51"/>
                </a:lnTo>
                <a:lnTo>
                  <a:pt x="78" y="57"/>
                </a:lnTo>
                <a:lnTo>
                  <a:pt x="84" y="68"/>
                </a:lnTo>
                <a:lnTo>
                  <a:pt x="87" y="82"/>
                </a:lnTo>
                <a:lnTo>
                  <a:pt x="91" y="104"/>
                </a:lnTo>
                <a:lnTo>
                  <a:pt x="100" y="113"/>
                </a:lnTo>
                <a:lnTo>
                  <a:pt x="100" y="124"/>
                </a:lnTo>
                <a:lnTo>
                  <a:pt x="99" y="138"/>
                </a:lnTo>
                <a:lnTo>
                  <a:pt x="92" y="145"/>
                </a:lnTo>
                <a:lnTo>
                  <a:pt x="87" y="14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21" name="Freeform 168">
            <a:extLst>
              <a:ext uri="{FF2B5EF4-FFF2-40B4-BE49-F238E27FC236}">
                <a16:creationId xmlns:a16="http://schemas.microsoft.com/office/drawing/2014/main" id="{0249323B-D349-B169-8119-2AA995D1C5F1}"/>
              </a:ext>
            </a:extLst>
          </p:cNvPr>
          <p:cNvSpPr>
            <a:spLocks noChangeAspect="1"/>
          </p:cNvSpPr>
          <p:nvPr/>
        </p:nvSpPr>
        <p:spPr bwMode="gray">
          <a:xfrm>
            <a:off x="6437606" y="2143098"/>
            <a:ext cx="198612" cy="128887"/>
          </a:xfrm>
          <a:custGeom>
            <a:avLst/>
            <a:gdLst/>
            <a:ahLst/>
            <a:cxnLst>
              <a:cxn ang="0">
                <a:pos x="0" y="260"/>
              </a:cxn>
              <a:cxn ang="0">
                <a:pos x="56" y="310"/>
              </a:cxn>
              <a:cxn ang="0">
                <a:pos x="63" y="274"/>
              </a:cxn>
              <a:cxn ang="0">
                <a:pos x="96" y="260"/>
              </a:cxn>
              <a:cxn ang="0">
                <a:pos x="115" y="238"/>
              </a:cxn>
              <a:cxn ang="0">
                <a:pos x="127" y="234"/>
              </a:cxn>
              <a:cxn ang="0">
                <a:pos x="143" y="220"/>
              </a:cxn>
              <a:cxn ang="0">
                <a:pos x="183" y="250"/>
              </a:cxn>
              <a:cxn ang="0">
                <a:pos x="220" y="262"/>
              </a:cxn>
              <a:cxn ang="0">
                <a:pos x="231" y="287"/>
              </a:cxn>
              <a:cxn ang="0">
                <a:pos x="223" y="314"/>
              </a:cxn>
              <a:cxn ang="0">
                <a:pos x="267" y="330"/>
              </a:cxn>
              <a:cxn ang="0">
                <a:pos x="306" y="321"/>
              </a:cxn>
              <a:cxn ang="0">
                <a:pos x="333" y="351"/>
              </a:cxn>
              <a:cxn ang="0">
                <a:pos x="350" y="384"/>
              </a:cxn>
              <a:cxn ang="0">
                <a:pos x="365" y="429"/>
              </a:cxn>
              <a:cxn ang="0">
                <a:pos x="460" y="489"/>
              </a:cxn>
              <a:cxn ang="0">
                <a:pos x="521" y="542"/>
              </a:cxn>
              <a:cxn ang="0">
                <a:pos x="567" y="547"/>
              </a:cxn>
              <a:cxn ang="0">
                <a:pos x="581" y="569"/>
              </a:cxn>
              <a:cxn ang="0">
                <a:pos x="578" y="606"/>
              </a:cxn>
              <a:cxn ang="0">
                <a:pos x="630" y="610"/>
              </a:cxn>
              <a:cxn ang="0">
                <a:pos x="646" y="595"/>
              </a:cxn>
              <a:cxn ang="0">
                <a:pos x="671" y="559"/>
              </a:cxn>
              <a:cxn ang="0">
                <a:pos x="670" y="536"/>
              </a:cxn>
              <a:cxn ang="0">
                <a:pos x="666" y="498"/>
              </a:cxn>
              <a:cxn ang="0">
                <a:pos x="640" y="486"/>
              </a:cxn>
              <a:cxn ang="0">
                <a:pos x="632" y="462"/>
              </a:cxn>
              <a:cxn ang="0">
                <a:pos x="650" y="443"/>
              </a:cxn>
              <a:cxn ang="0">
                <a:pos x="687" y="446"/>
              </a:cxn>
              <a:cxn ang="0">
                <a:pos x="723" y="409"/>
              </a:cxn>
              <a:cxn ang="0">
                <a:pos x="726" y="382"/>
              </a:cxn>
              <a:cxn ang="0">
                <a:pos x="747" y="370"/>
              </a:cxn>
              <a:cxn ang="0">
                <a:pos x="788" y="347"/>
              </a:cxn>
              <a:cxn ang="0">
                <a:pos x="807" y="357"/>
              </a:cxn>
              <a:cxn ang="0">
                <a:pos x="791" y="380"/>
              </a:cxn>
              <a:cxn ang="0">
                <a:pos x="816" y="398"/>
              </a:cxn>
              <a:cxn ang="0">
                <a:pos x="855" y="403"/>
              </a:cxn>
              <a:cxn ang="0">
                <a:pos x="888" y="385"/>
              </a:cxn>
              <a:cxn ang="0">
                <a:pos x="915" y="378"/>
              </a:cxn>
              <a:cxn ang="0">
                <a:pos x="933" y="354"/>
              </a:cxn>
              <a:cxn ang="0">
                <a:pos x="890" y="342"/>
              </a:cxn>
              <a:cxn ang="0">
                <a:pos x="865" y="314"/>
              </a:cxn>
              <a:cxn ang="0">
                <a:pos x="843" y="337"/>
              </a:cxn>
              <a:cxn ang="0">
                <a:pos x="796" y="317"/>
              </a:cxn>
              <a:cxn ang="0">
                <a:pos x="798" y="292"/>
              </a:cxn>
              <a:cxn ang="0">
                <a:pos x="833" y="253"/>
              </a:cxn>
              <a:cxn ang="0">
                <a:pos x="795" y="271"/>
              </a:cxn>
              <a:cxn ang="0">
                <a:pos x="753" y="298"/>
              </a:cxn>
              <a:cxn ang="0">
                <a:pos x="719" y="320"/>
              </a:cxn>
              <a:cxn ang="0">
                <a:pos x="699" y="343"/>
              </a:cxn>
              <a:cxn ang="0">
                <a:pos x="654" y="325"/>
              </a:cxn>
              <a:cxn ang="0">
                <a:pos x="553" y="266"/>
              </a:cxn>
              <a:cxn ang="0">
                <a:pos x="547" y="207"/>
              </a:cxn>
              <a:cxn ang="0">
                <a:pos x="498" y="150"/>
              </a:cxn>
              <a:cxn ang="0">
                <a:pos x="331" y="161"/>
              </a:cxn>
              <a:cxn ang="0">
                <a:pos x="210" y="42"/>
              </a:cxn>
              <a:cxn ang="0">
                <a:pos x="0" y="51"/>
              </a:cxn>
            </a:cxnLst>
            <a:rect l="0" t="0" r="r" b="b"/>
            <a:pathLst>
              <a:path w="940" h="612">
                <a:moveTo>
                  <a:pt x="0" y="51"/>
                </a:moveTo>
                <a:lnTo>
                  <a:pt x="0" y="121"/>
                </a:lnTo>
                <a:lnTo>
                  <a:pt x="0" y="195"/>
                </a:lnTo>
                <a:lnTo>
                  <a:pt x="0" y="260"/>
                </a:lnTo>
                <a:lnTo>
                  <a:pt x="0" y="321"/>
                </a:lnTo>
                <a:lnTo>
                  <a:pt x="54" y="330"/>
                </a:lnTo>
                <a:lnTo>
                  <a:pt x="62" y="325"/>
                </a:lnTo>
                <a:lnTo>
                  <a:pt x="56" y="310"/>
                </a:lnTo>
                <a:lnTo>
                  <a:pt x="57" y="303"/>
                </a:lnTo>
                <a:lnTo>
                  <a:pt x="52" y="287"/>
                </a:lnTo>
                <a:lnTo>
                  <a:pt x="56" y="279"/>
                </a:lnTo>
                <a:lnTo>
                  <a:pt x="63" y="274"/>
                </a:lnTo>
                <a:lnTo>
                  <a:pt x="67" y="268"/>
                </a:lnTo>
                <a:lnTo>
                  <a:pt x="72" y="261"/>
                </a:lnTo>
                <a:lnTo>
                  <a:pt x="80" y="260"/>
                </a:lnTo>
                <a:lnTo>
                  <a:pt x="96" y="260"/>
                </a:lnTo>
                <a:lnTo>
                  <a:pt x="105" y="256"/>
                </a:lnTo>
                <a:lnTo>
                  <a:pt x="107" y="249"/>
                </a:lnTo>
                <a:lnTo>
                  <a:pt x="107" y="241"/>
                </a:lnTo>
                <a:lnTo>
                  <a:pt x="115" y="238"/>
                </a:lnTo>
                <a:lnTo>
                  <a:pt x="127" y="246"/>
                </a:lnTo>
                <a:lnTo>
                  <a:pt x="135" y="249"/>
                </a:lnTo>
                <a:lnTo>
                  <a:pt x="132" y="241"/>
                </a:lnTo>
                <a:lnTo>
                  <a:pt x="127" y="234"/>
                </a:lnTo>
                <a:lnTo>
                  <a:pt x="121" y="229"/>
                </a:lnTo>
                <a:lnTo>
                  <a:pt x="128" y="225"/>
                </a:lnTo>
                <a:lnTo>
                  <a:pt x="135" y="225"/>
                </a:lnTo>
                <a:lnTo>
                  <a:pt x="143" y="220"/>
                </a:lnTo>
                <a:lnTo>
                  <a:pt x="144" y="214"/>
                </a:lnTo>
                <a:lnTo>
                  <a:pt x="165" y="235"/>
                </a:lnTo>
                <a:lnTo>
                  <a:pt x="178" y="244"/>
                </a:lnTo>
                <a:lnTo>
                  <a:pt x="183" y="250"/>
                </a:lnTo>
                <a:lnTo>
                  <a:pt x="192" y="253"/>
                </a:lnTo>
                <a:lnTo>
                  <a:pt x="201" y="251"/>
                </a:lnTo>
                <a:lnTo>
                  <a:pt x="216" y="255"/>
                </a:lnTo>
                <a:lnTo>
                  <a:pt x="220" y="262"/>
                </a:lnTo>
                <a:lnTo>
                  <a:pt x="218" y="269"/>
                </a:lnTo>
                <a:lnTo>
                  <a:pt x="219" y="278"/>
                </a:lnTo>
                <a:lnTo>
                  <a:pt x="225" y="283"/>
                </a:lnTo>
                <a:lnTo>
                  <a:pt x="231" y="287"/>
                </a:lnTo>
                <a:lnTo>
                  <a:pt x="224" y="290"/>
                </a:lnTo>
                <a:lnTo>
                  <a:pt x="224" y="298"/>
                </a:lnTo>
                <a:lnTo>
                  <a:pt x="225" y="306"/>
                </a:lnTo>
                <a:lnTo>
                  <a:pt x="223" y="314"/>
                </a:lnTo>
                <a:lnTo>
                  <a:pt x="228" y="320"/>
                </a:lnTo>
                <a:lnTo>
                  <a:pt x="242" y="328"/>
                </a:lnTo>
                <a:lnTo>
                  <a:pt x="259" y="331"/>
                </a:lnTo>
                <a:lnTo>
                  <a:pt x="267" y="330"/>
                </a:lnTo>
                <a:lnTo>
                  <a:pt x="291" y="335"/>
                </a:lnTo>
                <a:lnTo>
                  <a:pt x="299" y="332"/>
                </a:lnTo>
                <a:lnTo>
                  <a:pt x="300" y="325"/>
                </a:lnTo>
                <a:lnTo>
                  <a:pt x="306" y="321"/>
                </a:lnTo>
                <a:lnTo>
                  <a:pt x="314" y="326"/>
                </a:lnTo>
                <a:lnTo>
                  <a:pt x="326" y="337"/>
                </a:lnTo>
                <a:lnTo>
                  <a:pt x="331" y="343"/>
                </a:lnTo>
                <a:lnTo>
                  <a:pt x="333" y="351"/>
                </a:lnTo>
                <a:lnTo>
                  <a:pt x="334" y="366"/>
                </a:lnTo>
                <a:lnTo>
                  <a:pt x="338" y="374"/>
                </a:lnTo>
                <a:lnTo>
                  <a:pt x="345" y="378"/>
                </a:lnTo>
                <a:lnTo>
                  <a:pt x="350" y="384"/>
                </a:lnTo>
                <a:lnTo>
                  <a:pt x="355" y="400"/>
                </a:lnTo>
                <a:lnTo>
                  <a:pt x="354" y="408"/>
                </a:lnTo>
                <a:lnTo>
                  <a:pt x="360" y="423"/>
                </a:lnTo>
                <a:lnTo>
                  <a:pt x="365" y="429"/>
                </a:lnTo>
                <a:lnTo>
                  <a:pt x="416" y="459"/>
                </a:lnTo>
                <a:lnTo>
                  <a:pt x="436" y="483"/>
                </a:lnTo>
                <a:lnTo>
                  <a:pt x="443" y="488"/>
                </a:lnTo>
                <a:lnTo>
                  <a:pt x="460" y="489"/>
                </a:lnTo>
                <a:lnTo>
                  <a:pt x="473" y="498"/>
                </a:lnTo>
                <a:lnTo>
                  <a:pt x="493" y="513"/>
                </a:lnTo>
                <a:lnTo>
                  <a:pt x="515" y="536"/>
                </a:lnTo>
                <a:lnTo>
                  <a:pt x="521" y="542"/>
                </a:lnTo>
                <a:lnTo>
                  <a:pt x="530" y="543"/>
                </a:lnTo>
                <a:lnTo>
                  <a:pt x="536" y="538"/>
                </a:lnTo>
                <a:lnTo>
                  <a:pt x="544" y="537"/>
                </a:lnTo>
                <a:lnTo>
                  <a:pt x="567" y="547"/>
                </a:lnTo>
                <a:lnTo>
                  <a:pt x="572" y="553"/>
                </a:lnTo>
                <a:lnTo>
                  <a:pt x="579" y="557"/>
                </a:lnTo>
                <a:lnTo>
                  <a:pt x="585" y="562"/>
                </a:lnTo>
                <a:lnTo>
                  <a:pt x="581" y="569"/>
                </a:lnTo>
                <a:lnTo>
                  <a:pt x="578" y="577"/>
                </a:lnTo>
                <a:lnTo>
                  <a:pt x="578" y="592"/>
                </a:lnTo>
                <a:lnTo>
                  <a:pt x="579" y="601"/>
                </a:lnTo>
                <a:lnTo>
                  <a:pt x="578" y="606"/>
                </a:lnTo>
                <a:lnTo>
                  <a:pt x="607" y="605"/>
                </a:lnTo>
                <a:lnTo>
                  <a:pt x="615" y="607"/>
                </a:lnTo>
                <a:lnTo>
                  <a:pt x="621" y="612"/>
                </a:lnTo>
                <a:lnTo>
                  <a:pt x="630" y="610"/>
                </a:lnTo>
                <a:lnTo>
                  <a:pt x="643" y="611"/>
                </a:lnTo>
                <a:lnTo>
                  <a:pt x="648" y="608"/>
                </a:lnTo>
                <a:lnTo>
                  <a:pt x="648" y="601"/>
                </a:lnTo>
                <a:lnTo>
                  <a:pt x="646" y="595"/>
                </a:lnTo>
                <a:lnTo>
                  <a:pt x="653" y="581"/>
                </a:lnTo>
                <a:lnTo>
                  <a:pt x="661" y="570"/>
                </a:lnTo>
                <a:lnTo>
                  <a:pt x="664" y="564"/>
                </a:lnTo>
                <a:lnTo>
                  <a:pt x="671" y="559"/>
                </a:lnTo>
                <a:lnTo>
                  <a:pt x="676" y="554"/>
                </a:lnTo>
                <a:lnTo>
                  <a:pt x="678" y="547"/>
                </a:lnTo>
                <a:lnTo>
                  <a:pt x="677" y="541"/>
                </a:lnTo>
                <a:lnTo>
                  <a:pt x="670" y="536"/>
                </a:lnTo>
                <a:lnTo>
                  <a:pt x="665" y="529"/>
                </a:lnTo>
                <a:lnTo>
                  <a:pt x="661" y="513"/>
                </a:lnTo>
                <a:lnTo>
                  <a:pt x="665" y="507"/>
                </a:lnTo>
                <a:lnTo>
                  <a:pt x="666" y="498"/>
                </a:lnTo>
                <a:lnTo>
                  <a:pt x="664" y="491"/>
                </a:lnTo>
                <a:lnTo>
                  <a:pt x="658" y="486"/>
                </a:lnTo>
                <a:lnTo>
                  <a:pt x="649" y="487"/>
                </a:lnTo>
                <a:lnTo>
                  <a:pt x="640" y="486"/>
                </a:lnTo>
                <a:lnTo>
                  <a:pt x="638" y="478"/>
                </a:lnTo>
                <a:lnTo>
                  <a:pt x="630" y="473"/>
                </a:lnTo>
                <a:lnTo>
                  <a:pt x="624" y="467"/>
                </a:lnTo>
                <a:lnTo>
                  <a:pt x="632" y="462"/>
                </a:lnTo>
                <a:lnTo>
                  <a:pt x="630" y="454"/>
                </a:lnTo>
                <a:lnTo>
                  <a:pt x="634" y="448"/>
                </a:lnTo>
                <a:lnTo>
                  <a:pt x="642" y="444"/>
                </a:lnTo>
                <a:lnTo>
                  <a:pt x="650" y="443"/>
                </a:lnTo>
                <a:lnTo>
                  <a:pt x="656" y="449"/>
                </a:lnTo>
                <a:lnTo>
                  <a:pt x="664" y="450"/>
                </a:lnTo>
                <a:lnTo>
                  <a:pt x="680" y="449"/>
                </a:lnTo>
                <a:lnTo>
                  <a:pt x="687" y="446"/>
                </a:lnTo>
                <a:lnTo>
                  <a:pt x="699" y="424"/>
                </a:lnTo>
                <a:lnTo>
                  <a:pt x="699" y="417"/>
                </a:lnTo>
                <a:lnTo>
                  <a:pt x="707" y="412"/>
                </a:lnTo>
                <a:lnTo>
                  <a:pt x="723" y="409"/>
                </a:lnTo>
                <a:lnTo>
                  <a:pt x="729" y="405"/>
                </a:lnTo>
                <a:lnTo>
                  <a:pt x="731" y="397"/>
                </a:lnTo>
                <a:lnTo>
                  <a:pt x="731" y="389"/>
                </a:lnTo>
                <a:lnTo>
                  <a:pt x="726" y="382"/>
                </a:lnTo>
                <a:lnTo>
                  <a:pt x="732" y="378"/>
                </a:lnTo>
                <a:lnTo>
                  <a:pt x="734" y="369"/>
                </a:lnTo>
                <a:lnTo>
                  <a:pt x="741" y="365"/>
                </a:lnTo>
                <a:lnTo>
                  <a:pt x="747" y="370"/>
                </a:lnTo>
                <a:lnTo>
                  <a:pt x="756" y="369"/>
                </a:lnTo>
                <a:lnTo>
                  <a:pt x="769" y="362"/>
                </a:lnTo>
                <a:lnTo>
                  <a:pt x="784" y="354"/>
                </a:lnTo>
                <a:lnTo>
                  <a:pt x="788" y="347"/>
                </a:lnTo>
                <a:lnTo>
                  <a:pt x="794" y="342"/>
                </a:lnTo>
                <a:lnTo>
                  <a:pt x="801" y="342"/>
                </a:lnTo>
                <a:lnTo>
                  <a:pt x="802" y="351"/>
                </a:lnTo>
                <a:lnTo>
                  <a:pt x="807" y="357"/>
                </a:lnTo>
                <a:lnTo>
                  <a:pt x="809" y="364"/>
                </a:lnTo>
                <a:lnTo>
                  <a:pt x="805" y="371"/>
                </a:lnTo>
                <a:lnTo>
                  <a:pt x="798" y="375"/>
                </a:lnTo>
                <a:lnTo>
                  <a:pt x="791" y="380"/>
                </a:lnTo>
                <a:lnTo>
                  <a:pt x="796" y="396"/>
                </a:lnTo>
                <a:lnTo>
                  <a:pt x="800" y="403"/>
                </a:lnTo>
                <a:lnTo>
                  <a:pt x="809" y="402"/>
                </a:lnTo>
                <a:lnTo>
                  <a:pt x="816" y="398"/>
                </a:lnTo>
                <a:lnTo>
                  <a:pt x="820" y="398"/>
                </a:lnTo>
                <a:lnTo>
                  <a:pt x="832" y="397"/>
                </a:lnTo>
                <a:lnTo>
                  <a:pt x="839" y="398"/>
                </a:lnTo>
                <a:lnTo>
                  <a:pt x="855" y="403"/>
                </a:lnTo>
                <a:lnTo>
                  <a:pt x="871" y="401"/>
                </a:lnTo>
                <a:lnTo>
                  <a:pt x="877" y="396"/>
                </a:lnTo>
                <a:lnTo>
                  <a:pt x="881" y="389"/>
                </a:lnTo>
                <a:lnTo>
                  <a:pt x="888" y="385"/>
                </a:lnTo>
                <a:lnTo>
                  <a:pt x="896" y="385"/>
                </a:lnTo>
                <a:lnTo>
                  <a:pt x="901" y="379"/>
                </a:lnTo>
                <a:lnTo>
                  <a:pt x="909" y="381"/>
                </a:lnTo>
                <a:lnTo>
                  <a:pt x="915" y="378"/>
                </a:lnTo>
                <a:lnTo>
                  <a:pt x="919" y="369"/>
                </a:lnTo>
                <a:lnTo>
                  <a:pt x="935" y="365"/>
                </a:lnTo>
                <a:lnTo>
                  <a:pt x="940" y="358"/>
                </a:lnTo>
                <a:lnTo>
                  <a:pt x="933" y="354"/>
                </a:lnTo>
                <a:lnTo>
                  <a:pt x="925" y="357"/>
                </a:lnTo>
                <a:lnTo>
                  <a:pt x="909" y="352"/>
                </a:lnTo>
                <a:lnTo>
                  <a:pt x="898" y="342"/>
                </a:lnTo>
                <a:lnTo>
                  <a:pt x="890" y="342"/>
                </a:lnTo>
                <a:lnTo>
                  <a:pt x="884" y="337"/>
                </a:lnTo>
                <a:lnTo>
                  <a:pt x="870" y="328"/>
                </a:lnTo>
                <a:lnTo>
                  <a:pt x="870" y="320"/>
                </a:lnTo>
                <a:lnTo>
                  <a:pt x="865" y="314"/>
                </a:lnTo>
                <a:lnTo>
                  <a:pt x="858" y="310"/>
                </a:lnTo>
                <a:lnTo>
                  <a:pt x="853" y="325"/>
                </a:lnTo>
                <a:lnTo>
                  <a:pt x="845" y="330"/>
                </a:lnTo>
                <a:lnTo>
                  <a:pt x="843" y="337"/>
                </a:lnTo>
                <a:lnTo>
                  <a:pt x="836" y="337"/>
                </a:lnTo>
                <a:lnTo>
                  <a:pt x="812" y="327"/>
                </a:lnTo>
                <a:lnTo>
                  <a:pt x="804" y="314"/>
                </a:lnTo>
                <a:lnTo>
                  <a:pt x="796" y="317"/>
                </a:lnTo>
                <a:lnTo>
                  <a:pt x="790" y="312"/>
                </a:lnTo>
                <a:lnTo>
                  <a:pt x="782" y="310"/>
                </a:lnTo>
                <a:lnTo>
                  <a:pt x="783" y="301"/>
                </a:lnTo>
                <a:lnTo>
                  <a:pt x="798" y="292"/>
                </a:lnTo>
                <a:lnTo>
                  <a:pt x="810" y="280"/>
                </a:lnTo>
                <a:lnTo>
                  <a:pt x="820" y="268"/>
                </a:lnTo>
                <a:lnTo>
                  <a:pt x="834" y="262"/>
                </a:lnTo>
                <a:lnTo>
                  <a:pt x="833" y="253"/>
                </a:lnTo>
                <a:lnTo>
                  <a:pt x="816" y="249"/>
                </a:lnTo>
                <a:lnTo>
                  <a:pt x="814" y="256"/>
                </a:lnTo>
                <a:lnTo>
                  <a:pt x="802" y="268"/>
                </a:lnTo>
                <a:lnTo>
                  <a:pt x="795" y="271"/>
                </a:lnTo>
                <a:lnTo>
                  <a:pt x="788" y="268"/>
                </a:lnTo>
                <a:lnTo>
                  <a:pt x="782" y="283"/>
                </a:lnTo>
                <a:lnTo>
                  <a:pt x="775" y="288"/>
                </a:lnTo>
                <a:lnTo>
                  <a:pt x="753" y="298"/>
                </a:lnTo>
                <a:lnTo>
                  <a:pt x="739" y="306"/>
                </a:lnTo>
                <a:lnTo>
                  <a:pt x="734" y="312"/>
                </a:lnTo>
                <a:lnTo>
                  <a:pt x="726" y="315"/>
                </a:lnTo>
                <a:lnTo>
                  <a:pt x="719" y="320"/>
                </a:lnTo>
                <a:lnTo>
                  <a:pt x="715" y="327"/>
                </a:lnTo>
                <a:lnTo>
                  <a:pt x="713" y="335"/>
                </a:lnTo>
                <a:lnTo>
                  <a:pt x="707" y="339"/>
                </a:lnTo>
                <a:lnTo>
                  <a:pt x="699" y="343"/>
                </a:lnTo>
                <a:lnTo>
                  <a:pt x="691" y="342"/>
                </a:lnTo>
                <a:lnTo>
                  <a:pt x="676" y="335"/>
                </a:lnTo>
                <a:lnTo>
                  <a:pt x="667" y="333"/>
                </a:lnTo>
                <a:lnTo>
                  <a:pt x="654" y="325"/>
                </a:lnTo>
                <a:lnTo>
                  <a:pt x="597" y="331"/>
                </a:lnTo>
                <a:lnTo>
                  <a:pt x="587" y="285"/>
                </a:lnTo>
                <a:lnTo>
                  <a:pt x="554" y="279"/>
                </a:lnTo>
                <a:lnTo>
                  <a:pt x="553" y="266"/>
                </a:lnTo>
                <a:lnTo>
                  <a:pt x="554" y="250"/>
                </a:lnTo>
                <a:lnTo>
                  <a:pt x="562" y="249"/>
                </a:lnTo>
                <a:lnTo>
                  <a:pt x="560" y="206"/>
                </a:lnTo>
                <a:lnTo>
                  <a:pt x="547" y="207"/>
                </a:lnTo>
                <a:lnTo>
                  <a:pt x="530" y="174"/>
                </a:lnTo>
                <a:lnTo>
                  <a:pt x="517" y="164"/>
                </a:lnTo>
                <a:lnTo>
                  <a:pt x="510" y="160"/>
                </a:lnTo>
                <a:lnTo>
                  <a:pt x="498" y="150"/>
                </a:lnTo>
                <a:lnTo>
                  <a:pt x="492" y="144"/>
                </a:lnTo>
                <a:lnTo>
                  <a:pt x="478" y="150"/>
                </a:lnTo>
                <a:lnTo>
                  <a:pt x="402" y="149"/>
                </a:lnTo>
                <a:lnTo>
                  <a:pt x="331" y="161"/>
                </a:lnTo>
                <a:lnTo>
                  <a:pt x="304" y="133"/>
                </a:lnTo>
                <a:lnTo>
                  <a:pt x="259" y="85"/>
                </a:lnTo>
                <a:lnTo>
                  <a:pt x="224" y="52"/>
                </a:lnTo>
                <a:lnTo>
                  <a:pt x="210" y="42"/>
                </a:lnTo>
                <a:lnTo>
                  <a:pt x="191" y="26"/>
                </a:lnTo>
                <a:lnTo>
                  <a:pt x="171" y="13"/>
                </a:lnTo>
                <a:lnTo>
                  <a:pt x="142" y="0"/>
                </a:lnTo>
                <a:lnTo>
                  <a:pt x="0" y="5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22" name="Freeform 169">
            <a:extLst>
              <a:ext uri="{FF2B5EF4-FFF2-40B4-BE49-F238E27FC236}">
                <a16:creationId xmlns:a16="http://schemas.microsoft.com/office/drawing/2014/main" id="{C15A2C88-81EB-29F0-7CFF-76A27AE0E0E1}"/>
              </a:ext>
            </a:extLst>
          </p:cNvPr>
          <p:cNvSpPr>
            <a:spLocks noChangeAspect="1"/>
          </p:cNvSpPr>
          <p:nvPr/>
        </p:nvSpPr>
        <p:spPr bwMode="gray">
          <a:xfrm>
            <a:off x="6396406" y="2187468"/>
            <a:ext cx="164806" cy="114096"/>
          </a:xfrm>
          <a:custGeom>
            <a:avLst/>
            <a:gdLst/>
            <a:ahLst/>
            <a:cxnLst>
              <a:cxn ang="0">
                <a:pos x="249" y="96"/>
              </a:cxn>
              <a:cxn ang="0">
                <a:pos x="256" y="60"/>
              </a:cxn>
              <a:cxn ang="0">
                <a:pos x="289" y="46"/>
              </a:cxn>
              <a:cxn ang="0">
                <a:pos x="308" y="24"/>
              </a:cxn>
              <a:cxn ang="0">
                <a:pos x="320" y="20"/>
              </a:cxn>
              <a:cxn ang="0">
                <a:pos x="336" y="6"/>
              </a:cxn>
              <a:cxn ang="0">
                <a:pos x="376" y="36"/>
              </a:cxn>
              <a:cxn ang="0">
                <a:pos x="413" y="48"/>
              </a:cxn>
              <a:cxn ang="0">
                <a:pos x="424" y="73"/>
              </a:cxn>
              <a:cxn ang="0">
                <a:pos x="416" y="100"/>
              </a:cxn>
              <a:cxn ang="0">
                <a:pos x="460" y="116"/>
              </a:cxn>
              <a:cxn ang="0">
                <a:pos x="499" y="107"/>
              </a:cxn>
              <a:cxn ang="0">
                <a:pos x="526" y="137"/>
              </a:cxn>
              <a:cxn ang="0">
                <a:pos x="543" y="170"/>
              </a:cxn>
              <a:cxn ang="0">
                <a:pos x="558" y="215"/>
              </a:cxn>
              <a:cxn ang="0">
                <a:pos x="653" y="275"/>
              </a:cxn>
              <a:cxn ang="0">
                <a:pos x="714" y="328"/>
              </a:cxn>
              <a:cxn ang="0">
                <a:pos x="760" y="333"/>
              </a:cxn>
              <a:cxn ang="0">
                <a:pos x="774" y="355"/>
              </a:cxn>
              <a:cxn ang="0">
                <a:pos x="771" y="392"/>
              </a:cxn>
              <a:cxn ang="0">
                <a:pos x="728" y="380"/>
              </a:cxn>
              <a:cxn ang="0">
                <a:pos x="717" y="397"/>
              </a:cxn>
              <a:cxn ang="0">
                <a:pos x="685" y="398"/>
              </a:cxn>
              <a:cxn ang="0">
                <a:pos x="675" y="417"/>
              </a:cxn>
              <a:cxn ang="0">
                <a:pos x="664" y="457"/>
              </a:cxn>
              <a:cxn ang="0">
                <a:pos x="634" y="479"/>
              </a:cxn>
              <a:cxn ang="0">
                <a:pos x="594" y="494"/>
              </a:cxn>
              <a:cxn ang="0">
                <a:pos x="589" y="509"/>
              </a:cxn>
              <a:cxn ang="0">
                <a:pos x="570" y="528"/>
              </a:cxn>
              <a:cxn ang="0">
                <a:pos x="538" y="536"/>
              </a:cxn>
              <a:cxn ang="0">
                <a:pos x="508" y="523"/>
              </a:cxn>
              <a:cxn ang="0">
                <a:pos x="482" y="507"/>
              </a:cxn>
              <a:cxn ang="0">
                <a:pos x="476" y="441"/>
              </a:cxn>
              <a:cxn ang="0">
                <a:pos x="396" y="403"/>
              </a:cxn>
              <a:cxn ang="0">
                <a:pos x="364" y="369"/>
              </a:cxn>
              <a:cxn ang="0">
                <a:pos x="314" y="359"/>
              </a:cxn>
              <a:cxn ang="0">
                <a:pos x="231" y="321"/>
              </a:cxn>
              <a:cxn ang="0">
                <a:pos x="198" y="337"/>
              </a:cxn>
              <a:cxn ang="0">
                <a:pos x="145" y="351"/>
              </a:cxn>
              <a:cxn ang="0">
                <a:pos x="80" y="378"/>
              </a:cxn>
              <a:cxn ang="0">
                <a:pos x="86" y="275"/>
              </a:cxn>
              <a:cxn ang="0">
                <a:pos x="50" y="250"/>
              </a:cxn>
              <a:cxn ang="0">
                <a:pos x="66" y="230"/>
              </a:cxn>
              <a:cxn ang="0">
                <a:pos x="68" y="214"/>
              </a:cxn>
              <a:cxn ang="0">
                <a:pos x="34" y="203"/>
              </a:cxn>
              <a:cxn ang="0">
                <a:pos x="16" y="166"/>
              </a:cxn>
              <a:cxn ang="0">
                <a:pos x="27" y="143"/>
              </a:cxn>
              <a:cxn ang="0">
                <a:pos x="84" y="156"/>
              </a:cxn>
              <a:cxn ang="0">
                <a:pos x="97" y="148"/>
              </a:cxn>
              <a:cxn ang="0">
                <a:pos x="86" y="91"/>
              </a:cxn>
              <a:cxn ang="0">
                <a:pos x="57" y="57"/>
              </a:cxn>
              <a:cxn ang="0">
                <a:pos x="14" y="91"/>
              </a:cxn>
              <a:cxn ang="0">
                <a:pos x="4" y="92"/>
              </a:cxn>
              <a:cxn ang="0">
                <a:pos x="77" y="32"/>
              </a:cxn>
              <a:cxn ang="0">
                <a:pos x="107" y="41"/>
              </a:cxn>
              <a:cxn ang="0">
                <a:pos x="139" y="75"/>
              </a:cxn>
              <a:cxn ang="0">
                <a:pos x="181" y="113"/>
              </a:cxn>
            </a:cxnLst>
            <a:rect l="0" t="0" r="r" b="b"/>
            <a:pathLst>
              <a:path w="778" h="536">
                <a:moveTo>
                  <a:pt x="193" y="107"/>
                </a:moveTo>
                <a:lnTo>
                  <a:pt x="247" y="116"/>
                </a:lnTo>
                <a:lnTo>
                  <a:pt x="255" y="111"/>
                </a:lnTo>
                <a:lnTo>
                  <a:pt x="249" y="96"/>
                </a:lnTo>
                <a:lnTo>
                  <a:pt x="250" y="89"/>
                </a:lnTo>
                <a:lnTo>
                  <a:pt x="245" y="73"/>
                </a:lnTo>
                <a:lnTo>
                  <a:pt x="249" y="65"/>
                </a:lnTo>
                <a:lnTo>
                  <a:pt x="256" y="60"/>
                </a:lnTo>
                <a:lnTo>
                  <a:pt x="260" y="54"/>
                </a:lnTo>
                <a:lnTo>
                  <a:pt x="265" y="47"/>
                </a:lnTo>
                <a:lnTo>
                  <a:pt x="273" y="46"/>
                </a:lnTo>
                <a:lnTo>
                  <a:pt x="289" y="46"/>
                </a:lnTo>
                <a:lnTo>
                  <a:pt x="298" y="42"/>
                </a:lnTo>
                <a:lnTo>
                  <a:pt x="300" y="35"/>
                </a:lnTo>
                <a:lnTo>
                  <a:pt x="300" y="27"/>
                </a:lnTo>
                <a:lnTo>
                  <a:pt x="308" y="24"/>
                </a:lnTo>
                <a:lnTo>
                  <a:pt x="320" y="32"/>
                </a:lnTo>
                <a:lnTo>
                  <a:pt x="328" y="35"/>
                </a:lnTo>
                <a:lnTo>
                  <a:pt x="325" y="27"/>
                </a:lnTo>
                <a:lnTo>
                  <a:pt x="320" y="20"/>
                </a:lnTo>
                <a:lnTo>
                  <a:pt x="314" y="15"/>
                </a:lnTo>
                <a:lnTo>
                  <a:pt x="321" y="11"/>
                </a:lnTo>
                <a:lnTo>
                  <a:pt x="328" y="11"/>
                </a:lnTo>
                <a:lnTo>
                  <a:pt x="336" y="6"/>
                </a:lnTo>
                <a:lnTo>
                  <a:pt x="337" y="0"/>
                </a:lnTo>
                <a:lnTo>
                  <a:pt x="358" y="21"/>
                </a:lnTo>
                <a:lnTo>
                  <a:pt x="371" y="30"/>
                </a:lnTo>
                <a:lnTo>
                  <a:pt x="376" y="36"/>
                </a:lnTo>
                <a:lnTo>
                  <a:pt x="385" y="39"/>
                </a:lnTo>
                <a:lnTo>
                  <a:pt x="394" y="37"/>
                </a:lnTo>
                <a:lnTo>
                  <a:pt x="409" y="41"/>
                </a:lnTo>
                <a:lnTo>
                  <a:pt x="413" y="48"/>
                </a:lnTo>
                <a:lnTo>
                  <a:pt x="411" y="55"/>
                </a:lnTo>
                <a:lnTo>
                  <a:pt x="412" y="64"/>
                </a:lnTo>
                <a:lnTo>
                  <a:pt x="418" y="69"/>
                </a:lnTo>
                <a:lnTo>
                  <a:pt x="424" y="73"/>
                </a:lnTo>
                <a:lnTo>
                  <a:pt x="417" y="76"/>
                </a:lnTo>
                <a:lnTo>
                  <a:pt x="417" y="84"/>
                </a:lnTo>
                <a:lnTo>
                  <a:pt x="418" y="92"/>
                </a:lnTo>
                <a:lnTo>
                  <a:pt x="416" y="100"/>
                </a:lnTo>
                <a:lnTo>
                  <a:pt x="421" y="106"/>
                </a:lnTo>
                <a:lnTo>
                  <a:pt x="435" y="114"/>
                </a:lnTo>
                <a:lnTo>
                  <a:pt x="452" y="117"/>
                </a:lnTo>
                <a:lnTo>
                  <a:pt x="460" y="116"/>
                </a:lnTo>
                <a:lnTo>
                  <a:pt x="484" y="121"/>
                </a:lnTo>
                <a:lnTo>
                  <a:pt x="492" y="118"/>
                </a:lnTo>
                <a:lnTo>
                  <a:pt x="493" y="111"/>
                </a:lnTo>
                <a:lnTo>
                  <a:pt x="499" y="107"/>
                </a:lnTo>
                <a:lnTo>
                  <a:pt x="507" y="112"/>
                </a:lnTo>
                <a:lnTo>
                  <a:pt x="519" y="123"/>
                </a:lnTo>
                <a:lnTo>
                  <a:pt x="524" y="129"/>
                </a:lnTo>
                <a:lnTo>
                  <a:pt x="526" y="137"/>
                </a:lnTo>
                <a:lnTo>
                  <a:pt x="527" y="152"/>
                </a:lnTo>
                <a:lnTo>
                  <a:pt x="531" y="160"/>
                </a:lnTo>
                <a:lnTo>
                  <a:pt x="538" y="164"/>
                </a:lnTo>
                <a:lnTo>
                  <a:pt x="543" y="170"/>
                </a:lnTo>
                <a:lnTo>
                  <a:pt x="548" y="186"/>
                </a:lnTo>
                <a:lnTo>
                  <a:pt x="547" y="194"/>
                </a:lnTo>
                <a:lnTo>
                  <a:pt x="553" y="209"/>
                </a:lnTo>
                <a:lnTo>
                  <a:pt x="558" y="215"/>
                </a:lnTo>
                <a:lnTo>
                  <a:pt x="609" y="245"/>
                </a:lnTo>
                <a:lnTo>
                  <a:pt x="629" y="269"/>
                </a:lnTo>
                <a:lnTo>
                  <a:pt x="636" y="274"/>
                </a:lnTo>
                <a:lnTo>
                  <a:pt x="653" y="275"/>
                </a:lnTo>
                <a:lnTo>
                  <a:pt x="666" y="284"/>
                </a:lnTo>
                <a:lnTo>
                  <a:pt x="686" y="299"/>
                </a:lnTo>
                <a:lnTo>
                  <a:pt x="708" y="322"/>
                </a:lnTo>
                <a:lnTo>
                  <a:pt x="714" y="328"/>
                </a:lnTo>
                <a:lnTo>
                  <a:pt x="723" y="329"/>
                </a:lnTo>
                <a:lnTo>
                  <a:pt x="729" y="324"/>
                </a:lnTo>
                <a:lnTo>
                  <a:pt x="737" y="323"/>
                </a:lnTo>
                <a:lnTo>
                  <a:pt x="760" y="333"/>
                </a:lnTo>
                <a:lnTo>
                  <a:pt x="765" y="339"/>
                </a:lnTo>
                <a:lnTo>
                  <a:pt x="772" y="343"/>
                </a:lnTo>
                <a:lnTo>
                  <a:pt x="778" y="348"/>
                </a:lnTo>
                <a:lnTo>
                  <a:pt x="774" y="355"/>
                </a:lnTo>
                <a:lnTo>
                  <a:pt x="771" y="363"/>
                </a:lnTo>
                <a:lnTo>
                  <a:pt x="771" y="378"/>
                </a:lnTo>
                <a:lnTo>
                  <a:pt x="772" y="387"/>
                </a:lnTo>
                <a:lnTo>
                  <a:pt x="771" y="392"/>
                </a:lnTo>
                <a:lnTo>
                  <a:pt x="756" y="392"/>
                </a:lnTo>
                <a:lnTo>
                  <a:pt x="746" y="388"/>
                </a:lnTo>
                <a:lnTo>
                  <a:pt x="733" y="380"/>
                </a:lnTo>
                <a:lnTo>
                  <a:pt x="728" y="380"/>
                </a:lnTo>
                <a:lnTo>
                  <a:pt x="723" y="380"/>
                </a:lnTo>
                <a:lnTo>
                  <a:pt x="720" y="383"/>
                </a:lnTo>
                <a:lnTo>
                  <a:pt x="719" y="391"/>
                </a:lnTo>
                <a:lnTo>
                  <a:pt x="717" y="397"/>
                </a:lnTo>
                <a:lnTo>
                  <a:pt x="714" y="398"/>
                </a:lnTo>
                <a:lnTo>
                  <a:pt x="699" y="398"/>
                </a:lnTo>
                <a:lnTo>
                  <a:pt x="693" y="397"/>
                </a:lnTo>
                <a:lnTo>
                  <a:pt x="685" y="398"/>
                </a:lnTo>
                <a:lnTo>
                  <a:pt x="680" y="404"/>
                </a:lnTo>
                <a:lnTo>
                  <a:pt x="676" y="408"/>
                </a:lnTo>
                <a:lnTo>
                  <a:pt x="675" y="410"/>
                </a:lnTo>
                <a:lnTo>
                  <a:pt x="675" y="417"/>
                </a:lnTo>
                <a:lnTo>
                  <a:pt x="669" y="434"/>
                </a:lnTo>
                <a:lnTo>
                  <a:pt x="666" y="437"/>
                </a:lnTo>
                <a:lnTo>
                  <a:pt x="664" y="450"/>
                </a:lnTo>
                <a:lnTo>
                  <a:pt x="664" y="457"/>
                </a:lnTo>
                <a:lnTo>
                  <a:pt x="663" y="462"/>
                </a:lnTo>
                <a:lnTo>
                  <a:pt x="648" y="472"/>
                </a:lnTo>
                <a:lnTo>
                  <a:pt x="640" y="473"/>
                </a:lnTo>
                <a:lnTo>
                  <a:pt x="634" y="479"/>
                </a:lnTo>
                <a:lnTo>
                  <a:pt x="626" y="483"/>
                </a:lnTo>
                <a:lnTo>
                  <a:pt x="618" y="488"/>
                </a:lnTo>
                <a:lnTo>
                  <a:pt x="601" y="491"/>
                </a:lnTo>
                <a:lnTo>
                  <a:pt x="594" y="494"/>
                </a:lnTo>
                <a:lnTo>
                  <a:pt x="586" y="493"/>
                </a:lnTo>
                <a:lnTo>
                  <a:pt x="586" y="499"/>
                </a:lnTo>
                <a:lnTo>
                  <a:pt x="593" y="504"/>
                </a:lnTo>
                <a:lnTo>
                  <a:pt x="589" y="509"/>
                </a:lnTo>
                <a:lnTo>
                  <a:pt x="585" y="510"/>
                </a:lnTo>
                <a:lnTo>
                  <a:pt x="583" y="522"/>
                </a:lnTo>
                <a:lnTo>
                  <a:pt x="579" y="525"/>
                </a:lnTo>
                <a:lnTo>
                  <a:pt x="570" y="528"/>
                </a:lnTo>
                <a:lnTo>
                  <a:pt x="564" y="534"/>
                </a:lnTo>
                <a:lnTo>
                  <a:pt x="551" y="534"/>
                </a:lnTo>
                <a:lnTo>
                  <a:pt x="543" y="536"/>
                </a:lnTo>
                <a:lnTo>
                  <a:pt x="538" y="536"/>
                </a:lnTo>
                <a:lnTo>
                  <a:pt x="534" y="530"/>
                </a:lnTo>
                <a:lnTo>
                  <a:pt x="526" y="526"/>
                </a:lnTo>
                <a:lnTo>
                  <a:pt x="520" y="521"/>
                </a:lnTo>
                <a:lnTo>
                  <a:pt x="508" y="523"/>
                </a:lnTo>
                <a:lnTo>
                  <a:pt x="497" y="520"/>
                </a:lnTo>
                <a:lnTo>
                  <a:pt x="494" y="517"/>
                </a:lnTo>
                <a:lnTo>
                  <a:pt x="488" y="511"/>
                </a:lnTo>
                <a:lnTo>
                  <a:pt x="482" y="507"/>
                </a:lnTo>
                <a:lnTo>
                  <a:pt x="484" y="494"/>
                </a:lnTo>
                <a:lnTo>
                  <a:pt x="481" y="483"/>
                </a:lnTo>
                <a:lnTo>
                  <a:pt x="481" y="446"/>
                </a:lnTo>
                <a:lnTo>
                  <a:pt x="476" y="441"/>
                </a:lnTo>
                <a:lnTo>
                  <a:pt x="450" y="441"/>
                </a:lnTo>
                <a:lnTo>
                  <a:pt x="434" y="431"/>
                </a:lnTo>
                <a:lnTo>
                  <a:pt x="412" y="413"/>
                </a:lnTo>
                <a:lnTo>
                  <a:pt x="396" y="403"/>
                </a:lnTo>
                <a:lnTo>
                  <a:pt x="386" y="399"/>
                </a:lnTo>
                <a:lnTo>
                  <a:pt x="382" y="387"/>
                </a:lnTo>
                <a:lnTo>
                  <a:pt x="373" y="374"/>
                </a:lnTo>
                <a:lnTo>
                  <a:pt x="364" y="369"/>
                </a:lnTo>
                <a:lnTo>
                  <a:pt x="349" y="366"/>
                </a:lnTo>
                <a:lnTo>
                  <a:pt x="338" y="369"/>
                </a:lnTo>
                <a:lnTo>
                  <a:pt x="327" y="366"/>
                </a:lnTo>
                <a:lnTo>
                  <a:pt x="314" y="359"/>
                </a:lnTo>
                <a:lnTo>
                  <a:pt x="276" y="347"/>
                </a:lnTo>
                <a:lnTo>
                  <a:pt x="267" y="335"/>
                </a:lnTo>
                <a:lnTo>
                  <a:pt x="252" y="323"/>
                </a:lnTo>
                <a:lnTo>
                  <a:pt x="231" y="321"/>
                </a:lnTo>
                <a:lnTo>
                  <a:pt x="217" y="323"/>
                </a:lnTo>
                <a:lnTo>
                  <a:pt x="214" y="332"/>
                </a:lnTo>
                <a:lnTo>
                  <a:pt x="209" y="337"/>
                </a:lnTo>
                <a:lnTo>
                  <a:pt x="198" y="337"/>
                </a:lnTo>
                <a:lnTo>
                  <a:pt x="187" y="333"/>
                </a:lnTo>
                <a:lnTo>
                  <a:pt x="176" y="333"/>
                </a:lnTo>
                <a:lnTo>
                  <a:pt x="160" y="337"/>
                </a:lnTo>
                <a:lnTo>
                  <a:pt x="145" y="351"/>
                </a:lnTo>
                <a:lnTo>
                  <a:pt x="111" y="378"/>
                </a:lnTo>
                <a:lnTo>
                  <a:pt x="93" y="382"/>
                </a:lnTo>
                <a:lnTo>
                  <a:pt x="79" y="382"/>
                </a:lnTo>
                <a:lnTo>
                  <a:pt x="80" y="378"/>
                </a:lnTo>
                <a:lnTo>
                  <a:pt x="74" y="338"/>
                </a:lnTo>
                <a:lnTo>
                  <a:pt x="73" y="312"/>
                </a:lnTo>
                <a:lnTo>
                  <a:pt x="77" y="289"/>
                </a:lnTo>
                <a:lnTo>
                  <a:pt x="86" y="275"/>
                </a:lnTo>
                <a:lnTo>
                  <a:pt x="75" y="272"/>
                </a:lnTo>
                <a:lnTo>
                  <a:pt x="64" y="262"/>
                </a:lnTo>
                <a:lnTo>
                  <a:pt x="57" y="252"/>
                </a:lnTo>
                <a:lnTo>
                  <a:pt x="50" y="250"/>
                </a:lnTo>
                <a:lnTo>
                  <a:pt x="50" y="247"/>
                </a:lnTo>
                <a:lnTo>
                  <a:pt x="70" y="238"/>
                </a:lnTo>
                <a:lnTo>
                  <a:pt x="77" y="234"/>
                </a:lnTo>
                <a:lnTo>
                  <a:pt x="66" y="230"/>
                </a:lnTo>
                <a:lnTo>
                  <a:pt x="58" y="225"/>
                </a:lnTo>
                <a:lnTo>
                  <a:pt x="51" y="219"/>
                </a:lnTo>
                <a:lnTo>
                  <a:pt x="61" y="209"/>
                </a:lnTo>
                <a:lnTo>
                  <a:pt x="68" y="214"/>
                </a:lnTo>
                <a:lnTo>
                  <a:pt x="78" y="218"/>
                </a:lnTo>
                <a:lnTo>
                  <a:pt x="72" y="207"/>
                </a:lnTo>
                <a:lnTo>
                  <a:pt x="51" y="199"/>
                </a:lnTo>
                <a:lnTo>
                  <a:pt x="34" y="203"/>
                </a:lnTo>
                <a:lnTo>
                  <a:pt x="26" y="211"/>
                </a:lnTo>
                <a:lnTo>
                  <a:pt x="21" y="211"/>
                </a:lnTo>
                <a:lnTo>
                  <a:pt x="14" y="181"/>
                </a:lnTo>
                <a:lnTo>
                  <a:pt x="16" y="166"/>
                </a:lnTo>
                <a:lnTo>
                  <a:pt x="23" y="155"/>
                </a:lnTo>
                <a:lnTo>
                  <a:pt x="24" y="151"/>
                </a:lnTo>
                <a:lnTo>
                  <a:pt x="21" y="128"/>
                </a:lnTo>
                <a:lnTo>
                  <a:pt x="27" y="143"/>
                </a:lnTo>
                <a:lnTo>
                  <a:pt x="32" y="151"/>
                </a:lnTo>
                <a:lnTo>
                  <a:pt x="53" y="151"/>
                </a:lnTo>
                <a:lnTo>
                  <a:pt x="73" y="157"/>
                </a:lnTo>
                <a:lnTo>
                  <a:pt x="84" y="156"/>
                </a:lnTo>
                <a:lnTo>
                  <a:pt x="99" y="160"/>
                </a:lnTo>
                <a:lnTo>
                  <a:pt x="109" y="155"/>
                </a:lnTo>
                <a:lnTo>
                  <a:pt x="99" y="154"/>
                </a:lnTo>
                <a:lnTo>
                  <a:pt x="97" y="148"/>
                </a:lnTo>
                <a:lnTo>
                  <a:pt x="112" y="144"/>
                </a:lnTo>
                <a:lnTo>
                  <a:pt x="126" y="127"/>
                </a:lnTo>
                <a:lnTo>
                  <a:pt x="102" y="109"/>
                </a:lnTo>
                <a:lnTo>
                  <a:pt x="86" y="91"/>
                </a:lnTo>
                <a:lnTo>
                  <a:pt x="80" y="74"/>
                </a:lnTo>
                <a:lnTo>
                  <a:pt x="70" y="60"/>
                </a:lnTo>
                <a:lnTo>
                  <a:pt x="68" y="58"/>
                </a:lnTo>
                <a:lnTo>
                  <a:pt x="57" y="57"/>
                </a:lnTo>
                <a:lnTo>
                  <a:pt x="39" y="62"/>
                </a:lnTo>
                <a:lnTo>
                  <a:pt x="23" y="70"/>
                </a:lnTo>
                <a:lnTo>
                  <a:pt x="14" y="82"/>
                </a:lnTo>
                <a:lnTo>
                  <a:pt x="14" y="91"/>
                </a:lnTo>
                <a:lnTo>
                  <a:pt x="19" y="94"/>
                </a:lnTo>
                <a:lnTo>
                  <a:pt x="20" y="119"/>
                </a:lnTo>
                <a:lnTo>
                  <a:pt x="18" y="117"/>
                </a:lnTo>
                <a:lnTo>
                  <a:pt x="4" y="92"/>
                </a:lnTo>
                <a:lnTo>
                  <a:pt x="0" y="74"/>
                </a:lnTo>
                <a:lnTo>
                  <a:pt x="30" y="48"/>
                </a:lnTo>
                <a:lnTo>
                  <a:pt x="53" y="39"/>
                </a:lnTo>
                <a:lnTo>
                  <a:pt x="77" y="32"/>
                </a:lnTo>
                <a:lnTo>
                  <a:pt x="85" y="31"/>
                </a:lnTo>
                <a:lnTo>
                  <a:pt x="93" y="31"/>
                </a:lnTo>
                <a:lnTo>
                  <a:pt x="100" y="35"/>
                </a:lnTo>
                <a:lnTo>
                  <a:pt x="107" y="41"/>
                </a:lnTo>
                <a:lnTo>
                  <a:pt x="122" y="47"/>
                </a:lnTo>
                <a:lnTo>
                  <a:pt x="127" y="54"/>
                </a:lnTo>
                <a:lnTo>
                  <a:pt x="133" y="69"/>
                </a:lnTo>
                <a:lnTo>
                  <a:pt x="139" y="75"/>
                </a:lnTo>
                <a:lnTo>
                  <a:pt x="143" y="82"/>
                </a:lnTo>
                <a:lnTo>
                  <a:pt x="153" y="105"/>
                </a:lnTo>
                <a:lnTo>
                  <a:pt x="163" y="112"/>
                </a:lnTo>
                <a:lnTo>
                  <a:pt x="181" y="113"/>
                </a:lnTo>
                <a:lnTo>
                  <a:pt x="193" y="10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323" name="Group 170">
            <a:extLst>
              <a:ext uri="{FF2B5EF4-FFF2-40B4-BE49-F238E27FC236}">
                <a16:creationId xmlns:a16="http://schemas.microsoft.com/office/drawing/2014/main" id="{0822310E-7315-D98A-4F39-81B9B68E14B3}"/>
              </a:ext>
            </a:extLst>
          </p:cNvPr>
          <p:cNvGrpSpPr>
            <a:grpSpLocks noChangeAspect="1"/>
          </p:cNvGrpSpPr>
          <p:nvPr/>
        </p:nvGrpSpPr>
        <p:grpSpPr bwMode="gray">
          <a:xfrm>
            <a:off x="6307665" y="2202178"/>
            <a:ext cx="64444" cy="51764"/>
            <a:chOff x="3007" y="1982"/>
            <a:chExt cx="61" cy="49"/>
          </a:xfrm>
          <a:solidFill>
            <a:schemeClr val="bg1">
              <a:lumMod val="85000"/>
            </a:schemeClr>
          </a:solidFill>
        </p:grpSpPr>
        <p:sp>
          <p:nvSpPr>
            <p:cNvPr id="324" name="Freeform 171">
              <a:extLst>
                <a:ext uri="{FF2B5EF4-FFF2-40B4-BE49-F238E27FC236}">
                  <a16:creationId xmlns:a16="http://schemas.microsoft.com/office/drawing/2014/main" id="{7AB955F3-4ECE-E62D-78E5-F548579C79A4}"/>
                </a:ext>
              </a:extLst>
            </p:cNvPr>
            <p:cNvSpPr>
              <a:spLocks noChangeAspect="1"/>
            </p:cNvSpPr>
            <p:nvPr/>
          </p:nvSpPr>
          <p:spPr bwMode="gray">
            <a:xfrm>
              <a:off x="3007" y="2013"/>
              <a:ext cx="13" cy="12"/>
            </a:xfrm>
            <a:custGeom>
              <a:avLst/>
              <a:gdLst/>
              <a:ahLst/>
              <a:cxnLst>
                <a:cxn ang="0">
                  <a:pos x="65" y="59"/>
                </a:cxn>
                <a:cxn ang="0">
                  <a:pos x="52" y="56"/>
                </a:cxn>
                <a:cxn ang="0">
                  <a:pos x="36" y="53"/>
                </a:cxn>
                <a:cxn ang="0">
                  <a:pos x="4" y="7"/>
                </a:cxn>
                <a:cxn ang="0">
                  <a:pos x="0" y="2"/>
                </a:cxn>
                <a:cxn ang="0">
                  <a:pos x="10" y="0"/>
                </a:cxn>
                <a:cxn ang="0">
                  <a:pos x="17" y="1"/>
                </a:cxn>
                <a:cxn ang="0">
                  <a:pos x="22" y="9"/>
                </a:cxn>
                <a:cxn ang="0">
                  <a:pos x="30" y="12"/>
                </a:cxn>
                <a:cxn ang="0">
                  <a:pos x="37" y="13"/>
                </a:cxn>
                <a:cxn ang="0">
                  <a:pos x="44" y="10"/>
                </a:cxn>
                <a:cxn ang="0">
                  <a:pos x="52" y="12"/>
                </a:cxn>
                <a:cxn ang="0">
                  <a:pos x="55" y="20"/>
                </a:cxn>
                <a:cxn ang="0">
                  <a:pos x="60" y="27"/>
                </a:cxn>
                <a:cxn ang="0">
                  <a:pos x="64" y="34"/>
                </a:cxn>
                <a:cxn ang="0">
                  <a:pos x="65" y="59"/>
                </a:cxn>
              </a:cxnLst>
              <a:rect l="0" t="0" r="r" b="b"/>
              <a:pathLst>
                <a:path w="65" h="59">
                  <a:moveTo>
                    <a:pt x="65" y="59"/>
                  </a:moveTo>
                  <a:lnTo>
                    <a:pt x="52" y="56"/>
                  </a:lnTo>
                  <a:lnTo>
                    <a:pt x="36" y="53"/>
                  </a:lnTo>
                  <a:lnTo>
                    <a:pt x="4" y="7"/>
                  </a:lnTo>
                  <a:lnTo>
                    <a:pt x="0" y="2"/>
                  </a:lnTo>
                  <a:lnTo>
                    <a:pt x="10" y="0"/>
                  </a:lnTo>
                  <a:lnTo>
                    <a:pt x="17" y="1"/>
                  </a:lnTo>
                  <a:lnTo>
                    <a:pt x="22" y="9"/>
                  </a:lnTo>
                  <a:lnTo>
                    <a:pt x="30" y="12"/>
                  </a:lnTo>
                  <a:lnTo>
                    <a:pt x="37" y="13"/>
                  </a:lnTo>
                  <a:lnTo>
                    <a:pt x="44" y="10"/>
                  </a:lnTo>
                  <a:lnTo>
                    <a:pt x="52" y="12"/>
                  </a:lnTo>
                  <a:lnTo>
                    <a:pt x="55" y="20"/>
                  </a:lnTo>
                  <a:lnTo>
                    <a:pt x="60" y="27"/>
                  </a:lnTo>
                  <a:lnTo>
                    <a:pt x="64" y="34"/>
                  </a:lnTo>
                  <a:lnTo>
                    <a:pt x="65" y="59"/>
                  </a:lnTo>
                  <a:close/>
                </a:path>
              </a:pathLst>
            </a:custGeom>
            <a:grpFill/>
            <a:ln w="6350" cmpd="sng">
              <a:solidFill>
                <a:schemeClr val="bg1"/>
              </a:solidFill>
              <a:prstDash val="solid"/>
              <a:round/>
              <a:headEnd/>
              <a:tailEnd/>
            </a:ln>
          </p:spPr>
          <p:txBody>
            <a:bodyPr/>
            <a:lstStyle/>
            <a:p>
              <a:endParaRPr lang="en-US" sz="2156"/>
            </a:p>
          </p:txBody>
        </p:sp>
        <p:sp>
          <p:nvSpPr>
            <p:cNvPr id="325" name="Freeform 172">
              <a:extLst>
                <a:ext uri="{FF2B5EF4-FFF2-40B4-BE49-F238E27FC236}">
                  <a16:creationId xmlns:a16="http://schemas.microsoft.com/office/drawing/2014/main" id="{F15DD8DA-3CE7-E36B-2537-8C850083E1E0}"/>
                </a:ext>
              </a:extLst>
            </p:cNvPr>
            <p:cNvSpPr>
              <a:spLocks noChangeAspect="1"/>
            </p:cNvSpPr>
            <p:nvPr/>
          </p:nvSpPr>
          <p:spPr bwMode="gray">
            <a:xfrm>
              <a:off x="3009" y="1982"/>
              <a:ext cx="59" cy="49"/>
            </a:xfrm>
            <a:custGeom>
              <a:avLst/>
              <a:gdLst/>
              <a:ahLst/>
              <a:cxnLst>
                <a:cxn ang="0">
                  <a:pos x="88" y="5"/>
                </a:cxn>
                <a:cxn ang="0">
                  <a:pos x="107" y="16"/>
                </a:cxn>
                <a:cxn ang="0">
                  <a:pos x="119" y="24"/>
                </a:cxn>
                <a:cxn ang="0">
                  <a:pos x="126" y="47"/>
                </a:cxn>
                <a:cxn ang="0">
                  <a:pos x="151" y="51"/>
                </a:cxn>
                <a:cxn ang="0">
                  <a:pos x="164" y="43"/>
                </a:cxn>
                <a:cxn ang="0">
                  <a:pos x="178" y="24"/>
                </a:cxn>
                <a:cxn ang="0">
                  <a:pos x="188" y="13"/>
                </a:cxn>
                <a:cxn ang="0">
                  <a:pos x="220" y="34"/>
                </a:cxn>
                <a:cxn ang="0">
                  <a:pos x="245" y="83"/>
                </a:cxn>
                <a:cxn ang="0">
                  <a:pos x="261" y="98"/>
                </a:cxn>
                <a:cxn ang="0">
                  <a:pos x="281" y="98"/>
                </a:cxn>
                <a:cxn ang="0">
                  <a:pos x="292" y="109"/>
                </a:cxn>
                <a:cxn ang="0">
                  <a:pos x="283" y="109"/>
                </a:cxn>
                <a:cxn ang="0">
                  <a:pos x="259" y="117"/>
                </a:cxn>
                <a:cxn ang="0">
                  <a:pos x="248" y="147"/>
                </a:cxn>
                <a:cxn ang="0">
                  <a:pos x="240" y="180"/>
                </a:cxn>
                <a:cxn ang="0">
                  <a:pos x="223" y="192"/>
                </a:cxn>
                <a:cxn ang="0">
                  <a:pos x="213" y="206"/>
                </a:cxn>
                <a:cxn ang="0">
                  <a:pos x="215" y="244"/>
                </a:cxn>
                <a:cxn ang="0">
                  <a:pos x="204" y="245"/>
                </a:cxn>
                <a:cxn ang="0">
                  <a:pos x="189" y="235"/>
                </a:cxn>
                <a:cxn ang="0">
                  <a:pos x="177" y="227"/>
                </a:cxn>
                <a:cxn ang="0">
                  <a:pos x="169" y="215"/>
                </a:cxn>
                <a:cxn ang="0">
                  <a:pos x="177" y="186"/>
                </a:cxn>
                <a:cxn ang="0">
                  <a:pos x="161" y="163"/>
                </a:cxn>
                <a:cxn ang="0">
                  <a:pos x="123" y="177"/>
                </a:cxn>
                <a:cxn ang="0">
                  <a:pos x="107" y="203"/>
                </a:cxn>
                <a:cxn ang="0">
                  <a:pos x="84" y="218"/>
                </a:cxn>
                <a:cxn ang="0">
                  <a:pos x="80" y="203"/>
                </a:cxn>
                <a:cxn ang="0">
                  <a:pos x="82" y="196"/>
                </a:cxn>
                <a:cxn ang="0">
                  <a:pos x="77" y="182"/>
                </a:cxn>
                <a:cxn ang="0">
                  <a:pos x="82" y="166"/>
                </a:cxn>
                <a:cxn ang="0">
                  <a:pos x="67" y="165"/>
                </a:cxn>
                <a:cxn ang="0">
                  <a:pos x="43" y="144"/>
                </a:cxn>
                <a:cxn ang="0">
                  <a:pos x="49" y="136"/>
                </a:cxn>
                <a:cxn ang="0">
                  <a:pos x="51" y="120"/>
                </a:cxn>
                <a:cxn ang="0">
                  <a:pos x="32" y="106"/>
                </a:cxn>
                <a:cxn ang="0">
                  <a:pos x="24" y="91"/>
                </a:cxn>
                <a:cxn ang="0">
                  <a:pos x="29" y="77"/>
                </a:cxn>
                <a:cxn ang="0">
                  <a:pos x="21" y="64"/>
                </a:cxn>
                <a:cxn ang="0">
                  <a:pos x="3" y="51"/>
                </a:cxn>
                <a:cxn ang="0">
                  <a:pos x="0" y="43"/>
                </a:cxn>
                <a:cxn ang="0">
                  <a:pos x="19" y="32"/>
                </a:cxn>
                <a:cxn ang="0">
                  <a:pos x="34" y="36"/>
                </a:cxn>
                <a:cxn ang="0">
                  <a:pos x="55" y="50"/>
                </a:cxn>
                <a:cxn ang="0">
                  <a:pos x="78" y="55"/>
                </a:cxn>
                <a:cxn ang="0">
                  <a:pos x="91" y="50"/>
                </a:cxn>
                <a:cxn ang="0">
                  <a:pos x="75" y="32"/>
                </a:cxn>
                <a:cxn ang="0">
                  <a:pos x="66" y="19"/>
                </a:cxn>
                <a:cxn ang="0">
                  <a:pos x="78" y="0"/>
                </a:cxn>
              </a:cxnLst>
              <a:rect l="0" t="0" r="r" b="b"/>
              <a:pathLst>
                <a:path w="294" h="245">
                  <a:moveTo>
                    <a:pt x="80" y="0"/>
                  </a:moveTo>
                  <a:lnTo>
                    <a:pt x="88" y="5"/>
                  </a:lnTo>
                  <a:lnTo>
                    <a:pt x="95" y="5"/>
                  </a:lnTo>
                  <a:lnTo>
                    <a:pt x="107" y="16"/>
                  </a:lnTo>
                  <a:lnTo>
                    <a:pt x="111" y="24"/>
                  </a:lnTo>
                  <a:lnTo>
                    <a:pt x="119" y="24"/>
                  </a:lnTo>
                  <a:lnTo>
                    <a:pt x="124" y="40"/>
                  </a:lnTo>
                  <a:lnTo>
                    <a:pt x="126" y="47"/>
                  </a:lnTo>
                  <a:lnTo>
                    <a:pt x="135" y="47"/>
                  </a:lnTo>
                  <a:lnTo>
                    <a:pt x="151" y="51"/>
                  </a:lnTo>
                  <a:lnTo>
                    <a:pt x="159" y="48"/>
                  </a:lnTo>
                  <a:lnTo>
                    <a:pt x="164" y="43"/>
                  </a:lnTo>
                  <a:lnTo>
                    <a:pt x="170" y="28"/>
                  </a:lnTo>
                  <a:lnTo>
                    <a:pt x="178" y="24"/>
                  </a:lnTo>
                  <a:lnTo>
                    <a:pt x="185" y="20"/>
                  </a:lnTo>
                  <a:lnTo>
                    <a:pt x="188" y="13"/>
                  </a:lnTo>
                  <a:lnTo>
                    <a:pt x="194" y="3"/>
                  </a:lnTo>
                  <a:lnTo>
                    <a:pt x="220" y="34"/>
                  </a:lnTo>
                  <a:lnTo>
                    <a:pt x="236" y="68"/>
                  </a:lnTo>
                  <a:lnTo>
                    <a:pt x="245" y="83"/>
                  </a:lnTo>
                  <a:lnTo>
                    <a:pt x="253" y="93"/>
                  </a:lnTo>
                  <a:lnTo>
                    <a:pt x="261" y="98"/>
                  </a:lnTo>
                  <a:lnTo>
                    <a:pt x="274" y="93"/>
                  </a:lnTo>
                  <a:lnTo>
                    <a:pt x="281" y="98"/>
                  </a:lnTo>
                  <a:lnTo>
                    <a:pt x="287" y="100"/>
                  </a:lnTo>
                  <a:lnTo>
                    <a:pt x="292" y="109"/>
                  </a:lnTo>
                  <a:lnTo>
                    <a:pt x="294" y="118"/>
                  </a:lnTo>
                  <a:lnTo>
                    <a:pt x="283" y="109"/>
                  </a:lnTo>
                  <a:lnTo>
                    <a:pt x="269" y="110"/>
                  </a:lnTo>
                  <a:lnTo>
                    <a:pt x="259" y="117"/>
                  </a:lnTo>
                  <a:lnTo>
                    <a:pt x="251" y="127"/>
                  </a:lnTo>
                  <a:lnTo>
                    <a:pt x="248" y="147"/>
                  </a:lnTo>
                  <a:lnTo>
                    <a:pt x="247" y="164"/>
                  </a:lnTo>
                  <a:lnTo>
                    <a:pt x="240" y="180"/>
                  </a:lnTo>
                  <a:lnTo>
                    <a:pt x="236" y="206"/>
                  </a:lnTo>
                  <a:lnTo>
                    <a:pt x="223" y="192"/>
                  </a:lnTo>
                  <a:lnTo>
                    <a:pt x="216" y="197"/>
                  </a:lnTo>
                  <a:lnTo>
                    <a:pt x="213" y="206"/>
                  </a:lnTo>
                  <a:lnTo>
                    <a:pt x="213" y="227"/>
                  </a:lnTo>
                  <a:lnTo>
                    <a:pt x="215" y="244"/>
                  </a:lnTo>
                  <a:lnTo>
                    <a:pt x="211" y="245"/>
                  </a:lnTo>
                  <a:lnTo>
                    <a:pt x="204" y="245"/>
                  </a:lnTo>
                  <a:lnTo>
                    <a:pt x="197" y="242"/>
                  </a:lnTo>
                  <a:lnTo>
                    <a:pt x="189" y="235"/>
                  </a:lnTo>
                  <a:lnTo>
                    <a:pt x="181" y="231"/>
                  </a:lnTo>
                  <a:lnTo>
                    <a:pt x="177" y="227"/>
                  </a:lnTo>
                  <a:lnTo>
                    <a:pt x="166" y="220"/>
                  </a:lnTo>
                  <a:lnTo>
                    <a:pt x="169" y="215"/>
                  </a:lnTo>
                  <a:lnTo>
                    <a:pt x="184" y="207"/>
                  </a:lnTo>
                  <a:lnTo>
                    <a:pt x="177" y="186"/>
                  </a:lnTo>
                  <a:lnTo>
                    <a:pt x="178" y="172"/>
                  </a:lnTo>
                  <a:lnTo>
                    <a:pt x="161" y="163"/>
                  </a:lnTo>
                  <a:lnTo>
                    <a:pt x="135" y="169"/>
                  </a:lnTo>
                  <a:lnTo>
                    <a:pt x="123" y="177"/>
                  </a:lnTo>
                  <a:lnTo>
                    <a:pt x="113" y="187"/>
                  </a:lnTo>
                  <a:lnTo>
                    <a:pt x="107" y="203"/>
                  </a:lnTo>
                  <a:lnTo>
                    <a:pt x="95" y="217"/>
                  </a:lnTo>
                  <a:lnTo>
                    <a:pt x="84" y="218"/>
                  </a:lnTo>
                  <a:lnTo>
                    <a:pt x="83" y="211"/>
                  </a:lnTo>
                  <a:lnTo>
                    <a:pt x="80" y="203"/>
                  </a:lnTo>
                  <a:lnTo>
                    <a:pt x="75" y="197"/>
                  </a:lnTo>
                  <a:lnTo>
                    <a:pt x="82" y="196"/>
                  </a:lnTo>
                  <a:lnTo>
                    <a:pt x="83" y="187"/>
                  </a:lnTo>
                  <a:lnTo>
                    <a:pt x="77" y="182"/>
                  </a:lnTo>
                  <a:lnTo>
                    <a:pt x="78" y="175"/>
                  </a:lnTo>
                  <a:lnTo>
                    <a:pt x="82" y="166"/>
                  </a:lnTo>
                  <a:lnTo>
                    <a:pt x="75" y="165"/>
                  </a:lnTo>
                  <a:lnTo>
                    <a:pt x="67" y="165"/>
                  </a:lnTo>
                  <a:lnTo>
                    <a:pt x="52" y="156"/>
                  </a:lnTo>
                  <a:lnTo>
                    <a:pt x="43" y="144"/>
                  </a:lnTo>
                  <a:lnTo>
                    <a:pt x="40" y="137"/>
                  </a:lnTo>
                  <a:lnTo>
                    <a:pt x="49" y="136"/>
                  </a:lnTo>
                  <a:lnTo>
                    <a:pt x="52" y="127"/>
                  </a:lnTo>
                  <a:lnTo>
                    <a:pt x="51" y="120"/>
                  </a:lnTo>
                  <a:lnTo>
                    <a:pt x="37" y="111"/>
                  </a:lnTo>
                  <a:lnTo>
                    <a:pt x="32" y="106"/>
                  </a:lnTo>
                  <a:lnTo>
                    <a:pt x="27" y="99"/>
                  </a:lnTo>
                  <a:lnTo>
                    <a:pt x="24" y="91"/>
                  </a:lnTo>
                  <a:lnTo>
                    <a:pt x="24" y="83"/>
                  </a:lnTo>
                  <a:lnTo>
                    <a:pt x="29" y="77"/>
                  </a:lnTo>
                  <a:lnTo>
                    <a:pt x="28" y="69"/>
                  </a:lnTo>
                  <a:lnTo>
                    <a:pt x="21" y="64"/>
                  </a:lnTo>
                  <a:lnTo>
                    <a:pt x="13" y="64"/>
                  </a:lnTo>
                  <a:lnTo>
                    <a:pt x="3" y="51"/>
                  </a:lnTo>
                  <a:lnTo>
                    <a:pt x="1" y="43"/>
                  </a:lnTo>
                  <a:lnTo>
                    <a:pt x="0" y="43"/>
                  </a:lnTo>
                  <a:lnTo>
                    <a:pt x="5" y="42"/>
                  </a:lnTo>
                  <a:lnTo>
                    <a:pt x="19" y="32"/>
                  </a:lnTo>
                  <a:lnTo>
                    <a:pt x="27" y="34"/>
                  </a:lnTo>
                  <a:lnTo>
                    <a:pt x="34" y="36"/>
                  </a:lnTo>
                  <a:lnTo>
                    <a:pt x="40" y="42"/>
                  </a:lnTo>
                  <a:lnTo>
                    <a:pt x="55" y="50"/>
                  </a:lnTo>
                  <a:lnTo>
                    <a:pt x="64" y="48"/>
                  </a:lnTo>
                  <a:lnTo>
                    <a:pt x="78" y="55"/>
                  </a:lnTo>
                  <a:lnTo>
                    <a:pt x="87" y="56"/>
                  </a:lnTo>
                  <a:lnTo>
                    <a:pt x="91" y="50"/>
                  </a:lnTo>
                  <a:lnTo>
                    <a:pt x="88" y="42"/>
                  </a:lnTo>
                  <a:lnTo>
                    <a:pt x="75" y="32"/>
                  </a:lnTo>
                  <a:lnTo>
                    <a:pt x="72" y="25"/>
                  </a:lnTo>
                  <a:lnTo>
                    <a:pt x="66" y="19"/>
                  </a:lnTo>
                  <a:lnTo>
                    <a:pt x="67" y="10"/>
                  </a:lnTo>
                  <a:lnTo>
                    <a:pt x="78" y="0"/>
                  </a:lnTo>
                  <a:lnTo>
                    <a:pt x="80" y="0"/>
                  </a:lnTo>
                  <a:close/>
                </a:path>
              </a:pathLst>
            </a:custGeom>
            <a:grpFill/>
            <a:ln w="6350" cmpd="sng">
              <a:solidFill>
                <a:schemeClr val="bg1"/>
              </a:solidFill>
              <a:prstDash val="solid"/>
              <a:round/>
              <a:headEnd/>
              <a:tailEnd/>
            </a:ln>
          </p:spPr>
          <p:txBody>
            <a:bodyPr/>
            <a:lstStyle/>
            <a:p>
              <a:endParaRPr lang="en-US" sz="2156"/>
            </a:p>
          </p:txBody>
        </p:sp>
      </p:grpSp>
      <p:sp>
        <p:nvSpPr>
          <p:cNvPr id="326" name="Freeform 173">
            <a:extLst>
              <a:ext uri="{FF2B5EF4-FFF2-40B4-BE49-F238E27FC236}">
                <a16:creationId xmlns:a16="http://schemas.microsoft.com/office/drawing/2014/main" id="{675B307E-6ADA-BA9C-7CAE-238FB50AD98E}"/>
              </a:ext>
            </a:extLst>
          </p:cNvPr>
          <p:cNvSpPr>
            <a:spLocks noChangeAspect="1"/>
          </p:cNvSpPr>
          <p:nvPr/>
        </p:nvSpPr>
        <p:spPr bwMode="gray">
          <a:xfrm>
            <a:off x="5504764" y="1696220"/>
            <a:ext cx="126774" cy="86628"/>
          </a:xfrm>
          <a:custGeom>
            <a:avLst/>
            <a:gdLst/>
            <a:ahLst/>
            <a:cxnLst>
              <a:cxn ang="0">
                <a:pos x="221" y="370"/>
              </a:cxn>
              <a:cxn ang="0">
                <a:pos x="145" y="352"/>
              </a:cxn>
              <a:cxn ang="0">
                <a:pos x="103" y="337"/>
              </a:cxn>
              <a:cxn ang="0">
                <a:pos x="150" y="308"/>
              </a:cxn>
              <a:cxn ang="0">
                <a:pos x="141" y="270"/>
              </a:cxn>
              <a:cxn ang="0">
                <a:pos x="127" y="259"/>
              </a:cxn>
              <a:cxn ang="0">
                <a:pos x="108" y="227"/>
              </a:cxn>
              <a:cxn ang="0">
                <a:pos x="59" y="228"/>
              </a:cxn>
              <a:cxn ang="0">
                <a:pos x="48" y="218"/>
              </a:cxn>
              <a:cxn ang="0">
                <a:pos x="102" y="205"/>
              </a:cxn>
              <a:cxn ang="0">
                <a:pos x="146" y="180"/>
              </a:cxn>
              <a:cxn ang="0">
                <a:pos x="118" y="167"/>
              </a:cxn>
              <a:cxn ang="0">
                <a:pos x="138" y="137"/>
              </a:cxn>
              <a:cxn ang="0">
                <a:pos x="119" y="136"/>
              </a:cxn>
              <a:cxn ang="0">
                <a:pos x="71" y="138"/>
              </a:cxn>
              <a:cxn ang="0">
                <a:pos x="0" y="144"/>
              </a:cxn>
              <a:cxn ang="0">
                <a:pos x="43" y="130"/>
              </a:cxn>
              <a:cxn ang="0">
                <a:pos x="21" y="97"/>
              </a:cxn>
              <a:cxn ang="0">
                <a:pos x="68" y="108"/>
              </a:cxn>
              <a:cxn ang="0">
                <a:pos x="53" y="86"/>
              </a:cxn>
              <a:cxn ang="0">
                <a:pos x="54" y="71"/>
              </a:cxn>
              <a:cxn ang="0">
                <a:pos x="77" y="57"/>
              </a:cxn>
              <a:cxn ang="0">
                <a:pos x="102" y="79"/>
              </a:cxn>
              <a:cxn ang="0">
                <a:pos x="112" y="66"/>
              </a:cxn>
              <a:cxn ang="0">
                <a:pos x="103" y="40"/>
              </a:cxn>
              <a:cxn ang="0">
                <a:pos x="95" y="24"/>
              </a:cxn>
              <a:cxn ang="0">
                <a:pos x="77" y="9"/>
              </a:cxn>
              <a:cxn ang="0">
                <a:pos x="109" y="17"/>
              </a:cxn>
              <a:cxn ang="0">
                <a:pos x="155" y="60"/>
              </a:cxn>
              <a:cxn ang="0">
                <a:pos x="176" y="100"/>
              </a:cxn>
              <a:cxn ang="0">
                <a:pos x="156" y="117"/>
              </a:cxn>
              <a:cxn ang="0">
                <a:pos x="172" y="146"/>
              </a:cxn>
              <a:cxn ang="0">
                <a:pos x="189" y="152"/>
              </a:cxn>
              <a:cxn ang="0">
                <a:pos x="217" y="127"/>
              </a:cxn>
              <a:cxn ang="0">
                <a:pos x="229" y="72"/>
              </a:cxn>
              <a:cxn ang="0">
                <a:pos x="265" y="95"/>
              </a:cxn>
              <a:cxn ang="0">
                <a:pos x="283" y="76"/>
              </a:cxn>
              <a:cxn ang="0">
                <a:pos x="318" y="45"/>
              </a:cxn>
              <a:cxn ang="0">
                <a:pos x="333" y="77"/>
              </a:cxn>
              <a:cxn ang="0">
                <a:pos x="355" y="103"/>
              </a:cxn>
              <a:cxn ang="0">
                <a:pos x="349" y="47"/>
              </a:cxn>
              <a:cxn ang="0">
                <a:pos x="392" y="65"/>
              </a:cxn>
              <a:cxn ang="0">
                <a:pos x="424" y="57"/>
              </a:cxn>
              <a:cxn ang="0">
                <a:pos x="437" y="7"/>
              </a:cxn>
              <a:cxn ang="0">
                <a:pos x="480" y="19"/>
              </a:cxn>
              <a:cxn ang="0">
                <a:pos x="504" y="44"/>
              </a:cxn>
              <a:cxn ang="0">
                <a:pos x="543" y="19"/>
              </a:cxn>
              <a:cxn ang="0">
                <a:pos x="523" y="72"/>
              </a:cxn>
              <a:cxn ang="0">
                <a:pos x="560" y="106"/>
              </a:cxn>
              <a:cxn ang="0">
                <a:pos x="582" y="120"/>
              </a:cxn>
              <a:cxn ang="0">
                <a:pos x="600" y="179"/>
              </a:cxn>
              <a:cxn ang="0">
                <a:pos x="591" y="217"/>
              </a:cxn>
              <a:cxn ang="0">
                <a:pos x="550" y="243"/>
              </a:cxn>
              <a:cxn ang="0">
                <a:pos x="555" y="270"/>
              </a:cxn>
              <a:cxn ang="0">
                <a:pos x="516" y="285"/>
              </a:cxn>
              <a:cxn ang="0">
                <a:pos x="483" y="309"/>
              </a:cxn>
              <a:cxn ang="0">
                <a:pos x="413" y="347"/>
              </a:cxn>
              <a:cxn ang="0">
                <a:pos x="385" y="364"/>
              </a:cxn>
              <a:cxn ang="0">
                <a:pos x="302" y="407"/>
              </a:cxn>
            </a:cxnLst>
            <a:rect l="0" t="0" r="r" b="b"/>
            <a:pathLst>
              <a:path w="603" h="409">
                <a:moveTo>
                  <a:pt x="251" y="389"/>
                </a:moveTo>
                <a:lnTo>
                  <a:pt x="248" y="390"/>
                </a:lnTo>
                <a:lnTo>
                  <a:pt x="240" y="384"/>
                </a:lnTo>
                <a:lnTo>
                  <a:pt x="231" y="382"/>
                </a:lnTo>
                <a:lnTo>
                  <a:pt x="221" y="370"/>
                </a:lnTo>
                <a:lnTo>
                  <a:pt x="202" y="356"/>
                </a:lnTo>
                <a:lnTo>
                  <a:pt x="182" y="348"/>
                </a:lnTo>
                <a:lnTo>
                  <a:pt x="170" y="353"/>
                </a:lnTo>
                <a:lnTo>
                  <a:pt x="151" y="348"/>
                </a:lnTo>
                <a:lnTo>
                  <a:pt x="145" y="352"/>
                </a:lnTo>
                <a:lnTo>
                  <a:pt x="135" y="352"/>
                </a:lnTo>
                <a:lnTo>
                  <a:pt x="118" y="351"/>
                </a:lnTo>
                <a:lnTo>
                  <a:pt x="111" y="357"/>
                </a:lnTo>
                <a:lnTo>
                  <a:pt x="102" y="355"/>
                </a:lnTo>
                <a:lnTo>
                  <a:pt x="103" y="337"/>
                </a:lnTo>
                <a:lnTo>
                  <a:pt x="100" y="324"/>
                </a:lnTo>
                <a:lnTo>
                  <a:pt x="113" y="334"/>
                </a:lnTo>
                <a:lnTo>
                  <a:pt x="119" y="325"/>
                </a:lnTo>
                <a:lnTo>
                  <a:pt x="135" y="319"/>
                </a:lnTo>
                <a:lnTo>
                  <a:pt x="150" y="308"/>
                </a:lnTo>
                <a:lnTo>
                  <a:pt x="150" y="288"/>
                </a:lnTo>
                <a:lnTo>
                  <a:pt x="131" y="293"/>
                </a:lnTo>
                <a:lnTo>
                  <a:pt x="141" y="283"/>
                </a:lnTo>
                <a:lnTo>
                  <a:pt x="143" y="278"/>
                </a:lnTo>
                <a:lnTo>
                  <a:pt x="141" y="270"/>
                </a:lnTo>
                <a:lnTo>
                  <a:pt x="150" y="259"/>
                </a:lnTo>
                <a:lnTo>
                  <a:pt x="140" y="260"/>
                </a:lnTo>
                <a:lnTo>
                  <a:pt x="134" y="271"/>
                </a:lnTo>
                <a:lnTo>
                  <a:pt x="128" y="266"/>
                </a:lnTo>
                <a:lnTo>
                  <a:pt x="127" y="259"/>
                </a:lnTo>
                <a:lnTo>
                  <a:pt x="122" y="260"/>
                </a:lnTo>
                <a:lnTo>
                  <a:pt x="120" y="255"/>
                </a:lnTo>
                <a:lnTo>
                  <a:pt x="119" y="245"/>
                </a:lnTo>
                <a:lnTo>
                  <a:pt x="116" y="228"/>
                </a:lnTo>
                <a:lnTo>
                  <a:pt x="108" y="227"/>
                </a:lnTo>
                <a:lnTo>
                  <a:pt x="95" y="232"/>
                </a:lnTo>
                <a:lnTo>
                  <a:pt x="90" y="227"/>
                </a:lnTo>
                <a:lnTo>
                  <a:pt x="81" y="226"/>
                </a:lnTo>
                <a:lnTo>
                  <a:pt x="69" y="226"/>
                </a:lnTo>
                <a:lnTo>
                  <a:pt x="59" y="228"/>
                </a:lnTo>
                <a:lnTo>
                  <a:pt x="49" y="235"/>
                </a:lnTo>
                <a:lnTo>
                  <a:pt x="37" y="238"/>
                </a:lnTo>
                <a:lnTo>
                  <a:pt x="32" y="232"/>
                </a:lnTo>
                <a:lnTo>
                  <a:pt x="33" y="219"/>
                </a:lnTo>
                <a:lnTo>
                  <a:pt x="48" y="218"/>
                </a:lnTo>
                <a:lnTo>
                  <a:pt x="66" y="213"/>
                </a:lnTo>
                <a:lnTo>
                  <a:pt x="73" y="207"/>
                </a:lnTo>
                <a:lnTo>
                  <a:pt x="85" y="207"/>
                </a:lnTo>
                <a:lnTo>
                  <a:pt x="96" y="197"/>
                </a:lnTo>
                <a:lnTo>
                  <a:pt x="102" y="205"/>
                </a:lnTo>
                <a:lnTo>
                  <a:pt x="111" y="196"/>
                </a:lnTo>
                <a:lnTo>
                  <a:pt x="122" y="200"/>
                </a:lnTo>
                <a:lnTo>
                  <a:pt x="144" y="201"/>
                </a:lnTo>
                <a:lnTo>
                  <a:pt x="152" y="178"/>
                </a:lnTo>
                <a:lnTo>
                  <a:pt x="146" y="180"/>
                </a:lnTo>
                <a:lnTo>
                  <a:pt x="140" y="191"/>
                </a:lnTo>
                <a:lnTo>
                  <a:pt x="133" y="187"/>
                </a:lnTo>
                <a:lnTo>
                  <a:pt x="111" y="184"/>
                </a:lnTo>
                <a:lnTo>
                  <a:pt x="111" y="176"/>
                </a:lnTo>
                <a:lnTo>
                  <a:pt x="118" y="167"/>
                </a:lnTo>
                <a:lnTo>
                  <a:pt x="125" y="165"/>
                </a:lnTo>
                <a:lnTo>
                  <a:pt x="130" y="159"/>
                </a:lnTo>
                <a:lnTo>
                  <a:pt x="147" y="147"/>
                </a:lnTo>
                <a:lnTo>
                  <a:pt x="147" y="144"/>
                </a:lnTo>
                <a:lnTo>
                  <a:pt x="138" y="137"/>
                </a:lnTo>
                <a:lnTo>
                  <a:pt x="131" y="143"/>
                </a:lnTo>
                <a:lnTo>
                  <a:pt x="124" y="143"/>
                </a:lnTo>
                <a:lnTo>
                  <a:pt x="124" y="137"/>
                </a:lnTo>
                <a:lnTo>
                  <a:pt x="119" y="133"/>
                </a:lnTo>
                <a:lnTo>
                  <a:pt x="119" y="136"/>
                </a:lnTo>
                <a:lnTo>
                  <a:pt x="116" y="127"/>
                </a:lnTo>
                <a:lnTo>
                  <a:pt x="112" y="126"/>
                </a:lnTo>
                <a:lnTo>
                  <a:pt x="90" y="124"/>
                </a:lnTo>
                <a:lnTo>
                  <a:pt x="82" y="127"/>
                </a:lnTo>
                <a:lnTo>
                  <a:pt x="71" y="138"/>
                </a:lnTo>
                <a:lnTo>
                  <a:pt x="64" y="138"/>
                </a:lnTo>
                <a:lnTo>
                  <a:pt x="48" y="147"/>
                </a:lnTo>
                <a:lnTo>
                  <a:pt x="42" y="147"/>
                </a:lnTo>
                <a:lnTo>
                  <a:pt x="25" y="137"/>
                </a:lnTo>
                <a:lnTo>
                  <a:pt x="0" y="144"/>
                </a:lnTo>
                <a:lnTo>
                  <a:pt x="4" y="132"/>
                </a:lnTo>
                <a:lnTo>
                  <a:pt x="9" y="122"/>
                </a:lnTo>
                <a:lnTo>
                  <a:pt x="15" y="127"/>
                </a:lnTo>
                <a:lnTo>
                  <a:pt x="34" y="136"/>
                </a:lnTo>
                <a:lnTo>
                  <a:pt x="43" y="130"/>
                </a:lnTo>
                <a:lnTo>
                  <a:pt x="31" y="125"/>
                </a:lnTo>
                <a:lnTo>
                  <a:pt x="34" y="124"/>
                </a:lnTo>
                <a:lnTo>
                  <a:pt x="36" y="116"/>
                </a:lnTo>
                <a:lnTo>
                  <a:pt x="26" y="110"/>
                </a:lnTo>
                <a:lnTo>
                  <a:pt x="21" y="97"/>
                </a:lnTo>
                <a:lnTo>
                  <a:pt x="44" y="108"/>
                </a:lnTo>
                <a:lnTo>
                  <a:pt x="53" y="120"/>
                </a:lnTo>
                <a:lnTo>
                  <a:pt x="70" y="116"/>
                </a:lnTo>
                <a:lnTo>
                  <a:pt x="63" y="111"/>
                </a:lnTo>
                <a:lnTo>
                  <a:pt x="68" y="108"/>
                </a:lnTo>
                <a:lnTo>
                  <a:pt x="69" y="100"/>
                </a:lnTo>
                <a:lnTo>
                  <a:pt x="50" y="103"/>
                </a:lnTo>
                <a:lnTo>
                  <a:pt x="41" y="92"/>
                </a:lnTo>
                <a:lnTo>
                  <a:pt x="42" y="88"/>
                </a:lnTo>
                <a:lnTo>
                  <a:pt x="53" y="86"/>
                </a:lnTo>
                <a:lnTo>
                  <a:pt x="44" y="78"/>
                </a:lnTo>
                <a:lnTo>
                  <a:pt x="37" y="65"/>
                </a:lnTo>
                <a:lnTo>
                  <a:pt x="38" y="67"/>
                </a:lnTo>
                <a:lnTo>
                  <a:pt x="52" y="73"/>
                </a:lnTo>
                <a:lnTo>
                  <a:pt x="54" y="71"/>
                </a:lnTo>
                <a:lnTo>
                  <a:pt x="47" y="59"/>
                </a:lnTo>
                <a:lnTo>
                  <a:pt x="58" y="63"/>
                </a:lnTo>
                <a:lnTo>
                  <a:pt x="50" y="51"/>
                </a:lnTo>
                <a:lnTo>
                  <a:pt x="58" y="47"/>
                </a:lnTo>
                <a:lnTo>
                  <a:pt x="77" y="57"/>
                </a:lnTo>
                <a:lnTo>
                  <a:pt x="77" y="73"/>
                </a:lnTo>
                <a:lnTo>
                  <a:pt x="80" y="74"/>
                </a:lnTo>
                <a:lnTo>
                  <a:pt x="87" y="77"/>
                </a:lnTo>
                <a:lnTo>
                  <a:pt x="93" y="70"/>
                </a:lnTo>
                <a:lnTo>
                  <a:pt x="102" y="79"/>
                </a:lnTo>
                <a:lnTo>
                  <a:pt x="104" y="93"/>
                </a:lnTo>
                <a:lnTo>
                  <a:pt x="108" y="81"/>
                </a:lnTo>
                <a:lnTo>
                  <a:pt x="113" y="93"/>
                </a:lnTo>
                <a:lnTo>
                  <a:pt x="119" y="79"/>
                </a:lnTo>
                <a:lnTo>
                  <a:pt x="112" y="66"/>
                </a:lnTo>
                <a:lnTo>
                  <a:pt x="113" y="60"/>
                </a:lnTo>
                <a:lnTo>
                  <a:pt x="97" y="51"/>
                </a:lnTo>
                <a:lnTo>
                  <a:pt x="89" y="44"/>
                </a:lnTo>
                <a:lnTo>
                  <a:pt x="95" y="33"/>
                </a:lnTo>
                <a:lnTo>
                  <a:pt x="103" y="40"/>
                </a:lnTo>
                <a:lnTo>
                  <a:pt x="108" y="40"/>
                </a:lnTo>
                <a:lnTo>
                  <a:pt x="112" y="38"/>
                </a:lnTo>
                <a:lnTo>
                  <a:pt x="103" y="29"/>
                </a:lnTo>
                <a:lnTo>
                  <a:pt x="101" y="24"/>
                </a:lnTo>
                <a:lnTo>
                  <a:pt x="95" y="24"/>
                </a:lnTo>
                <a:lnTo>
                  <a:pt x="85" y="30"/>
                </a:lnTo>
                <a:lnTo>
                  <a:pt x="76" y="27"/>
                </a:lnTo>
                <a:lnTo>
                  <a:pt x="76" y="25"/>
                </a:lnTo>
                <a:lnTo>
                  <a:pt x="80" y="18"/>
                </a:lnTo>
                <a:lnTo>
                  <a:pt x="77" y="9"/>
                </a:lnTo>
                <a:lnTo>
                  <a:pt x="87" y="11"/>
                </a:lnTo>
                <a:lnTo>
                  <a:pt x="87" y="6"/>
                </a:lnTo>
                <a:lnTo>
                  <a:pt x="97" y="16"/>
                </a:lnTo>
                <a:lnTo>
                  <a:pt x="103" y="13"/>
                </a:lnTo>
                <a:lnTo>
                  <a:pt x="109" y="17"/>
                </a:lnTo>
                <a:lnTo>
                  <a:pt x="114" y="14"/>
                </a:lnTo>
                <a:lnTo>
                  <a:pt x="124" y="33"/>
                </a:lnTo>
                <a:lnTo>
                  <a:pt x="139" y="36"/>
                </a:lnTo>
                <a:lnTo>
                  <a:pt x="145" y="47"/>
                </a:lnTo>
                <a:lnTo>
                  <a:pt x="155" y="60"/>
                </a:lnTo>
                <a:lnTo>
                  <a:pt x="166" y="63"/>
                </a:lnTo>
                <a:lnTo>
                  <a:pt x="173" y="71"/>
                </a:lnTo>
                <a:lnTo>
                  <a:pt x="163" y="78"/>
                </a:lnTo>
                <a:lnTo>
                  <a:pt x="174" y="86"/>
                </a:lnTo>
                <a:lnTo>
                  <a:pt x="176" y="100"/>
                </a:lnTo>
                <a:lnTo>
                  <a:pt x="171" y="104"/>
                </a:lnTo>
                <a:lnTo>
                  <a:pt x="170" y="109"/>
                </a:lnTo>
                <a:lnTo>
                  <a:pt x="166" y="114"/>
                </a:lnTo>
                <a:lnTo>
                  <a:pt x="152" y="106"/>
                </a:lnTo>
                <a:lnTo>
                  <a:pt x="156" y="117"/>
                </a:lnTo>
                <a:lnTo>
                  <a:pt x="170" y="124"/>
                </a:lnTo>
                <a:lnTo>
                  <a:pt x="168" y="133"/>
                </a:lnTo>
                <a:lnTo>
                  <a:pt x="174" y="126"/>
                </a:lnTo>
                <a:lnTo>
                  <a:pt x="177" y="140"/>
                </a:lnTo>
                <a:lnTo>
                  <a:pt x="172" y="146"/>
                </a:lnTo>
                <a:lnTo>
                  <a:pt x="181" y="149"/>
                </a:lnTo>
                <a:lnTo>
                  <a:pt x="182" y="157"/>
                </a:lnTo>
                <a:lnTo>
                  <a:pt x="182" y="175"/>
                </a:lnTo>
                <a:lnTo>
                  <a:pt x="189" y="162"/>
                </a:lnTo>
                <a:lnTo>
                  <a:pt x="189" y="152"/>
                </a:lnTo>
                <a:lnTo>
                  <a:pt x="202" y="151"/>
                </a:lnTo>
                <a:lnTo>
                  <a:pt x="202" y="127"/>
                </a:lnTo>
                <a:lnTo>
                  <a:pt x="206" y="116"/>
                </a:lnTo>
                <a:lnTo>
                  <a:pt x="215" y="117"/>
                </a:lnTo>
                <a:lnTo>
                  <a:pt x="217" y="127"/>
                </a:lnTo>
                <a:lnTo>
                  <a:pt x="222" y="137"/>
                </a:lnTo>
                <a:lnTo>
                  <a:pt x="229" y="127"/>
                </a:lnTo>
                <a:lnTo>
                  <a:pt x="232" y="113"/>
                </a:lnTo>
                <a:lnTo>
                  <a:pt x="233" y="97"/>
                </a:lnTo>
                <a:lnTo>
                  <a:pt x="229" y="72"/>
                </a:lnTo>
                <a:lnTo>
                  <a:pt x="227" y="59"/>
                </a:lnTo>
                <a:lnTo>
                  <a:pt x="233" y="56"/>
                </a:lnTo>
                <a:lnTo>
                  <a:pt x="240" y="59"/>
                </a:lnTo>
                <a:lnTo>
                  <a:pt x="256" y="76"/>
                </a:lnTo>
                <a:lnTo>
                  <a:pt x="265" y="95"/>
                </a:lnTo>
                <a:lnTo>
                  <a:pt x="269" y="106"/>
                </a:lnTo>
                <a:lnTo>
                  <a:pt x="275" y="106"/>
                </a:lnTo>
                <a:lnTo>
                  <a:pt x="281" y="104"/>
                </a:lnTo>
                <a:lnTo>
                  <a:pt x="284" y="88"/>
                </a:lnTo>
                <a:lnTo>
                  <a:pt x="283" y="76"/>
                </a:lnTo>
                <a:lnTo>
                  <a:pt x="280" y="66"/>
                </a:lnTo>
                <a:lnTo>
                  <a:pt x="292" y="61"/>
                </a:lnTo>
                <a:lnTo>
                  <a:pt x="299" y="65"/>
                </a:lnTo>
                <a:lnTo>
                  <a:pt x="305" y="54"/>
                </a:lnTo>
                <a:lnTo>
                  <a:pt x="318" y="45"/>
                </a:lnTo>
                <a:lnTo>
                  <a:pt x="318" y="55"/>
                </a:lnTo>
                <a:lnTo>
                  <a:pt x="321" y="55"/>
                </a:lnTo>
                <a:lnTo>
                  <a:pt x="323" y="61"/>
                </a:lnTo>
                <a:lnTo>
                  <a:pt x="331" y="63"/>
                </a:lnTo>
                <a:lnTo>
                  <a:pt x="333" y="77"/>
                </a:lnTo>
                <a:lnTo>
                  <a:pt x="340" y="84"/>
                </a:lnTo>
                <a:lnTo>
                  <a:pt x="346" y="95"/>
                </a:lnTo>
                <a:lnTo>
                  <a:pt x="349" y="111"/>
                </a:lnTo>
                <a:lnTo>
                  <a:pt x="353" y="117"/>
                </a:lnTo>
                <a:lnTo>
                  <a:pt x="355" y="103"/>
                </a:lnTo>
                <a:lnTo>
                  <a:pt x="355" y="89"/>
                </a:lnTo>
                <a:lnTo>
                  <a:pt x="353" y="81"/>
                </a:lnTo>
                <a:lnTo>
                  <a:pt x="344" y="60"/>
                </a:lnTo>
                <a:lnTo>
                  <a:pt x="344" y="50"/>
                </a:lnTo>
                <a:lnTo>
                  <a:pt x="349" y="47"/>
                </a:lnTo>
                <a:lnTo>
                  <a:pt x="360" y="50"/>
                </a:lnTo>
                <a:lnTo>
                  <a:pt x="370" y="59"/>
                </a:lnTo>
                <a:lnTo>
                  <a:pt x="377" y="72"/>
                </a:lnTo>
                <a:lnTo>
                  <a:pt x="387" y="70"/>
                </a:lnTo>
                <a:lnTo>
                  <a:pt x="392" y="65"/>
                </a:lnTo>
                <a:lnTo>
                  <a:pt x="397" y="55"/>
                </a:lnTo>
                <a:lnTo>
                  <a:pt x="397" y="49"/>
                </a:lnTo>
                <a:lnTo>
                  <a:pt x="410" y="46"/>
                </a:lnTo>
                <a:lnTo>
                  <a:pt x="412" y="56"/>
                </a:lnTo>
                <a:lnTo>
                  <a:pt x="424" y="57"/>
                </a:lnTo>
                <a:lnTo>
                  <a:pt x="432" y="51"/>
                </a:lnTo>
                <a:lnTo>
                  <a:pt x="444" y="50"/>
                </a:lnTo>
                <a:lnTo>
                  <a:pt x="444" y="28"/>
                </a:lnTo>
                <a:lnTo>
                  <a:pt x="441" y="16"/>
                </a:lnTo>
                <a:lnTo>
                  <a:pt x="437" y="7"/>
                </a:lnTo>
                <a:lnTo>
                  <a:pt x="448" y="8"/>
                </a:lnTo>
                <a:lnTo>
                  <a:pt x="456" y="0"/>
                </a:lnTo>
                <a:lnTo>
                  <a:pt x="464" y="1"/>
                </a:lnTo>
                <a:lnTo>
                  <a:pt x="468" y="13"/>
                </a:lnTo>
                <a:lnTo>
                  <a:pt x="480" y="19"/>
                </a:lnTo>
                <a:lnTo>
                  <a:pt x="482" y="31"/>
                </a:lnTo>
                <a:lnTo>
                  <a:pt x="479" y="36"/>
                </a:lnTo>
                <a:lnTo>
                  <a:pt x="495" y="49"/>
                </a:lnTo>
                <a:lnTo>
                  <a:pt x="501" y="49"/>
                </a:lnTo>
                <a:lnTo>
                  <a:pt x="504" y="44"/>
                </a:lnTo>
                <a:lnTo>
                  <a:pt x="502" y="36"/>
                </a:lnTo>
                <a:lnTo>
                  <a:pt x="518" y="36"/>
                </a:lnTo>
                <a:lnTo>
                  <a:pt x="523" y="23"/>
                </a:lnTo>
                <a:lnTo>
                  <a:pt x="530" y="20"/>
                </a:lnTo>
                <a:lnTo>
                  <a:pt x="543" y="19"/>
                </a:lnTo>
                <a:lnTo>
                  <a:pt x="547" y="23"/>
                </a:lnTo>
                <a:lnTo>
                  <a:pt x="532" y="30"/>
                </a:lnTo>
                <a:lnTo>
                  <a:pt x="515" y="59"/>
                </a:lnTo>
                <a:lnTo>
                  <a:pt x="518" y="67"/>
                </a:lnTo>
                <a:lnTo>
                  <a:pt x="523" y="72"/>
                </a:lnTo>
                <a:lnTo>
                  <a:pt x="538" y="63"/>
                </a:lnTo>
                <a:lnTo>
                  <a:pt x="542" y="82"/>
                </a:lnTo>
                <a:lnTo>
                  <a:pt x="536" y="99"/>
                </a:lnTo>
                <a:lnTo>
                  <a:pt x="536" y="109"/>
                </a:lnTo>
                <a:lnTo>
                  <a:pt x="560" y="106"/>
                </a:lnTo>
                <a:lnTo>
                  <a:pt x="559" y="115"/>
                </a:lnTo>
                <a:lnTo>
                  <a:pt x="560" y="124"/>
                </a:lnTo>
                <a:lnTo>
                  <a:pt x="576" y="129"/>
                </a:lnTo>
                <a:lnTo>
                  <a:pt x="577" y="115"/>
                </a:lnTo>
                <a:lnTo>
                  <a:pt x="582" y="120"/>
                </a:lnTo>
                <a:lnTo>
                  <a:pt x="593" y="147"/>
                </a:lnTo>
                <a:lnTo>
                  <a:pt x="592" y="159"/>
                </a:lnTo>
                <a:lnTo>
                  <a:pt x="586" y="165"/>
                </a:lnTo>
                <a:lnTo>
                  <a:pt x="592" y="180"/>
                </a:lnTo>
                <a:lnTo>
                  <a:pt x="600" y="179"/>
                </a:lnTo>
                <a:lnTo>
                  <a:pt x="603" y="174"/>
                </a:lnTo>
                <a:lnTo>
                  <a:pt x="603" y="189"/>
                </a:lnTo>
                <a:lnTo>
                  <a:pt x="600" y="202"/>
                </a:lnTo>
                <a:lnTo>
                  <a:pt x="591" y="206"/>
                </a:lnTo>
                <a:lnTo>
                  <a:pt x="591" y="217"/>
                </a:lnTo>
                <a:lnTo>
                  <a:pt x="587" y="219"/>
                </a:lnTo>
                <a:lnTo>
                  <a:pt x="580" y="229"/>
                </a:lnTo>
                <a:lnTo>
                  <a:pt x="560" y="234"/>
                </a:lnTo>
                <a:lnTo>
                  <a:pt x="560" y="244"/>
                </a:lnTo>
                <a:lnTo>
                  <a:pt x="550" y="243"/>
                </a:lnTo>
                <a:lnTo>
                  <a:pt x="553" y="246"/>
                </a:lnTo>
                <a:lnTo>
                  <a:pt x="548" y="253"/>
                </a:lnTo>
                <a:lnTo>
                  <a:pt x="555" y="254"/>
                </a:lnTo>
                <a:lnTo>
                  <a:pt x="565" y="246"/>
                </a:lnTo>
                <a:lnTo>
                  <a:pt x="555" y="270"/>
                </a:lnTo>
                <a:lnTo>
                  <a:pt x="545" y="282"/>
                </a:lnTo>
                <a:lnTo>
                  <a:pt x="532" y="287"/>
                </a:lnTo>
                <a:lnTo>
                  <a:pt x="528" y="299"/>
                </a:lnTo>
                <a:lnTo>
                  <a:pt x="516" y="292"/>
                </a:lnTo>
                <a:lnTo>
                  <a:pt x="516" y="285"/>
                </a:lnTo>
                <a:lnTo>
                  <a:pt x="510" y="278"/>
                </a:lnTo>
                <a:lnTo>
                  <a:pt x="504" y="277"/>
                </a:lnTo>
                <a:lnTo>
                  <a:pt x="501" y="291"/>
                </a:lnTo>
                <a:lnTo>
                  <a:pt x="488" y="300"/>
                </a:lnTo>
                <a:lnTo>
                  <a:pt x="483" y="309"/>
                </a:lnTo>
                <a:lnTo>
                  <a:pt x="467" y="325"/>
                </a:lnTo>
                <a:lnTo>
                  <a:pt x="450" y="337"/>
                </a:lnTo>
                <a:lnTo>
                  <a:pt x="437" y="345"/>
                </a:lnTo>
                <a:lnTo>
                  <a:pt x="423" y="343"/>
                </a:lnTo>
                <a:lnTo>
                  <a:pt x="413" y="347"/>
                </a:lnTo>
                <a:lnTo>
                  <a:pt x="410" y="341"/>
                </a:lnTo>
                <a:lnTo>
                  <a:pt x="404" y="346"/>
                </a:lnTo>
                <a:lnTo>
                  <a:pt x="401" y="351"/>
                </a:lnTo>
                <a:lnTo>
                  <a:pt x="401" y="359"/>
                </a:lnTo>
                <a:lnTo>
                  <a:pt x="385" y="364"/>
                </a:lnTo>
                <a:lnTo>
                  <a:pt x="356" y="394"/>
                </a:lnTo>
                <a:lnTo>
                  <a:pt x="332" y="402"/>
                </a:lnTo>
                <a:lnTo>
                  <a:pt x="324" y="409"/>
                </a:lnTo>
                <a:lnTo>
                  <a:pt x="310" y="404"/>
                </a:lnTo>
                <a:lnTo>
                  <a:pt x="302" y="407"/>
                </a:lnTo>
                <a:lnTo>
                  <a:pt x="291" y="399"/>
                </a:lnTo>
                <a:lnTo>
                  <a:pt x="279" y="396"/>
                </a:lnTo>
                <a:lnTo>
                  <a:pt x="260" y="388"/>
                </a:lnTo>
                <a:lnTo>
                  <a:pt x="251" y="38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327" name="Group 222">
            <a:extLst>
              <a:ext uri="{FF2B5EF4-FFF2-40B4-BE49-F238E27FC236}">
                <a16:creationId xmlns:a16="http://schemas.microsoft.com/office/drawing/2014/main" id="{1334D263-D7A5-C5B8-C1A8-4C30EE407853}"/>
              </a:ext>
            </a:extLst>
          </p:cNvPr>
          <p:cNvGrpSpPr>
            <a:grpSpLocks noChangeAspect="1"/>
          </p:cNvGrpSpPr>
          <p:nvPr/>
        </p:nvGrpSpPr>
        <p:grpSpPr bwMode="gray">
          <a:xfrm>
            <a:off x="5912554" y="1122568"/>
            <a:ext cx="191217" cy="197556"/>
            <a:chOff x="3202" y="1036"/>
            <a:chExt cx="181" cy="187"/>
          </a:xfrm>
          <a:solidFill>
            <a:schemeClr val="bg1">
              <a:lumMod val="85000"/>
            </a:schemeClr>
          </a:solidFill>
        </p:grpSpPr>
        <p:sp>
          <p:nvSpPr>
            <p:cNvPr id="328" name="Freeform 223">
              <a:extLst>
                <a:ext uri="{FF2B5EF4-FFF2-40B4-BE49-F238E27FC236}">
                  <a16:creationId xmlns:a16="http://schemas.microsoft.com/office/drawing/2014/main" id="{23BD5682-60EE-D417-FC5E-2490510401C4}"/>
                </a:ext>
              </a:extLst>
            </p:cNvPr>
            <p:cNvSpPr>
              <a:spLocks noChangeAspect="1"/>
            </p:cNvSpPr>
            <p:nvPr/>
          </p:nvSpPr>
          <p:spPr bwMode="gray">
            <a:xfrm>
              <a:off x="3202" y="1036"/>
              <a:ext cx="118" cy="187"/>
            </a:xfrm>
            <a:custGeom>
              <a:avLst/>
              <a:gdLst/>
              <a:ahLst/>
              <a:cxnLst>
                <a:cxn ang="0">
                  <a:pos x="274" y="96"/>
                </a:cxn>
                <a:cxn ang="0">
                  <a:pos x="291" y="233"/>
                </a:cxn>
                <a:cxn ang="0">
                  <a:pos x="264" y="255"/>
                </a:cxn>
                <a:cxn ang="0">
                  <a:pos x="253" y="151"/>
                </a:cxn>
                <a:cxn ang="0">
                  <a:pos x="197" y="102"/>
                </a:cxn>
                <a:cxn ang="0">
                  <a:pos x="189" y="232"/>
                </a:cxn>
                <a:cxn ang="0">
                  <a:pos x="145" y="192"/>
                </a:cxn>
                <a:cxn ang="0">
                  <a:pos x="94" y="145"/>
                </a:cxn>
                <a:cxn ang="0">
                  <a:pos x="170" y="96"/>
                </a:cxn>
                <a:cxn ang="0">
                  <a:pos x="98" y="77"/>
                </a:cxn>
                <a:cxn ang="0">
                  <a:pos x="74" y="104"/>
                </a:cxn>
                <a:cxn ang="0">
                  <a:pos x="35" y="115"/>
                </a:cxn>
                <a:cxn ang="0">
                  <a:pos x="15" y="152"/>
                </a:cxn>
                <a:cxn ang="0">
                  <a:pos x="15" y="206"/>
                </a:cxn>
                <a:cxn ang="0">
                  <a:pos x="33" y="276"/>
                </a:cxn>
                <a:cxn ang="0">
                  <a:pos x="74" y="224"/>
                </a:cxn>
                <a:cxn ang="0">
                  <a:pos x="70" y="301"/>
                </a:cxn>
                <a:cxn ang="0">
                  <a:pos x="37" y="316"/>
                </a:cxn>
                <a:cxn ang="0">
                  <a:pos x="66" y="400"/>
                </a:cxn>
                <a:cxn ang="0">
                  <a:pos x="100" y="450"/>
                </a:cxn>
                <a:cxn ang="0">
                  <a:pos x="129" y="522"/>
                </a:cxn>
                <a:cxn ang="0">
                  <a:pos x="191" y="516"/>
                </a:cxn>
                <a:cxn ang="0">
                  <a:pos x="213" y="458"/>
                </a:cxn>
                <a:cxn ang="0">
                  <a:pos x="231" y="394"/>
                </a:cxn>
                <a:cxn ang="0">
                  <a:pos x="266" y="366"/>
                </a:cxn>
                <a:cxn ang="0">
                  <a:pos x="307" y="435"/>
                </a:cxn>
                <a:cxn ang="0">
                  <a:pos x="336" y="400"/>
                </a:cxn>
                <a:cxn ang="0">
                  <a:pos x="326" y="453"/>
                </a:cxn>
                <a:cxn ang="0">
                  <a:pos x="336" y="485"/>
                </a:cxn>
                <a:cxn ang="0">
                  <a:pos x="264" y="516"/>
                </a:cxn>
                <a:cxn ang="0">
                  <a:pos x="224" y="555"/>
                </a:cxn>
                <a:cxn ang="0">
                  <a:pos x="167" y="569"/>
                </a:cxn>
                <a:cxn ang="0">
                  <a:pos x="195" y="640"/>
                </a:cxn>
                <a:cxn ang="0">
                  <a:pos x="231" y="636"/>
                </a:cxn>
                <a:cxn ang="0">
                  <a:pos x="315" y="624"/>
                </a:cxn>
                <a:cxn ang="0">
                  <a:pos x="338" y="637"/>
                </a:cxn>
                <a:cxn ang="0">
                  <a:pos x="281" y="649"/>
                </a:cxn>
                <a:cxn ang="0">
                  <a:pos x="291" y="714"/>
                </a:cxn>
                <a:cxn ang="0">
                  <a:pos x="215" y="716"/>
                </a:cxn>
                <a:cxn ang="0">
                  <a:pos x="199" y="774"/>
                </a:cxn>
                <a:cxn ang="0">
                  <a:pos x="278" y="830"/>
                </a:cxn>
                <a:cxn ang="0">
                  <a:pos x="302" y="848"/>
                </a:cxn>
                <a:cxn ang="0">
                  <a:pos x="323" y="922"/>
                </a:cxn>
                <a:cxn ang="0">
                  <a:pos x="348" y="888"/>
                </a:cxn>
                <a:cxn ang="0">
                  <a:pos x="364" y="822"/>
                </a:cxn>
                <a:cxn ang="0">
                  <a:pos x="380" y="731"/>
                </a:cxn>
                <a:cxn ang="0">
                  <a:pos x="423" y="680"/>
                </a:cxn>
                <a:cxn ang="0">
                  <a:pos x="426" y="588"/>
                </a:cxn>
                <a:cxn ang="0">
                  <a:pos x="455" y="529"/>
                </a:cxn>
                <a:cxn ang="0">
                  <a:pos x="473" y="462"/>
                </a:cxn>
                <a:cxn ang="0">
                  <a:pos x="536" y="404"/>
                </a:cxn>
                <a:cxn ang="0">
                  <a:pos x="586" y="341"/>
                </a:cxn>
                <a:cxn ang="0">
                  <a:pos x="477" y="254"/>
                </a:cxn>
                <a:cxn ang="0">
                  <a:pos x="435" y="150"/>
                </a:cxn>
                <a:cxn ang="0">
                  <a:pos x="391" y="181"/>
                </a:cxn>
                <a:cxn ang="0">
                  <a:pos x="379" y="144"/>
                </a:cxn>
                <a:cxn ang="0">
                  <a:pos x="339" y="39"/>
                </a:cxn>
                <a:cxn ang="0">
                  <a:pos x="290" y="22"/>
                </a:cxn>
              </a:cxnLst>
              <a:rect l="0" t="0" r="r" b="b"/>
              <a:pathLst>
                <a:path w="591" h="937">
                  <a:moveTo>
                    <a:pt x="290" y="22"/>
                  </a:moveTo>
                  <a:lnTo>
                    <a:pt x="289" y="29"/>
                  </a:lnTo>
                  <a:lnTo>
                    <a:pt x="294" y="43"/>
                  </a:lnTo>
                  <a:lnTo>
                    <a:pt x="279" y="45"/>
                  </a:lnTo>
                  <a:lnTo>
                    <a:pt x="278" y="57"/>
                  </a:lnTo>
                  <a:lnTo>
                    <a:pt x="278" y="68"/>
                  </a:lnTo>
                  <a:lnTo>
                    <a:pt x="274" y="79"/>
                  </a:lnTo>
                  <a:lnTo>
                    <a:pt x="274" y="96"/>
                  </a:lnTo>
                  <a:lnTo>
                    <a:pt x="279" y="96"/>
                  </a:lnTo>
                  <a:lnTo>
                    <a:pt x="279" y="109"/>
                  </a:lnTo>
                  <a:lnTo>
                    <a:pt x="280" y="133"/>
                  </a:lnTo>
                  <a:lnTo>
                    <a:pt x="283" y="140"/>
                  </a:lnTo>
                  <a:lnTo>
                    <a:pt x="283" y="182"/>
                  </a:lnTo>
                  <a:lnTo>
                    <a:pt x="285" y="195"/>
                  </a:lnTo>
                  <a:lnTo>
                    <a:pt x="288" y="226"/>
                  </a:lnTo>
                  <a:lnTo>
                    <a:pt x="291" y="233"/>
                  </a:lnTo>
                  <a:lnTo>
                    <a:pt x="293" y="258"/>
                  </a:lnTo>
                  <a:lnTo>
                    <a:pt x="318" y="325"/>
                  </a:lnTo>
                  <a:lnTo>
                    <a:pt x="317" y="329"/>
                  </a:lnTo>
                  <a:lnTo>
                    <a:pt x="308" y="327"/>
                  </a:lnTo>
                  <a:lnTo>
                    <a:pt x="296" y="312"/>
                  </a:lnTo>
                  <a:lnTo>
                    <a:pt x="283" y="274"/>
                  </a:lnTo>
                  <a:lnTo>
                    <a:pt x="272" y="254"/>
                  </a:lnTo>
                  <a:lnTo>
                    <a:pt x="264" y="255"/>
                  </a:lnTo>
                  <a:lnTo>
                    <a:pt x="263" y="262"/>
                  </a:lnTo>
                  <a:lnTo>
                    <a:pt x="261" y="263"/>
                  </a:lnTo>
                  <a:lnTo>
                    <a:pt x="259" y="258"/>
                  </a:lnTo>
                  <a:lnTo>
                    <a:pt x="264" y="244"/>
                  </a:lnTo>
                  <a:lnTo>
                    <a:pt x="264" y="217"/>
                  </a:lnTo>
                  <a:lnTo>
                    <a:pt x="259" y="197"/>
                  </a:lnTo>
                  <a:lnTo>
                    <a:pt x="258" y="178"/>
                  </a:lnTo>
                  <a:lnTo>
                    <a:pt x="253" y="151"/>
                  </a:lnTo>
                  <a:lnTo>
                    <a:pt x="252" y="125"/>
                  </a:lnTo>
                  <a:lnTo>
                    <a:pt x="246" y="104"/>
                  </a:lnTo>
                  <a:lnTo>
                    <a:pt x="240" y="96"/>
                  </a:lnTo>
                  <a:lnTo>
                    <a:pt x="238" y="87"/>
                  </a:lnTo>
                  <a:lnTo>
                    <a:pt x="224" y="81"/>
                  </a:lnTo>
                  <a:lnTo>
                    <a:pt x="208" y="69"/>
                  </a:lnTo>
                  <a:lnTo>
                    <a:pt x="199" y="86"/>
                  </a:lnTo>
                  <a:lnTo>
                    <a:pt x="197" y="102"/>
                  </a:lnTo>
                  <a:lnTo>
                    <a:pt x="188" y="114"/>
                  </a:lnTo>
                  <a:lnTo>
                    <a:pt x="187" y="120"/>
                  </a:lnTo>
                  <a:lnTo>
                    <a:pt x="177" y="133"/>
                  </a:lnTo>
                  <a:lnTo>
                    <a:pt x="173" y="146"/>
                  </a:lnTo>
                  <a:lnTo>
                    <a:pt x="176" y="157"/>
                  </a:lnTo>
                  <a:lnTo>
                    <a:pt x="176" y="171"/>
                  </a:lnTo>
                  <a:lnTo>
                    <a:pt x="184" y="215"/>
                  </a:lnTo>
                  <a:lnTo>
                    <a:pt x="189" y="232"/>
                  </a:lnTo>
                  <a:lnTo>
                    <a:pt x="195" y="242"/>
                  </a:lnTo>
                  <a:lnTo>
                    <a:pt x="188" y="241"/>
                  </a:lnTo>
                  <a:lnTo>
                    <a:pt x="176" y="222"/>
                  </a:lnTo>
                  <a:lnTo>
                    <a:pt x="168" y="205"/>
                  </a:lnTo>
                  <a:lnTo>
                    <a:pt x="164" y="183"/>
                  </a:lnTo>
                  <a:lnTo>
                    <a:pt x="152" y="167"/>
                  </a:lnTo>
                  <a:lnTo>
                    <a:pt x="151" y="179"/>
                  </a:lnTo>
                  <a:lnTo>
                    <a:pt x="145" y="192"/>
                  </a:lnTo>
                  <a:lnTo>
                    <a:pt x="140" y="183"/>
                  </a:lnTo>
                  <a:lnTo>
                    <a:pt x="143" y="171"/>
                  </a:lnTo>
                  <a:lnTo>
                    <a:pt x="139" y="158"/>
                  </a:lnTo>
                  <a:lnTo>
                    <a:pt x="148" y="152"/>
                  </a:lnTo>
                  <a:lnTo>
                    <a:pt x="152" y="138"/>
                  </a:lnTo>
                  <a:lnTo>
                    <a:pt x="134" y="136"/>
                  </a:lnTo>
                  <a:lnTo>
                    <a:pt x="106" y="150"/>
                  </a:lnTo>
                  <a:lnTo>
                    <a:pt x="94" y="145"/>
                  </a:lnTo>
                  <a:lnTo>
                    <a:pt x="97" y="135"/>
                  </a:lnTo>
                  <a:lnTo>
                    <a:pt x="113" y="128"/>
                  </a:lnTo>
                  <a:lnTo>
                    <a:pt x="125" y="112"/>
                  </a:lnTo>
                  <a:lnTo>
                    <a:pt x="129" y="102"/>
                  </a:lnTo>
                  <a:lnTo>
                    <a:pt x="143" y="102"/>
                  </a:lnTo>
                  <a:lnTo>
                    <a:pt x="146" y="96"/>
                  </a:lnTo>
                  <a:lnTo>
                    <a:pt x="152" y="104"/>
                  </a:lnTo>
                  <a:lnTo>
                    <a:pt x="170" y="96"/>
                  </a:lnTo>
                  <a:lnTo>
                    <a:pt x="175" y="86"/>
                  </a:lnTo>
                  <a:lnTo>
                    <a:pt x="175" y="76"/>
                  </a:lnTo>
                  <a:lnTo>
                    <a:pt x="170" y="54"/>
                  </a:lnTo>
                  <a:lnTo>
                    <a:pt x="160" y="53"/>
                  </a:lnTo>
                  <a:lnTo>
                    <a:pt x="141" y="58"/>
                  </a:lnTo>
                  <a:lnTo>
                    <a:pt x="122" y="75"/>
                  </a:lnTo>
                  <a:lnTo>
                    <a:pt x="100" y="82"/>
                  </a:lnTo>
                  <a:lnTo>
                    <a:pt x="98" y="77"/>
                  </a:lnTo>
                  <a:lnTo>
                    <a:pt x="91" y="74"/>
                  </a:lnTo>
                  <a:lnTo>
                    <a:pt x="91" y="63"/>
                  </a:lnTo>
                  <a:lnTo>
                    <a:pt x="89" y="54"/>
                  </a:lnTo>
                  <a:lnTo>
                    <a:pt x="80" y="58"/>
                  </a:lnTo>
                  <a:lnTo>
                    <a:pt x="85" y="103"/>
                  </a:lnTo>
                  <a:lnTo>
                    <a:pt x="81" y="104"/>
                  </a:lnTo>
                  <a:lnTo>
                    <a:pt x="78" y="97"/>
                  </a:lnTo>
                  <a:lnTo>
                    <a:pt x="74" y="104"/>
                  </a:lnTo>
                  <a:lnTo>
                    <a:pt x="53" y="58"/>
                  </a:lnTo>
                  <a:lnTo>
                    <a:pt x="43" y="66"/>
                  </a:lnTo>
                  <a:lnTo>
                    <a:pt x="46" y="77"/>
                  </a:lnTo>
                  <a:lnTo>
                    <a:pt x="41" y="86"/>
                  </a:lnTo>
                  <a:lnTo>
                    <a:pt x="30" y="77"/>
                  </a:lnTo>
                  <a:lnTo>
                    <a:pt x="26" y="81"/>
                  </a:lnTo>
                  <a:lnTo>
                    <a:pt x="25" y="91"/>
                  </a:lnTo>
                  <a:lnTo>
                    <a:pt x="35" y="115"/>
                  </a:lnTo>
                  <a:lnTo>
                    <a:pt x="33" y="122"/>
                  </a:lnTo>
                  <a:lnTo>
                    <a:pt x="21" y="119"/>
                  </a:lnTo>
                  <a:lnTo>
                    <a:pt x="12" y="99"/>
                  </a:lnTo>
                  <a:lnTo>
                    <a:pt x="6" y="98"/>
                  </a:lnTo>
                  <a:lnTo>
                    <a:pt x="6" y="107"/>
                  </a:lnTo>
                  <a:lnTo>
                    <a:pt x="8" y="118"/>
                  </a:lnTo>
                  <a:lnTo>
                    <a:pt x="19" y="140"/>
                  </a:lnTo>
                  <a:lnTo>
                    <a:pt x="15" y="152"/>
                  </a:lnTo>
                  <a:lnTo>
                    <a:pt x="8" y="146"/>
                  </a:lnTo>
                  <a:lnTo>
                    <a:pt x="0" y="150"/>
                  </a:lnTo>
                  <a:lnTo>
                    <a:pt x="1" y="158"/>
                  </a:lnTo>
                  <a:lnTo>
                    <a:pt x="6" y="163"/>
                  </a:lnTo>
                  <a:lnTo>
                    <a:pt x="8" y="176"/>
                  </a:lnTo>
                  <a:lnTo>
                    <a:pt x="8" y="201"/>
                  </a:lnTo>
                  <a:lnTo>
                    <a:pt x="9" y="215"/>
                  </a:lnTo>
                  <a:lnTo>
                    <a:pt x="15" y="206"/>
                  </a:lnTo>
                  <a:lnTo>
                    <a:pt x="16" y="217"/>
                  </a:lnTo>
                  <a:lnTo>
                    <a:pt x="17" y="236"/>
                  </a:lnTo>
                  <a:lnTo>
                    <a:pt x="17" y="220"/>
                  </a:lnTo>
                  <a:lnTo>
                    <a:pt x="24" y="236"/>
                  </a:lnTo>
                  <a:lnTo>
                    <a:pt x="25" y="248"/>
                  </a:lnTo>
                  <a:lnTo>
                    <a:pt x="27" y="254"/>
                  </a:lnTo>
                  <a:lnTo>
                    <a:pt x="27" y="271"/>
                  </a:lnTo>
                  <a:lnTo>
                    <a:pt x="33" y="276"/>
                  </a:lnTo>
                  <a:lnTo>
                    <a:pt x="43" y="270"/>
                  </a:lnTo>
                  <a:lnTo>
                    <a:pt x="53" y="244"/>
                  </a:lnTo>
                  <a:lnTo>
                    <a:pt x="38" y="225"/>
                  </a:lnTo>
                  <a:lnTo>
                    <a:pt x="55" y="228"/>
                  </a:lnTo>
                  <a:lnTo>
                    <a:pt x="60" y="238"/>
                  </a:lnTo>
                  <a:lnTo>
                    <a:pt x="62" y="233"/>
                  </a:lnTo>
                  <a:lnTo>
                    <a:pt x="66" y="226"/>
                  </a:lnTo>
                  <a:lnTo>
                    <a:pt x="74" y="224"/>
                  </a:lnTo>
                  <a:lnTo>
                    <a:pt x="71" y="238"/>
                  </a:lnTo>
                  <a:lnTo>
                    <a:pt x="73" y="246"/>
                  </a:lnTo>
                  <a:lnTo>
                    <a:pt x="65" y="253"/>
                  </a:lnTo>
                  <a:lnTo>
                    <a:pt x="63" y="264"/>
                  </a:lnTo>
                  <a:lnTo>
                    <a:pt x="65" y="274"/>
                  </a:lnTo>
                  <a:lnTo>
                    <a:pt x="57" y="279"/>
                  </a:lnTo>
                  <a:lnTo>
                    <a:pt x="54" y="291"/>
                  </a:lnTo>
                  <a:lnTo>
                    <a:pt x="70" y="301"/>
                  </a:lnTo>
                  <a:lnTo>
                    <a:pt x="71" y="313"/>
                  </a:lnTo>
                  <a:lnTo>
                    <a:pt x="80" y="318"/>
                  </a:lnTo>
                  <a:lnTo>
                    <a:pt x="91" y="312"/>
                  </a:lnTo>
                  <a:lnTo>
                    <a:pt x="96" y="325"/>
                  </a:lnTo>
                  <a:lnTo>
                    <a:pt x="94" y="335"/>
                  </a:lnTo>
                  <a:lnTo>
                    <a:pt x="55" y="325"/>
                  </a:lnTo>
                  <a:lnTo>
                    <a:pt x="49" y="314"/>
                  </a:lnTo>
                  <a:lnTo>
                    <a:pt x="37" y="316"/>
                  </a:lnTo>
                  <a:lnTo>
                    <a:pt x="43" y="327"/>
                  </a:lnTo>
                  <a:lnTo>
                    <a:pt x="62" y="348"/>
                  </a:lnTo>
                  <a:lnTo>
                    <a:pt x="71" y="351"/>
                  </a:lnTo>
                  <a:lnTo>
                    <a:pt x="68" y="359"/>
                  </a:lnTo>
                  <a:lnTo>
                    <a:pt x="59" y="360"/>
                  </a:lnTo>
                  <a:lnTo>
                    <a:pt x="54" y="381"/>
                  </a:lnTo>
                  <a:lnTo>
                    <a:pt x="68" y="392"/>
                  </a:lnTo>
                  <a:lnTo>
                    <a:pt x="66" y="400"/>
                  </a:lnTo>
                  <a:lnTo>
                    <a:pt x="73" y="407"/>
                  </a:lnTo>
                  <a:lnTo>
                    <a:pt x="75" y="414"/>
                  </a:lnTo>
                  <a:lnTo>
                    <a:pt x="111" y="435"/>
                  </a:lnTo>
                  <a:lnTo>
                    <a:pt x="128" y="435"/>
                  </a:lnTo>
                  <a:lnTo>
                    <a:pt x="138" y="427"/>
                  </a:lnTo>
                  <a:lnTo>
                    <a:pt x="137" y="441"/>
                  </a:lnTo>
                  <a:lnTo>
                    <a:pt x="127" y="447"/>
                  </a:lnTo>
                  <a:lnTo>
                    <a:pt x="100" y="450"/>
                  </a:lnTo>
                  <a:lnTo>
                    <a:pt x="97" y="457"/>
                  </a:lnTo>
                  <a:lnTo>
                    <a:pt x="106" y="469"/>
                  </a:lnTo>
                  <a:lnTo>
                    <a:pt x="108" y="481"/>
                  </a:lnTo>
                  <a:lnTo>
                    <a:pt x="121" y="486"/>
                  </a:lnTo>
                  <a:lnTo>
                    <a:pt x="128" y="483"/>
                  </a:lnTo>
                  <a:lnTo>
                    <a:pt x="130" y="501"/>
                  </a:lnTo>
                  <a:lnTo>
                    <a:pt x="124" y="509"/>
                  </a:lnTo>
                  <a:lnTo>
                    <a:pt x="129" y="522"/>
                  </a:lnTo>
                  <a:lnTo>
                    <a:pt x="132" y="517"/>
                  </a:lnTo>
                  <a:lnTo>
                    <a:pt x="148" y="526"/>
                  </a:lnTo>
                  <a:lnTo>
                    <a:pt x="152" y="518"/>
                  </a:lnTo>
                  <a:lnTo>
                    <a:pt x="156" y="527"/>
                  </a:lnTo>
                  <a:lnTo>
                    <a:pt x="160" y="522"/>
                  </a:lnTo>
                  <a:lnTo>
                    <a:pt x="173" y="527"/>
                  </a:lnTo>
                  <a:lnTo>
                    <a:pt x="177" y="516"/>
                  </a:lnTo>
                  <a:lnTo>
                    <a:pt x="191" y="516"/>
                  </a:lnTo>
                  <a:lnTo>
                    <a:pt x="193" y="501"/>
                  </a:lnTo>
                  <a:lnTo>
                    <a:pt x="192" y="495"/>
                  </a:lnTo>
                  <a:lnTo>
                    <a:pt x="198" y="479"/>
                  </a:lnTo>
                  <a:lnTo>
                    <a:pt x="208" y="477"/>
                  </a:lnTo>
                  <a:lnTo>
                    <a:pt x="215" y="483"/>
                  </a:lnTo>
                  <a:lnTo>
                    <a:pt x="221" y="478"/>
                  </a:lnTo>
                  <a:lnTo>
                    <a:pt x="218" y="466"/>
                  </a:lnTo>
                  <a:lnTo>
                    <a:pt x="213" y="458"/>
                  </a:lnTo>
                  <a:lnTo>
                    <a:pt x="205" y="457"/>
                  </a:lnTo>
                  <a:lnTo>
                    <a:pt x="210" y="443"/>
                  </a:lnTo>
                  <a:lnTo>
                    <a:pt x="211" y="414"/>
                  </a:lnTo>
                  <a:lnTo>
                    <a:pt x="214" y="396"/>
                  </a:lnTo>
                  <a:lnTo>
                    <a:pt x="218" y="386"/>
                  </a:lnTo>
                  <a:lnTo>
                    <a:pt x="224" y="381"/>
                  </a:lnTo>
                  <a:lnTo>
                    <a:pt x="230" y="382"/>
                  </a:lnTo>
                  <a:lnTo>
                    <a:pt x="231" y="394"/>
                  </a:lnTo>
                  <a:lnTo>
                    <a:pt x="230" y="404"/>
                  </a:lnTo>
                  <a:lnTo>
                    <a:pt x="235" y="416"/>
                  </a:lnTo>
                  <a:lnTo>
                    <a:pt x="241" y="416"/>
                  </a:lnTo>
                  <a:lnTo>
                    <a:pt x="250" y="399"/>
                  </a:lnTo>
                  <a:lnTo>
                    <a:pt x="250" y="388"/>
                  </a:lnTo>
                  <a:lnTo>
                    <a:pt x="252" y="368"/>
                  </a:lnTo>
                  <a:lnTo>
                    <a:pt x="261" y="353"/>
                  </a:lnTo>
                  <a:lnTo>
                    <a:pt x="266" y="366"/>
                  </a:lnTo>
                  <a:lnTo>
                    <a:pt x="267" y="382"/>
                  </a:lnTo>
                  <a:lnTo>
                    <a:pt x="253" y="421"/>
                  </a:lnTo>
                  <a:lnTo>
                    <a:pt x="257" y="446"/>
                  </a:lnTo>
                  <a:lnTo>
                    <a:pt x="264" y="452"/>
                  </a:lnTo>
                  <a:lnTo>
                    <a:pt x="270" y="462"/>
                  </a:lnTo>
                  <a:lnTo>
                    <a:pt x="296" y="450"/>
                  </a:lnTo>
                  <a:lnTo>
                    <a:pt x="299" y="439"/>
                  </a:lnTo>
                  <a:lnTo>
                    <a:pt x="307" y="435"/>
                  </a:lnTo>
                  <a:lnTo>
                    <a:pt x="313" y="424"/>
                  </a:lnTo>
                  <a:lnTo>
                    <a:pt x="315" y="409"/>
                  </a:lnTo>
                  <a:lnTo>
                    <a:pt x="313" y="396"/>
                  </a:lnTo>
                  <a:lnTo>
                    <a:pt x="322" y="389"/>
                  </a:lnTo>
                  <a:lnTo>
                    <a:pt x="326" y="381"/>
                  </a:lnTo>
                  <a:lnTo>
                    <a:pt x="329" y="383"/>
                  </a:lnTo>
                  <a:lnTo>
                    <a:pt x="331" y="398"/>
                  </a:lnTo>
                  <a:lnTo>
                    <a:pt x="336" y="400"/>
                  </a:lnTo>
                  <a:lnTo>
                    <a:pt x="327" y="419"/>
                  </a:lnTo>
                  <a:lnTo>
                    <a:pt x="320" y="425"/>
                  </a:lnTo>
                  <a:lnTo>
                    <a:pt x="318" y="437"/>
                  </a:lnTo>
                  <a:lnTo>
                    <a:pt x="315" y="443"/>
                  </a:lnTo>
                  <a:lnTo>
                    <a:pt x="313" y="453"/>
                  </a:lnTo>
                  <a:lnTo>
                    <a:pt x="316" y="462"/>
                  </a:lnTo>
                  <a:lnTo>
                    <a:pt x="322" y="464"/>
                  </a:lnTo>
                  <a:lnTo>
                    <a:pt x="326" y="453"/>
                  </a:lnTo>
                  <a:lnTo>
                    <a:pt x="334" y="470"/>
                  </a:lnTo>
                  <a:lnTo>
                    <a:pt x="342" y="474"/>
                  </a:lnTo>
                  <a:lnTo>
                    <a:pt x="364" y="461"/>
                  </a:lnTo>
                  <a:lnTo>
                    <a:pt x="367" y="467"/>
                  </a:lnTo>
                  <a:lnTo>
                    <a:pt x="363" y="473"/>
                  </a:lnTo>
                  <a:lnTo>
                    <a:pt x="350" y="474"/>
                  </a:lnTo>
                  <a:lnTo>
                    <a:pt x="347" y="481"/>
                  </a:lnTo>
                  <a:lnTo>
                    <a:pt x="336" y="485"/>
                  </a:lnTo>
                  <a:lnTo>
                    <a:pt x="334" y="491"/>
                  </a:lnTo>
                  <a:lnTo>
                    <a:pt x="316" y="491"/>
                  </a:lnTo>
                  <a:lnTo>
                    <a:pt x="306" y="483"/>
                  </a:lnTo>
                  <a:lnTo>
                    <a:pt x="284" y="485"/>
                  </a:lnTo>
                  <a:lnTo>
                    <a:pt x="268" y="500"/>
                  </a:lnTo>
                  <a:lnTo>
                    <a:pt x="275" y="516"/>
                  </a:lnTo>
                  <a:lnTo>
                    <a:pt x="272" y="524"/>
                  </a:lnTo>
                  <a:lnTo>
                    <a:pt x="264" y="516"/>
                  </a:lnTo>
                  <a:lnTo>
                    <a:pt x="257" y="516"/>
                  </a:lnTo>
                  <a:lnTo>
                    <a:pt x="253" y="526"/>
                  </a:lnTo>
                  <a:lnTo>
                    <a:pt x="247" y="528"/>
                  </a:lnTo>
                  <a:lnTo>
                    <a:pt x="243" y="538"/>
                  </a:lnTo>
                  <a:lnTo>
                    <a:pt x="240" y="540"/>
                  </a:lnTo>
                  <a:lnTo>
                    <a:pt x="240" y="556"/>
                  </a:lnTo>
                  <a:lnTo>
                    <a:pt x="230" y="559"/>
                  </a:lnTo>
                  <a:lnTo>
                    <a:pt x="224" y="555"/>
                  </a:lnTo>
                  <a:lnTo>
                    <a:pt x="193" y="563"/>
                  </a:lnTo>
                  <a:lnTo>
                    <a:pt x="192" y="570"/>
                  </a:lnTo>
                  <a:lnTo>
                    <a:pt x="198" y="581"/>
                  </a:lnTo>
                  <a:lnTo>
                    <a:pt x="194" y="590"/>
                  </a:lnTo>
                  <a:lnTo>
                    <a:pt x="187" y="586"/>
                  </a:lnTo>
                  <a:lnTo>
                    <a:pt x="183" y="572"/>
                  </a:lnTo>
                  <a:lnTo>
                    <a:pt x="178" y="565"/>
                  </a:lnTo>
                  <a:lnTo>
                    <a:pt x="167" y="569"/>
                  </a:lnTo>
                  <a:lnTo>
                    <a:pt x="164" y="575"/>
                  </a:lnTo>
                  <a:lnTo>
                    <a:pt x="165" y="609"/>
                  </a:lnTo>
                  <a:lnTo>
                    <a:pt x="172" y="635"/>
                  </a:lnTo>
                  <a:lnTo>
                    <a:pt x="170" y="642"/>
                  </a:lnTo>
                  <a:lnTo>
                    <a:pt x="170" y="649"/>
                  </a:lnTo>
                  <a:lnTo>
                    <a:pt x="176" y="652"/>
                  </a:lnTo>
                  <a:lnTo>
                    <a:pt x="186" y="652"/>
                  </a:lnTo>
                  <a:lnTo>
                    <a:pt x="195" y="640"/>
                  </a:lnTo>
                  <a:lnTo>
                    <a:pt x="200" y="646"/>
                  </a:lnTo>
                  <a:lnTo>
                    <a:pt x="208" y="646"/>
                  </a:lnTo>
                  <a:lnTo>
                    <a:pt x="216" y="645"/>
                  </a:lnTo>
                  <a:lnTo>
                    <a:pt x="216" y="639"/>
                  </a:lnTo>
                  <a:lnTo>
                    <a:pt x="221" y="637"/>
                  </a:lnTo>
                  <a:lnTo>
                    <a:pt x="223" y="646"/>
                  </a:lnTo>
                  <a:lnTo>
                    <a:pt x="229" y="645"/>
                  </a:lnTo>
                  <a:lnTo>
                    <a:pt x="231" y="636"/>
                  </a:lnTo>
                  <a:lnTo>
                    <a:pt x="235" y="641"/>
                  </a:lnTo>
                  <a:lnTo>
                    <a:pt x="251" y="636"/>
                  </a:lnTo>
                  <a:lnTo>
                    <a:pt x="261" y="624"/>
                  </a:lnTo>
                  <a:lnTo>
                    <a:pt x="267" y="622"/>
                  </a:lnTo>
                  <a:lnTo>
                    <a:pt x="277" y="623"/>
                  </a:lnTo>
                  <a:lnTo>
                    <a:pt x="281" y="629"/>
                  </a:lnTo>
                  <a:lnTo>
                    <a:pt x="306" y="622"/>
                  </a:lnTo>
                  <a:lnTo>
                    <a:pt x="315" y="624"/>
                  </a:lnTo>
                  <a:lnTo>
                    <a:pt x="327" y="617"/>
                  </a:lnTo>
                  <a:lnTo>
                    <a:pt x="329" y="606"/>
                  </a:lnTo>
                  <a:lnTo>
                    <a:pt x="339" y="603"/>
                  </a:lnTo>
                  <a:lnTo>
                    <a:pt x="340" y="613"/>
                  </a:lnTo>
                  <a:lnTo>
                    <a:pt x="336" y="612"/>
                  </a:lnTo>
                  <a:lnTo>
                    <a:pt x="340" y="619"/>
                  </a:lnTo>
                  <a:lnTo>
                    <a:pt x="343" y="634"/>
                  </a:lnTo>
                  <a:lnTo>
                    <a:pt x="338" y="637"/>
                  </a:lnTo>
                  <a:lnTo>
                    <a:pt x="323" y="633"/>
                  </a:lnTo>
                  <a:lnTo>
                    <a:pt x="316" y="639"/>
                  </a:lnTo>
                  <a:lnTo>
                    <a:pt x="311" y="629"/>
                  </a:lnTo>
                  <a:lnTo>
                    <a:pt x="308" y="641"/>
                  </a:lnTo>
                  <a:lnTo>
                    <a:pt x="296" y="641"/>
                  </a:lnTo>
                  <a:lnTo>
                    <a:pt x="296" y="647"/>
                  </a:lnTo>
                  <a:lnTo>
                    <a:pt x="286" y="652"/>
                  </a:lnTo>
                  <a:lnTo>
                    <a:pt x="281" y="649"/>
                  </a:lnTo>
                  <a:lnTo>
                    <a:pt x="270" y="651"/>
                  </a:lnTo>
                  <a:lnTo>
                    <a:pt x="237" y="668"/>
                  </a:lnTo>
                  <a:lnTo>
                    <a:pt x="229" y="668"/>
                  </a:lnTo>
                  <a:lnTo>
                    <a:pt x="231" y="676"/>
                  </a:lnTo>
                  <a:lnTo>
                    <a:pt x="240" y="684"/>
                  </a:lnTo>
                  <a:lnTo>
                    <a:pt x="286" y="694"/>
                  </a:lnTo>
                  <a:lnTo>
                    <a:pt x="293" y="706"/>
                  </a:lnTo>
                  <a:lnTo>
                    <a:pt x="291" y="714"/>
                  </a:lnTo>
                  <a:lnTo>
                    <a:pt x="261" y="705"/>
                  </a:lnTo>
                  <a:lnTo>
                    <a:pt x="258" y="701"/>
                  </a:lnTo>
                  <a:lnTo>
                    <a:pt x="246" y="705"/>
                  </a:lnTo>
                  <a:lnTo>
                    <a:pt x="236" y="699"/>
                  </a:lnTo>
                  <a:lnTo>
                    <a:pt x="225" y="700"/>
                  </a:lnTo>
                  <a:lnTo>
                    <a:pt x="225" y="708"/>
                  </a:lnTo>
                  <a:lnTo>
                    <a:pt x="223" y="715"/>
                  </a:lnTo>
                  <a:lnTo>
                    <a:pt x="215" y="716"/>
                  </a:lnTo>
                  <a:lnTo>
                    <a:pt x="211" y="694"/>
                  </a:lnTo>
                  <a:lnTo>
                    <a:pt x="198" y="690"/>
                  </a:lnTo>
                  <a:lnTo>
                    <a:pt x="183" y="706"/>
                  </a:lnTo>
                  <a:lnTo>
                    <a:pt x="188" y="722"/>
                  </a:lnTo>
                  <a:lnTo>
                    <a:pt x="183" y="738"/>
                  </a:lnTo>
                  <a:lnTo>
                    <a:pt x="191" y="753"/>
                  </a:lnTo>
                  <a:lnTo>
                    <a:pt x="195" y="771"/>
                  </a:lnTo>
                  <a:lnTo>
                    <a:pt x="199" y="774"/>
                  </a:lnTo>
                  <a:lnTo>
                    <a:pt x="205" y="792"/>
                  </a:lnTo>
                  <a:lnTo>
                    <a:pt x="236" y="807"/>
                  </a:lnTo>
                  <a:lnTo>
                    <a:pt x="241" y="806"/>
                  </a:lnTo>
                  <a:lnTo>
                    <a:pt x="248" y="817"/>
                  </a:lnTo>
                  <a:lnTo>
                    <a:pt x="248" y="829"/>
                  </a:lnTo>
                  <a:lnTo>
                    <a:pt x="254" y="833"/>
                  </a:lnTo>
                  <a:lnTo>
                    <a:pt x="270" y="834"/>
                  </a:lnTo>
                  <a:lnTo>
                    <a:pt x="278" y="830"/>
                  </a:lnTo>
                  <a:lnTo>
                    <a:pt x="283" y="833"/>
                  </a:lnTo>
                  <a:lnTo>
                    <a:pt x="288" y="829"/>
                  </a:lnTo>
                  <a:lnTo>
                    <a:pt x="300" y="828"/>
                  </a:lnTo>
                  <a:lnTo>
                    <a:pt x="306" y="835"/>
                  </a:lnTo>
                  <a:lnTo>
                    <a:pt x="312" y="834"/>
                  </a:lnTo>
                  <a:lnTo>
                    <a:pt x="312" y="841"/>
                  </a:lnTo>
                  <a:lnTo>
                    <a:pt x="304" y="856"/>
                  </a:lnTo>
                  <a:lnTo>
                    <a:pt x="302" y="848"/>
                  </a:lnTo>
                  <a:lnTo>
                    <a:pt x="288" y="849"/>
                  </a:lnTo>
                  <a:lnTo>
                    <a:pt x="270" y="859"/>
                  </a:lnTo>
                  <a:lnTo>
                    <a:pt x="270" y="868"/>
                  </a:lnTo>
                  <a:lnTo>
                    <a:pt x="308" y="904"/>
                  </a:lnTo>
                  <a:lnTo>
                    <a:pt x="311" y="911"/>
                  </a:lnTo>
                  <a:lnTo>
                    <a:pt x="311" y="936"/>
                  </a:lnTo>
                  <a:lnTo>
                    <a:pt x="316" y="935"/>
                  </a:lnTo>
                  <a:lnTo>
                    <a:pt x="323" y="922"/>
                  </a:lnTo>
                  <a:lnTo>
                    <a:pt x="323" y="930"/>
                  </a:lnTo>
                  <a:lnTo>
                    <a:pt x="329" y="937"/>
                  </a:lnTo>
                  <a:lnTo>
                    <a:pt x="338" y="936"/>
                  </a:lnTo>
                  <a:lnTo>
                    <a:pt x="349" y="925"/>
                  </a:lnTo>
                  <a:lnTo>
                    <a:pt x="350" y="910"/>
                  </a:lnTo>
                  <a:lnTo>
                    <a:pt x="354" y="908"/>
                  </a:lnTo>
                  <a:lnTo>
                    <a:pt x="353" y="900"/>
                  </a:lnTo>
                  <a:lnTo>
                    <a:pt x="348" y="888"/>
                  </a:lnTo>
                  <a:lnTo>
                    <a:pt x="351" y="878"/>
                  </a:lnTo>
                  <a:lnTo>
                    <a:pt x="349" y="873"/>
                  </a:lnTo>
                  <a:lnTo>
                    <a:pt x="351" y="866"/>
                  </a:lnTo>
                  <a:lnTo>
                    <a:pt x="363" y="855"/>
                  </a:lnTo>
                  <a:lnTo>
                    <a:pt x="367" y="840"/>
                  </a:lnTo>
                  <a:lnTo>
                    <a:pt x="365" y="839"/>
                  </a:lnTo>
                  <a:lnTo>
                    <a:pt x="369" y="832"/>
                  </a:lnTo>
                  <a:lnTo>
                    <a:pt x="364" y="822"/>
                  </a:lnTo>
                  <a:lnTo>
                    <a:pt x="370" y="802"/>
                  </a:lnTo>
                  <a:lnTo>
                    <a:pt x="367" y="792"/>
                  </a:lnTo>
                  <a:lnTo>
                    <a:pt x="367" y="771"/>
                  </a:lnTo>
                  <a:lnTo>
                    <a:pt x="370" y="762"/>
                  </a:lnTo>
                  <a:lnTo>
                    <a:pt x="381" y="742"/>
                  </a:lnTo>
                  <a:lnTo>
                    <a:pt x="392" y="741"/>
                  </a:lnTo>
                  <a:lnTo>
                    <a:pt x="387" y="728"/>
                  </a:lnTo>
                  <a:lnTo>
                    <a:pt x="380" y="731"/>
                  </a:lnTo>
                  <a:lnTo>
                    <a:pt x="379" y="722"/>
                  </a:lnTo>
                  <a:lnTo>
                    <a:pt x="406" y="710"/>
                  </a:lnTo>
                  <a:lnTo>
                    <a:pt x="413" y="715"/>
                  </a:lnTo>
                  <a:lnTo>
                    <a:pt x="417" y="714"/>
                  </a:lnTo>
                  <a:lnTo>
                    <a:pt x="417" y="704"/>
                  </a:lnTo>
                  <a:lnTo>
                    <a:pt x="420" y="698"/>
                  </a:lnTo>
                  <a:lnTo>
                    <a:pt x="420" y="688"/>
                  </a:lnTo>
                  <a:lnTo>
                    <a:pt x="423" y="680"/>
                  </a:lnTo>
                  <a:lnTo>
                    <a:pt x="425" y="669"/>
                  </a:lnTo>
                  <a:lnTo>
                    <a:pt x="425" y="661"/>
                  </a:lnTo>
                  <a:lnTo>
                    <a:pt x="423" y="662"/>
                  </a:lnTo>
                  <a:lnTo>
                    <a:pt x="424" y="646"/>
                  </a:lnTo>
                  <a:lnTo>
                    <a:pt x="429" y="626"/>
                  </a:lnTo>
                  <a:lnTo>
                    <a:pt x="426" y="620"/>
                  </a:lnTo>
                  <a:lnTo>
                    <a:pt x="425" y="607"/>
                  </a:lnTo>
                  <a:lnTo>
                    <a:pt x="426" y="588"/>
                  </a:lnTo>
                  <a:lnTo>
                    <a:pt x="425" y="583"/>
                  </a:lnTo>
                  <a:lnTo>
                    <a:pt x="425" y="576"/>
                  </a:lnTo>
                  <a:lnTo>
                    <a:pt x="440" y="570"/>
                  </a:lnTo>
                  <a:lnTo>
                    <a:pt x="451" y="577"/>
                  </a:lnTo>
                  <a:lnTo>
                    <a:pt x="455" y="575"/>
                  </a:lnTo>
                  <a:lnTo>
                    <a:pt x="456" y="563"/>
                  </a:lnTo>
                  <a:lnTo>
                    <a:pt x="455" y="552"/>
                  </a:lnTo>
                  <a:lnTo>
                    <a:pt x="455" y="529"/>
                  </a:lnTo>
                  <a:lnTo>
                    <a:pt x="460" y="522"/>
                  </a:lnTo>
                  <a:lnTo>
                    <a:pt x="457" y="511"/>
                  </a:lnTo>
                  <a:lnTo>
                    <a:pt x="461" y="510"/>
                  </a:lnTo>
                  <a:lnTo>
                    <a:pt x="458" y="502"/>
                  </a:lnTo>
                  <a:lnTo>
                    <a:pt x="460" y="491"/>
                  </a:lnTo>
                  <a:lnTo>
                    <a:pt x="460" y="477"/>
                  </a:lnTo>
                  <a:lnTo>
                    <a:pt x="457" y="464"/>
                  </a:lnTo>
                  <a:lnTo>
                    <a:pt x="473" y="462"/>
                  </a:lnTo>
                  <a:lnTo>
                    <a:pt x="477" y="453"/>
                  </a:lnTo>
                  <a:lnTo>
                    <a:pt x="485" y="453"/>
                  </a:lnTo>
                  <a:lnTo>
                    <a:pt x="489" y="432"/>
                  </a:lnTo>
                  <a:lnTo>
                    <a:pt x="485" y="424"/>
                  </a:lnTo>
                  <a:lnTo>
                    <a:pt x="498" y="420"/>
                  </a:lnTo>
                  <a:lnTo>
                    <a:pt x="508" y="423"/>
                  </a:lnTo>
                  <a:lnTo>
                    <a:pt x="521" y="404"/>
                  </a:lnTo>
                  <a:lnTo>
                    <a:pt x="536" y="404"/>
                  </a:lnTo>
                  <a:lnTo>
                    <a:pt x="552" y="392"/>
                  </a:lnTo>
                  <a:lnTo>
                    <a:pt x="570" y="399"/>
                  </a:lnTo>
                  <a:lnTo>
                    <a:pt x="581" y="398"/>
                  </a:lnTo>
                  <a:lnTo>
                    <a:pt x="585" y="392"/>
                  </a:lnTo>
                  <a:lnTo>
                    <a:pt x="591" y="371"/>
                  </a:lnTo>
                  <a:lnTo>
                    <a:pt x="589" y="354"/>
                  </a:lnTo>
                  <a:lnTo>
                    <a:pt x="590" y="345"/>
                  </a:lnTo>
                  <a:lnTo>
                    <a:pt x="586" y="341"/>
                  </a:lnTo>
                  <a:lnTo>
                    <a:pt x="570" y="341"/>
                  </a:lnTo>
                  <a:lnTo>
                    <a:pt x="531" y="327"/>
                  </a:lnTo>
                  <a:lnTo>
                    <a:pt x="525" y="314"/>
                  </a:lnTo>
                  <a:lnTo>
                    <a:pt x="503" y="305"/>
                  </a:lnTo>
                  <a:lnTo>
                    <a:pt x="495" y="283"/>
                  </a:lnTo>
                  <a:lnTo>
                    <a:pt x="492" y="267"/>
                  </a:lnTo>
                  <a:lnTo>
                    <a:pt x="484" y="264"/>
                  </a:lnTo>
                  <a:lnTo>
                    <a:pt x="477" y="254"/>
                  </a:lnTo>
                  <a:lnTo>
                    <a:pt x="444" y="252"/>
                  </a:lnTo>
                  <a:lnTo>
                    <a:pt x="441" y="231"/>
                  </a:lnTo>
                  <a:lnTo>
                    <a:pt x="445" y="217"/>
                  </a:lnTo>
                  <a:lnTo>
                    <a:pt x="445" y="210"/>
                  </a:lnTo>
                  <a:lnTo>
                    <a:pt x="447" y="204"/>
                  </a:lnTo>
                  <a:lnTo>
                    <a:pt x="449" y="192"/>
                  </a:lnTo>
                  <a:lnTo>
                    <a:pt x="440" y="172"/>
                  </a:lnTo>
                  <a:lnTo>
                    <a:pt x="435" y="150"/>
                  </a:lnTo>
                  <a:lnTo>
                    <a:pt x="426" y="133"/>
                  </a:lnTo>
                  <a:lnTo>
                    <a:pt x="417" y="133"/>
                  </a:lnTo>
                  <a:lnTo>
                    <a:pt x="413" y="123"/>
                  </a:lnTo>
                  <a:lnTo>
                    <a:pt x="408" y="128"/>
                  </a:lnTo>
                  <a:lnTo>
                    <a:pt x="401" y="145"/>
                  </a:lnTo>
                  <a:lnTo>
                    <a:pt x="401" y="157"/>
                  </a:lnTo>
                  <a:lnTo>
                    <a:pt x="404" y="167"/>
                  </a:lnTo>
                  <a:lnTo>
                    <a:pt x="391" y="181"/>
                  </a:lnTo>
                  <a:lnTo>
                    <a:pt x="379" y="204"/>
                  </a:lnTo>
                  <a:lnTo>
                    <a:pt x="377" y="195"/>
                  </a:lnTo>
                  <a:lnTo>
                    <a:pt x="382" y="188"/>
                  </a:lnTo>
                  <a:lnTo>
                    <a:pt x="386" y="171"/>
                  </a:lnTo>
                  <a:lnTo>
                    <a:pt x="382" y="155"/>
                  </a:lnTo>
                  <a:lnTo>
                    <a:pt x="379" y="150"/>
                  </a:lnTo>
                  <a:lnTo>
                    <a:pt x="376" y="152"/>
                  </a:lnTo>
                  <a:lnTo>
                    <a:pt x="379" y="144"/>
                  </a:lnTo>
                  <a:lnTo>
                    <a:pt x="385" y="136"/>
                  </a:lnTo>
                  <a:lnTo>
                    <a:pt x="390" y="106"/>
                  </a:lnTo>
                  <a:lnTo>
                    <a:pt x="394" y="101"/>
                  </a:lnTo>
                  <a:lnTo>
                    <a:pt x="397" y="81"/>
                  </a:lnTo>
                  <a:lnTo>
                    <a:pt x="385" y="60"/>
                  </a:lnTo>
                  <a:lnTo>
                    <a:pt x="350" y="22"/>
                  </a:lnTo>
                  <a:lnTo>
                    <a:pt x="337" y="29"/>
                  </a:lnTo>
                  <a:lnTo>
                    <a:pt x="339" y="39"/>
                  </a:lnTo>
                  <a:lnTo>
                    <a:pt x="339" y="47"/>
                  </a:lnTo>
                  <a:lnTo>
                    <a:pt x="329" y="41"/>
                  </a:lnTo>
                  <a:lnTo>
                    <a:pt x="324" y="43"/>
                  </a:lnTo>
                  <a:lnTo>
                    <a:pt x="324" y="14"/>
                  </a:lnTo>
                  <a:lnTo>
                    <a:pt x="323" y="0"/>
                  </a:lnTo>
                  <a:lnTo>
                    <a:pt x="293" y="0"/>
                  </a:lnTo>
                  <a:lnTo>
                    <a:pt x="293" y="0"/>
                  </a:lnTo>
                  <a:lnTo>
                    <a:pt x="290" y="22"/>
                  </a:lnTo>
                  <a:close/>
                </a:path>
              </a:pathLst>
            </a:custGeom>
            <a:grpFill/>
            <a:ln w="6350" cmpd="sng">
              <a:solidFill>
                <a:schemeClr val="bg1"/>
              </a:solidFill>
              <a:prstDash val="solid"/>
              <a:round/>
              <a:headEnd/>
              <a:tailEnd/>
            </a:ln>
          </p:spPr>
          <p:txBody>
            <a:bodyPr/>
            <a:lstStyle/>
            <a:p>
              <a:endParaRPr lang="en-US" sz="2156"/>
            </a:p>
          </p:txBody>
        </p:sp>
        <p:sp>
          <p:nvSpPr>
            <p:cNvPr id="329" name="Freeform 224">
              <a:extLst>
                <a:ext uri="{FF2B5EF4-FFF2-40B4-BE49-F238E27FC236}">
                  <a16:creationId xmlns:a16="http://schemas.microsoft.com/office/drawing/2014/main" id="{BFEC804C-E5E7-7D30-49D7-1A51A3BBF454}"/>
                </a:ext>
              </a:extLst>
            </p:cNvPr>
            <p:cNvSpPr>
              <a:spLocks noChangeAspect="1"/>
            </p:cNvSpPr>
            <p:nvPr/>
          </p:nvSpPr>
          <p:spPr bwMode="gray">
            <a:xfrm>
              <a:off x="3306" y="1118"/>
              <a:ext cx="25" cy="23"/>
            </a:xfrm>
            <a:custGeom>
              <a:avLst/>
              <a:gdLst/>
              <a:ahLst/>
              <a:cxnLst>
                <a:cxn ang="0">
                  <a:pos x="52" y="117"/>
                </a:cxn>
                <a:cxn ang="0">
                  <a:pos x="54" y="111"/>
                </a:cxn>
                <a:cxn ang="0">
                  <a:pos x="65" y="112"/>
                </a:cxn>
                <a:cxn ang="0">
                  <a:pos x="81" y="99"/>
                </a:cxn>
                <a:cxn ang="0">
                  <a:pos x="105" y="97"/>
                </a:cxn>
                <a:cxn ang="0">
                  <a:pos x="107" y="86"/>
                </a:cxn>
                <a:cxn ang="0">
                  <a:pos x="106" y="81"/>
                </a:cxn>
                <a:cxn ang="0">
                  <a:pos x="111" y="52"/>
                </a:cxn>
                <a:cxn ang="0">
                  <a:pos x="126" y="37"/>
                </a:cxn>
                <a:cxn ang="0">
                  <a:pos x="111" y="22"/>
                </a:cxn>
                <a:cxn ang="0">
                  <a:pos x="107" y="14"/>
                </a:cxn>
                <a:cxn ang="0">
                  <a:pos x="106" y="8"/>
                </a:cxn>
                <a:cxn ang="0">
                  <a:pos x="67" y="13"/>
                </a:cxn>
                <a:cxn ang="0">
                  <a:pos x="62" y="13"/>
                </a:cxn>
                <a:cxn ang="0">
                  <a:pos x="67" y="10"/>
                </a:cxn>
                <a:cxn ang="0">
                  <a:pos x="69" y="0"/>
                </a:cxn>
                <a:cxn ang="0">
                  <a:pos x="65" y="3"/>
                </a:cxn>
                <a:cxn ang="0">
                  <a:pos x="51" y="4"/>
                </a:cxn>
                <a:cxn ang="0">
                  <a:pos x="44" y="20"/>
                </a:cxn>
                <a:cxn ang="0">
                  <a:pos x="38" y="26"/>
                </a:cxn>
                <a:cxn ang="0">
                  <a:pos x="32" y="22"/>
                </a:cxn>
                <a:cxn ang="0">
                  <a:pos x="27" y="30"/>
                </a:cxn>
                <a:cxn ang="0">
                  <a:pos x="0" y="40"/>
                </a:cxn>
                <a:cxn ang="0">
                  <a:pos x="11" y="52"/>
                </a:cxn>
                <a:cxn ang="0">
                  <a:pos x="25" y="54"/>
                </a:cxn>
                <a:cxn ang="0">
                  <a:pos x="25" y="65"/>
                </a:cxn>
                <a:cxn ang="0">
                  <a:pos x="24" y="73"/>
                </a:cxn>
                <a:cxn ang="0">
                  <a:pos x="26" y="87"/>
                </a:cxn>
                <a:cxn ang="0">
                  <a:pos x="31" y="99"/>
                </a:cxn>
                <a:cxn ang="0">
                  <a:pos x="33" y="106"/>
                </a:cxn>
                <a:cxn ang="0">
                  <a:pos x="38" y="114"/>
                </a:cxn>
                <a:cxn ang="0">
                  <a:pos x="52" y="117"/>
                </a:cxn>
              </a:cxnLst>
              <a:rect l="0" t="0" r="r" b="b"/>
              <a:pathLst>
                <a:path w="126" h="117">
                  <a:moveTo>
                    <a:pt x="52" y="117"/>
                  </a:moveTo>
                  <a:lnTo>
                    <a:pt x="54" y="111"/>
                  </a:lnTo>
                  <a:lnTo>
                    <a:pt x="65" y="112"/>
                  </a:lnTo>
                  <a:lnTo>
                    <a:pt x="81" y="99"/>
                  </a:lnTo>
                  <a:lnTo>
                    <a:pt x="105" y="97"/>
                  </a:lnTo>
                  <a:lnTo>
                    <a:pt x="107" y="86"/>
                  </a:lnTo>
                  <a:lnTo>
                    <a:pt x="106" y="81"/>
                  </a:lnTo>
                  <a:lnTo>
                    <a:pt x="111" y="52"/>
                  </a:lnTo>
                  <a:lnTo>
                    <a:pt x="126" y="37"/>
                  </a:lnTo>
                  <a:lnTo>
                    <a:pt x="111" y="22"/>
                  </a:lnTo>
                  <a:lnTo>
                    <a:pt x="107" y="14"/>
                  </a:lnTo>
                  <a:lnTo>
                    <a:pt x="106" y="8"/>
                  </a:lnTo>
                  <a:lnTo>
                    <a:pt x="67" y="13"/>
                  </a:lnTo>
                  <a:lnTo>
                    <a:pt x="62" y="13"/>
                  </a:lnTo>
                  <a:lnTo>
                    <a:pt x="67" y="10"/>
                  </a:lnTo>
                  <a:lnTo>
                    <a:pt x="69" y="0"/>
                  </a:lnTo>
                  <a:lnTo>
                    <a:pt x="65" y="3"/>
                  </a:lnTo>
                  <a:lnTo>
                    <a:pt x="51" y="4"/>
                  </a:lnTo>
                  <a:lnTo>
                    <a:pt x="44" y="20"/>
                  </a:lnTo>
                  <a:lnTo>
                    <a:pt x="38" y="26"/>
                  </a:lnTo>
                  <a:lnTo>
                    <a:pt x="32" y="22"/>
                  </a:lnTo>
                  <a:lnTo>
                    <a:pt x="27" y="30"/>
                  </a:lnTo>
                  <a:lnTo>
                    <a:pt x="0" y="40"/>
                  </a:lnTo>
                  <a:lnTo>
                    <a:pt x="11" y="52"/>
                  </a:lnTo>
                  <a:lnTo>
                    <a:pt x="25" y="54"/>
                  </a:lnTo>
                  <a:lnTo>
                    <a:pt x="25" y="65"/>
                  </a:lnTo>
                  <a:lnTo>
                    <a:pt x="24" y="73"/>
                  </a:lnTo>
                  <a:lnTo>
                    <a:pt x="26" y="87"/>
                  </a:lnTo>
                  <a:lnTo>
                    <a:pt x="31" y="99"/>
                  </a:lnTo>
                  <a:lnTo>
                    <a:pt x="33" y="106"/>
                  </a:lnTo>
                  <a:lnTo>
                    <a:pt x="38" y="114"/>
                  </a:lnTo>
                  <a:lnTo>
                    <a:pt x="52" y="117"/>
                  </a:lnTo>
                  <a:close/>
                </a:path>
              </a:pathLst>
            </a:custGeom>
            <a:grpFill/>
            <a:ln w="6350" cmpd="sng">
              <a:solidFill>
                <a:schemeClr val="bg1"/>
              </a:solidFill>
              <a:prstDash val="solid"/>
              <a:round/>
              <a:headEnd/>
              <a:tailEnd/>
            </a:ln>
          </p:spPr>
          <p:txBody>
            <a:bodyPr/>
            <a:lstStyle/>
            <a:p>
              <a:endParaRPr lang="en-US" sz="2156"/>
            </a:p>
          </p:txBody>
        </p:sp>
        <p:sp>
          <p:nvSpPr>
            <p:cNvPr id="330" name="Freeform 225">
              <a:extLst>
                <a:ext uri="{FF2B5EF4-FFF2-40B4-BE49-F238E27FC236}">
                  <a16:creationId xmlns:a16="http://schemas.microsoft.com/office/drawing/2014/main" id="{0FEDCA93-1C73-5B20-BB7D-5CD8EB8A8901}"/>
                </a:ext>
              </a:extLst>
            </p:cNvPr>
            <p:cNvSpPr>
              <a:spLocks noChangeAspect="1"/>
            </p:cNvSpPr>
            <p:nvPr/>
          </p:nvSpPr>
          <p:spPr bwMode="gray">
            <a:xfrm>
              <a:off x="3340" y="1146"/>
              <a:ext cx="1" cy="1"/>
            </a:xfrm>
            <a:custGeom>
              <a:avLst/>
              <a:gdLst/>
              <a:ahLst/>
              <a:cxnLst>
                <a:cxn ang="0">
                  <a:pos x="0" y="0"/>
                </a:cxn>
                <a:cxn ang="0">
                  <a:pos x="0" y="2"/>
                </a:cxn>
                <a:cxn ang="0">
                  <a:pos x="1" y="2"/>
                </a:cxn>
                <a:cxn ang="0">
                  <a:pos x="0" y="0"/>
                </a:cxn>
              </a:cxnLst>
              <a:rect l="0" t="0" r="r" b="b"/>
              <a:pathLst>
                <a:path w="1" h="2">
                  <a:moveTo>
                    <a:pt x="0" y="0"/>
                  </a:moveTo>
                  <a:lnTo>
                    <a:pt x="0" y="2"/>
                  </a:lnTo>
                  <a:lnTo>
                    <a:pt x="1" y="2"/>
                  </a:lnTo>
                  <a:lnTo>
                    <a:pt x="0" y="0"/>
                  </a:lnTo>
                  <a:close/>
                </a:path>
              </a:pathLst>
            </a:custGeom>
            <a:grpFill/>
            <a:ln w="6350" cmpd="sng">
              <a:solidFill>
                <a:schemeClr val="bg1"/>
              </a:solidFill>
              <a:prstDash val="solid"/>
              <a:round/>
              <a:headEnd/>
              <a:tailEnd/>
            </a:ln>
          </p:spPr>
          <p:txBody>
            <a:bodyPr/>
            <a:lstStyle/>
            <a:p>
              <a:endParaRPr lang="en-US" sz="2156"/>
            </a:p>
          </p:txBody>
        </p:sp>
        <p:sp>
          <p:nvSpPr>
            <p:cNvPr id="331" name="Freeform 226">
              <a:extLst>
                <a:ext uri="{FF2B5EF4-FFF2-40B4-BE49-F238E27FC236}">
                  <a16:creationId xmlns:a16="http://schemas.microsoft.com/office/drawing/2014/main" id="{4AB41E85-F3B6-2CFB-58A2-5878722E02D9}"/>
                </a:ext>
              </a:extLst>
            </p:cNvPr>
            <p:cNvSpPr>
              <a:spLocks noChangeAspect="1"/>
            </p:cNvSpPr>
            <p:nvPr/>
          </p:nvSpPr>
          <p:spPr bwMode="gray">
            <a:xfrm>
              <a:off x="3340" y="1147"/>
              <a:ext cx="1" cy="1"/>
            </a:xfrm>
            <a:custGeom>
              <a:avLst/>
              <a:gdLst/>
              <a:ahLst/>
              <a:cxnLst>
                <a:cxn ang="0">
                  <a:pos x="0" y="0"/>
                </a:cxn>
                <a:cxn ang="0">
                  <a:pos x="0" y="0"/>
                </a:cxn>
                <a:cxn ang="0">
                  <a:pos x="0" y="1"/>
                </a:cxn>
                <a:cxn ang="0">
                  <a:pos x="0" y="0"/>
                </a:cxn>
              </a:cxnLst>
              <a:rect l="0" t="0" r="r" b="b"/>
              <a:pathLst>
                <a:path h="1">
                  <a:moveTo>
                    <a:pt x="0" y="0"/>
                  </a:moveTo>
                  <a:lnTo>
                    <a:pt x="0" y="0"/>
                  </a:lnTo>
                  <a:lnTo>
                    <a:pt x="0" y="1"/>
                  </a:lnTo>
                  <a:lnTo>
                    <a:pt x="0" y="0"/>
                  </a:lnTo>
                  <a:close/>
                </a:path>
              </a:pathLst>
            </a:custGeom>
            <a:grpFill/>
            <a:ln w="6350" cmpd="sng">
              <a:solidFill>
                <a:schemeClr val="bg1"/>
              </a:solidFill>
              <a:prstDash val="solid"/>
              <a:round/>
              <a:headEnd/>
              <a:tailEnd/>
            </a:ln>
          </p:spPr>
          <p:txBody>
            <a:bodyPr/>
            <a:lstStyle/>
            <a:p>
              <a:endParaRPr lang="en-US" sz="2156"/>
            </a:p>
          </p:txBody>
        </p:sp>
        <p:sp>
          <p:nvSpPr>
            <p:cNvPr id="332" name="Freeform 227">
              <a:extLst>
                <a:ext uri="{FF2B5EF4-FFF2-40B4-BE49-F238E27FC236}">
                  <a16:creationId xmlns:a16="http://schemas.microsoft.com/office/drawing/2014/main" id="{CC45F3B2-9DA3-84E6-D510-528B81C9EEC5}"/>
                </a:ext>
              </a:extLst>
            </p:cNvPr>
            <p:cNvSpPr>
              <a:spLocks noChangeAspect="1"/>
            </p:cNvSpPr>
            <p:nvPr/>
          </p:nvSpPr>
          <p:spPr bwMode="gray">
            <a:xfrm>
              <a:off x="3313" y="1136"/>
              <a:ext cx="45" cy="54"/>
            </a:xfrm>
            <a:custGeom>
              <a:avLst/>
              <a:gdLst/>
              <a:ahLst/>
              <a:cxnLst>
                <a:cxn ang="0">
                  <a:pos x="206" y="133"/>
                </a:cxn>
                <a:cxn ang="0">
                  <a:pos x="201" y="128"/>
                </a:cxn>
                <a:cxn ang="0">
                  <a:pos x="190" y="116"/>
                </a:cxn>
                <a:cxn ang="0">
                  <a:pos x="180" y="107"/>
                </a:cxn>
                <a:cxn ang="0">
                  <a:pos x="162" y="124"/>
                </a:cxn>
                <a:cxn ang="0">
                  <a:pos x="145" y="108"/>
                </a:cxn>
                <a:cxn ang="0">
                  <a:pos x="131" y="90"/>
                </a:cxn>
                <a:cxn ang="0">
                  <a:pos x="120" y="75"/>
                </a:cxn>
                <a:cxn ang="0">
                  <a:pos x="125" y="51"/>
                </a:cxn>
                <a:cxn ang="0">
                  <a:pos x="134" y="43"/>
                </a:cxn>
                <a:cxn ang="0">
                  <a:pos x="128" y="19"/>
                </a:cxn>
                <a:cxn ang="0">
                  <a:pos x="114" y="15"/>
                </a:cxn>
                <a:cxn ang="0">
                  <a:pos x="112" y="0"/>
                </a:cxn>
                <a:cxn ang="0">
                  <a:pos x="106" y="15"/>
                </a:cxn>
                <a:cxn ang="0">
                  <a:pos x="87" y="26"/>
                </a:cxn>
                <a:cxn ang="0">
                  <a:pos x="50" y="23"/>
                </a:cxn>
                <a:cxn ang="0">
                  <a:pos x="2" y="51"/>
                </a:cxn>
                <a:cxn ang="0">
                  <a:pos x="0" y="62"/>
                </a:cxn>
                <a:cxn ang="0">
                  <a:pos x="11" y="75"/>
                </a:cxn>
                <a:cxn ang="0">
                  <a:pos x="16" y="86"/>
                </a:cxn>
                <a:cxn ang="0">
                  <a:pos x="35" y="108"/>
                </a:cxn>
                <a:cxn ang="0">
                  <a:pos x="27" y="134"/>
                </a:cxn>
                <a:cxn ang="0">
                  <a:pos x="21" y="150"/>
                </a:cxn>
                <a:cxn ang="0">
                  <a:pos x="21" y="165"/>
                </a:cxn>
                <a:cxn ang="0">
                  <a:pos x="21" y="172"/>
                </a:cxn>
                <a:cxn ang="0">
                  <a:pos x="5" y="187"/>
                </a:cxn>
                <a:cxn ang="0">
                  <a:pos x="4" y="195"/>
                </a:cxn>
                <a:cxn ang="0">
                  <a:pos x="1" y="205"/>
                </a:cxn>
                <a:cxn ang="0">
                  <a:pos x="8" y="222"/>
                </a:cxn>
                <a:cxn ang="0">
                  <a:pos x="26" y="222"/>
                </a:cxn>
                <a:cxn ang="0">
                  <a:pos x="66" y="214"/>
                </a:cxn>
                <a:cxn ang="0">
                  <a:pos x="77" y="208"/>
                </a:cxn>
                <a:cxn ang="0">
                  <a:pos x="87" y="189"/>
                </a:cxn>
                <a:cxn ang="0">
                  <a:pos x="98" y="193"/>
                </a:cxn>
                <a:cxn ang="0">
                  <a:pos x="96" y="205"/>
                </a:cxn>
                <a:cxn ang="0">
                  <a:pos x="103" y="195"/>
                </a:cxn>
                <a:cxn ang="0">
                  <a:pos x="107" y="205"/>
                </a:cxn>
                <a:cxn ang="0">
                  <a:pos x="99" y="214"/>
                </a:cxn>
                <a:cxn ang="0">
                  <a:pos x="97" y="235"/>
                </a:cxn>
                <a:cxn ang="0">
                  <a:pos x="85" y="253"/>
                </a:cxn>
                <a:cxn ang="0">
                  <a:pos x="99" y="259"/>
                </a:cxn>
                <a:cxn ang="0">
                  <a:pos x="110" y="259"/>
                </a:cxn>
                <a:cxn ang="0">
                  <a:pos x="112" y="248"/>
                </a:cxn>
                <a:cxn ang="0">
                  <a:pos x="125" y="232"/>
                </a:cxn>
                <a:cxn ang="0">
                  <a:pos x="129" y="237"/>
                </a:cxn>
                <a:cxn ang="0">
                  <a:pos x="142" y="235"/>
                </a:cxn>
                <a:cxn ang="0">
                  <a:pos x="146" y="225"/>
                </a:cxn>
                <a:cxn ang="0">
                  <a:pos x="151" y="216"/>
                </a:cxn>
                <a:cxn ang="0">
                  <a:pos x="166" y="202"/>
                </a:cxn>
                <a:cxn ang="0">
                  <a:pos x="169" y="184"/>
                </a:cxn>
                <a:cxn ang="0">
                  <a:pos x="180" y="165"/>
                </a:cxn>
                <a:cxn ang="0">
                  <a:pos x="222" y="152"/>
                </a:cxn>
                <a:cxn ang="0">
                  <a:pos x="221" y="145"/>
                </a:cxn>
              </a:cxnLst>
              <a:rect l="0" t="0" r="r" b="b"/>
              <a:pathLst>
                <a:path w="222" h="268">
                  <a:moveTo>
                    <a:pt x="207" y="140"/>
                  </a:moveTo>
                  <a:lnTo>
                    <a:pt x="206" y="133"/>
                  </a:lnTo>
                  <a:lnTo>
                    <a:pt x="201" y="133"/>
                  </a:lnTo>
                  <a:lnTo>
                    <a:pt x="201" y="128"/>
                  </a:lnTo>
                  <a:lnTo>
                    <a:pt x="196" y="117"/>
                  </a:lnTo>
                  <a:lnTo>
                    <a:pt x="190" y="116"/>
                  </a:lnTo>
                  <a:lnTo>
                    <a:pt x="184" y="106"/>
                  </a:lnTo>
                  <a:lnTo>
                    <a:pt x="180" y="107"/>
                  </a:lnTo>
                  <a:lnTo>
                    <a:pt x="178" y="114"/>
                  </a:lnTo>
                  <a:lnTo>
                    <a:pt x="162" y="124"/>
                  </a:lnTo>
                  <a:lnTo>
                    <a:pt x="150" y="116"/>
                  </a:lnTo>
                  <a:lnTo>
                    <a:pt x="145" y="108"/>
                  </a:lnTo>
                  <a:lnTo>
                    <a:pt x="139" y="106"/>
                  </a:lnTo>
                  <a:lnTo>
                    <a:pt x="131" y="90"/>
                  </a:lnTo>
                  <a:lnTo>
                    <a:pt x="124" y="86"/>
                  </a:lnTo>
                  <a:lnTo>
                    <a:pt x="120" y="75"/>
                  </a:lnTo>
                  <a:lnTo>
                    <a:pt x="120" y="64"/>
                  </a:lnTo>
                  <a:lnTo>
                    <a:pt x="125" y="51"/>
                  </a:lnTo>
                  <a:lnTo>
                    <a:pt x="134" y="53"/>
                  </a:lnTo>
                  <a:lnTo>
                    <a:pt x="134" y="43"/>
                  </a:lnTo>
                  <a:lnTo>
                    <a:pt x="137" y="37"/>
                  </a:lnTo>
                  <a:lnTo>
                    <a:pt x="128" y="19"/>
                  </a:lnTo>
                  <a:lnTo>
                    <a:pt x="119" y="25"/>
                  </a:lnTo>
                  <a:lnTo>
                    <a:pt x="114" y="15"/>
                  </a:lnTo>
                  <a:lnTo>
                    <a:pt x="114" y="6"/>
                  </a:lnTo>
                  <a:lnTo>
                    <a:pt x="112" y="0"/>
                  </a:lnTo>
                  <a:lnTo>
                    <a:pt x="110" y="0"/>
                  </a:lnTo>
                  <a:lnTo>
                    <a:pt x="106" y="15"/>
                  </a:lnTo>
                  <a:lnTo>
                    <a:pt x="93" y="17"/>
                  </a:lnTo>
                  <a:lnTo>
                    <a:pt x="87" y="26"/>
                  </a:lnTo>
                  <a:lnTo>
                    <a:pt x="66" y="28"/>
                  </a:lnTo>
                  <a:lnTo>
                    <a:pt x="50" y="23"/>
                  </a:lnTo>
                  <a:lnTo>
                    <a:pt x="28" y="32"/>
                  </a:lnTo>
                  <a:lnTo>
                    <a:pt x="2" y="51"/>
                  </a:lnTo>
                  <a:lnTo>
                    <a:pt x="2" y="59"/>
                  </a:lnTo>
                  <a:lnTo>
                    <a:pt x="0" y="62"/>
                  </a:lnTo>
                  <a:lnTo>
                    <a:pt x="6" y="66"/>
                  </a:lnTo>
                  <a:lnTo>
                    <a:pt x="11" y="75"/>
                  </a:lnTo>
                  <a:lnTo>
                    <a:pt x="16" y="75"/>
                  </a:lnTo>
                  <a:lnTo>
                    <a:pt x="16" y="86"/>
                  </a:lnTo>
                  <a:lnTo>
                    <a:pt x="39" y="101"/>
                  </a:lnTo>
                  <a:lnTo>
                    <a:pt x="35" y="108"/>
                  </a:lnTo>
                  <a:lnTo>
                    <a:pt x="34" y="119"/>
                  </a:lnTo>
                  <a:lnTo>
                    <a:pt x="27" y="134"/>
                  </a:lnTo>
                  <a:lnTo>
                    <a:pt x="27" y="140"/>
                  </a:lnTo>
                  <a:lnTo>
                    <a:pt x="21" y="150"/>
                  </a:lnTo>
                  <a:lnTo>
                    <a:pt x="22" y="156"/>
                  </a:lnTo>
                  <a:lnTo>
                    <a:pt x="21" y="165"/>
                  </a:lnTo>
                  <a:lnTo>
                    <a:pt x="20" y="166"/>
                  </a:lnTo>
                  <a:lnTo>
                    <a:pt x="21" y="172"/>
                  </a:lnTo>
                  <a:lnTo>
                    <a:pt x="20" y="177"/>
                  </a:lnTo>
                  <a:lnTo>
                    <a:pt x="5" y="187"/>
                  </a:lnTo>
                  <a:lnTo>
                    <a:pt x="5" y="192"/>
                  </a:lnTo>
                  <a:lnTo>
                    <a:pt x="4" y="195"/>
                  </a:lnTo>
                  <a:lnTo>
                    <a:pt x="0" y="198"/>
                  </a:lnTo>
                  <a:lnTo>
                    <a:pt x="1" y="205"/>
                  </a:lnTo>
                  <a:lnTo>
                    <a:pt x="0" y="214"/>
                  </a:lnTo>
                  <a:lnTo>
                    <a:pt x="8" y="222"/>
                  </a:lnTo>
                  <a:lnTo>
                    <a:pt x="17" y="216"/>
                  </a:lnTo>
                  <a:lnTo>
                    <a:pt x="26" y="222"/>
                  </a:lnTo>
                  <a:lnTo>
                    <a:pt x="32" y="215"/>
                  </a:lnTo>
                  <a:lnTo>
                    <a:pt x="66" y="214"/>
                  </a:lnTo>
                  <a:lnTo>
                    <a:pt x="67" y="210"/>
                  </a:lnTo>
                  <a:lnTo>
                    <a:pt x="77" y="208"/>
                  </a:lnTo>
                  <a:lnTo>
                    <a:pt x="80" y="198"/>
                  </a:lnTo>
                  <a:lnTo>
                    <a:pt x="87" y="189"/>
                  </a:lnTo>
                  <a:lnTo>
                    <a:pt x="97" y="191"/>
                  </a:lnTo>
                  <a:lnTo>
                    <a:pt x="98" y="193"/>
                  </a:lnTo>
                  <a:lnTo>
                    <a:pt x="94" y="200"/>
                  </a:lnTo>
                  <a:lnTo>
                    <a:pt x="96" y="205"/>
                  </a:lnTo>
                  <a:lnTo>
                    <a:pt x="98" y="209"/>
                  </a:lnTo>
                  <a:lnTo>
                    <a:pt x="103" y="195"/>
                  </a:lnTo>
                  <a:lnTo>
                    <a:pt x="110" y="195"/>
                  </a:lnTo>
                  <a:lnTo>
                    <a:pt x="107" y="205"/>
                  </a:lnTo>
                  <a:lnTo>
                    <a:pt x="107" y="210"/>
                  </a:lnTo>
                  <a:lnTo>
                    <a:pt x="99" y="214"/>
                  </a:lnTo>
                  <a:lnTo>
                    <a:pt x="94" y="222"/>
                  </a:lnTo>
                  <a:lnTo>
                    <a:pt x="97" y="235"/>
                  </a:lnTo>
                  <a:lnTo>
                    <a:pt x="96" y="240"/>
                  </a:lnTo>
                  <a:lnTo>
                    <a:pt x="85" y="253"/>
                  </a:lnTo>
                  <a:lnTo>
                    <a:pt x="91" y="265"/>
                  </a:lnTo>
                  <a:lnTo>
                    <a:pt x="99" y="259"/>
                  </a:lnTo>
                  <a:lnTo>
                    <a:pt x="101" y="268"/>
                  </a:lnTo>
                  <a:lnTo>
                    <a:pt x="110" y="259"/>
                  </a:lnTo>
                  <a:lnTo>
                    <a:pt x="109" y="252"/>
                  </a:lnTo>
                  <a:lnTo>
                    <a:pt x="112" y="248"/>
                  </a:lnTo>
                  <a:lnTo>
                    <a:pt x="125" y="238"/>
                  </a:lnTo>
                  <a:lnTo>
                    <a:pt x="125" y="232"/>
                  </a:lnTo>
                  <a:lnTo>
                    <a:pt x="126" y="232"/>
                  </a:lnTo>
                  <a:lnTo>
                    <a:pt x="129" y="237"/>
                  </a:lnTo>
                  <a:lnTo>
                    <a:pt x="133" y="240"/>
                  </a:lnTo>
                  <a:lnTo>
                    <a:pt x="142" y="235"/>
                  </a:lnTo>
                  <a:lnTo>
                    <a:pt x="144" y="229"/>
                  </a:lnTo>
                  <a:lnTo>
                    <a:pt x="146" y="225"/>
                  </a:lnTo>
                  <a:lnTo>
                    <a:pt x="151" y="226"/>
                  </a:lnTo>
                  <a:lnTo>
                    <a:pt x="151" y="216"/>
                  </a:lnTo>
                  <a:lnTo>
                    <a:pt x="160" y="213"/>
                  </a:lnTo>
                  <a:lnTo>
                    <a:pt x="166" y="202"/>
                  </a:lnTo>
                  <a:lnTo>
                    <a:pt x="166" y="193"/>
                  </a:lnTo>
                  <a:lnTo>
                    <a:pt x="169" y="184"/>
                  </a:lnTo>
                  <a:lnTo>
                    <a:pt x="179" y="175"/>
                  </a:lnTo>
                  <a:lnTo>
                    <a:pt x="180" y="165"/>
                  </a:lnTo>
                  <a:lnTo>
                    <a:pt x="204" y="152"/>
                  </a:lnTo>
                  <a:lnTo>
                    <a:pt x="222" y="152"/>
                  </a:lnTo>
                  <a:lnTo>
                    <a:pt x="222" y="148"/>
                  </a:lnTo>
                  <a:lnTo>
                    <a:pt x="221" y="145"/>
                  </a:lnTo>
                  <a:lnTo>
                    <a:pt x="207" y="140"/>
                  </a:lnTo>
                  <a:close/>
                </a:path>
              </a:pathLst>
            </a:custGeom>
            <a:grpFill/>
            <a:ln w="6350" cmpd="sng">
              <a:solidFill>
                <a:schemeClr val="bg1"/>
              </a:solidFill>
              <a:prstDash val="solid"/>
              <a:round/>
              <a:headEnd/>
              <a:tailEnd/>
            </a:ln>
          </p:spPr>
          <p:txBody>
            <a:bodyPr/>
            <a:lstStyle/>
            <a:p>
              <a:endParaRPr lang="en-US" sz="2156"/>
            </a:p>
          </p:txBody>
        </p:sp>
        <p:sp>
          <p:nvSpPr>
            <p:cNvPr id="333" name="Freeform 228">
              <a:extLst>
                <a:ext uri="{FF2B5EF4-FFF2-40B4-BE49-F238E27FC236}">
                  <a16:creationId xmlns:a16="http://schemas.microsoft.com/office/drawing/2014/main" id="{8E6A9C5C-8A1C-1FDD-0A0E-3D76ED1DAF50}"/>
                </a:ext>
              </a:extLst>
            </p:cNvPr>
            <p:cNvSpPr>
              <a:spLocks noChangeAspect="1"/>
            </p:cNvSpPr>
            <p:nvPr/>
          </p:nvSpPr>
          <p:spPr bwMode="gray">
            <a:xfrm>
              <a:off x="3284" y="1036"/>
              <a:ext cx="99" cy="52"/>
            </a:xfrm>
            <a:custGeom>
              <a:avLst/>
              <a:gdLst/>
              <a:ahLst/>
              <a:cxnLst>
                <a:cxn ang="0">
                  <a:pos x="20" y="11"/>
                </a:cxn>
                <a:cxn ang="0">
                  <a:pos x="23" y="22"/>
                </a:cxn>
                <a:cxn ang="0">
                  <a:pos x="2" y="41"/>
                </a:cxn>
                <a:cxn ang="0">
                  <a:pos x="15" y="61"/>
                </a:cxn>
                <a:cxn ang="0">
                  <a:pos x="23" y="72"/>
                </a:cxn>
                <a:cxn ang="0">
                  <a:pos x="29" y="76"/>
                </a:cxn>
                <a:cxn ang="0">
                  <a:pos x="36" y="91"/>
                </a:cxn>
                <a:cxn ang="0">
                  <a:pos x="70" y="97"/>
                </a:cxn>
                <a:cxn ang="0">
                  <a:pos x="85" y="86"/>
                </a:cxn>
                <a:cxn ang="0">
                  <a:pos x="121" y="79"/>
                </a:cxn>
                <a:cxn ang="0">
                  <a:pos x="144" y="69"/>
                </a:cxn>
                <a:cxn ang="0">
                  <a:pos x="202" y="66"/>
                </a:cxn>
                <a:cxn ang="0">
                  <a:pos x="199" y="76"/>
                </a:cxn>
                <a:cxn ang="0">
                  <a:pos x="209" y="88"/>
                </a:cxn>
                <a:cxn ang="0">
                  <a:pos x="202" y="96"/>
                </a:cxn>
                <a:cxn ang="0">
                  <a:pos x="153" y="106"/>
                </a:cxn>
                <a:cxn ang="0">
                  <a:pos x="133" y="106"/>
                </a:cxn>
                <a:cxn ang="0">
                  <a:pos x="145" y="123"/>
                </a:cxn>
                <a:cxn ang="0">
                  <a:pos x="158" y="130"/>
                </a:cxn>
                <a:cxn ang="0">
                  <a:pos x="153" y="144"/>
                </a:cxn>
                <a:cxn ang="0">
                  <a:pos x="117" y="131"/>
                </a:cxn>
                <a:cxn ang="0">
                  <a:pos x="98" y="119"/>
                </a:cxn>
                <a:cxn ang="0">
                  <a:pos x="86" y="138"/>
                </a:cxn>
                <a:cxn ang="0">
                  <a:pos x="106" y="158"/>
                </a:cxn>
                <a:cxn ang="0">
                  <a:pos x="142" y="183"/>
                </a:cxn>
                <a:cxn ang="0">
                  <a:pos x="160" y="199"/>
                </a:cxn>
                <a:cxn ang="0">
                  <a:pos x="175" y="188"/>
                </a:cxn>
                <a:cxn ang="0">
                  <a:pos x="186" y="183"/>
                </a:cxn>
                <a:cxn ang="0">
                  <a:pos x="218" y="187"/>
                </a:cxn>
                <a:cxn ang="0">
                  <a:pos x="249" y="187"/>
                </a:cxn>
                <a:cxn ang="0">
                  <a:pos x="244" y="206"/>
                </a:cxn>
                <a:cxn ang="0">
                  <a:pos x="257" y="228"/>
                </a:cxn>
                <a:cxn ang="0">
                  <a:pos x="261" y="246"/>
                </a:cxn>
                <a:cxn ang="0">
                  <a:pos x="279" y="259"/>
                </a:cxn>
                <a:cxn ang="0">
                  <a:pos x="287" y="259"/>
                </a:cxn>
                <a:cxn ang="0">
                  <a:pos x="332" y="236"/>
                </a:cxn>
                <a:cxn ang="0">
                  <a:pos x="354" y="211"/>
                </a:cxn>
                <a:cxn ang="0">
                  <a:pos x="376" y="209"/>
                </a:cxn>
                <a:cxn ang="0">
                  <a:pos x="391" y="208"/>
                </a:cxn>
                <a:cxn ang="0">
                  <a:pos x="413" y="182"/>
                </a:cxn>
                <a:cxn ang="0">
                  <a:pos x="424" y="163"/>
                </a:cxn>
                <a:cxn ang="0">
                  <a:pos x="428" y="150"/>
                </a:cxn>
                <a:cxn ang="0">
                  <a:pos x="421" y="124"/>
                </a:cxn>
                <a:cxn ang="0">
                  <a:pos x="443" y="112"/>
                </a:cxn>
                <a:cxn ang="0">
                  <a:pos x="459" y="87"/>
                </a:cxn>
                <a:cxn ang="0">
                  <a:pos x="462" y="79"/>
                </a:cxn>
                <a:cxn ang="0">
                  <a:pos x="491" y="57"/>
                </a:cxn>
                <a:cxn ang="0">
                  <a:pos x="487" y="28"/>
                </a:cxn>
                <a:cxn ang="0">
                  <a:pos x="492" y="11"/>
                </a:cxn>
                <a:cxn ang="0">
                  <a:pos x="235" y="0"/>
                </a:cxn>
                <a:cxn ang="0">
                  <a:pos x="228" y="11"/>
                </a:cxn>
                <a:cxn ang="0">
                  <a:pos x="67" y="0"/>
                </a:cxn>
                <a:cxn ang="0">
                  <a:pos x="35" y="0"/>
                </a:cxn>
              </a:cxnLst>
              <a:rect l="0" t="0" r="r" b="b"/>
              <a:pathLst>
                <a:path w="496" h="260">
                  <a:moveTo>
                    <a:pt x="32" y="12"/>
                  </a:moveTo>
                  <a:lnTo>
                    <a:pt x="30" y="17"/>
                  </a:lnTo>
                  <a:lnTo>
                    <a:pt x="20" y="11"/>
                  </a:lnTo>
                  <a:lnTo>
                    <a:pt x="18" y="12"/>
                  </a:lnTo>
                  <a:lnTo>
                    <a:pt x="23" y="18"/>
                  </a:lnTo>
                  <a:lnTo>
                    <a:pt x="23" y="22"/>
                  </a:lnTo>
                  <a:lnTo>
                    <a:pt x="13" y="22"/>
                  </a:lnTo>
                  <a:lnTo>
                    <a:pt x="0" y="36"/>
                  </a:lnTo>
                  <a:lnTo>
                    <a:pt x="2" y="41"/>
                  </a:lnTo>
                  <a:lnTo>
                    <a:pt x="9" y="43"/>
                  </a:lnTo>
                  <a:lnTo>
                    <a:pt x="8" y="54"/>
                  </a:lnTo>
                  <a:lnTo>
                    <a:pt x="15" y="61"/>
                  </a:lnTo>
                  <a:lnTo>
                    <a:pt x="15" y="68"/>
                  </a:lnTo>
                  <a:lnTo>
                    <a:pt x="21" y="80"/>
                  </a:lnTo>
                  <a:lnTo>
                    <a:pt x="23" y="72"/>
                  </a:lnTo>
                  <a:lnTo>
                    <a:pt x="29" y="68"/>
                  </a:lnTo>
                  <a:lnTo>
                    <a:pt x="27" y="72"/>
                  </a:lnTo>
                  <a:lnTo>
                    <a:pt x="29" y="76"/>
                  </a:lnTo>
                  <a:lnTo>
                    <a:pt x="32" y="77"/>
                  </a:lnTo>
                  <a:lnTo>
                    <a:pt x="29" y="85"/>
                  </a:lnTo>
                  <a:lnTo>
                    <a:pt x="36" y="91"/>
                  </a:lnTo>
                  <a:lnTo>
                    <a:pt x="67" y="88"/>
                  </a:lnTo>
                  <a:lnTo>
                    <a:pt x="70" y="91"/>
                  </a:lnTo>
                  <a:lnTo>
                    <a:pt x="70" y="97"/>
                  </a:lnTo>
                  <a:lnTo>
                    <a:pt x="75" y="98"/>
                  </a:lnTo>
                  <a:lnTo>
                    <a:pt x="85" y="90"/>
                  </a:lnTo>
                  <a:lnTo>
                    <a:pt x="85" y="86"/>
                  </a:lnTo>
                  <a:lnTo>
                    <a:pt x="102" y="86"/>
                  </a:lnTo>
                  <a:lnTo>
                    <a:pt x="107" y="79"/>
                  </a:lnTo>
                  <a:lnTo>
                    <a:pt x="121" y="79"/>
                  </a:lnTo>
                  <a:lnTo>
                    <a:pt x="122" y="74"/>
                  </a:lnTo>
                  <a:lnTo>
                    <a:pt x="142" y="76"/>
                  </a:lnTo>
                  <a:lnTo>
                    <a:pt x="144" y="69"/>
                  </a:lnTo>
                  <a:lnTo>
                    <a:pt x="187" y="70"/>
                  </a:lnTo>
                  <a:lnTo>
                    <a:pt x="192" y="63"/>
                  </a:lnTo>
                  <a:lnTo>
                    <a:pt x="202" y="66"/>
                  </a:lnTo>
                  <a:lnTo>
                    <a:pt x="207" y="60"/>
                  </a:lnTo>
                  <a:lnTo>
                    <a:pt x="207" y="71"/>
                  </a:lnTo>
                  <a:lnTo>
                    <a:pt x="199" y="76"/>
                  </a:lnTo>
                  <a:lnTo>
                    <a:pt x="211" y="77"/>
                  </a:lnTo>
                  <a:lnTo>
                    <a:pt x="209" y="81"/>
                  </a:lnTo>
                  <a:lnTo>
                    <a:pt x="209" y="88"/>
                  </a:lnTo>
                  <a:lnTo>
                    <a:pt x="201" y="91"/>
                  </a:lnTo>
                  <a:lnTo>
                    <a:pt x="201" y="95"/>
                  </a:lnTo>
                  <a:lnTo>
                    <a:pt x="202" y="96"/>
                  </a:lnTo>
                  <a:lnTo>
                    <a:pt x="201" y="99"/>
                  </a:lnTo>
                  <a:lnTo>
                    <a:pt x="156" y="98"/>
                  </a:lnTo>
                  <a:lnTo>
                    <a:pt x="153" y="106"/>
                  </a:lnTo>
                  <a:lnTo>
                    <a:pt x="149" y="104"/>
                  </a:lnTo>
                  <a:lnTo>
                    <a:pt x="149" y="98"/>
                  </a:lnTo>
                  <a:lnTo>
                    <a:pt x="133" y="106"/>
                  </a:lnTo>
                  <a:lnTo>
                    <a:pt x="136" y="112"/>
                  </a:lnTo>
                  <a:lnTo>
                    <a:pt x="132" y="118"/>
                  </a:lnTo>
                  <a:lnTo>
                    <a:pt x="145" y="123"/>
                  </a:lnTo>
                  <a:lnTo>
                    <a:pt x="147" y="128"/>
                  </a:lnTo>
                  <a:lnTo>
                    <a:pt x="156" y="127"/>
                  </a:lnTo>
                  <a:lnTo>
                    <a:pt x="158" y="130"/>
                  </a:lnTo>
                  <a:lnTo>
                    <a:pt x="158" y="135"/>
                  </a:lnTo>
                  <a:lnTo>
                    <a:pt x="161" y="140"/>
                  </a:lnTo>
                  <a:lnTo>
                    <a:pt x="153" y="144"/>
                  </a:lnTo>
                  <a:lnTo>
                    <a:pt x="144" y="135"/>
                  </a:lnTo>
                  <a:lnTo>
                    <a:pt x="118" y="138"/>
                  </a:lnTo>
                  <a:lnTo>
                    <a:pt x="117" y="131"/>
                  </a:lnTo>
                  <a:lnTo>
                    <a:pt x="112" y="130"/>
                  </a:lnTo>
                  <a:lnTo>
                    <a:pt x="112" y="124"/>
                  </a:lnTo>
                  <a:lnTo>
                    <a:pt x="98" y="119"/>
                  </a:lnTo>
                  <a:lnTo>
                    <a:pt x="85" y="128"/>
                  </a:lnTo>
                  <a:lnTo>
                    <a:pt x="84" y="131"/>
                  </a:lnTo>
                  <a:lnTo>
                    <a:pt x="86" y="138"/>
                  </a:lnTo>
                  <a:lnTo>
                    <a:pt x="94" y="145"/>
                  </a:lnTo>
                  <a:lnTo>
                    <a:pt x="96" y="154"/>
                  </a:lnTo>
                  <a:lnTo>
                    <a:pt x="106" y="158"/>
                  </a:lnTo>
                  <a:lnTo>
                    <a:pt x="115" y="172"/>
                  </a:lnTo>
                  <a:lnTo>
                    <a:pt x="139" y="174"/>
                  </a:lnTo>
                  <a:lnTo>
                    <a:pt x="142" y="183"/>
                  </a:lnTo>
                  <a:lnTo>
                    <a:pt x="142" y="194"/>
                  </a:lnTo>
                  <a:lnTo>
                    <a:pt x="150" y="203"/>
                  </a:lnTo>
                  <a:lnTo>
                    <a:pt x="160" y="199"/>
                  </a:lnTo>
                  <a:lnTo>
                    <a:pt x="161" y="199"/>
                  </a:lnTo>
                  <a:lnTo>
                    <a:pt x="161" y="194"/>
                  </a:lnTo>
                  <a:lnTo>
                    <a:pt x="175" y="188"/>
                  </a:lnTo>
                  <a:lnTo>
                    <a:pt x="181" y="195"/>
                  </a:lnTo>
                  <a:lnTo>
                    <a:pt x="182" y="183"/>
                  </a:lnTo>
                  <a:lnTo>
                    <a:pt x="186" y="183"/>
                  </a:lnTo>
                  <a:lnTo>
                    <a:pt x="187" y="190"/>
                  </a:lnTo>
                  <a:lnTo>
                    <a:pt x="203" y="199"/>
                  </a:lnTo>
                  <a:lnTo>
                    <a:pt x="218" y="187"/>
                  </a:lnTo>
                  <a:lnTo>
                    <a:pt x="241" y="195"/>
                  </a:lnTo>
                  <a:lnTo>
                    <a:pt x="246" y="192"/>
                  </a:lnTo>
                  <a:lnTo>
                    <a:pt x="249" y="187"/>
                  </a:lnTo>
                  <a:lnTo>
                    <a:pt x="250" y="188"/>
                  </a:lnTo>
                  <a:lnTo>
                    <a:pt x="249" y="198"/>
                  </a:lnTo>
                  <a:lnTo>
                    <a:pt x="244" y="206"/>
                  </a:lnTo>
                  <a:lnTo>
                    <a:pt x="246" y="224"/>
                  </a:lnTo>
                  <a:lnTo>
                    <a:pt x="254" y="232"/>
                  </a:lnTo>
                  <a:lnTo>
                    <a:pt x="257" y="228"/>
                  </a:lnTo>
                  <a:lnTo>
                    <a:pt x="255" y="236"/>
                  </a:lnTo>
                  <a:lnTo>
                    <a:pt x="263" y="243"/>
                  </a:lnTo>
                  <a:lnTo>
                    <a:pt x="261" y="246"/>
                  </a:lnTo>
                  <a:lnTo>
                    <a:pt x="262" y="249"/>
                  </a:lnTo>
                  <a:lnTo>
                    <a:pt x="278" y="253"/>
                  </a:lnTo>
                  <a:lnTo>
                    <a:pt x="279" y="259"/>
                  </a:lnTo>
                  <a:lnTo>
                    <a:pt x="283" y="260"/>
                  </a:lnTo>
                  <a:lnTo>
                    <a:pt x="287" y="254"/>
                  </a:lnTo>
                  <a:lnTo>
                    <a:pt x="287" y="259"/>
                  </a:lnTo>
                  <a:lnTo>
                    <a:pt x="315" y="255"/>
                  </a:lnTo>
                  <a:lnTo>
                    <a:pt x="328" y="247"/>
                  </a:lnTo>
                  <a:lnTo>
                    <a:pt x="332" y="236"/>
                  </a:lnTo>
                  <a:lnTo>
                    <a:pt x="333" y="221"/>
                  </a:lnTo>
                  <a:lnTo>
                    <a:pt x="337" y="217"/>
                  </a:lnTo>
                  <a:lnTo>
                    <a:pt x="354" y="211"/>
                  </a:lnTo>
                  <a:lnTo>
                    <a:pt x="367" y="199"/>
                  </a:lnTo>
                  <a:lnTo>
                    <a:pt x="376" y="204"/>
                  </a:lnTo>
                  <a:lnTo>
                    <a:pt x="376" y="209"/>
                  </a:lnTo>
                  <a:lnTo>
                    <a:pt x="379" y="211"/>
                  </a:lnTo>
                  <a:lnTo>
                    <a:pt x="385" y="204"/>
                  </a:lnTo>
                  <a:lnTo>
                    <a:pt x="391" y="208"/>
                  </a:lnTo>
                  <a:lnTo>
                    <a:pt x="405" y="194"/>
                  </a:lnTo>
                  <a:lnTo>
                    <a:pt x="414" y="188"/>
                  </a:lnTo>
                  <a:lnTo>
                    <a:pt x="413" y="182"/>
                  </a:lnTo>
                  <a:lnTo>
                    <a:pt x="418" y="174"/>
                  </a:lnTo>
                  <a:lnTo>
                    <a:pt x="417" y="166"/>
                  </a:lnTo>
                  <a:lnTo>
                    <a:pt x="424" y="163"/>
                  </a:lnTo>
                  <a:lnTo>
                    <a:pt x="425" y="156"/>
                  </a:lnTo>
                  <a:lnTo>
                    <a:pt x="425" y="150"/>
                  </a:lnTo>
                  <a:lnTo>
                    <a:pt x="428" y="150"/>
                  </a:lnTo>
                  <a:lnTo>
                    <a:pt x="427" y="142"/>
                  </a:lnTo>
                  <a:lnTo>
                    <a:pt x="422" y="140"/>
                  </a:lnTo>
                  <a:lnTo>
                    <a:pt x="421" y="124"/>
                  </a:lnTo>
                  <a:lnTo>
                    <a:pt x="433" y="114"/>
                  </a:lnTo>
                  <a:lnTo>
                    <a:pt x="434" y="109"/>
                  </a:lnTo>
                  <a:lnTo>
                    <a:pt x="443" y="112"/>
                  </a:lnTo>
                  <a:lnTo>
                    <a:pt x="448" y="98"/>
                  </a:lnTo>
                  <a:lnTo>
                    <a:pt x="455" y="99"/>
                  </a:lnTo>
                  <a:lnTo>
                    <a:pt x="459" y="87"/>
                  </a:lnTo>
                  <a:lnTo>
                    <a:pt x="465" y="86"/>
                  </a:lnTo>
                  <a:lnTo>
                    <a:pt x="462" y="84"/>
                  </a:lnTo>
                  <a:lnTo>
                    <a:pt x="462" y="79"/>
                  </a:lnTo>
                  <a:lnTo>
                    <a:pt x="472" y="66"/>
                  </a:lnTo>
                  <a:lnTo>
                    <a:pt x="473" y="60"/>
                  </a:lnTo>
                  <a:lnTo>
                    <a:pt x="491" y="57"/>
                  </a:lnTo>
                  <a:lnTo>
                    <a:pt x="494" y="44"/>
                  </a:lnTo>
                  <a:lnTo>
                    <a:pt x="496" y="37"/>
                  </a:lnTo>
                  <a:lnTo>
                    <a:pt x="487" y="28"/>
                  </a:lnTo>
                  <a:lnTo>
                    <a:pt x="488" y="26"/>
                  </a:lnTo>
                  <a:lnTo>
                    <a:pt x="487" y="21"/>
                  </a:lnTo>
                  <a:lnTo>
                    <a:pt x="492" y="11"/>
                  </a:lnTo>
                  <a:lnTo>
                    <a:pt x="491" y="4"/>
                  </a:lnTo>
                  <a:lnTo>
                    <a:pt x="492" y="0"/>
                  </a:lnTo>
                  <a:lnTo>
                    <a:pt x="235" y="0"/>
                  </a:lnTo>
                  <a:lnTo>
                    <a:pt x="235" y="4"/>
                  </a:lnTo>
                  <a:lnTo>
                    <a:pt x="230" y="2"/>
                  </a:lnTo>
                  <a:lnTo>
                    <a:pt x="228" y="11"/>
                  </a:lnTo>
                  <a:lnTo>
                    <a:pt x="222" y="5"/>
                  </a:lnTo>
                  <a:lnTo>
                    <a:pt x="219" y="0"/>
                  </a:lnTo>
                  <a:lnTo>
                    <a:pt x="67" y="0"/>
                  </a:lnTo>
                  <a:lnTo>
                    <a:pt x="67" y="0"/>
                  </a:lnTo>
                  <a:lnTo>
                    <a:pt x="66" y="0"/>
                  </a:lnTo>
                  <a:lnTo>
                    <a:pt x="35" y="0"/>
                  </a:lnTo>
                  <a:lnTo>
                    <a:pt x="31" y="6"/>
                  </a:lnTo>
                  <a:lnTo>
                    <a:pt x="32" y="12"/>
                  </a:lnTo>
                  <a:close/>
                </a:path>
              </a:pathLst>
            </a:custGeom>
            <a:grpFill/>
            <a:ln w="6350" cmpd="sng">
              <a:solidFill>
                <a:schemeClr val="bg1"/>
              </a:solidFill>
              <a:prstDash val="solid"/>
              <a:round/>
              <a:headEnd/>
              <a:tailEnd/>
            </a:ln>
          </p:spPr>
          <p:txBody>
            <a:bodyPr/>
            <a:lstStyle/>
            <a:p>
              <a:endParaRPr lang="en-US" sz="2156"/>
            </a:p>
          </p:txBody>
        </p:sp>
      </p:grpSp>
      <p:sp>
        <p:nvSpPr>
          <p:cNvPr id="334" name="Freeform 229">
            <a:extLst>
              <a:ext uri="{FF2B5EF4-FFF2-40B4-BE49-F238E27FC236}">
                <a16:creationId xmlns:a16="http://schemas.microsoft.com/office/drawing/2014/main" id="{C325E0A3-BAB3-DC04-B55C-06E120ADD774}"/>
              </a:ext>
            </a:extLst>
          </p:cNvPr>
          <p:cNvSpPr>
            <a:spLocks noChangeAspect="1"/>
          </p:cNvSpPr>
          <p:nvPr/>
        </p:nvSpPr>
        <p:spPr bwMode="gray">
          <a:xfrm>
            <a:off x="5278685" y="1866308"/>
            <a:ext cx="4225" cy="4225"/>
          </a:xfrm>
          <a:custGeom>
            <a:avLst/>
            <a:gdLst/>
            <a:ahLst/>
            <a:cxnLst>
              <a:cxn ang="0">
                <a:pos x="3" y="0"/>
              </a:cxn>
              <a:cxn ang="0">
                <a:pos x="3" y="22"/>
              </a:cxn>
              <a:cxn ang="0">
                <a:pos x="2" y="0"/>
              </a:cxn>
              <a:cxn ang="0">
                <a:pos x="0" y="10"/>
              </a:cxn>
              <a:cxn ang="0">
                <a:pos x="0" y="13"/>
              </a:cxn>
              <a:cxn ang="0">
                <a:pos x="1" y="15"/>
              </a:cxn>
              <a:cxn ang="0">
                <a:pos x="13" y="13"/>
              </a:cxn>
              <a:cxn ang="0">
                <a:pos x="19" y="10"/>
              </a:cxn>
              <a:cxn ang="0">
                <a:pos x="19" y="6"/>
              </a:cxn>
              <a:cxn ang="0">
                <a:pos x="8" y="0"/>
              </a:cxn>
              <a:cxn ang="0">
                <a:pos x="3" y="0"/>
              </a:cxn>
            </a:cxnLst>
            <a:rect l="0" t="0" r="r" b="b"/>
            <a:pathLst>
              <a:path w="19" h="22">
                <a:moveTo>
                  <a:pt x="3" y="0"/>
                </a:moveTo>
                <a:lnTo>
                  <a:pt x="3" y="22"/>
                </a:lnTo>
                <a:lnTo>
                  <a:pt x="2" y="0"/>
                </a:lnTo>
                <a:lnTo>
                  <a:pt x="0" y="10"/>
                </a:lnTo>
                <a:lnTo>
                  <a:pt x="0" y="13"/>
                </a:lnTo>
                <a:lnTo>
                  <a:pt x="1" y="15"/>
                </a:lnTo>
                <a:lnTo>
                  <a:pt x="13" y="13"/>
                </a:lnTo>
                <a:lnTo>
                  <a:pt x="19" y="10"/>
                </a:lnTo>
                <a:lnTo>
                  <a:pt x="19" y="6"/>
                </a:lnTo>
                <a:lnTo>
                  <a:pt x="8" y="0"/>
                </a:lnTo>
                <a:lnTo>
                  <a:pt x="3"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35" name="Freeform 230">
            <a:extLst>
              <a:ext uri="{FF2B5EF4-FFF2-40B4-BE49-F238E27FC236}">
                <a16:creationId xmlns:a16="http://schemas.microsoft.com/office/drawing/2014/main" id="{76007897-89B1-8CA9-E4F1-9977E7AB6FC0}"/>
              </a:ext>
            </a:extLst>
          </p:cNvPr>
          <p:cNvSpPr>
            <a:spLocks noChangeAspect="1"/>
          </p:cNvSpPr>
          <p:nvPr/>
        </p:nvSpPr>
        <p:spPr bwMode="gray">
          <a:xfrm>
            <a:off x="5503707" y="1482817"/>
            <a:ext cx="30638" cy="29581"/>
          </a:xfrm>
          <a:custGeom>
            <a:avLst/>
            <a:gdLst/>
            <a:ahLst/>
            <a:cxnLst>
              <a:cxn ang="0">
                <a:pos x="82" y="27"/>
              </a:cxn>
              <a:cxn ang="0">
                <a:pos x="96" y="46"/>
              </a:cxn>
              <a:cxn ang="0">
                <a:pos x="118" y="55"/>
              </a:cxn>
              <a:cxn ang="0">
                <a:pos x="128" y="70"/>
              </a:cxn>
              <a:cxn ang="0">
                <a:pos x="137" y="68"/>
              </a:cxn>
              <a:cxn ang="0">
                <a:pos x="141" y="90"/>
              </a:cxn>
              <a:cxn ang="0">
                <a:pos x="130" y="87"/>
              </a:cxn>
              <a:cxn ang="0">
                <a:pos x="123" y="82"/>
              </a:cxn>
              <a:cxn ang="0">
                <a:pos x="107" y="81"/>
              </a:cxn>
              <a:cxn ang="0">
                <a:pos x="97" y="92"/>
              </a:cxn>
              <a:cxn ang="0">
                <a:pos x="110" y="101"/>
              </a:cxn>
              <a:cxn ang="0">
                <a:pos x="118" y="112"/>
              </a:cxn>
              <a:cxn ang="0">
                <a:pos x="129" y="113"/>
              </a:cxn>
              <a:cxn ang="0">
                <a:pos x="128" y="138"/>
              </a:cxn>
              <a:cxn ang="0">
                <a:pos x="121" y="140"/>
              </a:cxn>
              <a:cxn ang="0">
                <a:pos x="110" y="133"/>
              </a:cxn>
              <a:cxn ang="0">
                <a:pos x="110" y="122"/>
              </a:cxn>
              <a:cxn ang="0">
                <a:pos x="97" y="128"/>
              </a:cxn>
              <a:cxn ang="0">
                <a:pos x="75" y="98"/>
              </a:cxn>
              <a:cxn ang="0">
                <a:pos x="31" y="76"/>
              </a:cxn>
              <a:cxn ang="0">
                <a:pos x="24" y="62"/>
              </a:cxn>
              <a:cxn ang="0">
                <a:pos x="10" y="50"/>
              </a:cxn>
              <a:cxn ang="0">
                <a:pos x="8" y="39"/>
              </a:cxn>
              <a:cxn ang="0">
                <a:pos x="4" y="33"/>
              </a:cxn>
              <a:cxn ang="0">
                <a:pos x="4" y="26"/>
              </a:cxn>
              <a:cxn ang="0">
                <a:pos x="1" y="11"/>
              </a:cxn>
              <a:cxn ang="0">
                <a:pos x="0" y="7"/>
              </a:cxn>
              <a:cxn ang="0">
                <a:pos x="15" y="0"/>
              </a:cxn>
              <a:cxn ang="0">
                <a:pos x="49" y="9"/>
              </a:cxn>
              <a:cxn ang="0">
                <a:pos x="58" y="5"/>
              </a:cxn>
              <a:cxn ang="0">
                <a:pos x="75" y="15"/>
              </a:cxn>
              <a:cxn ang="0">
                <a:pos x="82" y="27"/>
              </a:cxn>
            </a:cxnLst>
            <a:rect l="0" t="0" r="r" b="b"/>
            <a:pathLst>
              <a:path w="141" h="140">
                <a:moveTo>
                  <a:pt x="82" y="27"/>
                </a:moveTo>
                <a:lnTo>
                  <a:pt x="96" y="46"/>
                </a:lnTo>
                <a:lnTo>
                  <a:pt x="118" y="55"/>
                </a:lnTo>
                <a:lnTo>
                  <a:pt x="128" y="70"/>
                </a:lnTo>
                <a:lnTo>
                  <a:pt x="137" y="68"/>
                </a:lnTo>
                <a:lnTo>
                  <a:pt x="141" y="90"/>
                </a:lnTo>
                <a:lnTo>
                  <a:pt x="130" y="87"/>
                </a:lnTo>
                <a:lnTo>
                  <a:pt x="123" y="82"/>
                </a:lnTo>
                <a:lnTo>
                  <a:pt x="107" y="81"/>
                </a:lnTo>
                <a:lnTo>
                  <a:pt x="97" y="92"/>
                </a:lnTo>
                <a:lnTo>
                  <a:pt x="110" y="101"/>
                </a:lnTo>
                <a:lnTo>
                  <a:pt x="118" y="112"/>
                </a:lnTo>
                <a:lnTo>
                  <a:pt x="129" y="113"/>
                </a:lnTo>
                <a:lnTo>
                  <a:pt x="128" y="138"/>
                </a:lnTo>
                <a:lnTo>
                  <a:pt x="121" y="140"/>
                </a:lnTo>
                <a:lnTo>
                  <a:pt x="110" y="133"/>
                </a:lnTo>
                <a:lnTo>
                  <a:pt x="110" y="122"/>
                </a:lnTo>
                <a:lnTo>
                  <a:pt x="97" y="128"/>
                </a:lnTo>
                <a:lnTo>
                  <a:pt x="75" y="98"/>
                </a:lnTo>
                <a:lnTo>
                  <a:pt x="31" y="76"/>
                </a:lnTo>
                <a:lnTo>
                  <a:pt x="24" y="62"/>
                </a:lnTo>
                <a:lnTo>
                  <a:pt x="10" y="50"/>
                </a:lnTo>
                <a:lnTo>
                  <a:pt x="8" y="39"/>
                </a:lnTo>
                <a:lnTo>
                  <a:pt x="4" y="33"/>
                </a:lnTo>
                <a:lnTo>
                  <a:pt x="4" y="26"/>
                </a:lnTo>
                <a:lnTo>
                  <a:pt x="1" y="11"/>
                </a:lnTo>
                <a:lnTo>
                  <a:pt x="0" y="7"/>
                </a:lnTo>
                <a:lnTo>
                  <a:pt x="15" y="0"/>
                </a:lnTo>
                <a:lnTo>
                  <a:pt x="49" y="9"/>
                </a:lnTo>
                <a:lnTo>
                  <a:pt x="58" y="5"/>
                </a:lnTo>
                <a:lnTo>
                  <a:pt x="75" y="15"/>
                </a:lnTo>
                <a:lnTo>
                  <a:pt x="82" y="2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36" name="Freeform 231">
            <a:extLst>
              <a:ext uri="{FF2B5EF4-FFF2-40B4-BE49-F238E27FC236}">
                <a16:creationId xmlns:a16="http://schemas.microsoft.com/office/drawing/2014/main" id="{79AC48D3-83E9-F533-712C-CCC1BBFAA01F}"/>
              </a:ext>
            </a:extLst>
          </p:cNvPr>
          <p:cNvSpPr>
            <a:spLocks noChangeAspect="1"/>
          </p:cNvSpPr>
          <p:nvPr/>
        </p:nvSpPr>
        <p:spPr bwMode="gray">
          <a:xfrm>
            <a:off x="5463562" y="1551486"/>
            <a:ext cx="30638" cy="21129"/>
          </a:xfrm>
          <a:custGeom>
            <a:avLst/>
            <a:gdLst/>
            <a:ahLst/>
            <a:cxnLst>
              <a:cxn ang="0">
                <a:pos x="144" y="31"/>
              </a:cxn>
              <a:cxn ang="0">
                <a:pos x="144" y="51"/>
              </a:cxn>
              <a:cxn ang="0">
                <a:pos x="146" y="69"/>
              </a:cxn>
              <a:cxn ang="0">
                <a:pos x="134" y="78"/>
              </a:cxn>
              <a:cxn ang="0">
                <a:pos x="123" y="79"/>
              </a:cxn>
              <a:cxn ang="0">
                <a:pos x="116" y="76"/>
              </a:cxn>
              <a:cxn ang="0">
                <a:pos x="112" y="86"/>
              </a:cxn>
              <a:cxn ang="0">
                <a:pos x="94" y="80"/>
              </a:cxn>
              <a:cxn ang="0">
                <a:pos x="76" y="87"/>
              </a:cxn>
              <a:cxn ang="0">
                <a:pos x="32" y="98"/>
              </a:cxn>
              <a:cxn ang="0">
                <a:pos x="10" y="102"/>
              </a:cxn>
              <a:cxn ang="0">
                <a:pos x="0" y="100"/>
              </a:cxn>
              <a:cxn ang="0">
                <a:pos x="1" y="82"/>
              </a:cxn>
              <a:cxn ang="0">
                <a:pos x="4" y="70"/>
              </a:cxn>
              <a:cxn ang="0">
                <a:pos x="25" y="58"/>
              </a:cxn>
              <a:cxn ang="0">
                <a:pos x="46" y="39"/>
              </a:cxn>
              <a:cxn ang="0">
                <a:pos x="51" y="33"/>
              </a:cxn>
              <a:cxn ang="0">
                <a:pos x="91" y="22"/>
              </a:cxn>
              <a:cxn ang="0">
                <a:pos x="105" y="9"/>
              </a:cxn>
              <a:cxn ang="0">
                <a:pos x="118" y="0"/>
              </a:cxn>
              <a:cxn ang="0">
                <a:pos x="123" y="8"/>
              </a:cxn>
              <a:cxn ang="0">
                <a:pos x="140" y="22"/>
              </a:cxn>
              <a:cxn ang="0">
                <a:pos x="144" y="31"/>
              </a:cxn>
            </a:cxnLst>
            <a:rect l="0" t="0" r="r" b="b"/>
            <a:pathLst>
              <a:path w="146" h="102">
                <a:moveTo>
                  <a:pt x="144" y="31"/>
                </a:moveTo>
                <a:lnTo>
                  <a:pt x="144" y="51"/>
                </a:lnTo>
                <a:lnTo>
                  <a:pt x="146" y="69"/>
                </a:lnTo>
                <a:lnTo>
                  <a:pt x="134" y="78"/>
                </a:lnTo>
                <a:lnTo>
                  <a:pt x="123" y="79"/>
                </a:lnTo>
                <a:lnTo>
                  <a:pt x="116" y="76"/>
                </a:lnTo>
                <a:lnTo>
                  <a:pt x="112" y="86"/>
                </a:lnTo>
                <a:lnTo>
                  <a:pt x="94" y="80"/>
                </a:lnTo>
                <a:lnTo>
                  <a:pt x="76" y="87"/>
                </a:lnTo>
                <a:lnTo>
                  <a:pt x="32" y="98"/>
                </a:lnTo>
                <a:lnTo>
                  <a:pt x="10" y="102"/>
                </a:lnTo>
                <a:lnTo>
                  <a:pt x="0" y="100"/>
                </a:lnTo>
                <a:lnTo>
                  <a:pt x="1" y="82"/>
                </a:lnTo>
                <a:lnTo>
                  <a:pt x="4" y="70"/>
                </a:lnTo>
                <a:lnTo>
                  <a:pt x="25" y="58"/>
                </a:lnTo>
                <a:lnTo>
                  <a:pt x="46" y="39"/>
                </a:lnTo>
                <a:lnTo>
                  <a:pt x="51" y="33"/>
                </a:lnTo>
                <a:lnTo>
                  <a:pt x="91" y="22"/>
                </a:lnTo>
                <a:lnTo>
                  <a:pt x="105" y="9"/>
                </a:lnTo>
                <a:lnTo>
                  <a:pt x="118" y="0"/>
                </a:lnTo>
                <a:lnTo>
                  <a:pt x="123" y="8"/>
                </a:lnTo>
                <a:lnTo>
                  <a:pt x="140" y="22"/>
                </a:lnTo>
                <a:lnTo>
                  <a:pt x="144" y="3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37" name="Freeform 232">
            <a:extLst>
              <a:ext uri="{FF2B5EF4-FFF2-40B4-BE49-F238E27FC236}">
                <a16:creationId xmlns:a16="http://schemas.microsoft.com/office/drawing/2014/main" id="{68703A69-B47F-F997-88F2-2F27FCF61E13}"/>
              </a:ext>
            </a:extLst>
          </p:cNvPr>
          <p:cNvSpPr>
            <a:spLocks noChangeAspect="1"/>
          </p:cNvSpPr>
          <p:nvPr/>
        </p:nvSpPr>
        <p:spPr bwMode="gray">
          <a:xfrm>
            <a:off x="5279740" y="1863139"/>
            <a:ext cx="9509" cy="3170"/>
          </a:xfrm>
          <a:custGeom>
            <a:avLst/>
            <a:gdLst/>
            <a:ahLst/>
            <a:cxnLst>
              <a:cxn ang="0">
                <a:pos x="44" y="4"/>
              </a:cxn>
              <a:cxn ang="0">
                <a:pos x="41" y="6"/>
              </a:cxn>
              <a:cxn ang="0">
                <a:pos x="14" y="0"/>
              </a:cxn>
              <a:cxn ang="0">
                <a:pos x="5" y="0"/>
              </a:cxn>
              <a:cxn ang="0">
                <a:pos x="0" y="3"/>
              </a:cxn>
              <a:cxn ang="0">
                <a:pos x="1" y="9"/>
              </a:cxn>
              <a:cxn ang="0">
                <a:pos x="6" y="15"/>
              </a:cxn>
              <a:cxn ang="0">
                <a:pos x="15" y="15"/>
              </a:cxn>
              <a:cxn ang="0">
                <a:pos x="25" y="15"/>
              </a:cxn>
              <a:cxn ang="0">
                <a:pos x="25" y="10"/>
              </a:cxn>
              <a:cxn ang="0">
                <a:pos x="27" y="6"/>
              </a:cxn>
              <a:cxn ang="0">
                <a:pos x="41" y="7"/>
              </a:cxn>
              <a:cxn ang="0">
                <a:pos x="44" y="4"/>
              </a:cxn>
            </a:cxnLst>
            <a:rect l="0" t="0" r="r" b="b"/>
            <a:pathLst>
              <a:path w="44" h="15">
                <a:moveTo>
                  <a:pt x="44" y="4"/>
                </a:moveTo>
                <a:lnTo>
                  <a:pt x="41" y="6"/>
                </a:lnTo>
                <a:lnTo>
                  <a:pt x="14" y="0"/>
                </a:lnTo>
                <a:lnTo>
                  <a:pt x="5" y="0"/>
                </a:lnTo>
                <a:lnTo>
                  <a:pt x="0" y="3"/>
                </a:lnTo>
                <a:lnTo>
                  <a:pt x="1" y="9"/>
                </a:lnTo>
                <a:lnTo>
                  <a:pt x="6" y="15"/>
                </a:lnTo>
                <a:lnTo>
                  <a:pt x="15" y="15"/>
                </a:lnTo>
                <a:lnTo>
                  <a:pt x="25" y="15"/>
                </a:lnTo>
                <a:lnTo>
                  <a:pt x="25" y="10"/>
                </a:lnTo>
                <a:lnTo>
                  <a:pt x="27" y="6"/>
                </a:lnTo>
                <a:lnTo>
                  <a:pt x="41" y="7"/>
                </a:lnTo>
                <a:lnTo>
                  <a:pt x="44" y="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38" name="Freeform 233">
            <a:extLst>
              <a:ext uri="{FF2B5EF4-FFF2-40B4-BE49-F238E27FC236}">
                <a16:creationId xmlns:a16="http://schemas.microsoft.com/office/drawing/2014/main" id="{F6E28913-BCD5-D948-E240-0F98839E871A}"/>
              </a:ext>
            </a:extLst>
          </p:cNvPr>
          <p:cNvSpPr>
            <a:spLocks noChangeAspect="1"/>
          </p:cNvSpPr>
          <p:nvPr/>
        </p:nvSpPr>
        <p:spPr bwMode="gray">
          <a:xfrm>
            <a:off x="4943790" y="1122568"/>
            <a:ext cx="641264" cy="741627"/>
          </a:xfrm>
          <a:custGeom>
            <a:avLst/>
            <a:gdLst/>
            <a:ahLst/>
            <a:cxnLst>
              <a:cxn ang="0">
                <a:pos x="334" y="269"/>
              </a:cxn>
              <a:cxn ang="0">
                <a:pos x="56" y="423"/>
              </a:cxn>
              <a:cxn ang="0">
                <a:pos x="87" y="620"/>
              </a:cxn>
              <a:cxn ang="0">
                <a:pos x="345" y="649"/>
              </a:cxn>
              <a:cxn ang="0">
                <a:pos x="370" y="802"/>
              </a:cxn>
              <a:cxn ang="0">
                <a:pos x="203" y="910"/>
              </a:cxn>
              <a:cxn ang="0">
                <a:pos x="382" y="1005"/>
              </a:cxn>
              <a:cxn ang="0">
                <a:pos x="663" y="1060"/>
              </a:cxn>
              <a:cxn ang="0">
                <a:pos x="789" y="1212"/>
              </a:cxn>
              <a:cxn ang="0">
                <a:pos x="914" y="1457"/>
              </a:cxn>
              <a:cxn ang="0">
                <a:pos x="957" y="1666"/>
              </a:cxn>
              <a:cxn ang="0">
                <a:pos x="946" y="1937"/>
              </a:cxn>
              <a:cxn ang="0">
                <a:pos x="1155" y="1924"/>
              </a:cxn>
              <a:cxn ang="0">
                <a:pos x="1212" y="2100"/>
              </a:cxn>
              <a:cxn ang="0">
                <a:pos x="1198" y="2196"/>
              </a:cxn>
              <a:cxn ang="0">
                <a:pos x="1193" y="2371"/>
              </a:cxn>
              <a:cxn ang="0">
                <a:pos x="1189" y="2458"/>
              </a:cxn>
              <a:cxn ang="0">
                <a:pos x="1066" y="2539"/>
              </a:cxn>
              <a:cxn ang="0">
                <a:pos x="1064" y="2750"/>
              </a:cxn>
              <a:cxn ang="0">
                <a:pos x="1125" y="2895"/>
              </a:cxn>
              <a:cxn ang="0">
                <a:pos x="1211" y="2960"/>
              </a:cxn>
              <a:cxn ang="0">
                <a:pos x="1195" y="3116"/>
              </a:cxn>
              <a:cxn ang="0">
                <a:pos x="1279" y="3272"/>
              </a:cxn>
              <a:cxn ang="0">
                <a:pos x="1338" y="3337"/>
              </a:cxn>
              <a:cxn ang="0">
                <a:pos x="1363" y="3416"/>
              </a:cxn>
              <a:cxn ang="0">
                <a:pos x="1470" y="3433"/>
              </a:cxn>
              <a:cxn ang="0">
                <a:pos x="1537" y="3452"/>
              </a:cxn>
              <a:cxn ang="0">
                <a:pos x="1629" y="3467"/>
              </a:cxn>
              <a:cxn ang="0">
                <a:pos x="1687" y="3305"/>
              </a:cxn>
              <a:cxn ang="0">
                <a:pos x="1689" y="3152"/>
              </a:cxn>
              <a:cxn ang="0">
                <a:pos x="1764" y="3101"/>
              </a:cxn>
              <a:cxn ang="0">
                <a:pos x="1753" y="2943"/>
              </a:cxn>
              <a:cxn ang="0">
                <a:pos x="1812" y="2852"/>
              </a:cxn>
              <a:cxn ang="0">
                <a:pos x="1901" y="2792"/>
              </a:cxn>
              <a:cxn ang="0">
                <a:pos x="1930" y="2799"/>
              </a:cxn>
              <a:cxn ang="0">
                <a:pos x="2028" y="2774"/>
              </a:cxn>
              <a:cxn ang="0">
                <a:pos x="2118" y="2690"/>
              </a:cxn>
              <a:cxn ang="0">
                <a:pos x="2174" y="2551"/>
              </a:cxn>
              <a:cxn ang="0">
                <a:pos x="2221" y="2438"/>
              </a:cxn>
              <a:cxn ang="0">
                <a:pos x="2324" y="2497"/>
              </a:cxn>
              <a:cxn ang="0">
                <a:pos x="2398" y="2454"/>
              </a:cxn>
              <a:cxn ang="0">
                <a:pos x="2533" y="2404"/>
              </a:cxn>
              <a:cxn ang="0">
                <a:pos x="2608" y="2324"/>
              </a:cxn>
              <a:cxn ang="0">
                <a:pos x="2693" y="2260"/>
              </a:cxn>
              <a:cxn ang="0">
                <a:pos x="2744" y="2191"/>
              </a:cxn>
              <a:cxn ang="0">
                <a:pos x="2518" y="2132"/>
              </a:cxn>
              <a:cxn ang="0">
                <a:pos x="2535" y="1960"/>
              </a:cxn>
              <a:cxn ang="0">
                <a:pos x="2675" y="2082"/>
              </a:cxn>
              <a:cxn ang="0">
                <a:pos x="2798" y="2021"/>
              </a:cxn>
              <a:cxn ang="0">
                <a:pos x="2734" y="1919"/>
              </a:cxn>
              <a:cxn ang="0">
                <a:pos x="2637" y="1764"/>
              </a:cxn>
              <a:cxn ang="0">
                <a:pos x="2526" y="1666"/>
              </a:cxn>
              <a:cxn ang="0">
                <a:pos x="2780" y="1635"/>
              </a:cxn>
              <a:cxn ang="0">
                <a:pos x="2761" y="1433"/>
              </a:cxn>
              <a:cxn ang="0">
                <a:pos x="2855" y="1350"/>
              </a:cxn>
              <a:cxn ang="0">
                <a:pos x="2914" y="1260"/>
              </a:cxn>
              <a:cxn ang="0">
                <a:pos x="2866" y="1034"/>
              </a:cxn>
              <a:cxn ang="0">
                <a:pos x="2763" y="931"/>
              </a:cxn>
              <a:cxn ang="0">
                <a:pos x="3000" y="845"/>
              </a:cxn>
              <a:cxn ang="0">
                <a:pos x="2868" y="650"/>
              </a:cxn>
              <a:cxn ang="0">
                <a:pos x="2831" y="472"/>
              </a:cxn>
              <a:cxn ang="0">
                <a:pos x="2931" y="232"/>
              </a:cxn>
              <a:cxn ang="0">
                <a:pos x="3035" y="0"/>
              </a:cxn>
            </a:cxnLst>
            <a:rect l="0" t="0" r="r" b="b"/>
            <a:pathLst>
              <a:path w="3035" h="3510">
                <a:moveTo>
                  <a:pt x="430" y="18"/>
                </a:moveTo>
                <a:lnTo>
                  <a:pt x="443" y="28"/>
                </a:lnTo>
                <a:lnTo>
                  <a:pt x="454" y="26"/>
                </a:lnTo>
                <a:lnTo>
                  <a:pt x="467" y="50"/>
                </a:lnTo>
                <a:lnTo>
                  <a:pt x="458" y="63"/>
                </a:lnTo>
                <a:lnTo>
                  <a:pt x="442" y="66"/>
                </a:lnTo>
                <a:lnTo>
                  <a:pt x="427" y="63"/>
                </a:lnTo>
                <a:lnTo>
                  <a:pt x="420" y="93"/>
                </a:lnTo>
                <a:lnTo>
                  <a:pt x="430" y="101"/>
                </a:lnTo>
                <a:lnTo>
                  <a:pt x="438" y="117"/>
                </a:lnTo>
                <a:lnTo>
                  <a:pt x="442" y="131"/>
                </a:lnTo>
                <a:lnTo>
                  <a:pt x="442" y="147"/>
                </a:lnTo>
                <a:lnTo>
                  <a:pt x="443" y="157"/>
                </a:lnTo>
                <a:lnTo>
                  <a:pt x="424" y="183"/>
                </a:lnTo>
                <a:lnTo>
                  <a:pt x="416" y="204"/>
                </a:lnTo>
                <a:lnTo>
                  <a:pt x="406" y="212"/>
                </a:lnTo>
                <a:lnTo>
                  <a:pt x="382" y="255"/>
                </a:lnTo>
                <a:lnTo>
                  <a:pt x="377" y="276"/>
                </a:lnTo>
                <a:lnTo>
                  <a:pt x="368" y="283"/>
                </a:lnTo>
                <a:lnTo>
                  <a:pt x="363" y="278"/>
                </a:lnTo>
                <a:lnTo>
                  <a:pt x="351" y="278"/>
                </a:lnTo>
                <a:lnTo>
                  <a:pt x="334" y="269"/>
                </a:lnTo>
                <a:lnTo>
                  <a:pt x="322" y="278"/>
                </a:lnTo>
                <a:lnTo>
                  <a:pt x="311" y="258"/>
                </a:lnTo>
                <a:lnTo>
                  <a:pt x="275" y="274"/>
                </a:lnTo>
                <a:lnTo>
                  <a:pt x="274" y="284"/>
                </a:lnTo>
                <a:lnTo>
                  <a:pt x="263" y="278"/>
                </a:lnTo>
                <a:lnTo>
                  <a:pt x="231" y="285"/>
                </a:lnTo>
                <a:lnTo>
                  <a:pt x="204" y="305"/>
                </a:lnTo>
                <a:lnTo>
                  <a:pt x="195" y="314"/>
                </a:lnTo>
                <a:lnTo>
                  <a:pt x="201" y="325"/>
                </a:lnTo>
                <a:lnTo>
                  <a:pt x="217" y="330"/>
                </a:lnTo>
                <a:lnTo>
                  <a:pt x="216" y="343"/>
                </a:lnTo>
                <a:lnTo>
                  <a:pt x="199" y="337"/>
                </a:lnTo>
                <a:lnTo>
                  <a:pt x="191" y="341"/>
                </a:lnTo>
                <a:lnTo>
                  <a:pt x="189" y="350"/>
                </a:lnTo>
                <a:lnTo>
                  <a:pt x="183" y="355"/>
                </a:lnTo>
                <a:lnTo>
                  <a:pt x="153" y="357"/>
                </a:lnTo>
                <a:lnTo>
                  <a:pt x="140" y="370"/>
                </a:lnTo>
                <a:lnTo>
                  <a:pt x="114" y="378"/>
                </a:lnTo>
                <a:lnTo>
                  <a:pt x="106" y="411"/>
                </a:lnTo>
                <a:lnTo>
                  <a:pt x="87" y="402"/>
                </a:lnTo>
                <a:lnTo>
                  <a:pt x="65" y="409"/>
                </a:lnTo>
                <a:lnTo>
                  <a:pt x="56" y="423"/>
                </a:lnTo>
                <a:lnTo>
                  <a:pt x="32" y="432"/>
                </a:lnTo>
                <a:lnTo>
                  <a:pt x="18" y="443"/>
                </a:lnTo>
                <a:lnTo>
                  <a:pt x="15" y="458"/>
                </a:lnTo>
                <a:lnTo>
                  <a:pt x="16" y="464"/>
                </a:lnTo>
                <a:lnTo>
                  <a:pt x="5" y="485"/>
                </a:lnTo>
                <a:lnTo>
                  <a:pt x="6" y="494"/>
                </a:lnTo>
                <a:lnTo>
                  <a:pt x="26" y="499"/>
                </a:lnTo>
                <a:lnTo>
                  <a:pt x="13" y="504"/>
                </a:lnTo>
                <a:lnTo>
                  <a:pt x="13" y="510"/>
                </a:lnTo>
                <a:lnTo>
                  <a:pt x="10" y="526"/>
                </a:lnTo>
                <a:lnTo>
                  <a:pt x="0" y="529"/>
                </a:lnTo>
                <a:lnTo>
                  <a:pt x="4" y="540"/>
                </a:lnTo>
                <a:lnTo>
                  <a:pt x="18" y="555"/>
                </a:lnTo>
                <a:lnTo>
                  <a:pt x="33" y="563"/>
                </a:lnTo>
                <a:lnTo>
                  <a:pt x="37" y="572"/>
                </a:lnTo>
                <a:lnTo>
                  <a:pt x="37" y="586"/>
                </a:lnTo>
                <a:lnTo>
                  <a:pt x="39" y="591"/>
                </a:lnTo>
                <a:lnTo>
                  <a:pt x="58" y="601"/>
                </a:lnTo>
                <a:lnTo>
                  <a:pt x="65" y="598"/>
                </a:lnTo>
                <a:lnTo>
                  <a:pt x="76" y="607"/>
                </a:lnTo>
                <a:lnTo>
                  <a:pt x="91" y="608"/>
                </a:lnTo>
                <a:lnTo>
                  <a:pt x="87" y="620"/>
                </a:lnTo>
                <a:lnTo>
                  <a:pt x="92" y="634"/>
                </a:lnTo>
                <a:lnTo>
                  <a:pt x="114" y="630"/>
                </a:lnTo>
                <a:lnTo>
                  <a:pt x="155" y="614"/>
                </a:lnTo>
                <a:lnTo>
                  <a:pt x="134" y="641"/>
                </a:lnTo>
                <a:lnTo>
                  <a:pt x="128" y="660"/>
                </a:lnTo>
                <a:lnTo>
                  <a:pt x="160" y="660"/>
                </a:lnTo>
                <a:lnTo>
                  <a:pt x="180" y="649"/>
                </a:lnTo>
                <a:lnTo>
                  <a:pt x="180" y="657"/>
                </a:lnTo>
                <a:lnTo>
                  <a:pt x="153" y="678"/>
                </a:lnTo>
                <a:lnTo>
                  <a:pt x="158" y="693"/>
                </a:lnTo>
                <a:lnTo>
                  <a:pt x="196" y="709"/>
                </a:lnTo>
                <a:lnTo>
                  <a:pt x="214" y="711"/>
                </a:lnTo>
                <a:lnTo>
                  <a:pt x="236" y="700"/>
                </a:lnTo>
                <a:lnTo>
                  <a:pt x="237" y="685"/>
                </a:lnTo>
                <a:lnTo>
                  <a:pt x="230" y="663"/>
                </a:lnTo>
                <a:lnTo>
                  <a:pt x="239" y="660"/>
                </a:lnTo>
                <a:lnTo>
                  <a:pt x="253" y="678"/>
                </a:lnTo>
                <a:lnTo>
                  <a:pt x="258" y="694"/>
                </a:lnTo>
                <a:lnTo>
                  <a:pt x="289" y="694"/>
                </a:lnTo>
                <a:lnTo>
                  <a:pt x="314" y="688"/>
                </a:lnTo>
                <a:lnTo>
                  <a:pt x="329" y="663"/>
                </a:lnTo>
                <a:lnTo>
                  <a:pt x="345" y="649"/>
                </a:lnTo>
                <a:lnTo>
                  <a:pt x="356" y="646"/>
                </a:lnTo>
                <a:lnTo>
                  <a:pt x="354" y="658"/>
                </a:lnTo>
                <a:lnTo>
                  <a:pt x="340" y="666"/>
                </a:lnTo>
                <a:lnTo>
                  <a:pt x="345" y="673"/>
                </a:lnTo>
                <a:lnTo>
                  <a:pt x="352" y="671"/>
                </a:lnTo>
                <a:lnTo>
                  <a:pt x="360" y="658"/>
                </a:lnTo>
                <a:lnTo>
                  <a:pt x="375" y="655"/>
                </a:lnTo>
                <a:lnTo>
                  <a:pt x="379" y="665"/>
                </a:lnTo>
                <a:lnTo>
                  <a:pt x="381" y="678"/>
                </a:lnTo>
                <a:lnTo>
                  <a:pt x="393" y="688"/>
                </a:lnTo>
                <a:lnTo>
                  <a:pt x="389" y="706"/>
                </a:lnTo>
                <a:lnTo>
                  <a:pt x="381" y="716"/>
                </a:lnTo>
                <a:lnTo>
                  <a:pt x="365" y="714"/>
                </a:lnTo>
                <a:lnTo>
                  <a:pt x="356" y="725"/>
                </a:lnTo>
                <a:lnTo>
                  <a:pt x="359" y="736"/>
                </a:lnTo>
                <a:lnTo>
                  <a:pt x="365" y="747"/>
                </a:lnTo>
                <a:lnTo>
                  <a:pt x="395" y="763"/>
                </a:lnTo>
                <a:lnTo>
                  <a:pt x="398" y="769"/>
                </a:lnTo>
                <a:lnTo>
                  <a:pt x="397" y="776"/>
                </a:lnTo>
                <a:lnTo>
                  <a:pt x="391" y="785"/>
                </a:lnTo>
                <a:lnTo>
                  <a:pt x="373" y="791"/>
                </a:lnTo>
                <a:lnTo>
                  <a:pt x="370" y="802"/>
                </a:lnTo>
                <a:lnTo>
                  <a:pt x="360" y="803"/>
                </a:lnTo>
                <a:lnTo>
                  <a:pt x="346" y="796"/>
                </a:lnTo>
                <a:lnTo>
                  <a:pt x="289" y="781"/>
                </a:lnTo>
                <a:lnTo>
                  <a:pt x="258" y="789"/>
                </a:lnTo>
                <a:lnTo>
                  <a:pt x="203" y="776"/>
                </a:lnTo>
                <a:lnTo>
                  <a:pt x="146" y="774"/>
                </a:lnTo>
                <a:lnTo>
                  <a:pt x="117" y="787"/>
                </a:lnTo>
                <a:lnTo>
                  <a:pt x="119" y="797"/>
                </a:lnTo>
                <a:lnTo>
                  <a:pt x="106" y="800"/>
                </a:lnTo>
                <a:lnTo>
                  <a:pt x="88" y="829"/>
                </a:lnTo>
                <a:lnTo>
                  <a:pt x="81" y="840"/>
                </a:lnTo>
                <a:lnTo>
                  <a:pt x="87" y="838"/>
                </a:lnTo>
                <a:lnTo>
                  <a:pt x="110" y="851"/>
                </a:lnTo>
                <a:lnTo>
                  <a:pt x="114" y="860"/>
                </a:lnTo>
                <a:lnTo>
                  <a:pt x="113" y="872"/>
                </a:lnTo>
                <a:lnTo>
                  <a:pt x="129" y="884"/>
                </a:lnTo>
                <a:lnTo>
                  <a:pt x="149" y="881"/>
                </a:lnTo>
                <a:lnTo>
                  <a:pt x="173" y="828"/>
                </a:lnTo>
                <a:lnTo>
                  <a:pt x="179" y="833"/>
                </a:lnTo>
                <a:lnTo>
                  <a:pt x="160" y="870"/>
                </a:lnTo>
                <a:lnTo>
                  <a:pt x="166" y="894"/>
                </a:lnTo>
                <a:lnTo>
                  <a:pt x="203" y="910"/>
                </a:lnTo>
                <a:lnTo>
                  <a:pt x="233" y="915"/>
                </a:lnTo>
                <a:lnTo>
                  <a:pt x="262" y="909"/>
                </a:lnTo>
                <a:lnTo>
                  <a:pt x="260" y="924"/>
                </a:lnTo>
                <a:lnTo>
                  <a:pt x="243" y="937"/>
                </a:lnTo>
                <a:lnTo>
                  <a:pt x="222" y="937"/>
                </a:lnTo>
                <a:lnTo>
                  <a:pt x="185" y="976"/>
                </a:lnTo>
                <a:lnTo>
                  <a:pt x="198" y="996"/>
                </a:lnTo>
                <a:lnTo>
                  <a:pt x="214" y="1012"/>
                </a:lnTo>
                <a:lnTo>
                  <a:pt x="225" y="1031"/>
                </a:lnTo>
                <a:lnTo>
                  <a:pt x="262" y="1061"/>
                </a:lnTo>
                <a:lnTo>
                  <a:pt x="292" y="1070"/>
                </a:lnTo>
                <a:lnTo>
                  <a:pt x="309" y="1081"/>
                </a:lnTo>
                <a:lnTo>
                  <a:pt x="336" y="1087"/>
                </a:lnTo>
                <a:lnTo>
                  <a:pt x="362" y="1099"/>
                </a:lnTo>
                <a:lnTo>
                  <a:pt x="329" y="1048"/>
                </a:lnTo>
                <a:lnTo>
                  <a:pt x="313" y="1037"/>
                </a:lnTo>
                <a:lnTo>
                  <a:pt x="328" y="1016"/>
                </a:lnTo>
                <a:lnTo>
                  <a:pt x="340" y="1016"/>
                </a:lnTo>
                <a:lnTo>
                  <a:pt x="357" y="1043"/>
                </a:lnTo>
                <a:lnTo>
                  <a:pt x="368" y="1044"/>
                </a:lnTo>
                <a:lnTo>
                  <a:pt x="372" y="1024"/>
                </a:lnTo>
                <a:lnTo>
                  <a:pt x="382" y="1005"/>
                </a:lnTo>
                <a:lnTo>
                  <a:pt x="410" y="1015"/>
                </a:lnTo>
                <a:lnTo>
                  <a:pt x="404" y="1028"/>
                </a:lnTo>
                <a:lnTo>
                  <a:pt x="402" y="1054"/>
                </a:lnTo>
                <a:lnTo>
                  <a:pt x="419" y="1071"/>
                </a:lnTo>
                <a:lnTo>
                  <a:pt x="430" y="1062"/>
                </a:lnTo>
                <a:lnTo>
                  <a:pt x="440" y="1042"/>
                </a:lnTo>
                <a:lnTo>
                  <a:pt x="453" y="1034"/>
                </a:lnTo>
                <a:lnTo>
                  <a:pt x="462" y="1038"/>
                </a:lnTo>
                <a:lnTo>
                  <a:pt x="465" y="1023"/>
                </a:lnTo>
                <a:lnTo>
                  <a:pt x="476" y="1010"/>
                </a:lnTo>
                <a:lnTo>
                  <a:pt x="491" y="1001"/>
                </a:lnTo>
                <a:lnTo>
                  <a:pt x="491" y="1021"/>
                </a:lnTo>
                <a:lnTo>
                  <a:pt x="502" y="1039"/>
                </a:lnTo>
                <a:lnTo>
                  <a:pt x="521" y="1022"/>
                </a:lnTo>
                <a:lnTo>
                  <a:pt x="534" y="992"/>
                </a:lnTo>
                <a:lnTo>
                  <a:pt x="554" y="997"/>
                </a:lnTo>
                <a:lnTo>
                  <a:pt x="562" y="1018"/>
                </a:lnTo>
                <a:lnTo>
                  <a:pt x="575" y="1024"/>
                </a:lnTo>
                <a:lnTo>
                  <a:pt x="581" y="1019"/>
                </a:lnTo>
                <a:lnTo>
                  <a:pt x="593" y="1021"/>
                </a:lnTo>
                <a:lnTo>
                  <a:pt x="657" y="1040"/>
                </a:lnTo>
                <a:lnTo>
                  <a:pt x="663" y="1060"/>
                </a:lnTo>
                <a:lnTo>
                  <a:pt x="671" y="1066"/>
                </a:lnTo>
                <a:lnTo>
                  <a:pt x="672" y="1075"/>
                </a:lnTo>
                <a:lnTo>
                  <a:pt x="672" y="1054"/>
                </a:lnTo>
                <a:lnTo>
                  <a:pt x="673" y="1054"/>
                </a:lnTo>
                <a:lnTo>
                  <a:pt x="698" y="1075"/>
                </a:lnTo>
                <a:lnTo>
                  <a:pt x="715" y="1085"/>
                </a:lnTo>
                <a:lnTo>
                  <a:pt x="723" y="1082"/>
                </a:lnTo>
                <a:lnTo>
                  <a:pt x="727" y="1092"/>
                </a:lnTo>
                <a:lnTo>
                  <a:pt x="725" y="1118"/>
                </a:lnTo>
                <a:lnTo>
                  <a:pt x="737" y="1115"/>
                </a:lnTo>
                <a:lnTo>
                  <a:pt x="750" y="1099"/>
                </a:lnTo>
                <a:lnTo>
                  <a:pt x="758" y="1121"/>
                </a:lnTo>
                <a:lnTo>
                  <a:pt x="763" y="1123"/>
                </a:lnTo>
                <a:lnTo>
                  <a:pt x="771" y="1132"/>
                </a:lnTo>
                <a:lnTo>
                  <a:pt x="787" y="1128"/>
                </a:lnTo>
                <a:lnTo>
                  <a:pt x="791" y="1140"/>
                </a:lnTo>
                <a:lnTo>
                  <a:pt x="798" y="1153"/>
                </a:lnTo>
                <a:lnTo>
                  <a:pt x="800" y="1166"/>
                </a:lnTo>
                <a:lnTo>
                  <a:pt x="803" y="1169"/>
                </a:lnTo>
                <a:lnTo>
                  <a:pt x="802" y="1180"/>
                </a:lnTo>
                <a:lnTo>
                  <a:pt x="792" y="1199"/>
                </a:lnTo>
                <a:lnTo>
                  <a:pt x="789" y="1212"/>
                </a:lnTo>
                <a:lnTo>
                  <a:pt x="800" y="1200"/>
                </a:lnTo>
                <a:lnTo>
                  <a:pt x="802" y="1215"/>
                </a:lnTo>
                <a:lnTo>
                  <a:pt x="801" y="1221"/>
                </a:lnTo>
                <a:lnTo>
                  <a:pt x="812" y="1241"/>
                </a:lnTo>
                <a:lnTo>
                  <a:pt x="814" y="1261"/>
                </a:lnTo>
                <a:lnTo>
                  <a:pt x="823" y="1275"/>
                </a:lnTo>
                <a:lnTo>
                  <a:pt x="877" y="1314"/>
                </a:lnTo>
                <a:lnTo>
                  <a:pt x="878" y="1322"/>
                </a:lnTo>
                <a:lnTo>
                  <a:pt x="871" y="1329"/>
                </a:lnTo>
                <a:lnTo>
                  <a:pt x="867" y="1336"/>
                </a:lnTo>
                <a:lnTo>
                  <a:pt x="872" y="1349"/>
                </a:lnTo>
                <a:lnTo>
                  <a:pt x="886" y="1352"/>
                </a:lnTo>
                <a:lnTo>
                  <a:pt x="914" y="1392"/>
                </a:lnTo>
                <a:lnTo>
                  <a:pt x="906" y="1397"/>
                </a:lnTo>
                <a:lnTo>
                  <a:pt x="882" y="1404"/>
                </a:lnTo>
                <a:lnTo>
                  <a:pt x="900" y="1409"/>
                </a:lnTo>
                <a:lnTo>
                  <a:pt x="913" y="1406"/>
                </a:lnTo>
                <a:lnTo>
                  <a:pt x="915" y="1422"/>
                </a:lnTo>
                <a:lnTo>
                  <a:pt x="892" y="1422"/>
                </a:lnTo>
                <a:lnTo>
                  <a:pt x="915" y="1433"/>
                </a:lnTo>
                <a:lnTo>
                  <a:pt x="918" y="1440"/>
                </a:lnTo>
                <a:lnTo>
                  <a:pt x="914" y="1457"/>
                </a:lnTo>
                <a:lnTo>
                  <a:pt x="911" y="1483"/>
                </a:lnTo>
                <a:lnTo>
                  <a:pt x="922" y="1480"/>
                </a:lnTo>
                <a:lnTo>
                  <a:pt x="930" y="1489"/>
                </a:lnTo>
                <a:lnTo>
                  <a:pt x="921" y="1501"/>
                </a:lnTo>
                <a:lnTo>
                  <a:pt x="941" y="1521"/>
                </a:lnTo>
                <a:lnTo>
                  <a:pt x="937" y="1542"/>
                </a:lnTo>
                <a:lnTo>
                  <a:pt x="938" y="1549"/>
                </a:lnTo>
                <a:lnTo>
                  <a:pt x="929" y="1544"/>
                </a:lnTo>
                <a:lnTo>
                  <a:pt x="927" y="1555"/>
                </a:lnTo>
                <a:lnTo>
                  <a:pt x="929" y="1564"/>
                </a:lnTo>
                <a:lnTo>
                  <a:pt x="952" y="1581"/>
                </a:lnTo>
                <a:lnTo>
                  <a:pt x="954" y="1587"/>
                </a:lnTo>
                <a:lnTo>
                  <a:pt x="956" y="1597"/>
                </a:lnTo>
                <a:lnTo>
                  <a:pt x="949" y="1618"/>
                </a:lnTo>
                <a:lnTo>
                  <a:pt x="958" y="1616"/>
                </a:lnTo>
                <a:lnTo>
                  <a:pt x="975" y="1607"/>
                </a:lnTo>
                <a:lnTo>
                  <a:pt x="967" y="1615"/>
                </a:lnTo>
                <a:lnTo>
                  <a:pt x="963" y="1624"/>
                </a:lnTo>
                <a:lnTo>
                  <a:pt x="960" y="1636"/>
                </a:lnTo>
                <a:lnTo>
                  <a:pt x="972" y="1646"/>
                </a:lnTo>
                <a:lnTo>
                  <a:pt x="962" y="1652"/>
                </a:lnTo>
                <a:lnTo>
                  <a:pt x="957" y="1666"/>
                </a:lnTo>
                <a:lnTo>
                  <a:pt x="947" y="1673"/>
                </a:lnTo>
                <a:lnTo>
                  <a:pt x="980" y="1683"/>
                </a:lnTo>
                <a:lnTo>
                  <a:pt x="999" y="1693"/>
                </a:lnTo>
                <a:lnTo>
                  <a:pt x="1006" y="1710"/>
                </a:lnTo>
                <a:lnTo>
                  <a:pt x="1005" y="1728"/>
                </a:lnTo>
                <a:lnTo>
                  <a:pt x="1000" y="1733"/>
                </a:lnTo>
                <a:lnTo>
                  <a:pt x="999" y="1748"/>
                </a:lnTo>
                <a:lnTo>
                  <a:pt x="1000" y="1765"/>
                </a:lnTo>
                <a:lnTo>
                  <a:pt x="1001" y="1781"/>
                </a:lnTo>
                <a:lnTo>
                  <a:pt x="992" y="1785"/>
                </a:lnTo>
                <a:lnTo>
                  <a:pt x="996" y="1801"/>
                </a:lnTo>
                <a:lnTo>
                  <a:pt x="990" y="1808"/>
                </a:lnTo>
                <a:lnTo>
                  <a:pt x="986" y="1825"/>
                </a:lnTo>
                <a:lnTo>
                  <a:pt x="981" y="1834"/>
                </a:lnTo>
                <a:lnTo>
                  <a:pt x="967" y="1854"/>
                </a:lnTo>
                <a:lnTo>
                  <a:pt x="953" y="1860"/>
                </a:lnTo>
                <a:lnTo>
                  <a:pt x="969" y="1878"/>
                </a:lnTo>
                <a:lnTo>
                  <a:pt x="992" y="1869"/>
                </a:lnTo>
                <a:lnTo>
                  <a:pt x="968" y="1898"/>
                </a:lnTo>
                <a:lnTo>
                  <a:pt x="951" y="1906"/>
                </a:lnTo>
                <a:lnTo>
                  <a:pt x="941" y="1921"/>
                </a:lnTo>
                <a:lnTo>
                  <a:pt x="946" y="1937"/>
                </a:lnTo>
                <a:lnTo>
                  <a:pt x="963" y="1968"/>
                </a:lnTo>
                <a:lnTo>
                  <a:pt x="973" y="1954"/>
                </a:lnTo>
                <a:lnTo>
                  <a:pt x="988" y="1970"/>
                </a:lnTo>
                <a:lnTo>
                  <a:pt x="1007" y="1976"/>
                </a:lnTo>
                <a:lnTo>
                  <a:pt x="1037" y="1960"/>
                </a:lnTo>
                <a:lnTo>
                  <a:pt x="1038" y="1943"/>
                </a:lnTo>
                <a:lnTo>
                  <a:pt x="1028" y="1931"/>
                </a:lnTo>
                <a:lnTo>
                  <a:pt x="1032" y="1919"/>
                </a:lnTo>
                <a:lnTo>
                  <a:pt x="1039" y="1926"/>
                </a:lnTo>
                <a:lnTo>
                  <a:pt x="1046" y="1917"/>
                </a:lnTo>
                <a:lnTo>
                  <a:pt x="1044" y="1908"/>
                </a:lnTo>
                <a:lnTo>
                  <a:pt x="1061" y="1895"/>
                </a:lnTo>
                <a:lnTo>
                  <a:pt x="1062" y="1865"/>
                </a:lnTo>
                <a:lnTo>
                  <a:pt x="1069" y="1882"/>
                </a:lnTo>
                <a:lnTo>
                  <a:pt x="1078" y="1899"/>
                </a:lnTo>
                <a:lnTo>
                  <a:pt x="1096" y="1883"/>
                </a:lnTo>
                <a:lnTo>
                  <a:pt x="1087" y="1904"/>
                </a:lnTo>
                <a:lnTo>
                  <a:pt x="1086" y="1919"/>
                </a:lnTo>
                <a:lnTo>
                  <a:pt x="1105" y="1926"/>
                </a:lnTo>
                <a:lnTo>
                  <a:pt x="1104" y="1930"/>
                </a:lnTo>
                <a:lnTo>
                  <a:pt x="1114" y="1930"/>
                </a:lnTo>
                <a:lnTo>
                  <a:pt x="1155" y="1924"/>
                </a:lnTo>
                <a:lnTo>
                  <a:pt x="1141" y="1941"/>
                </a:lnTo>
                <a:lnTo>
                  <a:pt x="1104" y="1953"/>
                </a:lnTo>
                <a:lnTo>
                  <a:pt x="1092" y="1969"/>
                </a:lnTo>
                <a:lnTo>
                  <a:pt x="1120" y="1973"/>
                </a:lnTo>
                <a:lnTo>
                  <a:pt x="1152" y="1962"/>
                </a:lnTo>
                <a:lnTo>
                  <a:pt x="1132" y="1975"/>
                </a:lnTo>
                <a:lnTo>
                  <a:pt x="1128" y="1994"/>
                </a:lnTo>
                <a:lnTo>
                  <a:pt x="1118" y="2011"/>
                </a:lnTo>
                <a:lnTo>
                  <a:pt x="1164" y="1981"/>
                </a:lnTo>
                <a:lnTo>
                  <a:pt x="1136" y="2017"/>
                </a:lnTo>
                <a:lnTo>
                  <a:pt x="1180" y="2012"/>
                </a:lnTo>
                <a:lnTo>
                  <a:pt x="1175" y="2025"/>
                </a:lnTo>
                <a:lnTo>
                  <a:pt x="1183" y="2033"/>
                </a:lnTo>
                <a:lnTo>
                  <a:pt x="1180" y="2041"/>
                </a:lnTo>
                <a:lnTo>
                  <a:pt x="1152" y="2029"/>
                </a:lnTo>
                <a:lnTo>
                  <a:pt x="1167" y="2045"/>
                </a:lnTo>
                <a:lnTo>
                  <a:pt x="1199" y="2059"/>
                </a:lnTo>
                <a:lnTo>
                  <a:pt x="1212" y="2075"/>
                </a:lnTo>
                <a:lnTo>
                  <a:pt x="1218" y="2091"/>
                </a:lnTo>
                <a:lnTo>
                  <a:pt x="1196" y="2082"/>
                </a:lnTo>
                <a:lnTo>
                  <a:pt x="1212" y="2092"/>
                </a:lnTo>
                <a:lnTo>
                  <a:pt x="1212" y="2100"/>
                </a:lnTo>
                <a:lnTo>
                  <a:pt x="1200" y="2103"/>
                </a:lnTo>
                <a:lnTo>
                  <a:pt x="1204" y="2111"/>
                </a:lnTo>
                <a:lnTo>
                  <a:pt x="1188" y="2105"/>
                </a:lnTo>
                <a:lnTo>
                  <a:pt x="1190" y="2121"/>
                </a:lnTo>
                <a:lnTo>
                  <a:pt x="1199" y="2132"/>
                </a:lnTo>
                <a:lnTo>
                  <a:pt x="1218" y="2124"/>
                </a:lnTo>
                <a:lnTo>
                  <a:pt x="1223" y="2136"/>
                </a:lnTo>
                <a:lnTo>
                  <a:pt x="1221" y="2148"/>
                </a:lnTo>
                <a:lnTo>
                  <a:pt x="1191" y="2142"/>
                </a:lnTo>
                <a:lnTo>
                  <a:pt x="1164" y="2131"/>
                </a:lnTo>
                <a:lnTo>
                  <a:pt x="1124" y="2094"/>
                </a:lnTo>
                <a:lnTo>
                  <a:pt x="1102" y="2080"/>
                </a:lnTo>
                <a:lnTo>
                  <a:pt x="1039" y="2071"/>
                </a:lnTo>
                <a:lnTo>
                  <a:pt x="1023" y="2073"/>
                </a:lnTo>
                <a:lnTo>
                  <a:pt x="1010" y="2091"/>
                </a:lnTo>
                <a:lnTo>
                  <a:pt x="1042" y="2138"/>
                </a:lnTo>
                <a:lnTo>
                  <a:pt x="1070" y="2147"/>
                </a:lnTo>
                <a:lnTo>
                  <a:pt x="1102" y="2162"/>
                </a:lnTo>
                <a:lnTo>
                  <a:pt x="1125" y="2190"/>
                </a:lnTo>
                <a:lnTo>
                  <a:pt x="1174" y="2201"/>
                </a:lnTo>
                <a:lnTo>
                  <a:pt x="1183" y="2194"/>
                </a:lnTo>
                <a:lnTo>
                  <a:pt x="1198" y="2196"/>
                </a:lnTo>
                <a:lnTo>
                  <a:pt x="1204" y="2202"/>
                </a:lnTo>
                <a:lnTo>
                  <a:pt x="1234" y="2200"/>
                </a:lnTo>
                <a:lnTo>
                  <a:pt x="1232" y="2216"/>
                </a:lnTo>
                <a:lnTo>
                  <a:pt x="1238" y="2232"/>
                </a:lnTo>
                <a:lnTo>
                  <a:pt x="1221" y="2238"/>
                </a:lnTo>
                <a:lnTo>
                  <a:pt x="1225" y="2255"/>
                </a:lnTo>
                <a:lnTo>
                  <a:pt x="1211" y="2261"/>
                </a:lnTo>
                <a:lnTo>
                  <a:pt x="1215" y="2276"/>
                </a:lnTo>
                <a:lnTo>
                  <a:pt x="1217" y="2281"/>
                </a:lnTo>
                <a:lnTo>
                  <a:pt x="1204" y="2288"/>
                </a:lnTo>
                <a:lnTo>
                  <a:pt x="1202" y="2313"/>
                </a:lnTo>
                <a:lnTo>
                  <a:pt x="1217" y="2324"/>
                </a:lnTo>
                <a:lnTo>
                  <a:pt x="1234" y="2312"/>
                </a:lnTo>
                <a:lnTo>
                  <a:pt x="1242" y="2326"/>
                </a:lnTo>
                <a:lnTo>
                  <a:pt x="1226" y="2337"/>
                </a:lnTo>
                <a:lnTo>
                  <a:pt x="1234" y="2349"/>
                </a:lnTo>
                <a:lnTo>
                  <a:pt x="1221" y="2350"/>
                </a:lnTo>
                <a:lnTo>
                  <a:pt x="1215" y="2337"/>
                </a:lnTo>
                <a:lnTo>
                  <a:pt x="1201" y="2334"/>
                </a:lnTo>
                <a:lnTo>
                  <a:pt x="1194" y="2341"/>
                </a:lnTo>
                <a:lnTo>
                  <a:pt x="1193" y="2356"/>
                </a:lnTo>
                <a:lnTo>
                  <a:pt x="1193" y="2371"/>
                </a:lnTo>
                <a:lnTo>
                  <a:pt x="1199" y="2378"/>
                </a:lnTo>
                <a:lnTo>
                  <a:pt x="1188" y="2392"/>
                </a:lnTo>
                <a:lnTo>
                  <a:pt x="1191" y="2398"/>
                </a:lnTo>
                <a:lnTo>
                  <a:pt x="1204" y="2395"/>
                </a:lnTo>
                <a:lnTo>
                  <a:pt x="1199" y="2404"/>
                </a:lnTo>
                <a:lnTo>
                  <a:pt x="1193" y="2421"/>
                </a:lnTo>
                <a:lnTo>
                  <a:pt x="1171" y="2428"/>
                </a:lnTo>
                <a:lnTo>
                  <a:pt x="1155" y="2421"/>
                </a:lnTo>
                <a:lnTo>
                  <a:pt x="1140" y="2420"/>
                </a:lnTo>
                <a:lnTo>
                  <a:pt x="1118" y="2426"/>
                </a:lnTo>
                <a:lnTo>
                  <a:pt x="1114" y="2436"/>
                </a:lnTo>
                <a:lnTo>
                  <a:pt x="1098" y="2452"/>
                </a:lnTo>
                <a:lnTo>
                  <a:pt x="1102" y="2462"/>
                </a:lnTo>
                <a:lnTo>
                  <a:pt x="1099" y="2463"/>
                </a:lnTo>
                <a:lnTo>
                  <a:pt x="1103" y="2474"/>
                </a:lnTo>
                <a:lnTo>
                  <a:pt x="1115" y="2468"/>
                </a:lnTo>
                <a:lnTo>
                  <a:pt x="1128" y="2476"/>
                </a:lnTo>
                <a:lnTo>
                  <a:pt x="1182" y="2459"/>
                </a:lnTo>
                <a:lnTo>
                  <a:pt x="1172" y="2442"/>
                </a:lnTo>
                <a:lnTo>
                  <a:pt x="1191" y="2443"/>
                </a:lnTo>
                <a:lnTo>
                  <a:pt x="1194" y="2447"/>
                </a:lnTo>
                <a:lnTo>
                  <a:pt x="1189" y="2458"/>
                </a:lnTo>
                <a:lnTo>
                  <a:pt x="1174" y="2466"/>
                </a:lnTo>
                <a:lnTo>
                  <a:pt x="1198" y="2479"/>
                </a:lnTo>
                <a:lnTo>
                  <a:pt x="1184" y="2476"/>
                </a:lnTo>
                <a:lnTo>
                  <a:pt x="1188" y="2485"/>
                </a:lnTo>
                <a:lnTo>
                  <a:pt x="1205" y="2493"/>
                </a:lnTo>
                <a:lnTo>
                  <a:pt x="1199" y="2498"/>
                </a:lnTo>
                <a:lnTo>
                  <a:pt x="1188" y="2493"/>
                </a:lnTo>
                <a:lnTo>
                  <a:pt x="1171" y="2500"/>
                </a:lnTo>
                <a:lnTo>
                  <a:pt x="1155" y="2502"/>
                </a:lnTo>
                <a:lnTo>
                  <a:pt x="1114" y="2481"/>
                </a:lnTo>
                <a:lnTo>
                  <a:pt x="1101" y="2487"/>
                </a:lnTo>
                <a:lnTo>
                  <a:pt x="1101" y="2492"/>
                </a:lnTo>
                <a:lnTo>
                  <a:pt x="1078" y="2485"/>
                </a:lnTo>
                <a:lnTo>
                  <a:pt x="1071" y="2491"/>
                </a:lnTo>
                <a:lnTo>
                  <a:pt x="1088" y="2491"/>
                </a:lnTo>
                <a:lnTo>
                  <a:pt x="1104" y="2508"/>
                </a:lnTo>
                <a:lnTo>
                  <a:pt x="1098" y="2513"/>
                </a:lnTo>
                <a:lnTo>
                  <a:pt x="1081" y="2503"/>
                </a:lnTo>
                <a:lnTo>
                  <a:pt x="1091" y="2516"/>
                </a:lnTo>
                <a:lnTo>
                  <a:pt x="1078" y="2516"/>
                </a:lnTo>
                <a:lnTo>
                  <a:pt x="1064" y="2525"/>
                </a:lnTo>
                <a:lnTo>
                  <a:pt x="1066" y="2539"/>
                </a:lnTo>
                <a:lnTo>
                  <a:pt x="1065" y="2555"/>
                </a:lnTo>
                <a:lnTo>
                  <a:pt x="1067" y="2556"/>
                </a:lnTo>
                <a:lnTo>
                  <a:pt x="1056" y="2570"/>
                </a:lnTo>
                <a:lnTo>
                  <a:pt x="1067" y="2578"/>
                </a:lnTo>
                <a:lnTo>
                  <a:pt x="1072" y="2575"/>
                </a:lnTo>
                <a:lnTo>
                  <a:pt x="1051" y="2590"/>
                </a:lnTo>
                <a:lnTo>
                  <a:pt x="1055" y="2600"/>
                </a:lnTo>
                <a:lnTo>
                  <a:pt x="1049" y="2605"/>
                </a:lnTo>
                <a:lnTo>
                  <a:pt x="1044" y="2615"/>
                </a:lnTo>
                <a:lnTo>
                  <a:pt x="1043" y="2640"/>
                </a:lnTo>
                <a:lnTo>
                  <a:pt x="1061" y="2653"/>
                </a:lnTo>
                <a:lnTo>
                  <a:pt x="1059" y="2667"/>
                </a:lnTo>
                <a:lnTo>
                  <a:pt x="1074" y="2664"/>
                </a:lnTo>
                <a:lnTo>
                  <a:pt x="1091" y="2665"/>
                </a:lnTo>
                <a:lnTo>
                  <a:pt x="1089" y="2685"/>
                </a:lnTo>
                <a:lnTo>
                  <a:pt x="1082" y="2690"/>
                </a:lnTo>
                <a:lnTo>
                  <a:pt x="1071" y="2705"/>
                </a:lnTo>
                <a:lnTo>
                  <a:pt x="1085" y="2719"/>
                </a:lnTo>
                <a:lnTo>
                  <a:pt x="1065" y="2716"/>
                </a:lnTo>
                <a:lnTo>
                  <a:pt x="1060" y="2728"/>
                </a:lnTo>
                <a:lnTo>
                  <a:pt x="1061" y="2742"/>
                </a:lnTo>
                <a:lnTo>
                  <a:pt x="1064" y="2750"/>
                </a:lnTo>
                <a:lnTo>
                  <a:pt x="1076" y="2750"/>
                </a:lnTo>
                <a:lnTo>
                  <a:pt x="1065" y="2764"/>
                </a:lnTo>
                <a:lnTo>
                  <a:pt x="1072" y="2767"/>
                </a:lnTo>
                <a:lnTo>
                  <a:pt x="1086" y="2767"/>
                </a:lnTo>
                <a:lnTo>
                  <a:pt x="1097" y="2764"/>
                </a:lnTo>
                <a:lnTo>
                  <a:pt x="1071" y="2787"/>
                </a:lnTo>
                <a:lnTo>
                  <a:pt x="1071" y="2797"/>
                </a:lnTo>
                <a:lnTo>
                  <a:pt x="1085" y="2802"/>
                </a:lnTo>
                <a:lnTo>
                  <a:pt x="1086" y="2810"/>
                </a:lnTo>
                <a:lnTo>
                  <a:pt x="1102" y="2802"/>
                </a:lnTo>
                <a:lnTo>
                  <a:pt x="1096" y="2805"/>
                </a:lnTo>
                <a:lnTo>
                  <a:pt x="1089" y="2815"/>
                </a:lnTo>
                <a:lnTo>
                  <a:pt x="1092" y="2823"/>
                </a:lnTo>
                <a:lnTo>
                  <a:pt x="1086" y="2834"/>
                </a:lnTo>
                <a:lnTo>
                  <a:pt x="1099" y="2830"/>
                </a:lnTo>
                <a:lnTo>
                  <a:pt x="1108" y="2825"/>
                </a:lnTo>
                <a:lnTo>
                  <a:pt x="1110" y="2856"/>
                </a:lnTo>
                <a:lnTo>
                  <a:pt x="1125" y="2855"/>
                </a:lnTo>
                <a:lnTo>
                  <a:pt x="1125" y="2864"/>
                </a:lnTo>
                <a:lnTo>
                  <a:pt x="1137" y="2864"/>
                </a:lnTo>
                <a:lnTo>
                  <a:pt x="1120" y="2882"/>
                </a:lnTo>
                <a:lnTo>
                  <a:pt x="1125" y="2895"/>
                </a:lnTo>
                <a:lnTo>
                  <a:pt x="1135" y="2880"/>
                </a:lnTo>
                <a:lnTo>
                  <a:pt x="1137" y="2896"/>
                </a:lnTo>
                <a:lnTo>
                  <a:pt x="1134" y="2900"/>
                </a:lnTo>
                <a:lnTo>
                  <a:pt x="1131" y="2916"/>
                </a:lnTo>
                <a:lnTo>
                  <a:pt x="1140" y="2920"/>
                </a:lnTo>
                <a:lnTo>
                  <a:pt x="1141" y="2932"/>
                </a:lnTo>
                <a:lnTo>
                  <a:pt x="1144" y="2945"/>
                </a:lnTo>
                <a:lnTo>
                  <a:pt x="1151" y="2937"/>
                </a:lnTo>
                <a:lnTo>
                  <a:pt x="1151" y="2941"/>
                </a:lnTo>
                <a:lnTo>
                  <a:pt x="1157" y="2943"/>
                </a:lnTo>
                <a:lnTo>
                  <a:pt x="1145" y="2957"/>
                </a:lnTo>
                <a:lnTo>
                  <a:pt x="1142" y="2965"/>
                </a:lnTo>
                <a:lnTo>
                  <a:pt x="1142" y="2979"/>
                </a:lnTo>
                <a:lnTo>
                  <a:pt x="1141" y="2990"/>
                </a:lnTo>
                <a:lnTo>
                  <a:pt x="1141" y="3002"/>
                </a:lnTo>
                <a:lnTo>
                  <a:pt x="1145" y="3017"/>
                </a:lnTo>
                <a:lnTo>
                  <a:pt x="1151" y="3013"/>
                </a:lnTo>
                <a:lnTo>
                  <a:pt x="1164" y="3013"/>
                </a:lnTo>
                <a:lnTo>
                  <a:pt x="1175" y="2990"/>
                </a:lnTo>
                <a:lnTo>
                  <a:pt x="1190" y="2961"/>
                </a:lnTo>
                <a:lnTo>
                  <a:pt x="1198" y="2965"/>
                </a:lnTo>
                <a:lnTo>
                  <a:pt x="1211" y="2960"/>
                </a:lnTo>
                <a:lnTo>
                  <a:pt x="1218" y="2944"/>
                </a:lnTo>
                <a:lnTo>
                  <a:pt x="1237" y="2954"/>
                </a:lnTo>
                <a:lnTo>
                  <a:pt x="1248" y="2952"/>
                </a:lnTo>
                <a:lnTo>
                  <a:pt x="1255" y="2968"/>
                </a:lnTo>
                <a:lnTo>
                  <a:pt x="1226" y="2960"/>
                </a:lnTo>
                <a:lnTo>
                  <a:pt x="1216" y="2970"/>
                </a:lnTo>
                <a:lnTo>
                  <a:pt x="1215" y="2977"/>
                </a:lnTo>
                <a:lnTo>
                  <a:pt x="1228" y="2988"/>
                </a:lnTo>
                <a:lnTo>
                  <a:pt x="1247" y="2988"/>
                </a:lnTo>
                <a:lnTo>
                  <a:pt x="1218" y="3000"/>
                </a:lnTo>
                <a:lnTo>
                  <a:pt x="1206" y="3002"/>
                </a:lnTo>
                <a:lnTo>
                  <a:pt x="1202" y="3018"/>
                </a:lnTo>
                <a:lnTo>
                  <a:pt x="1191" y="3025"/>
                </a:lnTo>
                <a:lnTo>
                  <a:pt x="1175" y="3027"/>
                </a:lnTo>
                <a:lnTo>
                  <a:pt x="1173" y="3036"/>
                </a:lnTo>
                <a:lnTo>
                  <a:pt x="1179" y="3057"/>
                </a:lnTo>
                <a:lnTo>
                  <a:pt x="1177" y="3082"/>
                </a:lnTo>
                <a:lnTo>
                  <a:pt x="1187" y="3078"/>
                </a:lnTo>
                <a:lnTo>
                  <a:pt x="1177" y="3093"/>
                </a:lnTo>
                <a:lnTo>
                  <a:pt x="1187" y="3110"/>
                </a:lnTo>
                <a:lnTo>
                  <a:pt x="1190" y="3119"/>
                </a:lnTo>
                <a:lnTo>
                  <a:pt x="1195" y="3116"/>
                </a:lnTo>
                <a:lnTo>
                  <a:pt x="1198" y="3136"/>
                </a:lnTo>
                <a:lnTo>
                  <a:pt x="1212" y="3160"/>
                </a:lnTo>
                <a:lnTo>
                  <a:pt x="1217" y="3162"/>
                </a:lnTo>
                <a:lnTo>
                  <a:pt x="1217" y="3165"/>
                </a:lnTo>
                <a:lnTo>
                  <a:pt x="1218" y="3170"/>
                </a:lnTo>
                <a:lnTo>
                  <a:pt x="1234" y="3173"/>
                </a:lnTo>
                <a:lnTo>
                  <a:pt x="1236" y="3186"/>
                </a:lnTo>
                <a:lnTo>
                  <a:pt x="1241" y="3195"/>
                </a:lnTo>
                <a:lnTo>
                  <a:pt x="1242" y="3203"/>
                </a:lnTo>
                <a:lnTo>
                  <a:pt x="1249" y="3196"/>
                </a:lnTo>
                <a:lnTo>
                  <a:pt x="1254" y="3195"/>
                </a:lnTo>
                <a:lnTo>
                  <a:pt x="1247" y="3212"/>
                </a:lnTo>
                <a:lnTo>
                  <a:pt x="1247" y="3226"/>
                </a:lnTo>
                <a:lnTo>
                  <a:pt x="1250" y="3232"/>
                </a:lnTo>
                <a:lnTo>
                  <a:pt x="1260" y="3233"/>
                </a:lnTo>
                <a:lnTo>
                  <a:pt x="1269" y="3238"/>
                </a:lnTo>
                <a:lnTo>
                  <a:pt x="1265" y="3246"/>
                </a:lnTo>
                <a:lnTo>
                  <a:pt x="1265" y="3255"/>
                </a:lnTo>
                <a:lnTo>
                  <a:pt x="1276" y="3260"/>
                </a:lnTo>
                <a:lnTo>
                  <a:pt x="1285" y="3260"/>
                </a:lnTo>
                <a:lnTo>
                  <a:pt x="1275" y="3265"/>
                </a:lnTo>
                <a:lnTo>
                  <a:pt x="1279" y="3272"/>
                </a:lnTo>
                <a:lnTo>
                  <a:pt x="1288" y="3270"/>
                </a:lnTo>
                <a:lnTo>
                  <a:pt x="1281" y="3275"/>
                </a:lnTo>
                <a:lnTo>
                  <a:pt x="1273" y="3277"/>
                </a:lnTo>
                <a:lnTo>
                  <a:pt x="1276" y="3282"/>
                </a:lnTo>
                <a:lnTo>
                  <a:pt x="1277" y="3288"/>
                </a:lnTo>
                <a:lnTo>
                  <a:pt x="1291" y="3286"/>
                </a:lnTo>
                <a:lnTo>
                  <a:pt x="1308" y="3272"/>
                </a:lnTo>
                <a:lnTo>
                  <a:pt x="1313" y="3276"/>
                </a:lnTo>
                <a:lnTo>
                  <a:pt x="1314" y="3283"/>
                </a:lnTo>
                <a:lnTo>
                  <a:pt x="1300" y="3292"/>
                </a:lnTo>
                <a:lnTo>
                  <a:pt x="1291" y="3298"/>
                </a:lnTo>
                <a:lnTo>
                  <a:pt x="1293" y="3304"/>
                </a:lnTo>
                <a:lnTo>
                  <a:pt x="1300" y="3313"/>
                </a:lnTo>
                <a:lnTo>
                  <a:pt x="1308" y="3319"/>
                </a:lnTo>
                <a:lnTo>
                  <a:pt x="1308" y="3324"/>
                </a:lnTo>
                <a:lnTo>
                  <a:pt x="1316" y="3325"/>
                </a:lnTo>
                <a:lnTo>
                  <a:pt x="1311" y="3332"/>
                </a:lnTo>
                <a:lnTo>
                  <a:pt x="1297" y="3339"/>
                </a:lnTo>
                <a:lnTo>
                  <a:pt x="1300" y="3343"/>
                </a:lnTo>
                <a:lnTo>
                  <a:pt x="1312" y="3350"/>
                </a:lnTo>
                <a:lnTo>
                  <a:pt x="1320" y="3347"/>
                </a:lnTo>
                <a:lnTo>
                  <a:pt x="1338" y="3337"/>
                </a:lnTo>
                <a:lnTo>
                  <a:pt x="1344" y="3337"/>
                </a:lnTo>
                <a:lnTo>
                  <a:pt x="1355" y="3342"/>
                </a:lnTo>
                <a:lnTo>
                  <a:pt x="1311" y="3358"/>
                </a:lnTo>
                <a:lnTo>
                  <a:pt x="1314" y="3361"/>
                </a:lnTo>
                <a:lnTo>
                  <a:pt x="1322" y="3358"/>
                </a:lnTo>
                <a:lnTo>
                  <a:pt x="1334" y="3358"/>
                </a:lnTo>
                <a:lnTo>
                  <a:pt x="1336" y="3361"/>
                </a:lnTo>
                <a:lnTo>
                  <a:pt x="1335" y="3364"/>
                </a:lnTo>
                <a:lnTo>
                  <a:pt x="1334" y="3373"/>
                </a:lnTo>
                <a:lnTo>
                  <a:pt x="1340" y="3378"/>
                </a:lnTo>
                <a:lnTo>
                  <a:pt x="1344" y="3379"/>
                </a:lnTo>
                <a:lnTo>
                  <a:pt x="1356" y="3374"/>
                </a:lnTo>
                <a:lnTo>
                  <a:pt x="1360" y="3379"/>
                </a:lnTo>
                <a:lnTo>
                  <a:pt x="1362" y="3386"/>
                </a:lnTo>
                <a:lnTo>
                  <a:pt x="1363" y="3388"/>
                </a:lnTo>
                <a:lnTo>
                  <a:pt x="1373" y="3390"/>
                </a:lnTo>
                <a:lnTo>
                  <a:pt x="1382" y="3395"/>
                </a:lnTo>
                <a:lnTo>
                  <a:pt x="1386" y="3394"/>
                </a:lnTo>
                <a:lnTo>
                  <a:pt x="1389" y="3397"/>
                </a:lnTo>
                <a:lnTo>
                  <a:pt x="1388" y="3400"/>
                </a:lnTo>
                <a:lnTo>
                  <a:pt x="1373" y="3411"/>
                </a:lnTo>
                <a:lnTo>
                  <a:pt x="1363" y="3416"/>
                </a:lnTo>
                <a:lnTo>
                  <a:pt x="1359" y="3422"/>
                </a:lnTo>
                <a:lnTo>
                  <a:pt x="1370" y="3420"/>
                </a:lnTo>
                <a:lnTo>
                  <a:pt x="1377" y="3421"/>
                </a:lnTo>
                <a:lnTo>
                  <a:pt x="1400" y="3420"/>
                </a:lnTo>
                <a:lnTo>
                  <a:pt x="1397" y="3410"/>
                </a:lnTo>
                <a:lnTo>
                  <a:pt x="1397" y="3407"/>
                </a:lnTo>
                <a:lnTo>
                  <a:pt x="1399" y="3406"/>
                </a:lnTo>
                <a:lnTo>
                  <a:pt x="1410" y="3410"/>
                </a:lnTo>
                <a:lnTo>
                  <a:pt x="1419" y="3407"/>
                </a:lnTo>
                <a:lnTo>
                  <a:pt x="1442" y="3410"/>
                </a:lnTo>
                <a:lnTo>
                  <a:pt x="1462" y="3397"/>
                </a:lnTo>
                <a:lnTo>
                  <a:pt x="1464" y="3401"/>
                </a:lnTo>
                <a:lnTo>
                  <a:pt x="1480" y="3394"/>
                </a:lnTo>
                <a:lnTo>
                  <a:pt x="1478" y="3401"/>
                </a:lnTo>
                <a:lnTo>
                  <a:pt x="1476" y="3407"/>
                </a:lnTo>
                <a:lnTo>
                  <a:pt x="1483" y="3410"/>
                </a:lnTo>
                <a:lnTo>
                  <a:pt x="1499" y="3404"/>
                </a:lnTo>
                <a:lnTo>
                  <a:pt x="1495" y="3409"/>
                </a:lnTo>
                <a:lnTo>
                  <a:pt x="1470" y="3422"/>
                </a:lnTo>
                <a:lnTo>
                  <a:pt x="1478" y="3422"/>
                </a:lnTo>
                <a:lnTo>
                  <a:pt x="1465" y="3431"/>
                </a:lnTo>
                <a:lnTo>
                  <a:pt x="1470" y="3433"/>
                </a:lnTo>
                <a:lnTo>
                  <a:pt x="1474" y="3432"/>
                </a:lnTo>
                <a:lnTo>
                  <a:pt x="1483" y="3426"/>
                </a:lnTo>
                <a:lnTo>
                  <a:pt x="1491" y="3427"/>
                </a:lnTo>
                <a:lnTo>
                  <a:pt x="1501" y="3418"/>
                </a:lnTo>
                <a:lnTo>
                  <a:pt x="1508" y="3407"/>
                </a:lnTo>
                <a:lnTo>
                  <a:pt x="1512" y="3410"/>
                </a:lnTo>
                <a:lnTo>
                  <a:pt x="1508" y="3421"/>
                </a:lnTo>
                <a:lnTo>
                  <a:pt x="1496" y="3429"/>
                </a:lnTo>
                <a:lnTo>
                  <a:pt x="1491" y="3437"/>
                </a:lnTo>
                <a:lnTo>
                  <a:pt x="1495" y="3442"/>
                </a:lnTo>
                <a:lnTo>
                  <a:pt x="1497" y="3450"/>
                </a:lnTo>
                <a:lnTo>
                  <a:pt x="1500" y="3455"/>
                </a:lnTo>
                <a:lnTo>
                  <a:pt x="1502" y="3461"/>
                </a:lnTo>
                <a:lnTo>
                  <a:pt x="1506" y="3455"/>
                </a:lnTo>
                <a:lnTo>
                  <a:pt x="1511" y="3444"/>
                </a:lnTo>
                <a:lnTo>
                  <a:pt x="1516" y="3440"/>
                </a:lnTo>
                <a:lnTo>
                  <a:pt x="1521" y="3440"/>
                </a:lnTo>
                <a:lnTo>
                  <a:pt x="1519" y="3448"/>
                </a:lnTo>
                <a:lnTo>
                  <a:pt x="1516" y="3461"/>
                </a:lnTo>
                <a:lnTo>
                  <a:pt x="1518" y="3465"/>
                </a:lnTo>
                <a:lnTo>
                  <a:pt x="1528" y="3461"/>
                </a:lnTo>
                <a:lnTo>
                  <a:pt x="1537" y="3452"/>
                </a:lnTo>
                <a:lnTo>
                  <a:pt x="1537" y="3458"/>
                </a:lnTo>
                <a:lnTo>
                  <a:pt x="1534" y="3474"/>
                </a:lnTo>
                <a:lnTo>
                  <a:pt x="1529" y="3477"/>
                </a:lnTo>
                <a:lnTo>
                  <a:pt x="1522" y="3487"/>
                </a:lnTo>
                <a:lnTo>
                  <a:pt x="1522" y="3493"/>
                </a:lnTo>
                <a:lnTo>
                  <a:pt x="1524" y="3493"/>
                </a:lnTo>
                <a:lnTo>
                  <a:pt x="1527" y="3501"/>
                </a:lnTo>
                <a:lnTo>
                  <a:pt x="1530" y="3502"/>
                </a:lnTo>
                <a:lnTo>
                  <a:pt x="1542" y="3501"/>
                </a:lnTo>
                <a:lnTo>
                  <a:pt x="1550" y="3510"/>
                </a:lnTo>
                <a:lnTo>
                  <a:pt x="1564" y="3507"/>
                </a:lnTo>
                <a:lnTo>
                  <a:pt x="1577" y="3492"/>
                </a:lnTo>
                <a:lnTo>
                  <a:pt x="1583" y="3482"/>
                </a:lnTo>
                <a:lnTo>
                  <a:pt x="1583" y="3487"/>
                </a:lnTo>
                <a:lnTo>
                  <a:pt x="1586" y="3497"/>
                </a:lnTo>
                <a:lnTo>
                  <a:pt x="1618" y="3499"/>
                </a:lnTo>
                <a:lnTo>
                  <a:pt x="1636" y="3498"/>
                </a:lnTo>
                <a:lnTo>
                  <a:pt x="1636" y="3497"/>
                </a:lnTo>
                <a:lnTo>
                  <a:pt x="1634" y="3490"/>
                </a:lnTo>
                <a:lnTo>
                  <a:pt x="1635" y="3485"/>
                </a:lnTo>
                <a:lnTo>
                  <a:pt x="1632" y="3476"/>
                </a:lnTo>
                <a:lnTo>
                  <a:pt x="1629" y="3467"/>
                </a:lnTo>
                <a:lnTo>
                  <a:pt x="1624" y="3466"/>
                </a:lnTo>
                <a:lnTo>
                  <a:pt x="1605" y="3454"/>
                </a:lnTo>
                <a:lnTo>
                  <a:pt x="1624" y="3458"/>
                </a:lnTo>
                <a:lnTo>
                  <a:pt x="1632" y="3458"/>
                </a:lnTo>
                <a:lnTo>
                  <a:pt x="1636" y="3453"/>
                </a:lnTo>
                <a:lnTo>
                  <a:pt x="1645" y="3454"/>
                </a:lnTo>
                <a:lnTo>
                  <a:pt x="1650" y="3449"/>
                </a:lnTo>
                <a:lnTo>
                  <a:pt x="1648" y="3432"/>
                </a:lnTo>
                <a:lnTo>
                  <a:pt x="1650" y="3420"/>
                </a:lnTo>
                <a:lnTo>
                  <a:pt x="1651" y="3412"/>
                </a:lnTo>
                <a:lnTo>
                  <a:pt x="1656" y="3405"/>
                </a:lnTo>
                <a:lnTo>
                  <a:pt x="1661" y="3379"/>
                </a:lnTo>
                <a:lnTo>
                  <a:pt x="1661" y="3373"/>
                </a:lnTo>
                <a:lnTo>
                  <a:pt x="1658" y="3372"/>
                </a:lnTo>
                <a:lnTo>
                  <a:pt x="1661" y="3367"/>
                </a:lnTo>
                <a:lnTo>
                  <a:pt x="1669" y="3358"/>
                </a:lnTo>
                <a:lnTo>
                  <a:pt x="1674" y="3348"/>
                </a:lnTo>
                <a:lnTo>
                  <a:pt x="1669" y="3348"/>
                </a:lnTo>
                <a:lnTo>
                  <a:pt x="1672" y="3340"/>
                </a:lnTo>
                <a:lnTo>
                  <a:pt x="1684" y="3318"/>
                </a:lnTo>
                <a:lnTo>
                  <a:pt x="1690" y="3311"/>
                </a:lnTo>
                <a:lnTo>
                  <a:pt x="1687" y="3305"/>
                </a:lnTo>
                <a:lnTo>
                  <a:pt x="1690" y="3296"/>
                </a:lnTo>
                <a:lnTo>
                  <a:pt x="1689" y="3287"/>
                </a:lnTo>
                <a:lnTo>
                  <a:pt x="1682" y="3282"/>
                </a:lnTo>
                <a:lnTo>
                  <a:pt x="1679" y="3239"/>
                </a:lnTo>
                <a:lnTo>
                  <a:pt x="1673" y="3235"/>
                </a:lnTo>
                <a:lnTo>
                  <a:pt x="1674" y="3230"/>
                </a:lnTo>
                <a:lnTo>
                  <a:pt x="1669" y="3216"/>
                </a:lnTo>
                <a:lnTo>
                  <a:pt x="1651" y="3210"/>
                </a:lnTo>
                <a:lnTo>
                  <a:pt x="1667" y="3205"/>
                </a:lnTo>
                <a:lnTo>
                  <a:pt x="1669" y="3201"/>
                </a:lnTo>
                <a:lnTo>
                  <a:pt x="1669" y="3195"/>
                </a:lnTo>
                <a:lnTo>
                  <a:pt x="1673" y="3191"/>
                </a:lnTo>
                <a:lnTo>
                  <a:pt x="1680" y="3190"/>
                </a:lnTo>
                <a:lnTo>
                  <a:pt x="1684" y="3192"/>
                </a:lnTo>
                <a:lnTo>
                  <a:pt x="1691" y="3192"/>
                </a:lnTo>
                <a:lnTo>
                  <a:pt x="1711" y="3189"/>
                </a:lnTo>
                <a:lnTo>
                  <a:pt x="1715" y="3180"/>
                </a:lnTo>
                <a:lnTo>
                  <a:pt x="1723" y="3179"/>
                </a:lnTo>
                <a:lnTo>
                  <a:pt x="1723" y="3169"/>
                </a:lnTo>
                <a:lnTo>
                  <a:pt x="1714" y="3170"/>
                </a:lnTo>
                <a:lnTo>
                  <a:pt x="1700" y="3160"/>
                </a:lnTo>
                <a:lnTo>
                  <a:pt x="1689" y="3152"/>
                </a:lnTo>
                <a:lnTo>
                  <a:pt x="1696" y="3152"/>
                </a:lnTo>
                <a:lnTo>
                  <a:pt x="1702" y="3158"/>
                </a:lnTo>
                <a:lnTo>
                  <a:pt x="1709" y="3160"/>
                </a:lnTo>
                <a:lnTo>
                  <a:pt x="1729" y="3162"/>
                </a:lnTo>
                <a:lnTo>
                  <a:pt x="1729" y="3156"/>
                </a:lnTo>
                <a:lnTo>
                  <a:pt x="1716" y="3154"/>
                </a:lnTo>
                <a:lnTo>
                  <a:pt x="1714" y="3146"/>
                </a:lnTo>
                <a:lnTo>
                  <a:pt x="1720" y="3144"/>
                </a:lnTo>
                <a:lnTo>
                  <a:pt x="1722" y="3140"/>
                </a:lnTo>
                <a:lnTo>
                  <a:pt x="1716" y="3133"/>
                </a:lnTo>
                <a:lnTo>
                  <a:pt x="1717" y="3130"/>
                </a:lnTo>
                <a:lnTo>
                  <a:pt x="1728" y="3138"/>
                </a:lnTo>
                <a:lnTo>
                  <a:pt x="1739" y="3141"/>
                </a:lnTo>
                <a:lnTo>
                  <a:pt x="1737" y="3131"/>
                </a:lnTo>
                <a:lnTo>
                  <a:pt x="1745" y="3130"/>
                </a:lnTo>
                <a:lnTo>
                  <a:pt x="1742" y="3124"/>
                </a:lnTo>
                <a:lnTo>
                  <a:pt x="1741" y="3117"/>
                </a:lnTo>
                <a:lnTo>
                  <a:pt x="1748" y="3121"/>
                </a:lnTo>
                <a:lnTo>
                  <a:pt x="1755" y="3119"/>
                </a:lnTo>
                <a:lnTo>
                  <a:pt x="1757" y="3115"/>
                </a:lnTo>
                <a:lnTo>
                  <a:pt x="1758" y="3103"/>
                </a:lnTo>
                <a:lnTo>
                  <a:pt x="1764" y="3101"/>
                </a:lnTo>
                <a:lnTo>
                  <a:pt x="1764" y="3090"/>
                </a:lnTo>
                <a:lnTo>
                  <a:pt x="1760" y="3085"/>
                </a:lnTo>
                <a:lnTo>
                  <a:pt x="1727" y="3077"/>
                </a:lnTo>
                <a:lnTo>
                  <a:pt x="1728" y="3071"/>
                </a:lnTo>
                <a:lnTo>
                  <a:pt x="1759" y="3079"/>
                </a:lnTo>
                <a:lnTo>
                  <a:pt x="1774" y="3077"/>
                </a:lnTo>
                <a:lnTo>
                  <a:pt x="1763" y="3045"/>
                </a:lnTo>
                <a:lnTo>
                  <a:pt x="1768" y="3041"/>
                </a:lnTo>
                <a:lnTo>
                  <a:pt x="1770" y="3036"/>
                </a:lnTo>
                <a:lnTo>
                  <a:pt x="1764" y="3027"/>
                </a:lnTo>
                <a:lnTo>
                  <a:pt x="1726" y="3022"/>
                </a:lnTo>
                <a:lnTo>
                  <a:pt x="1722" y="3008"/>
                </a:lnTo>
                <a:lnTo>
                  <a:pt x="1732" y="3011"/>
                </a:lnTo>
                <a:lnTo>
                  <a:pt x="1755" y="2997"/>
                </a:lnTo>
                <a:lnTo>
                  <a:pt x="1772" y="2997"/>
                </a:lnTo>
                <a:lnTo>
                  <a:pt x="1784" y="3002"/>
                </a:lnTo>
                <a:lnTo>
                  <a:pt x="1786" y="2998"/>
                </a:lnTo>
                <a:lnTo>
                  <a:pt x="1777" y="2995"/>
                </a:lnTo>
                <a:lnTo>
                  <a:pt x="1770" y="2987"/>
                </a:lnTo>
                <a:lnTo>
                  <a:pt x="1766" y="2966"/>
                </a:lnTo>
                <a:lnTo>
                  <a:pt x="1758" y="2958"/>
                </a:lnTo>
                <a:lnTo>
                  <a:pt x="1753" y="2943"/>
                </a:lnTo>
                <a:lnTo>
                  <a:pt x="1747" y="2938"/>
                </a:lnTo>
                <a:lnTo>
                  <a:pt x="1744" y="2928"/>
                </a:lnTo>
                <a:lnTo>
                  <a:pt x="1733" y="2931"/>
                </a:lnTo>
                <a:lnTo>
                  <a:pt x="1743" y="2906"/>
                </a:lnTo>
                <a:lnTo>
                  <a:pt x="1749" y="2912"/>
                </a:lnTo>
                <a:lnTo>
                  <a:pt x="1760" y="2911"/>
                </a:lnTo>
                <a:lnTo>
                  <a:pt x="1768" y="2916"/>
                </a:lnTo>
                <a:lnTo>
                  <a:pt x="1768" y="2905"/>
                </a:lnTo>
                <a:lnTo>
                  <a:pt x="1776" y="2907"/>
                </a:lnTo>
                <a:lnTo>
                  <a:pt x="1782" y="2915"/>
                </a:lnTo>
                <a:lnTo>
                  <a:pt x="1786" y="2909"/>
                </a:lnTo>
                <a:lnTo>
                  <a:pt x="1793" y="2917"/>
                </a:lnTo>
                <a:lnTo>
                  <a:pt x="1801" y="2909"/>
                </a:lnTo>
                <a:lnTo>
                  <a:pt x="1801" y="2901"/>
                </a:lnTo>
                <a:lnTo>
                  <a:pt x="1813" y="2885"/>
                </a:lnTo>
                <a:lnTo>
                  <a:pt x="1808" y="2877"/>
                </a:lnTo>
                <a:lnTo>
                  <a:pt x="1809" y="2871"/>
                </a:lnTo>
                <a:lnTo>
                  <a:pt x="1807" y="2863"/>
                </a:lnTo>
                <a:lnTo>
                  <a:pt x="1793" y="2855"/>
                </a:lnTo>
                <a:lnTo>
                  <a:pt x="1801" y="2852"/>
                </a:lnTo>
                <a:lnTo>
                  <a:pt x="1804" y="2848"/>
                </a:lnTo>
                <a:lnTo>
                  <a:pt x="1812" y="2852"/>
                </a:lnTo>
                <a:lnTo>
                  <a:pt x="1819" y="2832"/>
                </a:lnTo>
                <a:lnTo>
                  <a:pt x="1827" y="2836"/>
                </a:lnTo>
                <a:lnTo>
                  <a:pt x="1829" y="2845"/>
                </a:lnTo>
                <a:lnTo>
                  <a:pt x="1836" y="2846"/>
                </a:lnTo>
                <a:lnTo>
                  <a:pt x="1841" y="2830"/>
                </a:lnTo>
                <a:lnTo>
                  <a:pt x="1851" y="2839"/>
                </a:lnTo>
                <a:lnTo>
                  <a:pt x="1854" y="2845"/>
                </a:lnTo>
                <a:lnTo>
                  <a:pt x="1862" y="2842"/>
                </a:lnTo>
                <a:lnTo>
                  <a:pt x="1878" y="2841"/>
                </a:lnTo>
                <a:lnTo>
                  <a:pt x="1871" y="2831"/>
                </a:lnTo>
                <a:lnTo>
                  <a:pt x="1886" y="2831"/>
                </a:lnTo>
                <a:lnTo>
                  <a:pt x="1898" y="2837"/>
                </a:lnTo>
                <a:lnTo>
                  <a:pt x="1899" y="2828"/>
                </a:lnTo>
                <a:lnTo>
                  <a:pt x="1904" y="2828"/>
                </a:lnTo>
                <a:lnTo>
                  <a:pt x="1901" y="2818"/>
                </a:lnTo>
                <a:lnTo>
                  <a:pt x="1904" y="2815"/>
                </a:lnTo>
                <a:lnTo>
                  <a:pt x="1900" y="2812"/>
                </a:lnTo>
                <a:lnTo>
                  <a:pt x="1895" y="2812"/>
                </a:lnTo>
                <a:lnTo>
                  <a:pt x="1888" y="2803"/>
                </a:lnTo>
                <a:lnTo>
                  <a:pt x="1890" y="2788"/>
                </a:lnTo>
                <a:lnTo>
                  <a:pt x="1900" y="2801"/>
                </a:lnTo>
                <a:lnTo>
                  <a:pt x="1901" y="2792"/>
                </a:lnTo>
                <a:lnTo>
                  <a:pt x="1906" y="2796"/>
                </a:lnTo>
                <a:lnTo>
                  <a:pt x="1911" y="2796"/>
                </a:lnTo>
                <a:lnTo>
                  <a:pt x="1914" y="2782"/>
                </a:lnTo>
                <a:lnTo>
                  <a:pt x="1904" y="2774"/>
                </a:lnTo>
                <a:lnTo>
                  <a:pt x="1916" y="2767"/>
                </a:lnTo>
                <a:lnTo>
                  <a:pt x="1914" y="2761"/>
                </a:lnTo>
                <a:lnTo>
                  <a:pt x="1919" y="2755"/>
                </a:lnTo>
                <a:lnTo>
                  <a:pt x="1925" y="2756"/>
                </a:lnTo>
                <a:lnTo>
                  <a:pt x="1911" y="2745"/>
                </a:lnTo>
                <a:lnTo>
                  <a:pt x="1910" y="2739"/>
                </a:lnTo>
                <a:lnTo>
                  <a:pt x="1919" y="2744"/>
                </a:lnTo>
                <a:lnTo>
                  <a:pt x="1922" y="2731"/>
                </a:lnTo>
                <a:lnTo>
                  <a:pt x="1933" y="2746"/>
                </a:lnTo>
                <a:lnTo>
                  <a:pt x="1941" y="2744"/>
                </a:lnTo>
                <a:lnTo>
                  <a:pt x="1947" y="2746"/>
                </a:lnTo>
                <a:lnTo>
                  <a:pt x="1960" y="2745"/>
                </a:lnTo>
                <a:lnTo>
                  <a:pt x="1936" y="2765"/>
                </a:lnTo>
                <a:lnTo>
                  <a:pt x="1935" y="2777"/>
                </a:lnTo>
                <a:lnTo>
                  <a:pt x="1925" y="2787"/>
                </a:lnTo>
                <a:lnTo>
                  <a:pt x="1927" y="2793"/>
                </a:lnTo>
                <a:lnTo>
                  <a:pt x="1927" y="2797"/>
                </a:lnTo>
                <a:lnTo>
                  <a:pt x="1930" y="2799"/>
                </a:lnTo>
                <a:lnTo>
                  <a:pt x="1936" y="2799"/>
                </a:lnTo>
                <a:lnTo>
                  <a:pt x="1943" y="2803"/>
                </a:lnTo>
                <a:lnTo>
                  <a:pt x="1954" y="2812"/>
                </a:lnTo>
                <a:lnTo>
                  <a:pt x="1956" y="2804"/>
                </a:lnTo>
                <a:lnTo>
                  <a:pt x="1947" y="2796"/>
                </a:lnTo>
                <a:lnTo>
                  <a:pt x="1957" y="2801"/>
                </a:lnTo>
                <a:lnTo>
                  <a:pt x="1956" y="2788"/>
                </a:lnTo>
                <a:lnTo>
                  <a:pt x="1957" y="2775"/>
                </a:lnTo>
                <a:lnTo>
                  <a:pt x="1967" y="2785"/>
                </a:lnTo>
                <a:lnTo>
                  <a:pt x="1973" y="2802"/>
                </a:lnTo>
                <a:lnTo>
                  <a:pt x="1983" y="2801"/>
                </a:lnTo>
                <a:lnTo>
                  <a:pt x="1987" y="2810"/>
                </a:lnTo>
                <a:lnTo>
                  <a:pt x="1992" y="2794"/>
                </a:lnTo>
                <a:lnTo>
                  <a:pt x="1997" y="2782"/>
                </a:lnTo>
                <a:lnTo>
                  <a:pt x="2005" y="2781"/>
                </a:lnTo>
                <a:lnTo>
                  <a:pt x="2002" y="2797"/>
                </a:lnTo>
                <a:lnTo>
                  <a:pt x="2007" y="2793"/>
                </a:lnTo>
                <a:lnTo>
                  <a:pt x="2012" y="2797"/>
                </a:lnTo>
                <a:lnTo>
                  <a:pt x="2014" y="2793"/>
                </a:lnTo>
                <a:lnTo>
                  <a:pt x="2022" y="2801"/>
                </a:lnTo>
                <a:lnTo>
                  <a:pt x="2023" y="2788"/>
                </a:lnTo>
                <a:lnTo>
                  <a:pt x="2028" y="2774"/>
                </a:lnTo>
                <a:lnTo>
                  <a:pt x="2038" y="2778"/>
                </a:lnTo>
                <a:lnTo>
                  <a:pt x="2038" y="2767"/>
                </a:lnTo>
                <a:lnTo>
                  <a:pt x="2042" y="2758"/>
                </a:lnTo>
                <a:lnTo>
                  <a:pt x="2034" y="2746"/>
                </a:lnTo>
                <a:lnTo>
                  <a:pt x="2030" y="2740"/>
                </a:lnTo>
                <a:lnTo>
                  <a:pt x="2033" y="2731"/>
                </a:lnTo>
                <a:lnTo>
                  <a:pt x="2044" y="2744"/>
                </a:lnTo>
                <a:lnTo>
                  <a:pt x="2065" y="2753"/>
                </a:lnTo>
                <a:lnTo>
                  <a:pt x="2072" y="2753"/>
                </a:lnTo>
                <a:lnTo>
                  <a:pt x="2065" y="2740"/>
                </a:lnTo>
                <a:lnTo>
                  <a:pt x="2073" y="2728"/>
                </a:lnTo>
                <a:lnTo>
                  <a:pt x="2076" y="2740"/>
                </a:lnTo>
                <a:lnTo>
                  <a:pt x="2081" y="2744"/>
                </a:lnTo>
                <a:lnTo>
                  <a:pt x="2086" y="2739"/>
                </a:lnTo>
                <a:lnTo>
                  <a:pt x="2093" y="2739"/>
                </a:lnTo>
                <a:lnTo>
                  <a:pt x="2097" y="2734"/>
                </a:lnTo>
                <a:lnTo>
                  <a:pt x="2098" y="2724"/>
                </a:lnTo>
                <a:lnTo>
                  <a:pt x="2102" y="2717"/>
                </a:lnTo>
                <a:lnTo>
                  <a:pt x="2105" y="2700"/>
                </a:lnTo>
                <a:lnTo>
                  <a:pt x="2110" y="2685"/>
                </a:lnTo>
                <a:lnTo>
                  <a:pt x="2114" y="2700"/>
                </a:lnTo>
                <a:lnTo>
                  <a:pt x="2118" y="2690"/>
                </a:lnTo>
                <a:lnTo>
                  <a:pt x="2120" y="2702"/>
                </a:lnTo>
                <a:lnTo>
                  <a:pt x="2123" y="2691"/>
                </a:lnTo>
                <a:lnTo>
                  <a:pt x="2126" y="2683"/>
                </a:lnTo>
                <a:lnTo>
                  <a:pt x="2126" y="2679"/>
                </a:lnTo>
                <a:lnTo>
                  <a:pt x="2131" y="2680"/>
                </a:lnTo>
                <a:lnTo>
                  <a:pt x="2130" y="2672"/>
                </a:lnTo>
                <a:lnTo>
                  <a:pt x="2137" y="2678"/>
                </a:lnTo>
                <a:lnTo>
                  <a:pt x="2132" y="2664"/>
                </a:lnTo>
                <a:lnTo>
                  <a:pt x="2134" y="2660"/>
                </a:lnTo>
                <a:lnTo>
                  <a:pt x="2140" y="2656"/>
                </a:lnTo>
                <a:lnTo>
                  <a:pt x="2142" y="2649"/>
                </a:lnTo>
                <a:lnTo>
                  <a:pt x="2156" y="2642"/>
                </a:lnTo>
                <a:lnTo>
                  <a:pt x="2158" y="2619"/>
                </a:lnTo>
                <a:lnTo>
                  <a:pt x="2161" y="2615"/>
                </a:lnTo>
                <a:lnTo>
                  <a:pt x="2159" y="2604"/>
                </a:lnTo>
                <a:lnTo>
                  <a:pt x="2156" y="2599"/>
                </a:lnTo>
                <a:lnTo>
                  <a:pt x="2164" y="2599"/>
                </a:lnTo>
                <a:lnTo>
                  <a:pt x="2163" y="2590"/>
                </a:lnTo>
                <a:lnTo>
                  <a:pt x="2168" y="2573"/>
                </a:lnTo>
                <a:lnTo>
                  <a:pt x="2175" y="2571"/>
                </a:lnTo>
                <a:lnTo>
                  <a:pt x="2177" y="2560"/>
                </a:lnTo>
                <a:lnTo>
                  <a:pt x="2174" y="2551"/>
                </a:lnTo>
                <a:lnTo>
                  <a:pt x="2184" y="2555"/>
                </a:lnTo>
                <a:lnTo>
                  <a:pt x="2196" y="2547"/>
                </a:lnTo>
                <a:lnTo>
                  <a:pt x="2209" y="2534"/>
                </a:lnTo>
                <a:lnTo>
                  <a:pt x="2207" y="2528"/>
                </a:lnTo>
                <a:lnTo>
                  <a:pt x="2215" y="2519"/>
                </a:lnTo>
                <a:lnTo>
                  <a:pt x="2220" y="2528"/>
                </a:lnTo>
                <a:lnTo>
                  <a:pt x="2226" y="2522"/>
                </a:lnTo>
                <a:lnTo>
                  <a:pt x="2229" y="2525"/>
                </a:lnTo>
                <a:lnTo>
                  <a:pt x="2231" y="2518"/>
                </a:lnTo>
                <a:lnTo>
                  <a:pt x="2234" y="2514"/>
                </a:lnTo>
                <a:lnTo>
                  <a:pt x="2233" y="2501"/>
                </a:lnTo>
                <a:lnTo>
                  <a:pt x="2242" y="2498"/>
                </a:lnTo>
                <a:lnTo>
                  <a:pt x="2237" y="2489"/>
                </a:lnTo>
                <a:lnTo>
                  <a:pt x="2217" y="2477"/>
                </a:lnTo>
                <a:lnTo>
                  <a:pt x="2225" y="2475"/>
                </a:lnTo>
                <a:lnTo>
                  <a:pt x="2216" y="2454"/>
                </a:lnTo>
                <a:lnTo>
                  <a:pt x="2202" y="2436"/>
                </a:lnTo>
                <a:lnTo>
                  <a:pt x="2201" y="2428"/>
                </a:lnTo>
                <a:lnTo>
                  <a:pt x="2214" y="2427"/>
                </a:lnTo>
                <a:lnTo>
                  <a:pt x="2211" y="2415"/>
                </a:lnTo>
                <a:lnTo>
                  <a:pt x="2221" y="2425"/>
                </a:lnTo>
                <a:lnTo>
                  <a:pt x="2221" y="2438"/>
                </a:lnTo>
                <a:lnTo>
                  <a:pt x="2223" y="2448"/>
                </a:lnTo>
                <a:lnTo>
                  <a:pt x="2229" y="2436"/>
                </a:lnTo>
                <a:lnTo>
                  <a:pt x="2232" y="2439"/>
                </a:lnTo>
                <a:lnTo>
                  <a:pt x="2233" y="2449"/>
                </a:lnTo>
                <a:lnTo>
                  <a:pt x="2239" y="2458"/>
                </a:lnTo>
                <a:lnTo>
                  <a:pt x="2241" y="2465"/>
                </a:lnTo>
                <a:lnTo>
                  <a:pt x="2260" y="2471"/>
                </a:lnTo>
                <a:lnTo>
                  <a:pt x="2256" y="2480"/>
                </a:lnTo>
                <a:lnTo>
                  <a:pt x="2248" y="2476"/>
                </a:lnTo>
                <a:lnTo>
                  <a:pt x="2250" y="2489"/>
                </a:lnTo>
                <a:lnTo>
                  <a:pt x="2261" y="2495"/>
                </a:lnTo>
                <a:lnTo>
                  <a:pt x="2260" y="2501"/>
                </a:lnTo>
                <a:lnTo>
                  <a:pt x="2270" y="2493"/>
                </a:lnTo>
                <a:lnTo>
                  <a:pt x="2280" y="2493"/>
                </a:lnTo>
                <a:lnTo>
                  <a:pt x="2297" y="2501"/>
                </a:lnTo>
                <a:lnTo>
                  <a:pt x="2288" y="2490"/>
                </a:lnTo>
                <a:lnTo>
                  <a:pt x="2291" y="2486"/>
                </a:lnTo>
                <a:lnTo>
                  <a:pt x="2290" y="2481"/>
                </a:lnTo>
                <a:lnTo>
                  <a:pt x="2295" y="2481"/>
                </a:lnTo>
                <a:lnTo>
                  <a:pt x="2296" y="2485"/>
                </a:lnTo>
                <a:lnTo>
                  <a:pt x="2314" y="2497"/>
                </a:lnTo>
                <a:lnTo>
                  <a:pt x="2324" y="2497"/>
                </a:lnTo>
                <a:lnTo>
                  <a:pt x="2322" y="2486"/>
                </a:lnTo>
                <a:lnTo>
                  <a:pt x="2311" y="2481"/>
                </a:lnTo>
                <a:lnTo>
                  <a:pt x="2311" y="2468"/>
                </a:lnTo>
                <a:lnTo>
                  <a:pt x="2317" y="2473"/>
                </a:lnTo>
                <a:lnTo>
                  <a:pt x="2330" y="2474"/>
                </a:lnTo>
                <a:lnTo>
                  <a:pt x="2330" y="2484"/>
                </a:lnTo>
                <a:lnTo>
                  <a:pt x="2339" y="2493"/>
                </a:lnTo>
                <a:lnTo>
                  <a:pt x="2346" y="2484"/>
                </a:lnTo>
                <a:lnTo>
                  <a:pt x="2338" y="2475"/>
                </a:lnTo>
                <a:lnTo>
                  <a:pt x="2341" y="2469"/>
                </a:lnTo>
                <a:lnTo>
                  <a:pt x="2351" y="2474"/>
                </a:lnTo>
                <a:lnTo>
                  <a:pt x="2349" y="2460"/>
                </a:lnTo>
                <a:lnTo>
                  <a:pt x="2350" y="2452"/>
                </a:lnTo>
                <a:lnTo>
                  <a:pt x="2357" y="2448"/>
                </a:lnTo>
                <a:lnTo>
                  <a:pt x="2360" y="2448"/>
                </a:lnTo>
                <a:lnTo>
                  <a:pt x="2366" y="2460"/>
                </a:lnTo>
                <a:lnTo>
                  <a:pt x="2378" y="2473"/>
                </a:lnTo>
                <a:lnTo>
                  <a:pt x="2381" y="2471"/>
                </a:lnTo>
                <a:lnTo>
                  <a:pt x="2384" y="2466"/>
                </a:lnTo>
                <a:lnTo>
                  <a:pt x="2387" y="2459"/>
                </a:lnTo>
                <a:lnTo>
                  <a:pt x="2395" y="2465"/>
                </a:lnTo>
                <a:lnTo>
                  <a:pt x="2398" y="2454"/>
                </a:lnTo>
                <a:lnTo>
                  <a:pt x="2424" y="2450"/>
                </a:lnTo>
                <a:lnTo>
                  <a:pt x="2435" y="2441"/>
                </a:lnTo>
                <a:lnTo>
                  <a:pt x="2443" y="2446"/>
                </a:lnTo>
                <a:lnTo>
                  <a:pt x="2443" y="2436"/>
                </a:lnTo>
                <a:lnTo>
                  <a:pt x="2452" y="2441"/>
                </a:lnTo>
                <a:lnTo>
                  <a:pt x="2458" y="2438"/>
                </a:lnTo>
                <a:lnTo>
                  <a:pt x="2460" y="2426"/>
                </a:lnTo>
                <a:lnTo>
                  <a:pt x="2468" y="2430"/>
                </a:lnTo>
                <a:lnTo>
                  <a:pt x="2473" y="2439"/>
                </a:lnTo>
                <a:lnTo>
                  <a:pt x="2478" y="2438"/>
                </a:lnTo>
                <a:lnTo>
                  <a:pt x="2476" y="2428"/>
                </a:lnTo>
                <a:lnTo>
                  <a:pt x="2483" y="2426"/>
                </a:lnTo>
                <a:lnTo>
                  <a:pt x="2489" y="2425"/>
                </a:lnTo>
                <a:lnTo>
                  <a:pt x="2494" y="2431"/>
                </a:lnTo>
                <a:lnTo>
                  <a:pt x="2499" y="2428"/>
                </a:lnTo>
                <a:lnTo>
                  <a:pt x="2499" y="2422"/>
                </a:lnTo>
                <a:lnTo>
                  <a:pt x="2501" y="2420"/>
                </a:lnTo>
                <a:lnTo>
                  <a:pt x="2510" y="2419"/>
                </a:lnTo>
                <a:lnTo>
                  <a:pt x="2514" y="2423"/>
                </a:lnTo>
                <a:lnTo>
                  <a:pt x="2517" y="2411"/>
                </a:lnTo>
                <a:lnTo>
                  <a:pt x="2521" y="2407"/>
                </a:lnTo>
                <a:lnTo>
                  <a:pt x="2533" y="2404"/>
                </a:lnTo>
                <a:lnTo>
                  <a:pt x="2537" y="2411"/>
                </a:lnTo>
                <a:lnTo>
                  <a:pt x="2539" y="2406"/>
                </a:lnTo>
                <a:lnTo>
                  <a:pt x="2554" y="2406"/>
                </a:lnTo>
                <a:lnTo>
                  <a:pt x="2551" y="2400"/>
                </a:lnTo>
                <a:lnTo>
                  <a:pt x="2555" y="2393"/>
                </a:lnTo>
                <a:lnTo>
                  <a:pt x="2573" y="2389"/>
                </a:lnTo>
                <a:lnTo>
                  <a:pt x="2577" y="2383"/>
                </a:lnTo>
                <a:lnTo>
                  <a:pt x="2577" y="2378"/>
                </a:lnTo>
                <a:lnTo>
                  <a:pt x="2586" y="2378"/>
                </a:lnTo>
                <a:lnTo>
                  <a:pt x="2591" y="2363"/>
                </a:lnTo>
                <a:lnTo>
                  <a:pt x="2600" y="2363"/>
                </a:lnTo>
                <a:lnTo>
                  <a:pt x="2593" y="2360"/>
                </a:lnTo>
                <a:lnTo>
                  <a:pt x="2591" y="2353"/>
                </a:lnTo>
                <a:lnTo>
                  <a:pt x="2591" y="2345"/>
                </a:lnTo>
                <a:lnTo>
                  <a:pt x="2608" y="2353"/>
                </a:lnTo>
                <a:lnTo>
                  <a:pt x="2607" y="2342"/>
                </a:lnTo>
                <a:lnTo>
                  <a:pt x="2613" y="2340"/>
                </a:lnTo>
                <a:lnTo>
                  <a:pt x="2623" y="2345"/>
                </a:lnTo>
                <a:lnTo>
                  <a:pt x="2620" y="2337"/>
                </a:lnTo>
                <a:lnTo>
                  <a:pt x="2621" y="2334"/>
                </a:lnTo>
                <a:lnTo>
                  <a:pt x="2621" y="2329"/>
                </a:lnTo>
                <a:lnTo>
                  <a:pt x="2608" y="2324"/>
                </a:lnTo>
                <a:lnTo>
                  <a:pt x="2619" y="2314"/>
                </a:lnTo>
                <a:lnTo>
                  <a:pt x="2627" y="2318"/>
                </a:lnTo>
                <a:lnTo>
                  <a:pt x="2635" y="2324"/>
                </a:lnTo>
                <a:lnTo>
                  <a:pt x="2639" y="2320"/>
                </a:lnTo>
                <a:lnTo>
                  <a:pt x="2634" y="2319"/>
                </a:lnTo>
                <a:lnTo>
                  <a:pt x="2635" y="2314"/>
                </a:lnTo>
                <a:lnTo>
                  <a:pt x="2646" y="2310"/>
                </a:lnTo>
                <a:lnTo>
                  <a:pt x="2646" y="2301"/>
                </a:lnTo>
                <a:lnTo>
                  <a:pt x="2661" y="2296"/>
                </a:lnTo>
                <a:lnTo>
                  <a:pt x="2658" y="2288"/>
                </a:lnTo>
                <a:lnTo>
                  <a:pt x="2673" y="2294"/>
                </a:lnTo>
                <a:lnTo>
                  <a:pt x="2666" y="2283"/>
                </a:lnTo>
                <a:lnTo>
                  <a:pt x="2674" y="2286"/>
                </a:lnTo>
                <a:lnTo>
                  <a:pt x="2669" y="2276"/>
                </a:lnTo>
                <a:lnTo>
                  <a:pt x="2661" y="2272"/>
                </a:lnTo>
                <a:lnTo>
                  <a:pt x="2666" y="2267"/>
                </a:lnTo>
                <a:lnTo>
                  <a:pt x="2675" y="2269"/>
                </a:lnTo>
                <a:lnTo>
                  <a:pt x="2679" y="2264"/>
                </a:lnTo>
                <a:lnTo>
                  <a:pt x="2684" y="2271"/>
                </a:lnTo>
                <a:lnTo>
                  <a:pt x="2693" y="2276"/>
                </a:lnTo>
                <a:lnTo>
                  <a:pt x="2698" y="2265"/>
                </a:lnTo>
                <a:lnTo>
                  <a:pt x="2693" y="2260"/>
                </a:lnTo>
                <a:lnTo>
                  <a:pt x="2698" y="2259"/>
                </a:lnTo>
                <a:lnTo>
                  <a:pt x="2686" y="2245"/>
                </a:lnTo>
                <a:lnTo>
                  <a:pt x="2699" y="2239"/>
                </a:lnTo>
                <a:lnTo>
                  <a:pt x="2717" y="2236"/>
                </a:lnTo>
                <a:lnTo>
                  <a:pt x="2720" y="2226"/>
                </a:lnTo>
                <a:lnTo>
                  <a:pt x="2736" y="2236"/>
                </a:lnTo>
                <a:lnTo>
                  <a:pt x="2732" y="2229"/>
                </a:lnTo>
                <a:lnTo>
                  <a:pt x="2726" y="2228"/>
                </a:lnTo>
                <a:lnTo>
                  <a:pt x="2722" y="2223"/>
                </a:lnTo>
                <a:lnTo>
                  <a:pt x="2728" y="2222"/>
                </a:lnTo>
                <a:lnTo>
                  <a:pt x="2729" y="2212"/>
                </a:lnTo>
                <a:lnTo>
                  <a:pt x="2738" y="2216"/>
                </a:lnTo>
                <a:lnTo>
                  <a:pt x="2744" y="2208"/>
                </a:lnTo>
                <a:lnTo>
                  <a:pt x="2750" y="2212"/>
                </a:lnTo>
                <a:lnTo>
                  <a:pt x="2758" y="2212"/>
                </a:lnTo>
                <a:lnTo>
                  <a:pt x="2763" y="2205"/>
                </a:lnTo>
                <a:lnTo>
                  <a:pt x="2769" y="2212"/>
                </a:lnTo>
                <a:lnTo>
                  <a:pt x="2781" y="2193"/>
                </a:lnTo>
                <a:lnTo>
                  <a:pt x="2786" y="2178"/>
                </a:lnTo>
                <a:lnTo>
                  <a:pt x="2783" y="2178"/>
                </a:lnTo>
                <a:lnTo>
                  <a:pt x="2760" y="2190"/>
                </a:lnTo>
                <a:lnTo>
                  <a:pt x="2744" y="2191"/>
                </a:lnTo>
                <a:lnTo>
                  <a:pt x="2693" y="2184"/>
                </a:lnTo>
                <a:lnTo>
                  <a:pt x="2634" y="2154"/>
                </a:lnTo>
                <a:lnTo>
                  <a:pt x="2627" y="2157"/>
                </a:lnTo>
                <a:lnTo>
                  <a:pt x="2627" y="2145"/>
                </a:lnTo>
                <a:lnTo>
                  <a:pt x="2618" y="2148"/>
                </a:lnTo>
                <a:lnTo>
                  <a:pt x="2607" y="2154"/>
                </a:lnTo>
                <a:lnTo>
                  <a:pt x="2602" y="2142"/>
                </a:lnTo>
                <a:lnTo>
                  <a:pt x="2564" y="2161"/>
                </a:lnTo>
                <a:lnTo>
                  <a:pt x="2549" y="2173"/>
                </a:lnTo>
                <a:lnTo>
                  <a:pt x="2529" y="2164"/>
                </a:lnTo>
                <a:lnTo>
                  <a:pt x="2507" y="2174"/>
                </a:lnTo>
                <a:lnTo>
                  <a:pt x="2497" y="2201"/>
                </a:lnTo>
                <a:lnTo>
                  <a:pt x="2463" y="2200"/>
                </a:lnTo>
                <a:lnTo>
                  <a:pt x="2427" y="2195"/>
                </a:lnTo>
                <a:lnTo>
                  <a:pt x="2446" y="2179"/>
                </a:lnTo>
                <a:lnTo>
                  <a:pt x="2463" y="2186"/>
                </a:lnTo>
                <a:lnTo>
                  <a:pt x="2479" y="2180"/>
                </a:lnTo>
                <a:lnTo>
                  <a:pt x="2508" y="2156"/>
                </a:lnTo>
                <a:lnTo>
                  <a:pt x="2528" y="2154"/>
                </a:lnTo>
                <a:lnTo>
                  <a:pt x="2541" y="2147"/>
                </a:lnTo>
                <a:lnTo>
                  <a:pt x="2534" y="2135"/>
                </a:lnTo>
                <a:lnTo>
                  <a:pt x="2518" y="2132"/>
                </a:lnTo>
                <a:lnTo>
                  <a:pt x="2465" y="2141"/>
                </a:lnTo>
                <a:lnTo>
                  <a:pt x="2437" y="2138"/>
                </a:lnTo>
                <a:lnTo>
                  <a:pt x="2425" y="2127"/>
                </a:lnTo>
                <a:lnTo>
                  <a:pt x="2409" y="2126"/>
                </a:lnTo>
                <a:lnTo>
                  <a:pt x="2441" y="2111"/>
                </a:lnTo>
                <a:lnTo>
                  <a:pt x="2449" y="2099"/>
                </a:lnTo>
                <a:lnTo>
                  <a:pt x="2458" y="2073"/>
                </a:lnTo>
                <a:lnTo>
                  <a:pt x="2444" y="2055"/>
                </a:lnTo>
                <a:lnTo>
                  <a:pt x="2448" y="2046"/>
                </a:lnTo>
                <a:lnTo>
                  <a:pt x="2465" y="2044"/>
                </a:lnTo>
                <a:lnTo>
                  <a:pt x="2476" y="2050"/>
                </a:lnTo>
                <a:lnTo>
                  <a:pt x="2478" y="2029"/>
                </a:lnTo>
                <a:lnTo>
                  <a:pt x="2494" y="2045"/>
                </a:lnTo>
                <a:lnTo>
                  <a:pt x="2535" y="2045"/>
                </a:lnTo>
                <a:lnTo>
                  <a:pt x="2571" y="2024"/>
                </a:lnTo>
                <a:lnTo>
                  <a:pt x="2584" y="2008"/>
                </a:lnTo>
                <a:lnTo>
                  <a:pt x="2578" y="1991"/>
                </a:lnTo>
                <a:lnTo>
                  <a:pt x="2594" y="2001"/>
                </a:lnTo>
                <a:lnTo>
                  <a:pt x="2592" y="1975"/>
                </a:lnTo>
                <a:lnTo>
                  <a:pt x="2577" y="1959"/>
                </a:lnTo>
                <a:lnTo>
                  <a:pt x="2553" y="1955"/>
                </a:lnTo>
                <a:lnTo>
                  <a:pt x="2535" y="1960"/>
                </a:lnTo>
                <a:lnTo>
                  <a:pt x="2516" y="1949"/>
                </a:lnTo>
                <a:lnTo>
                  <a:pt x="2499" y="1958"/>
                </a:lnTo>
                <a:lnTo>
                  <a:pt x="2501" y="1944"/>
                </a:lnTo>
                <a:lnTo>
                  <a:pt x="2490" y="1938"/>
                </a:lnTo>
                <a:lnTo>
                  <a:pt x="2471" y="1931"/>
                </a:lnTo>
                <a:lnTo>
                  <a:pt x="2487" y="1927"/>
                </a:lnTo>
                <a:lnTo>
                  <a:pt x="2483" y="1912"/>
                </a:lnTo>
                <a:lnTo>
                  <a:pt x="2480" y="1898"/>
                </a:lnTo>
                <a:lnTo>
                  <a:pt x="2505" y="1915"/>
                </a:lnTo>
                <a:lnTo>
                  <a:pt x="2521" y="1938"/>
                </a:lnTo>
                <a:lnTo>
                  <a:pt x="2538" y="1942"/>
                </a:lnTo>
                <a:lnTo>
                  <a:pt x="2550" y="1932"/>
                </a:lnTo>
                <a:lnTo>
                  <a:pt x="2565" y="1941"/>
                </a:lnTo>
                <a:lnTo>
                  <a:pt x="2583" y="1944"/>
                </a:lnTo>
                <a:lnTo>
                  <a:pt x="2604" y="1964"/>
                </a:lnTo>
                <a:lnTo>
                  <a:pt x="2620" y="1984"/>
                </a:lnTo>
                <a:lnTo>
                  <a:pt x="2640" y="1982"/>
                </a:lnTo>
                <a:lnTo>
                  <a:pt x="2646" y="1990"/>
                </a:lnTo>
                <a:lnTo>
                  <a:pt x="2651" y="2008"/>
                </a:lnTo>
                <a:lnTo>
                  <a:pt x="2667" y="2027"/>
                </a:lnTo>
                <a:lnTo>
                  <a:pt x="2669" y="2049"/>
                </a:lnTo>
                <a:lnTo>
                  <a:pt x="2675" y="2082"/>
                </a:lnTo>
                <a:lnTo>
                  <a:pt x="2689" y="2107"/>
                </a:lnTo>
                <a:lnTo>
                  <a:pt x="2710" y="2124"/>
                </a:lnTo>
                <a:lnTo>
                  <a:pt x="2734" y="2134"/>
                </a:lnTo>
                <a:lnTo>
                  <a:pt x="2755" y="2130"/>
                </a:lnTo>
                <a:lnTo>
                  <a:pt x="2756" y="2087"/>
                </a:lnTo>
                <a:lnTo>
                  <a:pt x="2759" y="2068"/>
                </a:lnTo>
                <a:lnTo>
                  <a:pt x="2765" y="2070"/>
                </a:lnTo>
                <a:lnTo>
                  <a:pt x="2768" y="2099"/>
                </a:lnTo>
                <a:lnTo>
                  <a:pt x="2772" y="2123"/>
                </a:lnTo>
                <a:lnTo>
                  <a:pt x="2788" y="2119"/>
                </a:lnTo>
                <a:lnTo>
                  <a:pt x="2796" y="2132"/>
                </a:lnTo>
                <a:lnTo>
                  <a:pt x="2811" y="2126"/>
                </a:lnTo>
                <a:lnTo>
                  <a:pt x="2812" y="2108"/>
                </a:lnTo>
                <a:lnTo>
                  <a:pt x="2803" y="2104"/>
                </a:lnTo>
                <a:lnTo>
                  <a:pt x="2804" y="2087"/>
                </a:lnTo>
                <a:lnTo>
                  <a:pt x="2797" y="2070"/>
                </a:lnTo>
                <a:lnTo>
                  <a:pt x="2802" y="2064"/>
                </a:lnTo>
                <a:lnTo>
                  <a:pt x="2799" y="2045"/>
                </a:lnTo>
                <a:lnTo>
                  <a:pt x="2802" y="2038"/>
                </a:lnTo>
                <a:lnTo>
                  <a:pt x="2797" y="2027"/>
                </a:lnTo>
                <a:lnTo>
                  <a:pt x="2785" y="2029"/>
                </a:lnTo>
                <a:lnTo>
                  <a:pt x="2798" y="2021"/>
                </a:lnTo>
                <a:lnTo>
                  <a:pt x="2799" y="2003"/>
                </a:lnTo>
                <a:lnTo>
                  <a:pt x="2797" y="1991"/>
                </a:lnTo>
                <a:lnTo>
                  <a:pt x="2801" y="1984"/>
                </a:lnTo>
                <a:lnTo>
                  <a:pt x="2802" y="1955"/>
                </a:lnTo>
                <a:lnTo>
                  <a:pt x="2795" y="1952"/>
                </a:lnTo>
                <a:lnTo>
                  <a:pt x="2781" y="1965"/>
                </a:lnTo>
                <a:lnTo>
                  <a:pt x="2774" y="1963"/>
                </a:lnTo>
                <a:lnTo>
                  <a:pt x="2766" y="1989"/>
                </a:lnTo>
                <a:lnTo>
                  <a:pt x="2759" y="1991"/>
                </a:lnTo>
                <a:lnTo>
                  <a:pt x="2759" y="1962"/>
                </a:lnTo>
                <a:lnTo>
                  <a:pt x="2781" y="1930"/>
                </a:lnTo>
                <a:lnTo>
                  <a:pt x="2786" y="1915"/>
                </a:lnTo>
                <a:lnTo>
                  <a:pt x="2776" y="1915"/>
                </a:lnTo>
                <a:lnTo>
                  <a:pt x="2769" y="1922"/>
                </a:lnTo>
                <a:lnTo>
                  <a:pt x="2760" y="1936"/>
                </a:lnTo>
                <a:lnTo>
                  <a:pt x="2754" y="1939"/>
                </a:lnTo>
                <a:lnTo>
                  <a:pt x="2761" y="1920"/>
                </a:lnTo>
                <a:lnTo>
                  <a:pt x="2763" y="1905"/>
                </a:lnTo>
                <a:lnTo>
                  <a:pt x="2742" y="1920"/>
                </a:lnTo>
                <a:lnTo>
                  <a:pt x="2732" y="1936"/>
                </a:lnTo>
                <a:lnTo>
                  <a:pt x="2726" y="1939"/>
                </a:lnTo>
                <a:lnTo>
                  <a:pt x="2734" y="1919"/>
                </a:lnTo>
                <a:lnTo>
                  <a:pt x="2747" y="1904"/>
                </a:lnTo>
                <a:lnTo>
                  <a:pt x="2749" y="1894"/>
                </a:lnTo>
                <a:lnTo>
                  <a:pt x="2758" y="1882"/>
                </a:lnTo>
                <a:lnTo>
                  <a:pt x="2723" y="1867"/>
                </a:lnTo>
                <a:lnTo>
                  <a:pt x="2720" y="1855"/>
                </a:lnTo>
                <a:lnTo>
                  <a:pt x="2691" y="1844"/>
                </a:lnTo>
                <a:lnTo>
                  <a:pt x="2689" y="1834"/>
                </a:lnTo>
                <a:lnTo>
                  <a:pt x="2680" y="1822"/>
                </a:lnTo>
                <a:lnTo>
                  <a:pt x="2643" y="1792"/>
                </a:lnTo>
                <a:lnTo>
                  <a:pt x="2632" y="1790"/>
                </a:lnTo>
                <a:lnTo>
                  <a:pt x="2616" y="1799"/>
                </a:lnTo>
                <a:lnTo>
                  <a:pt x="2609" y="1813"/>
                </a:lnTo>
                <a:lnTo>
                  <a:pt x="2605" y="1834"/>
                </a:lnTo>
                <a:lnTo>
                  <a:pt x="2597" y="1850"/>
                </a:lnTo>
                <a:lnTo>
                  <a:pt x="2597" y="1835"/>
                </a:lnTo>
                <a:lnTo>
                  <a:pt x="2602" y="1819"/>
                </a:lnTo>
                <a:lnTo>
                  <a:pt x="2605" y="1801"/>
                </a:lnTo>
                <a:lnTo>
                  <a:pt x="2593" y="1797"/>
                </a:lnTo>
                <a:lnTo>
                  <a:pt x="2594" y="1790"/>
                </a:lnTo>
                <a:lnTo>
                  <a:pt x="2621" y="1785"/>
                </a:lnTo>
                <a:lnTo>
                  <a:pt x="2637" y="1779"/>
                </a:lnTo>
                <a:lnTo>
                  <a:pt x="2637" y="1764"/>
                </a:lnTo>
                <a:lnTo>
                  <a:pt x="2634" y="1743"/>
                </a:lnTo>
                <a:lnTo>
                  <a:pt x="2599" y="1721"/>
                </a:lnTo>
                <a:lnTo>
                  <a:pt x="2583" y="1725"/>
                </a:lnTo>
                <a:lnTo>
                  <a:pt x="2564" y="1739"/>
                </a:lnTo>
                <a:lnTo>
                  <a:pt x="2549" y="1755"/>
                </a:lnTo>
                <a:lnTo>
                  <a:pt x="2546" y="1755"/>
                </a:lnTo>
                <a:lnTo>
                  <a:pt x="2546" y="1736"/>
                </a:lnTo>
                <a:lnTo>
                  <a:pt x="2526" y="1741"/>
                </a:lnTo>
                <a:lnTo>
                  <a:pt x="2533" y="1732"/>
                </a:lnTo>
                <a:lnTo>
                  <a:pt x="2540" y="1729"/>
                </a:lnTo>
                <a:lnTo>
                  <a:pt x="2530" y="1720"/>
                </a:lnTo>
                <a:lnTo>
                  <a:pt x="2561" y="1723"/>
                </a:lnTo>
                <a:lnTo>
                  <a:pt x="2580" y="1717"/>
                </a:lnTo>
                <a:lnTo>
                  <a:pt x="2593" y="1706"/>
                </a:lnTo>
                <a:lnTo>
                  <a:pt x="2612" y="1701"/>
                </a:lnTo>
                <a:lnTo>
                  <a:pt x="2624" y="1678"/>
                </a:lnTo>
                <a:lnTo>
                  <a:pt x="2613" y="1672"/>
                </a:lnTo>
                <a:lnTo>
                  <a:pt x="2592" y="1669"/>
                </a:lnTo>
                <a:lnTo>
                  <a:pt x="2580" y="1657"/>
                </a:lnTo>
                <a:lnTo>
                  <a:pt x="2564" y="1648"/>
                </a:lnTo>
                <a:lnTo>
                  <a:pt x="2539" y="1655"/>
                </a:lnTo>
                <a:lnTo>
                  <a:pt x="2526" y="1666"/>
                </a:lnTo>
                <a:lnTo>
                  <a:pt x="2517" y="1656"/>
                </a:lnTo>
                <a:lnTo>
                  <a:pt x="2534" y="1648"/>
                </a:lnTo>
                <a:lnTo>
                  <a:pt x="2544" y="1639"/>
                </a:lnTo>
                <a:lnTo>
                  <a:pt x="2521" y="1627"/>
                </a:lnTo>
                <a:lnTo>
                  <a:pt x="2543" y="1623"/>
                </a:lnTo>
                <a:lnTo>
                  <a:pt x="2557" y="1639"/>
                </a:lnTo>
                <a:lnTo>
                  <a:pt x="2577" y="1640"/>
                </a:lnTo>
                <a:lnTo>
                  <a:pt x="2598" y="1619"/>
                </a:lnTo>
                <a:lnTo>
                  <a:pt x="2605" y="1607"/>
                </a:lnTo>
                <a:lnTo>
                  <a:pt x="2634" y="1592"/>
                </a:lnTo>
                <a:lnTo>
                  <a:pt x="2630" y="1582"/>
                </a:lnTo>
                <a:lnTo>
                  <a:pt x="2625" y="1561"/>
                </a:lnTo>
                <a:lnTo>
                  <a:pt x="2643" y="1575"/>
                </a:lnTo>
                <a:lnTo>
                  <a:pt x="2655" y="1577"/>
                </a:lnTo>
                <a:lnTo>
                  <a:pt x="2658" y="1540"/>
                </a:lnTo>
                <a:lnTo>
                  <a:pt x="2668" y="1535"/>
                </a:lnTo>
                <a:lnTo>
                  <a:pt x="2677" y="1537"/>
                </a:lnTo>
                <a:lnTo>
                  <a:pt x="2680" y="1564"/>
                </a:lnTo>
                <a:lnTo>
                  <a:pt x="2696" y="1587"/>
                </a:lnTo>
                <a:lnTo>
                  <a:pt x="2732" y="1620"/>
                </a:lnTo>
                <a:lnTo>
                  <a:pt x="2766" y="1636"/>
                </a:lnTo>
                <a:lnTo>
                  <a:pt x="2780" y="1635"/>
                </a:lnTo>
                <a:lnTo>
                  <a:pt x="2786" y="1619"/>
                </a:lnTo>
                <a:lnTo>
                  <a:pt x="2802" y="1612"/>
                </a:lnTo>
                <a:lnTo>
                  <a:pt x="2820" y="1591"/>
                </a:lnTo>
                <a:lnTo>
                  <a:pt x="2840" y="1598"/>
                </a:lnTo>
                <a:lnTo>
                  <a:pt x="2863" y="1597"/>
                </a:lnTo>
                <a:lnTo>
                  <a:pt x="2872" y="1588"/>
                </a:lnTo>
                <a:lnTo>
                  <a:pt x="2869" y="1577"/>
                </a:lnTo>
                <a:lnTo>
                  <a:pt x="2871" y="1546"/>
                </a:lnTo>
                <a:lnTo>
                  <a:pt x="2878" y="1530"/>
                </a:lnTo>
                <a:lnTo>
                  <a:pt x="2879" y="1522"/>
                </a:lnTo>
                <a:lnTo>
                  <a:pt x="2867" y="1514"/>
                </a:lnTo>
                <a:lnTo>
                  <a:pt x="2835" y="1503"/>
                </a:lnTo>
                <a:lnTo>
                  <a:pt x="2819" y="1496"/>
                </a:lnTo>
                <a:lnTo>
                  <a:pt x="2808" y="1484"/>
                </a:lnTo>
                <a:lnTo>
                  <a:pt x="2785" y="1490"/>
                </a:lnTo>
                <a:lnTo>
                  <a:pt x="2766" y="1484"/>
                </a:lnTo>
                <a:lnTo>
                  <a:pt x="2768" y="1475"/>
                </a:lnTo>
                <a:lnTo>
                  <a:pt x="2774" y="1474"/>
                </a:lnTo>
                <a:lnTo>
                  <a:pt x="2771" y="1460"/>
                </a:lnTo>
                <a:lnTo>
                  <a:pt x="2782" y="1448"/>
                </a:lnTo>
                <a:lnTo>
                  <a:pt x="2781" y="1436"/>
                </a:lnTo>
                <a:lnTo>
                  <a:pt x="2761" y="1433"/>
                </a:lnTo>
                <a:lnTo>
                  <a:pt x="2792" y="1420"/>
                </a:lnTo>
                <a:lnTo>
                  <a:pt x="2791" y="1404"/>
                </a:lnTo>
                <a:lnTo>
                  <a:pt x="2786" y="1383"/>
                </a:lnTo>
                <a:lnTo>
                  <a:pt x="2797" y="1387"/>
                </a:lnTo>
                <a:lnTo>
                  <a:pt x="2806" y="1398"/>
                </a:lnTo>
                <a:lnTo>
                  <a:pt x="2833" y="1395"/>
                </a:lnTo>
                <a:lnTo>
                  <a:pt x="2852" y="1400"/>
                </a:lnTo>
                <a:lnTo>
                  <a:pt x="2868" y="1398"/>
                </a:lnTo>
                <a:lnTo>
                  <a:pt x="2881" y="1404"/>
                </a:lnTo>
                <a:lnTo>
                  <a:pt x="2887" y="1425"/>
                </a:lnTo>
                <a:lnTo>
                  <a:pt x="2897" y="1440"/>
                </a:lnTo>
                <a:lnTo>
                  <a:pt x="2922" y="1446"/>
                </a:lnTo>
                <a:lnTo>
                  <a:pt x="2949" y="1408"/>
                </a:lnTo>
                <a:lnTo>
                  <a:pt x="2946" y="1392"/>
                </a:lnTo>
                <a:lnTo>
                  <a:pt x="2935" y="1379"/>
                </a:lnTo>
                <a:lnTo>
                  <a:pt x="2927" y="1358"/>
                </a:lnTo>
                <a:lnTo>
                  <a:pt x="2905" y="1371"/>
                </a:lnTo>
                <a:lnTo>
                  <a:pt x="2890" y="1361"/>
                </a:lnTo>
                <a:lnTo>
                  <a:pt x="2862" y="1356"/>
                </a:lnTo>
                <a:lnTo>
                  <a:pt x="2844" y="1358"/>
                </a:lnTo>
                <a:lnTo>
                  <a:pt x="2842" y="1355"/>
                </a:lnTo>
                <a:lnTo>
                  <a:pt x="2855" y="1350"/>
                </a:lnTo>
                <a:lnTo>
                  <a:pt x="2857" y="1334"/>
                </a:lnTo>
                <a:lnTo>
                  <a:pt x="2856" y="1318"/>
                </a:lnTo>
                <a:lnTo>
                  <a:pt x="2858" y="1298"/>
                </a:lnTo>
                <a:lnTo>
                  <a:pt x="2860" y="1284"/>
                </a:lnTo>
                <a:lnTo>
                  <a:pt x="2852" y="1276"/>
                </a:lnTo>
                <a:lnTo>
                  <a:pt x="2840" y="1274"/>
                </a:lnTo>
                <a:lnTo>
                  <a:pt x="2825" y="1285"/>
                </a:lnTo>
                <a:lnTo>
                  <a:pt x="2812" y="1288"/>
                </a:lnTo>
                <a:lnTo>
                  <a:pt x="2826" y="1269"/>
                </a:lnTo>
                <a:lnTo>
                  <a:pt x="2852" y="1258"/>
                </a:lnTo>
                <a:lnTo>
                  <a:pt x="2866" y="1260"/>
                </a:lnTo>
                <a:lnTo>
                  <a:pt x="2863" y="1243"/>
                </a:lnTo>
                <a:lnTo>
                  <a:pt x="2833" y="1215"/>
                </a:lnTo>
                <a:lnTo>
                  <a:pt x="2818" y="1196"/>
                </a:lnTo>
                <a:lnTo>
                  <a:pt x="2796" y="1195"/>
                </a:lnTo>
                <a:lnTo>
                  <a:pt x="2782" y="1184"/>
                </a:lnTo>
                <a:lnTo>
                  <a:pt x="2817" y="1187"/>
                </a:lnTo>
                <a:lnTo>
                  <a:pt x="2797" y="1166"/>
                </a:lnTo>
                <a:lnTo>
                  <a:pt x="2889" y="1216"/>
                </a:lnTo>
                <a:lnTo>
                  <a:pt x="2898" y="1231"/>
                </a:lnTo>
                <a:lnTo>
                  <a:pt x="2900" y="1252"/>
                </a:lnTo>
                <a:lnTo>
                  <a:pt x="2914" y="1260"/>
                </a:lnTo>
                <a:lnTo>
                  <a:pt x="2922" y="1257"/>
                </a:lnTo>
                <a:lnTo>
                  <a:pt x="2930" y="1225"/>
                </a:lnTo>
                <a:lnTo>
                  <a:pt x="2930" y="1194"/>
                </a:lnTo>
                <a:lnTo>
                  <a:pt x="2925" y="1160"/>
                </a:lnTo>
                <a:lnTo>
                  <a:pt x="2925" y="1130"/>
                </a:lnTo>
                <a:lnTo>
                  <a:pt x="2910" y="1105"/>
                </a:lnTo>
                <a:lnTo>
                  <a:pt x="2897" y="1090"/>
                </a:lnTo>
                <a:lnTo>
                  <a:pt x="2883" y="1093"/>
                </a:lnTo>
                <a:lnTo>
                  <a:pt x="2873" y="1090"/>
                </a:lnTo>
                <a:lnTo>
                  <a:pt x="2862" y="1081"/>
                </a:lnTo>
                <a:lnTo>
                  <a:pt x="2842" y="1078"/>
                </a:lnTo>
                <a:lnTo>
                  <a:pt x="2842" y="1070"/>
                </a:lnTo>
                <a:lnTo>
                  <a:pt x="2868" y="1070"/>
                </a:lnTo>
                <a:lnTo>
                  <a:pt x="2885" y="1066"/>
                </a:lnTo>
                <a:lnTo>
                  <a:pt x="2898" y="1059"/>
                </a:lnTo>
                <a:lnTo>
                  <a:pt x="2911" y="1056"/>
                </a:lnTo>
                <a:lnTo>
                  <a:pt x="2912" y="1045"/>
                </a:lnTo>
                <a:lnTo>
                  <a:pt x="2904" y="1019"/>
                </a:lnTo>
                <a:lnTo>
                  <a:pt x="2889" y="1016"/>
                </a:lnTo>
                <a:lnTo>
                  <a:pt x="2869" y="1021"/>
                </a:lnTo>
                <a:lnTo>
                  <a:pt x="2844" y="1001"/>
                </a:lnTo>
                <a:lnTo>
                  <a:pt x="2866" y="1034"/>
                </a:lnTo>
                <a:lnTo>
                  <a:pt x="2854" y="1033"/>
                </a:lnTo>
                <a:lnTo>
                  <a:pt x="2841" y="1016"/>
                </a:lnTo>
                <a:lnTo>
                  <a:pt x="2833" y="1010"/>
                </a:lnTo>
                <a:lnTo>
                  <a:pt x="2839" y="1029"/>
                </a:lnTo>
                <a:lnTo>
                  <a:pt x="2824" y="1024"/>
                </a:lnTo>
                <a:lnTo>
                  <a:pt x="2820" y="1016"/>
                </a:lnTo>
                <a:lnTo>
                  <a:pt x="2808" y="1015"/>
                </a:lnTo>
                <a:lnTo>
                  <a:pt x="2809" y="1004"/>
                </a:lnTo>
                <a:lnTo>
                  <a:pt x="2809" y="990"/>
                </a:lnTo>
                <a:lnTo>
                  <a:pt x="2811" y="985"/>
                </a:lnTo>
                <a:lnTo>
                  <a:pt x="2808" y="973"/>
                </a:lnTo>
                <a:lnTo>
                  <a:pt x="2775" y="976"/>
                </a:lnTo>
                <a:lnTo>
                  <a:pt x="2759" y="968"/>
                </a:lnTo>
                <a:lnTo>
                  <a:pt x="2766" y="962"/>
                </a:lnTo>
                <a:lnTo>
                  <a:pt x="2801" y="968"/>
                </a:lnTo>
                <a:lnTo>
                  <a:pt x="2792" y="961"/>
                </a:lnTo>
                <a:lnTo>
                  <a:pt x="2799" y="951"/>
                </a:lnTo>
                <a:lnTo>
                  <a:pt x="2783" y="947"/>
                </a:lnTo>
                <a:lnTo>
                  <a:pt x="2779" y="934"/>
                </a:lnTo>
                <a:lnTo>
                  <a:pt x="2771" y="931"/>
                </a:lnTo>
                <a:lnTo>
                  <a:pt x="2763" y="946"/>
                </a:lnTo>
                <a:lnTo>
                  <a:pt x="2763" y="931"/>
                </a:lnTo>
                <a:lnTo>
                  <a:pt x="2753" y="906"/>
                </a:lnTo>
                <a:lnTo>
                  <a:pt x="2766" y="897"/>
                </a:lnTo>
                <a:lnTo>
                  <a:pt x="2768" y="884"/>
                </a:lnTo>
                <a:lnTo>
                  <a:pt x="2785" y="881"/>
                </a:lnTo>
                <a:lnTo>
                  <a:pt x="2797" y="898"/>
                </a:lnTo>
                <a:lnTo>
                  <a:pt x="2806" y="916"/>
                </a:lnTo>
                <a:lnTo>
                  <a:pt x="2823" y="903"/>
                </a:lnTo>
                <a:lnTo>
                  <a:pt x="2831" y="888"/>
                </a:lnTo>
                <a:lnTo>
                  <a:pt x="2855" y="881"/>
                </a:lnTo>
                <a:lnTo>
                  <a:pt x="2809" y="868"/>
                </a:lnTo>
                <a:lnTo>
                  <a:pt x="2815" y="862"/>
                </a:lnTo>
                <a:lnTo>
                  <a:pt x="2852" y="866"/>
                </a:lnTo>
                <a:lnTo>
                  <a:pt x="2863" y="859"/>
                </a:lnTo>
                <a:lnTo>
                  <a:pt x="2860" y="855"/>
                </a:lnTo>
                <a:lnTo>
                  <a:pt x="2807" y="841"/>
                </a:lnTo>
                <a:lnTo>
                  <a:pt x="2874" y="844"/>
                </a:lnTo>
                <a:lnTo>
                  <a:pt x="2915" y="854"/>
                </a:lnTo>
                <a:lnTo>
                  <a:pt x="2943" y="870"/>
                </a:lnTo>
                <a:lnTo>
                  <a:pt x="2985" y="884"/>
                </a:lnTo>
                <a:lnTo>
                  <a:pt x="2997" y="865"/>
                </a:lnTo>
                <a:lnTo>
                  <a:pt x="2997" y="856"/>
                </a:lnTo>
                <a:lnTo>
                  <a:pt x="3000" y="845"/>
                </a:lnTo>
                <a:lnTo>
                  <a:pt x="3000" y="833"/>
                </a:lnTo>
                <a:lnTo>
                  <a:pt x="3000" y="805"/>
                </a:lnTo>
                <a:lnTo>
                  <a:pt x="2995" y="757"/>
                </a:lnTo>
                <a:lnTo>
                  <a:pt x="2992" y="754"/>
                </a:lnTo>
                <a:lnTo>
                  <a:pt x="2986" y="758"/>
                </a:lnTo>
                <a:lnTo>
                  <a:pt x="2963" y="741"/>
                </a:lnTo>
                <a:lnTo>
                  <a:pt x="2954" y="752"/>
                </a:lnTo>
                <a:lnTo>
                  <a:pt x="2955" y="773"/>
                </a:lnTo>
                <a:lnTo>
                  <a:pt x="2949" y="775"/>
                </a:lnTo>
                <a:lnTo>
                  <a:pt x="2936" y="771"/>
                </a:lnTo>
                <a:lnTo>
                  <a:pt x="2935" y="754"/>
                </a:lnTo>
                <a:lnTo>
                  <a:pt x="2915" y="738"/>
                </a:lnTo>
                <a:lnTo>
                  <a:pt x="2868" y="733"/>
                </a:lnTo>
                <a:lnTo>
                  <a:pt x="2889" y="730"/>
                </a:lnTo>
                <a:lnTo>
                  <a:pt x="2887" y="720"/>
                </a:lnTo>
                <a:lnTo>
                  <a:pt x="2863" y="709"/>
                </a:lnTo>
                <a:lnTo>
                  <a:pt x="2873" y="706"/>
                </a:lnTo>
                <a:lnTo>
                  <a:pt x="2873" y="695"/>
                </a:lnTo>
                <a:lnTo>
                  <a:pt x="2889" y="696"/>
                </a:lnTo>
                <a:lnTo>
                  <a:pt x="2862" y="676"/>
                </a:lnTo>
                <a:lnTo>
                  <a:pt x="2858" y="667"/>
                </a:lnTo>
                <a:lnTo>
                  <a:pt x="2868" y="650"/>
                </a:lnTo>
                <a:lnTo>
                  <a:pt x="2884" y="657"/>
                </a:lnTo>
                <a:lnTo>
                  <a:pt x="2910" y="657"/>
                </a:lnTo>
                <a:lnTo>
                  <a:pt x="2941" y="689"/>
                </a:lnTo>
                <a:lnTo>
                  <a:pt x="2955" y="680"/>
                </a:lnTo>
                <a:lnTo>
                  <a:pt x="2953" y="660"/>
                </a:lnTo>
                <a:lnTo>
                  <a:pt x="2943" y="646"/>
                </a:lnTo>
                <a:lnTo>
                  <a:pt x="2884" y="618"/>
                </a:lnTo>
                <a:lnTo>
                  <a:pt x="2869" y="607"/>
                </a:lnTo>
                <a:lnTo>
                  <a:pt x="2867" y="592"/>
                </a:lnTo>
                <a:lnTo>
                  <a:pt x="2857" y="585"/>
                </a:lnTo>
                <a:lnTo>
                  <a:pt x="2846" y="593"/>
                </a:lnTo>
                <a:lnTo>
                  <a:pt x="2820" y="663"/>
                </a:lnTo>
                <a:lnTo>
                  <a:pt x="2807" y="666"/>
                </a:lnTo>
                <a:lnTo>
                  <a:pt x="2798" y="646"/>
                </a:lnTo>
                <a:lnTo>
                  <a:pt x="2808" y="619"/>
                </a:lnTo>
                <a:lnTo>
                  <a:pt x="2811" y="594"/>
                </a:lnTo>
                <a:lnTo>
                  <a:pt x="2813" y="579"/>
                </a:lnTo>
                <a:lnTo>
                  <a:pt x="2826" y="561"/>
                </a:lnTo>
                <a:lnTo>
                  <a:pt x="2829" y="550"/>
                </a:lnTo>
                <a:lnTo>
                  <a:pt x="2824" y="537"/>
                </a:lnTo>
                <a:lnTo>
                  <a:pt x="2829" y="505"/>
                </a:lnTo>
                <a:lnTo>
                  <a:pt x="2831" y="472"/>
                </a:lnTo>
                <a:lnTo>
                  <a:pt x="2844" y="425"/>
                </a:lnTo>
                <a:lnTo>
                  <a:pt x="2849" y="411"/>
                </a:lnTo>
                <a:lnTo>
                  <a:pt x="2833" y="413"/>
                </a:lnTo>
                <a:lnTo>
                  <a:pt x="2829" y="404"/>
                </a:lnTo>
                <a:lnTo>
                  <a:pt x="2841" y="403"/>
                </a:lnTo>
                <a:lnTo>
                  <a:pt x="2842" y="391"/>
                </a:lnTo>
                <a:lnTo>
                  <a:pt x="2842" y="376"/>
                </a:lnTo>
                <a:lnTo>
                  <a:pt x="2839" y="366"/>
                </a:lnTo>
                <a:lnTo>
                  <a:pt x="2842" y="359"/>
                </a:lnTo>
                <a:lnTo>
                  <a:pt x="2852" y="362"/>
                </a:lnTo>
                <a:lnTo>
                  <a:pt x="2872" y="345"/>
                </a:lnTo>
                <a:lnTo>
                  <a:pt x="2890" y="353"/>
                </a:lnTo>
                <a:lnTo>
                  <a:pt x="2908" y="333"/>
                </a:lnTo>
                <a:lnTo>
                  <a:pt x="2908" y="314"/>
                </a:lnTo>
                <a:lnTo>
                  <a:pt x="2904" y="297"/>
                </a:lnTo>
                <a:lnTo>
                  <a:pt x="2904" y="270"/>
                </a:lnTo>
                <a:lnTo>
                  <a:pt x="2908" y="274"/>
                </a:lnTo>
                <a:lnTo>
                  <a:pt x="2919" y="265"/>
                </a:lnTo>
                <a:lnTo>
                  <a:pt x="2920" y="273"/>
                </a:lnTo>
                <a:lnTo>
                  <a:pt x="2924" y="270"/>
                </a:lnTo>
                <a:lnTo>
                  <a:pt x="2924" y="248"/>
                </a:lnTo>
                <a:lnTo>
                  <a:pt x="2931" y="232"/>
                </a:lnTo>
                <a:lnTo>
                  <a:pt x="2941" y="228"/>
                </a:lnTo>
                <a:lnTo>
                  <a:pt x="2941" y="248"/>
                </a:lnTo>
                <a:lnTo>
                  <a:pt x="2944" y="240"/>
                </a:lnTo>
                <a:lnTo>
                  <a:pt x="2951" y="215"/>
                </a:lnTo>
                <a:lnTo>
                  <a:pt x="2924" y="211"/>
                </a:lnTo>
                <a:lnTo>
                  <a:pt x="2920" y="235"/>
                </a:lnTo>
                <a:lnTo>
                  <a:pt x="2910" y="260"/>
                </a:lnTo>
                <a:lnTo>
                  <a:pt x="2909" y="237"/>
                </a:lnTo>
                <a:lnTo>
                  <a:pt x="2919" y="211"/>
                </a:lnTo>
                <a:lnTo>
                  <a:pt x="2921" y="182"/>
                </a:lnTo>
                <a:lnTo>
                  <a:pt x="2916" y="173"/>
                </a:lnTo>
                <a:lnTo>
                  <a:pt x="2921" y="154"/>
                </a:lnTo>
                <a:lnTo>
                  <a:pt x="2925" y="104"/>
                </a:lnTo>
                <a:lnTo>
                  <a:pt x="2936" y="81"/>
                </a:lnTo>
                <a:lnTo>
                  <a:pt x="2944" y="74"/>
                </a:lnTo>
                <a:lnTo>
                  <a:pt x="2979" y="86"/>
                </a:lnTo>
                <a:lnTo>
                  <a:pt x="3005" y="77"/>
                </a:lnTo>
                <a:lnTo>
                  <a:pt x="3018" y="54"/>
                </a:lnTo>
                <a:lnTo>
                  <a:pt x="3021" y="39"/>
                </a:lnTo>
                <a:lnTo>
                  <a:pt x="3030" y="21"/>
                </a:lnTo>
                <a:lnTo>
                  <a:pt x="3033" y="5"/>
                </a:lnTo>
                <a:lnTo>
                  <a:pt x="3035" y="0"/>
                </a:lnTo>
                <a:lnTo>
                  <a:pt x="2920" y="0"/>
                </a:lnTo>
                <a:lnTo>
                  <a:pt x="2901" y="25"/>
                </a:lnTo>
                <a:lnTo>
                  <a:pt x="2894" y="47"/>
                </a:lnTo>
                <a:lnTo>
                  <a:pt x="2894" y="63"/>
                </a:lnTo>
                <a:lnTo>
                  <a:pt x="2906" y="65"/>
                </a:lnTo>
                <a:lnTo>
                  <a:pt x="2887" y="79"/>
                </a:lnTo>
                <a:lnTo>
                  <a:pt x="2877" y="52"/>
                </a:lnTo>
                <a:lnTo>
                  <a:pt x="2868" y="48"/>
                </a:lnTo>
                <a:lnTo>
                  <a:pt x="2877" y="20"/>
                </a:lnTo>
                <a:lnTo>
                  <a:pt x="2877" y="7"/>
                </a:lnTo>
                <a:lnTo>
                  <a:pt x="2874" y="0"/>
                </a:lnTo>
                <a:lnTo>
                  <a:pt x="451" y="0"/>
                </a:lnTo>
                <a:lnTo>
                  <a:pt x="430" y="1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39" name="Freeform 234">
            <a:extLst>
              <a:ext uri="{FF2B5EF4-FFF2-40B4-BE49-F238E27FC236}">
                <a16:creationId xmlns:a16="http://schemas.microsoft.com/office/drawing/2014/main" id="{77F971E4-B87A-1FA0-9348-4DAE7BCEB9F9}"/>
              </a:ext>
            </a:extLst>
          </p:cNvPr>
          <p:cNvSpPr>
            <a:spLocks noChangeAspect="1"/>
          </p:cNvSpPr>
          <p:nvPr/>
        </p:nvSpPr>
        <p:spPr bwMode="gray">
          <a:xfrm>
            <a:off x="5152967" y="1576841"/>
            <a:ext cx="34863" cy="34863"/>
          </a:xfrm>
          <a:custGeom>
            <a:avLst/>
            <a:gdLst/>
            <a:ahLst/>
            <a:cxnLst>
              <a:cxn ang="0">
                <a:pos x="29" y="0"/>
              </a:cxn>
              <a:cxn ang="0">
                <a:pos x="49" y="10"/>
              </a:cxn>
              <a:cxn ang="0">
                <a:pos x="67" y="13"/>
              </a:cxn>
              <a:cxn ang="0">
                <a:pos x="92" y="25"/>
              </a:cxn>
              <a:cxn ang="0">
                <a:pos x="128" y="80"/>
              </a:cxn>
              <a:cxn ang="0">
                <a:pos x="150" y="86"/>
              </a:cxn>
              <a:cxn ang="0">
                <a:pos x="163" y="99"/>
              </a:cxn>
              <a:cxn ang="0">
                <a:pos x="163" y="116"/>
              </a:cxn>
              <a:cxn ang="0">
                <a:pos x="161" y="126"/>
              </a:cxn>
              <a:cxn ang="0">
                <a:pos x="146" y="143"/>
              </a:cxn>
              <a:cxn ang="0">
                <a:pos x="87" y="162"/>
              </a:cxn>
              <a:cxn ang="0">
                <a:pos x="70" y="166"/>
              </a:cxn>
              <a:cxn ang="0">
                <a:pos x="60" y="165"/>
              </a:cxn>
              <a:cxn ang="0">
                <a:pos x="40" y="150"/>
              </a:cxn>
              <a:cxn ang="0">
                <a:pos x="40" y="142"/>
              </a:cxn>
              <a:cxn ang="0">
                <a:pos x="53" y="139"/>
              </a:cxn>
              <a:cxn ang="0">
                <a:pos x="66" y="143"/>
              </a:cxn>
              <a:cxn ang="0">
                <a:pos x="77" y="139"/>
              </a:cxn>
              <a:cxn ang="0">
                <a:pos x="77" y="130"/>
              </a:cxn>
              <a:cxn ang="0">
                <a:pos x="69" y="138"/>
              </a:cxn>
              <a:cxn ang="0">
                <a:pos x="67" y="130"/>
              </a:cxn>
              <a:cxn ang="0">
                <a:pos x="55" y="129"/>
              </a:cxn>
              <a:cxn ang="0">
                <a:pos x="55" y="117"/>
              </a:cxn>
              <a:cxn ang="0">
                <a:pos x="45" y="126"/>
              </a:cxn>
              <a:cxn ang="0">
                <a:pos x="22" y="126"/>
              </a:cxn>
              <a:cxn ang="0">
                <a:pos x="2" y="117"/>
              </a:cxn>
              <a:cxn ang="0">
                <a:pos x="1" y="103"/>
              </a:cxn>
              <a:cxn ang="0">
                <a:pos x="11" y="100"/>
              </a:cxn>
              <a:cxn ang="0">
                <a:pos x="28" y="106"/>
              </a:cxn>
              <a:cxn ang="0">
                <a:pos x="16" y="91"/>
              </a:cxn>
              <a:cxn ang="0">
                <a:pos x="0" y="79"/>
              </a:cxn>
              <a:cxn ang="0">
                <a:pos x="5" y="72"/>
              </a:cxn>
              <a:cxn ang="0">
                <a:pos x="34" y="69"/>
              </a:cxn>
              <a:cxn ang="0">
                <a:pos x="19" y="58"/>
              </a:cxn>
              <a:cxn ang="0">
                <a:pos x="7" y="35"/>
              </a:cxn>
              <a:cxn ang="0">
                <a:pos x="7" y="15"/>
              </a:cxn>
              <a:cxn ang="0">
                <a:pos x="29" y="0"/>
              </a:cxn>
            </a:cxnLst>
            <a:rect l="0" t="0" r="r" b="b"/>
            <a:pathLst>
              <a:path w="163" h="166">
                <a:moveTo>
                  <a:pt x="29" y="0"/>
                </a:moveTo>
                <a:lnTo>
                  <a:pt x="49" y="10"/>
                </a:lnTo>
                <a:lnTo>
                  <a:pt x="67" y="13"/>
                </a:lnTo>
                <a:lnTo>
                  <a:pt x="92" y="25"/>
                </a:lnTo>
                <a:lnTo>
                  <a:pt x="128" y="80"/>
                </a:lnTo>
                <a:lnTo>
                  <a:pt x="150" y="86"/>
                </a:lnTo>
                <a:lnTo>
                  <a:pt x="163" y="99"/>
                </a:lnTo>
                <a:lnTo>
                  <a:pt x="163" y="116"/>
                </a:lnTo>
                <a:lnTo>
                  <a:pt x="161" y="126"/>
                </a:lnTo>
                <a:lnTo>
                  <a:pt x="146" y="143"/>
                </a:lnTo>
                <a:lnTo>
                  <a:pt x="87" y="162"/>
                </a:lnTo>
                <a:lnTo>
                  <a:pt x="70" y="166"/>
                </a:lnTo>
                <a:lnTo>
                  <a:pt x="60" y="165"/>
                </a:lnTo>
                <a:lnTo>
                  <a:pt x="40" y="150"/>
                </a:lnTo>
                <a:lnTo>
                  <a:pt x="40" y="142"/>
                </a:lnTo>
                <a:lnTo>
                  <a:pt x="53" y="139"/>
                </a:lnTo>
                <a:lnTo>
                  <a:pt x="66" y="143"/>
                </a:lnTo>
                <a:lnTo>
                  <a:pt x="77" y="139"/>
                </a:lnTo>
                <a:lnTo>
                  <a:pt x="77" y="130"/>
                </a:lnTo>
                <a:lnTo>
                  <a:pt x="69" y="138"/>
                </a:lnTo>
                <a:lnTo>
                  <a:pt x="67" y="130"/>
                </a:lnTo>
                <a:lnTo>
                  <a:pt x="55" y="129"/>
                </a:lnTo>
                <a:lnTo>
                  <a:pt x="55" y="117"/>
                </a:lnTo>
                <a:lnTo>
                  <a:pt x="45" y="126"/>
                </a:lnTo>
                <a:lnTo>
                  <a:pt x="22" y="126"/>
                </a:lnTo>
                <a:lnTo>
                  <a:pt x="2" y="117"/>
                </a:lnTo>
                <a:lnTo>
                  <a:pt x="1" y="103"/>
                </a:lnTo>
                <a:lnTo>
                  <a:pt x="11" y="100"/>
                </a:lnTo>
                <a:lnTo>
                  <a:pt x="28" y="106"/>
                </a:lnTo>
                <a:lnTo>
                  <a:pt x="16" y="91"/>
                </a:lnTo>
                <a:lnTo>
                  <a:pt x="0" y="79"/>
                </a:lnTo>
                <a:lnTo>
                  <a:pt x="5" y="72"/>
                </a:lnTo>
                <a:lnTo>
                  <a:pt x="34" y="69"/>
                </a:lnTo>
                <a:lnTo>
                  <a:pt x="19" y="58"/>
                </a:lnTo>
                <a:lnTo>
                  <a:pt x="7" y="35"/>
                </a:lnTo>
                <a:lnTo>
                  <a:pt x="7" y="15"/>
                </a:lnTo>
                <a:lnTo>
                  <a:pt x="29"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40" name="Freeform 235">
            <a:extLst>
              <a:ext uri="{FF2B5EF4-FFF2-40B4-BE49-F238E27FC236}">
                <a16:creationId xmlns:a16="http://schemas.microsoft.com/office/drawing/2014/main" id="{E9194737-6E59-98C1-5B04-DBE9A160FA6C}"/>
              </a:ext>
            </a:extLst>
          </p:cNvPr>
          <p:cNvSpPr>
            <a:spLocks noChangeAspect="1"/>
          </p:cNvSpPr>
          <p:nvPr/>
        </p:nvSpPr>
        <p:spPr bwMode="gray">
          <a:xfrm>
            <a:off x="4990274" y="1276810"/>
            <a:ext cx="34863" cy="12677"/>
          </a:xfrm>
          <a:custGeom>
            <a:avLst/>
            <a:gdLst/>
            <a:ahLst/>
            <a:cxnLst>
              <a:cxn ang="0">
                <a:pos x="0" y="35"/>
              </a:cxn>
              <a:cxn ang="0">
                <a:pos x="0" y="30"/>
              </a:cxn>
              <a:cxn ang="0">
                <a:pos x="17" y="20"/>
              </a:cxn>
              <a:cxn ang="0">
                <a:pos x="31" y="5"/>
              </a:cxn>
              <a:cxn ang="0">
                <a:pos x="94" y="0"/>
              </a:cxn>
              <a:cxn ang="0">
                <a:pos x="119" y="6"/>
              </a:cxn>
              <a:cxn ang="0">
                <a:pos x="131" y="14"/>
              </a:cxn>
              <a:cxn ang="0">
                <a:pos x="137" y="25"/>
              </a:cxn>
              <a:cxn ang="0">
                <a:pos x="165" y="38"/>
              </a:cxn>
              <a:cxn ang="0">
                <a:pos x="167" y="44"/>
              </a:cxn>
              <a:cxn ang="0">
                <a:pos x="153" y="55"/>
              </a:cxn>
              <a:cxn ang="0">
                <a:pos x="124" y="61"/>
              </a:cxn>
              <a:cxn ang="0">
                <a:pos x="67" y="43"/>
              </a:cxn>
              <a:cxn ang="0">
                <a:pos x="47" y="48"/>
              </a:cxn>
              <a:cxn ang="0">
                <a:pos x="30" y="46"/>
              </a:cxn>
              <a:cxn ang="0">
                <a:pos x="0" y="35"/>
              </a:cxn>
            </a:cxnLst>
            <a:rect l="0" t="0" r="r" b="b"/>
            <a:pathLst>
              <a:path w="167" h="61">
                <a:moveTo>
                  <a:pt x="0" y="35"/>
                </a:moveTo>
                <a:lnTo>
                  <a:pt x="0" y="30"/>
                </a:lnTo>
                <a:lnTo>
                  <a:pt x="17" y="20"/>
                </a:lnTo>
                <a:lnTo>
                  <a:pt x="31" y="5"/>
                </a:lnTo>
                <a:lnTo>
                  <a:pt x="94" y="0"/>
                </a:lnTo>
                <a:lnTo>
                  <a:pt x="119" y="6"/>
                </a:lnTo>
                <a:lnTo>
                  <a:pt x="131" y="14"/>
                </a:lnTo>
                <a:lnTo>
                  <a:pt x="137" y="25"/>
                </a:lnTo>
                <a:lnTo>
                  <a:pt x="165" y="38"/>
                </a:lnTo>
                <a:lnTo>
                  <a:pt x="167" y="44"/>
                </a:lnTo>
                <a:lnTo>
                  <a:pt x="153" y="55"/>
                </a:lnTo>
                <a:lnTo>
                  <a:pt x="124" y="61"/>
                </a:lnTo>
                <a:lnTo>
                  <a:pt x="67" y="43"/>
                </a:lnTo>
                <a:lnTo>
                  <a:pt x="47" y="48"/>
                </a:lnTo>
                <a:lnTo>
                  <a:pt x="30" y="46"/>
                </a:lnTo>
                <a:lnTo>
                  <a:pt x="0" y="3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341" name="Group 236">
            <a:extLst>
              <a:ext uri="{FF2B5EF4-FFF2-40B4-BE49-F238E27FC236}">
                <a16:creationId xmlns:a16="http://schemas.microsoft.com/office/drawing/2014/main" id="{FF65A676-6FC7-D6DF-BFCD-9508FEB1B0D7}"/>
              </a:ext>
            </a:extLst>
          </p:cNvPr>
          <p:cNvGrpSpPr>
            <a:grpSpLocks noChangeAspect="1"/>
          </p:cNvGrpSpPr>
          <p:nvPr/>
        </p:nvGrpSpPr>
        <p:grpSpPr bwMode="gray">
          <a:xfrm>
            <a:off x="4846683" y="2590949"/>
            <a:ext cx="537725" cy="908542"/>
            <a:chOff x="1624" y="2350"/>
            <a:chExt cx="509" cy="860"/>
          </a:xfrm>
          <a:solidFill>
            <a:schemeClr val="bg1">
              <a:lumMod val="85000"/>
            </a:schemeClr>
          </a:solidFill>
        </p:grpSpPr>
        <p:sp>
          <p:nvSpPr>
            <p:cNvPr id="342" name="Freeform 237">
              <a:extLst>
                <a:ext uri="{FF2B5EF4-FFF2-40B4-BE49-F238E27FC236}">
                  <a16:creationId xmlns:a16="http://schemas.microsoft.com/office/drawing/2014/main" id="{245C0F5D-037C-F87D-1DDD-7EF7E973295A}"/>
                </a:ext>
              </a:extLst>
            </p:cNvPr>
            <p:cNvSpPr>
              <a:spLocks noChangeAspect="1"/>
            </p:cNvSpPr>
            <p:nvPr/>
          </p:nvSpPr>
          <p:spPr bwMode="gray">
            <a:xfrm>
              <a:off x="1709" y="3154"/>
              <a:ext cx="23" cy="27"/>
            </a:xfrm>
            <a:custGeom>
              <a:avLst/>
              <a:gdLst/>
              <a:ahLst/>
              <a:cxnLst>
                <a:cxn ang="0">
                  <a:pos x="4" y="17"/>
                </a:cxn>
                <a:cxn ang="0">
                  <a:pos x="7" y="12"/>
                </a:cxn>
                <a:cxn ang="0">
                  <a:pos x="17" y="17"/>
                </a:cxn>
                <a:cxn ang="0">
                  <a:pos x="28" y="10"/>
                </a:cxn>
                <a:cxn ang="0">
                  <a:pos x="33" y="23"/>
                </a:cxn>
                <a:cxn ang="0">
                  <a:pos x="41" y="23"/>
                </a:cxn>
                <a:cxn ang="0">
                  <a:pos x="41" y="7"/>
                </a:cxn>
                <a:cxn ang="0">
                  <a:pos x="43" y="1"/>
                </a:cxn>
                <a:cxn ang="0">
                  <a:pos x="53" y="15"/>
                </a:cxn>
                <a:cxn ang="0">
                  <a:pos x="43" y="39"/>
                </a:cxn>
                <a:cxn ang="0">
                  <a:pos x="45" y="60"/>
                </a:cxn>
                <a:cxn ang="0">
                  <a:pos x="53" y="72"/>
                </a:cxn>
                <a:cxn ang="0">
                  <a:pos x="80" y="61"/>
                </a:cxn>
                <a:cxn ang="0">
                  <a:pos x="100" y="64"/>
                </a:cxn>
                <a:cxn ang="0">
                  <a:pos x="115" y="70"/>
                </a:cxn>
                <a:cxn ang="0">
                  <a:pos x="92" y="97"/>
                </a:cxn>
                <a:cxn ang="0">
                  <a:pos x="77" y="99"/>
                </a:cxn>
                <a:cxn ang="0">
                  <a:pos x="74" y="107"/>
                </a:cxn>
                <a:cxn ang="0">
                  <a:pos x="66" y="107"/>
                </a:cxn>
                <a:cxn ang="0">
                  <a:pos x="63" y="117"/>
                </a:cxn>
                <a:cxn ang="0">
                  <a:pos x="59" y="128"/>
                </a:cxn>
                <a:cxn ang="0">
                  <a:pos x="53" y="131"/>
                </a:cxn>
                <a:cxn ang="0">
                  <a:pos x="26" y="106"/>
                </a:cxn>
                <a:cxn ang="0">
                  <a:pos x="43" y="108"/>
                </a:cxn>
                <a:cxn ang="0">
                  <a:pos x="49" y="99"/>
                </a:cxn>
                <a:cxn ang="0">
                  <a:pos x="39" y="83"/>
                </a:cxn>
                <a:cxn ang="0">
                  <a:pos x="33" y="93"/>
                </a:cxn>
                <a:cxn ang="0">
                  <a:pos x="20" y="86"/>
                </a:cxn>
                <a:cxn ang="0">
                  <a:pos x="10" y="77"/>
                </a:cxn>
                <a:cxn ang="0">
                  <a:pos x="7" y="66"/>
                </a:cxn>
                <a:cxn ang="0">
                  <a:pos x="0" y="66"/>
                </a:cxn>
                <a:cxn ang="0">
                  <a:pos x="1" y="50"/>
                </a:cxn>
                <a:cxn ang="0">
                  <a:pos x="1" y="31"/>
                </a:cxn>
              </a:cxnLst>
              <a:rect l="0" t="0" r="r" b="b"/>
              <a:pathLst>
                <a:path w="115" h="134">
                  <a:moveTo>
                    <a:pt x="2" y="17"/>
                  </a:moveTo>
                  <a:lnTo>
                    <a:pt x="4" y="17"/>
                  </a:lnTo>
                  <a:lnTo>
                    <a:pt x="5" y="13"/>
                  </a:lnTo>
                  <a:lnTo>
                    <a:pt x="7" y="12"/>
                  </a:lnTo>
                  <a:lnTo>
                    <a:pt x="12" y="16"/>
                  </a:lnTo>
                  <a:lnTo>
                    <a:pt x="17" y="17"/>
                  </a:lnTo>
                  <a:lnTo>
                    <a:pt x="22" y="12"/>
                  </a:lnTo>
                  <a:lnTo>
                    <a:pt x="28" y="10"/>
                  </a:lnTo>
                  <a:lnTo>
                    <a:pt x="32" y="13"/>
                  </a:lnTo>
                  <a:lnTo>
                    <a:pt x="33" y="23"/>
                  </a:lnTo>
                  <a:lnTo>
                    <a:pt x="36" y="27"/>
                  </a:lnTo>
                  <a:lnTo>
                    <a:pt x="41" y="23"/>
                  </a:lnTo>
                  <a:lnTo>
                    <a:pt x="44" y="11"/>
                  </a:lnTo>
                  <a:lnTo>
                    <a:pt x="41" y="7"/>
                  </a:lnTo>
                  <a:lnTo>
                    <a:pt x="41" y="0"/>
                  </a:lnTo>
                  <a:lnTo>
                    <a:pt x="43" y="1"/>
                  </a:lnTo>
                  <a:lnTo>
                    <a:pt x="50" y="6"/>
                  </a:lnTo>
                  <a:lnTo>
                    <a:pt x="53" y="15"/>
                  </a:lnTo>
                  <a:lnTo>
                    <a:pt x="54" y="27"/>
                  </a:lnTo>
                  <a:lnTo>
                    <a:pt x="43" y="39"/>
                  </a:lnTo>
                  <a:lnTo>
                    <a:pt x="37" y="55"/>
                  </a:lnTo>
                  <a:lnTo>
                    <a:pt x="45" y="60"/>
                  </a:lnTo>
                  <a:lnTo>
                    <a:pt x="52" y="66"/>
                  </a:lnTo>
                  <a:lnTo>
                    <a:pt x="53" y="72"/>
                  </a:lnTo>
                  <a:lnTo>
                    <a:pt x="63" y="80"/>
                  </a:lnTo>
                  <a:lnTo>
                    <a:pt x="80" y="61"/>
                  </a:lnTo>
                  <a:lnTo>
                    <a:pt x="87" y="61"/>
                  </a:lnTo>
                  <a:lnTo>
                    <a:pt x="100" y="64"/>
                  </a:lnTo>
                  <a:lnTo>
                    <a:pt x="112" y="63"/>
                  </a:lnTo>
                  <a:lnTo>
                    <a:pt x="115" y="70"/>
                  </a:lnTo>
                  <a:lnTo>
                    <a:pt x="115" y="79"/>
                  </a:lnTo>
                  <a:lnTo>
                    <a:pt x="92" y="97"/>
                  </a:lnTo>
                  <a:lnTo>
                    <a:pt x="85" y="102"/>
                  </a:lnTo>
                  <a:lnTo>
                    <a:pt x="77" y="99"/>
                  </a:lnTo>
                  <a:lnTo>
                    <a:pt x="74" y="101"/>
                  </a:lnTo>
                  <a:lnTo>
                    <a:pt x="74" y="107"/>
                  </a:lnTo>
                  <a:lnTo>
                    <a:pt x="71" y="109"/>
                  </a:lnTo>
                  <a:lnTo>
                    <a:pt x="66" y="107"/>
                  </a:lnTo>
                  <a:lnTo>
                    <a:pt x="60" y="110"/>
                  </a:lnTo>
                  <a:lnTo>
                    <a:pt x="63" y="117"/>
                  </a:lnTo>
                  <a:lnTo>
                    <a:pt x="59" y="120"/>
                  </a:lnTo>
                  <a:lnTo>
                    <a:pt x="59" y="128"/>
                  </a:lnTo>
                  <a:lnTo>
                    <a:pt x="61" y="134"/>
                  </a:lnTo>
                  <a:lnTo>
                    <a:pt x="53" y="131"/>
                  </a:lnTo>
                  <a:lnTo>
                    <a:pt x="28" y="108"/>
                  </a:lnTo>
                  <a:lnTo>
                    <a:pt x="26" y="106"/>
                  </a:lnTo>
                  <a:lnTo>
                    <a:pt x="34" y="104"/>
                  </a:lnTo>
                  <a:lnTo>
                    <a:pt x="43" y="108"/>
                  </a:lnTo>
                  <a:lnTo>
                    <a:pt x="49" y="106"/>
                  </a:lnTo>
                  <a:lnTo>
                    <a:pt x="49" y="99"/>
                  </a:lnTo>
                  <a:lnTo>
                    <a:pt x="44" y="95"/>
                  </a:lnTo>
                  <a:lnTo>
                    <a:pt x="39" y="83"/>
                  </a:lnTo>
                  <a:lnTo>
                    <a:pt x="37" y="88"/>
                  </a:lnTo>
                  <a:lnTo>
                    <a:pt x="33" y="93"/>
                  </a:lnTo>
                  <a:lnTo>
                    <a:pt x="17" y="92"/>
                  </a:lnTo>
                  <a:lnTo>
                    <a:pt x="20" y="86"/>
                  </a:lnTo>
                  <a:lnTo>
                    <a:pt x="20" y="81"/>
                  </a:lnTo>
                  <a:lnTo>
                    <a:pt x="10" y="77"/>
                  </a:lnTo>
                  <a:lnTo>
                    <a:pt x="7" y="74"/>
                  </a:lnTo>
                  <a:lnTo>
                    <a:pt x="7" y="66"/>
                  </a:lnTo>
                  <a:lnTo>
                    <a:pt x="6" y="65"/>
                  </a:lnTo>
                  <a:lnTo>
                    <a:pt x="0" y="66"/>
                  </a:lnTo>
                  <a:lnTo>
                    <a:pt x="1" y="60"/>
                  </a:lnTo>
                  <a:lnTo>
                    <a:pt x="1" y="50"/>
                  </a:lnTo>
                  <a:lnTo>
                    <a:pt x="2" y="40"/>
                  </a:lnTo>
                  <a:lnTo>
                    <a:pt x="1" y="31"/>
                  </a:lnTo>
                  <a:lnTo>
                    <a:pt x="2" y="17"/>
                  </a:lnTo>
                  <a:close/>
                </a:path>
              </a:pathLst>
            </a:custGeom>
            <a:grpFill/>
            <a:ln w="6350" cmpd="sng">
              <a:solidFill>
                <a:schemeClr val="bg1"/>
              </a:solidFill>
              <a:prstDash val="solid"/>
              <a:round/>
              <a:headEnd/>
              <a:tailEnd/>
            </a:ln>
          </p:spPr>
          <p:txBody>
            <a:bodyPr/>
            <a:lstStyle/>
            <a:p>
              <a:endParaRPr lang="en-US" sz="2156"/>
            </a:p>
          </p:txBody>
        </p:sp>
        <p:sp>
          <p:nvSpPr>
            <p:cNvPr id="343" name="Freeform 238">
              <a:extLst>
                <a:ext uri="{FF2B5EF4-FFF2-40B4-BE49-F238E27FC236}">
                  <a16:creationId xmlns:a16="http://schemas.microsoft.com/office/drawing/2014/main" id="{7013449C-4413-2EBE-0CF7-82AE35919FC5}"/>
                </a:ext>
              </a:extLst>
            </p:cNvPr>
            <p:cNvSpPr>
              <a:spLocks noChangeAspect="1"/>
            </p:cNvSpPr>
            <p:nvPr/>
          </p:nvSpPr>
          <p:spPr bwMode="gray">
            <a:xfrm>
              <a:off x="1712" y="2353"/>
              <a:ext cx="148" cy="126"/>
            </a:xfrm>
            <a:custGeom>
              <a:avLst/>
              <a:gdLst/>
              <a:ahLst/>
              <a:cxnLst>
                <a:cxn ang="0">
                  <a:pos x="84" y="47"/>
                </a:cxn>
                <a:cxn ang="0">
                  <a:pos x="97" y="77"/>
                </a:cxn>
                <a:cxn ang="0">
                  <a:pos x="73" y="133"/>
                </a:cxn>
                <a:cxn ang="0">
                  <a:pos x="98" y="176"/>
                </a:cxn>
                <a:cxn ang="0">
                  <a:pos x="126" y="148"/>
                </a:cxn>
                <a:cxn ang="0">
                  <a:pos x="108" y="74"/>
                </a:cxn>
                <a:cxn ang="0">
                  <a:pos x="196" y="42"/>
                </a:cxn>
                <a:cxn ang="0">
                  <a:pos x="169" y="27"/>
                </a:cxn>
                <a:cxn ang="0">
                  <a:pos x="191" y="2"/>
                </a:cxn>
                <a:cxn ang="0">
                  <a:pos x="243" y="46"/>
                </a:cxn>
                <a:cxn ang="0">
                  <a:pos x="285" y="88"/>
                </a:cxn>
                <a:cxn ang="0">
                  <a:pos x="366" y="88"/>
                </a:cxn>
                <a:cxn ang="0">
                  <a:pos x="411" y="106"/>
                </a:cxn>
                <a:cxn ang="0">
                  <a:pos x="495" y="99"/>
                </a:cxn>
                <a:cxn ang="0">
                  <a:pos x="499" y="88"/>
                </a:cxn>
                <a:cxn ang="0">
                  <a:pos x="621" y="86"/>
                </a:cxn>
                <a:cxn ang="0">
                  <a:pos x="573" y="95"/>
                </a:cxn>
                <a:cxn ang="0">
                  <a:pos x="593" y="117"/>
                </a:cxn>
                <a:cxn ang="0">
                  <a:pos x="663" y="150"/>
                </a:cxn>
                <a:cxn ang="0">
                  <a:pos x="689" y="197"/>
                </a:cxn>
                <a:cxn ang="0">
                  <a:pos x="695" y="211"/>
                </a:cxn>
                <a:cxn ang="0">
                  <a:pos x="737" y="209"/>
                </a:cxn>
                <a:cxn ang="0">
                  <a:pos x="728" y="231"/>
                </a:cxn>
                <a:cxn ang="0">
                  <a:pos x="689" y="252"/>
                </a:cxn>
                <a:cxn ang="0">
                  <a:pos x="702" y="279"/>
                </a:cxn>
                <a:cxn ang="0">
                  <a:pos x="673" y="321"/>
                </a:cxn>
                <a:cxn ang="0">
                  <a:pos x="674" y="359"/>
                </a:cxn>
                <a:cxn ang="0">
                  <a:pos x="699" y="401"/>
                </a:cxn>
                <a:cxn ang="0">
                  <a:pos x="646" y="432"/>
                </a:cxn>
                <a:cxn ang="0">
                  <a:pos x="568" y="459"/>
                </a:cxn>
                <a:cxn ang="0">
                  <a:pos x="474" y="437"/>
                </a:cxn>
                <a:cxn ang="0">
                  <a:pos x="497" y="467"/>
                </a:cxn>
                <a:cxn ang="0">
                  <a:pos x="501" y="524"/>
                </a:cxn>
                <a:cxn ang="0">
                  <a:pos x="546" y="550"/>
                </a:cxn>
                <a:cxn ang="0">
                  <a:pos x="518" y="565"/>
                </a:cxn>
                <a:cxn ang="0">
                  <a:pos x="486" y="593"/>
                </a:cxn>
                <a:cxn ang="0">
                  <a:pos x="452" y="607"/>
                </a:cxn>
                <a:cxn ang="0">
                  <a:pos x="402" y="631"/>
                </a:cxn>
                <a:cxn ang="0">
                  <a:pos x="361" y="612"/>
                </a:cxn>
                <a:cxn ang="0">
                  <a:pos x="321" y="532"/>
                </a:cxn>
                <a:cxn ang="0">
                  <a:pos x="328" y="492"/>
                </a:cxn>
                <a:cxn ang="0">
                  <a:pos x="315" y="459"/>
                </a:cxn>
                <a:cxn ang="0">
                  <a:pos x="299" y="419"/>
                </a:cxn>
                <a:cxn ang="0">
                  <a:pos x="314" y="357"/>
                </a:cxn>
                <a:cxn ang="0">
                  <a:pos x="314" y="330"/>
                </a:cxn>
                <a:cxn ang="0">
                  <a:pos x="253" y="337"/>
                </a:cxn>
                <a:cxn ang="0">
                  <a:pos x="217" y="338"/>
                </a:cxn>
                <a:cxn ang="0">
                  <a:pos x="169" y="289"/>
                </a:cxn>
                <a:cxn ang="0">
                  <a:pos x="90" y="287"/>
                </a:cxn>
                <a:cxn ang="0">
                  <a:pos x="52" y="229"/>
                </a:cxn>
                <a:cxn ang="0">
                  <a:pos x="31" y="196"/>
                </a:cxn>
                <a:cxn ang="0">
                  <a:pos x="14" y="140"/>
                </a:cxn>
                <a:cxn ang="0">
                  <a:pos x="79" y="29"/>
                </a:cxn>
              </a:cxnLst>
              <a:rect l="0" t="0" r="r" b="b"/>
              <a:pathLst>
                <a:path w="743" h="631">
                  <a:moveTo>
                    <a:pt x="109" y="21"/>
                  </a:moveTo>
                  <a:lnTo>
                    <a:pt x="99" y="29"/>
                  </a:lnTo>
                  <a:lnTo>
                    <a:pt x="88" y="31"/>
                  </a:lnTo>
                  <a:lnTo>
                    <a:pt x="82" y="35"/>
                  </a:lnTo>
                  <a:lnTo>
                    <a:pt x="82" y="39"/>
                  </a:lnTo>
                  <a:lnTo>
                    <a:pt x="84" y="47"/>
                  </a:lnTo>
                  <a:lnTo>
                    <a:pt x="87" y="56"/>
                  </a:lnTo>
                  <a:lnTo>
                    <a:pt x="94" y="66"/>
                  </a:lnTo>
                  <a:lnTo>
                    <a:pt x="95" y="69"/>
                  </a:lnTo>
                  <a:lnTo>
                    <a:pt x="93" y="72"/>
                  </a:lnTo>
                  <a:lnTo>
                    <a:pt x="93" y="73"/>
                  </a:lnTo>
                  <a:lnTo>
                    <a:pt x="97" y="77"/>
                  </a:lnTo>
                  <a:lnTo>
                    <a:pt x="97" y="83"/>
                  </a:lnTo>
                  <a:lnTo>
                    <a:pt x="93" y="95"/>
                  </a:lnTo>
                  <a:lnTo>
                    <a:pt x="78" y="109"/>
                  </a:lnTo>
                  <a:lnTo>
                    <a:pt x="76" y="111"/>
                  </a:lnTo>
                  <a:lnTo>
                    <a:pt x="73" y="118"/>
                  </a:lnTo>
                  <a:lnTo>
                    <a:pt x="73" y="133"/>
                  </a:lnTo>
                  <a:lnTo>
                    <a:pt x="74" y="140"/>
                  </a:lnTo>
                  <a:lnTo>
                    <a:pt x="78" y="145"/>
                  </a:lnTo>
                  <a:lnTo>
                    <a:pt x="87" y="152"/>
                  </a:lnTo>
                  <a:lnTo>
                    <a:pt x="93" y="165"/>
                  </a:lnTo>
                  <a:lnTo>
                    <a:pt x="95" y="174"/>
                  </a:lnTo>
                  <a:lnTo>
                    <a:pt x="98" y="176"/>
                  </a:lnTo>
                  <a:lnTo>
                    <a:pt x="105" y="176"/>
                  </a:lnTo>
                  <a:lnTo>
                    <a:pt x="113" y="174"/>
                  </a:lnTo>
                  <a:lnTo>
                    <a:pt x="119" y="169"/>
                  </a:lnTo>
                  <a:lnTo>
                    <a:pt x="125" y="161"/>
                  </a:lnTo>
                  <a:lnTo>
                    <a:pt x="126" y="159"/>
                  </a:lnTo>
                  <a:lnTo>
                    <a:pt x="126" y="148"/>
                  </a:lnTo>
                  <a:lnTo>
                    <a:pt x="125" y="134"/>
                  </a:lnTo>
                  <a:lnTo>
                    <a:pt x="115" y="117"/>
                  </a:lnTo>
                  <a:lnTo>
                    <a:pt x="109" y="110"/>
                  </a:lnTo>
                  <a:lnTo>
                    <a:pt x="104" y="101"/>
                  </a:lnTo>
                  <a:lnTo>
                    <a:pt x="104" y="77"/>
                  </a:lnTo>
                  <a:lnTo>
                    <a:pt x="108" y="74"/>
                  </a:lnTo>
                  <a:lnTo>
                    <a:pt x="110" y="70"/>
                  </a:lnTo>
                  <a:lnTo>
                    <a:pt x="111" y="68"/>
                  </a:lnTo>
                  <a:lnTo>
                    <a:pt x="120" y="66"/>
                  </a:lnTo>
                  <a:lnTo>
                    <a:pt x="140" y="53"/>
                  </a:lnTo>
                  <a:lnTo>
                    <a:pt x="173" y="43"/>
                  </a:lnTo>
                  <a:lnTo>
                    <a:pt x="196" y="42"/>
                  </a:lnTo>
                  <a:lnTo>
                    <a:pt x="196" y="36"/>
                  </a:lnTo>
                  <a:lnTo>
                    <a:pt x="195" y="32"/>
                  </a:lnTo>
                  <a:lnTo>
                    <a:pt x="190" y="30"/>
                  </a:lnTo>
                  <a:lnTo>
                    <a:pt x="174" y="29"/>
                  </a:lnTo>
                  <a:lnTo>
                    <a:pt x="172" y="27"/>
                  </a:lnTo>
                  <a:lnTo>
                    <a:pt x="169" y="27"/>
                  </a:lnTo>
                  <a:lnTo>
                    <a:pt x="168" y="25"/>
                  </a:lnTo>
                  <a:lnTo>
                    <a:pt x="169" y="18"/>
                  </a:lnTo>
                  <a:lnTo>
                    <a:pt x="175" y="5"/>
                  </a:lnTo>
                  <a:lnTo>
                    <a:pt x="181" y="0"/>
                  </a:lnTo>
                  <a:lnTo>
                    <a:pt x="186" y="0"/>
                  </a:lnTo>
                  <a:lnTo>
                    <a:pt x="191" y="2"/>
                  </a:lnTo>
                  <a:lnTo>
                    <a:pt x="192" y="4"/>
                  </a:lnTo>
                  <a:lnTo>
                    <a:pt x="201" y="29"/>
                  </a:lnTo>
                  <a:lnTo>
                    <a:pt x="201" y="29"/>
                  </a:lnTo>
                  <a:lnTo>
                    <a:pt x="207" y="40"/>
                  </a:lnTo>
                  <a:lnTo>
                    <a:pt x="223" y="42"/>
                  </a:lnTo>
                  <a:lnTo>
                    <a:pt x="243" y="46"/>
                  </a:lnTo>
                  <a:lnTo>
                    <a:pt x="246" y="46"/>
                  </a:lnTo>
                  <a:lnTo>
                    <a:pt x="260" y="50"/>
                  </a:lnTo>
                  <a:lnTo>
                    <a:pt x="271" y="56"/>
                  </a:lnTo>
                  <a:lnTo>
                    <a:pt x="276" y="61"/>
                  </a:lnTo>
                  <a:lnTo>
                    <a:pt x="280" y="77"/>
                  </a:lnTo>
                  <a:lnTo>
                    <a:pt x="285" y="88"/>
                  </a:lnTo>
                  <a:lnTo>
                    <a:pt x="286" y="90"/>
                  </a:lnTo>
                  <a:lnTo>
                    <a:pt x="292" y="95"/>
                  </a:lnTo>
                  <a:lnTo>
                    <a:pt x="303" y="95"/>
                  </a:lnTo>
                  <a:lnTo>
                    <a:pt x="329" y="90"/>
                  </a:lnTo>
                  <a:lnTo>
                    <a:pt x="340" y="91"/>
                  </a:lnTo>
                  <a:lnTo>
                    <a:pt x="366" y="88"/>
                  </a:lnTo>
                  <a:lnTo>
                    <a:pt x="395" y="88"/>
                  </a:lnTo>
                  <a:lnTo>
                    <a:pt x="398" y="89"/>
                  </a:lnTo>
                  <a:lnTo>
                    <a:pt x="401" y="91"/>
                  </a:lnTo>
                  <a:lnTo>
                    <a:pt x="405" y="97"/>
                  </a:lnTo>
                  <a:lnTo>
                    <a:pt x="405" y="101"/>
                  </a:lnTo>
                  <a:lnTo>
                    <a:pt x="411" y="106"/>
                  </a:lnTo>
                  <a:lnTo>
                    <a:pt x="422" y="112"/>
                  </a:lnTo>
                  <a:lnTo>
                    <a:pt x="432" y="115"/>
                  </a:lnTo>
                  <a:lnTo>
                    <a:pt x="450" y="115"/>
                  </a:lnTo>
                  <a:lnTo>
                    <a:pt x="476" y="110"/>
                  </a:lnTo>
                  <a:lnTo>
                    <a:pt x="484" y="106"/>
                  </a:lnTo>
                  <a:lnTo>
                    <a:pt x="495" y="99"/>
                  </a:lnTo>
                  <a:lnTo>
                    <a:pt x="512" y="99"/>
                  </a:lnTo>
                  <a:lnTo>
                    <a:pt x="523" y="96"/>
                  </a:lnTo>
                  <a:lnTo>
                    <a:pt x="527" y="94"/>
                  </a:lnTo>
                  <a:lnTo>
                    <a:pt x="525" y="91"/>
                  </a:lnTo>
                  <a:lnTo>
                    <a:pt x="506" y="90"/>
                  </a:lnTo>
                  <a:lnTo>
                    <a:pt x="499" y="88"/>
                  </a:lnTo>
                  <a:lnTo>
                    <a:pt x="499" y="88"/>
                  </a:lnTo>
                  <a:lnTo>
                    <a:pt x="506" y="84"/>
                  </a:lnTo>
                  <a:lnTo>
                    <a:pt x="520" y="83"/>
                  </a:lnTo>
                  <a:lnTo>
                    <a:pt x="608" y="83"/>
                  </a:lnTo>
                  <a:lnTo>
                    <a:pt x="620" y="86"/>
                  </a:lnTo>
                  <a:lnTo>
                    <a:pt x="621" y="86"/>
                  </a:lnTo>
                  <a:lnTo>
                    <a:pt x="619" y="88"/>
                  </a:lnTo>
                  <a:lnTo>
                    <a:pt x="606" y="90"/>
                  </a:lnTo>
                  <a:lnTo>
                    <a:pt x="605" y="93"/>
                  </a:lnTo>
                  <a:lnTo>
                    <a:pt x="600" y="95"/>
                  </a:lnTo>
                  <a:lnTo>
                    <a:pt x="587" y="93"/>
                  </a:lnTo>
                  <a:lnTo>
                    <a:pt x="573" y="95"/>
                  </a:lnTo>
                  <a:lnTo>
                    <a:pt x="570" y="99"/>
                  </a:lnTo>
                  <a:lnTo>
                    <a:pt x="571" y="102"/>
                  </a:lnTo>
                  <a:lnTo>
                    <a:pt x="579" y="106"/>
                  </a:lnTo>
                  <a:lnTo>
                    <a:pt x="583" y="107"/>
                  </a:lnTo>
                  <a:lnTo>
                    <a:pt x="590" y="111"/>
                  </a:lnTo>
                  <a:lnTo>
                    <a:pt x="593" y="117"/>
                  </a:lnTo>
                  <a:lnTo>
                    <a:pt x="599" y="122"/>
                  </a:lnTo>
                  <a:lnTo>
                    <a:pt x="600" y="129"/>
                  </a:lnTo>
                  <a:lnTo>
                    <a:pt x="604" y="134"/>
                  </a:lnTo>
                  <a:lnTo>
                    <a:pt x="621" y="132"/>
                  </a:lnTo>
                  <a:lnTo>
                    <a:pt x="638" y="136"/>
                  </a:lnTo>
                  <a:lnTo>
                    <a:pt x="663" y="150"/>
                  </a:lnTo>
                  <a:lnTo>
                    <a:pt x="670" y="152"/>
                  </a:lnTo>
                  <a:lnTo>
                    <a:pt x="678" y="159"/>
                  </a:lnTo>
                  <a:lnTo>
                    <a:pt x="686" y="172"/>
                  </a:lnTo>
                  <a:lnTo>
                    <a:pt x="687" y="177"/>
                  </a:lnTo>
                  <a:lnTo>
                    <a:pt x="689" y="193"/>
                  </a:lnTo>
                  <a:lnTo>
                    <a:pt x="689" y="197"/>
                  </a:lnTo>
                  <a:lnTo>
                    <a:pt x="686" y="199"/>
                  </a:lnTo>
                  <a:lnTo>
                    <a:pt x="676" y="203"/>
                  </a:lnTo>
                  <a:lnTo>
                    <a:pt x="676" y="206"/>
                  </a:lnTo>
                  <a:lnTo>
                    <a:pt x="679" y="207"/>
                  </a:lnTo>
                  <a:lnTo>
                    <a:pt x="689" y="208"/>
                  </a:lnTo>
                  <a:lnTo>
                    <a:pt x="695" y="211"/>
                  </a:lnTo>
                  <a:lnTo>
                    <a:pt x="701" y="211"/>
                  </a:lnTo>
                  <a:lnTo>
                    <a:pt x="705" y="209"/>
                  </a:lnTo>
                  <a:lnTo>
                    <a:pt x="712" y="202"/>
                  </a:lnTo>
                  <a:lnTo>
                    <a:pt x="721" y="201"/>
                  </a:lnTo>
                  <a:lnTo>
                    <a:pt x="727" y="203"/>
                  </a:lnTo>
                  <a:lnTo>
                    <a:pt x="737" y="209"/>
                  </a:lnTo>
                  <a:lnTo>
                    <a:pt x="741" y="214"/>
                  </a:lnTo>
                  <a:lnTo>
                    <a:pt x="743" y="217"/>
                  </a:lnTo>
                  <a:lnTo>
                    <a:pt x="743" y="225"/>
                  </a:lnTo>
                  <a:lnTo>
                    <a:pt x="739" y="228"/>
                  </a:lnTo>
                  <a:lnTo>
                    <a:pt x="734" y="228"/>
                  </a:lnTo>
                  <a:lnTo>
                    <a:pt x="728" y="231"/>
                  </a:lnTo>
                  <a:lnTo>
                    <a:pt x="724" y="234"/>
                  </a:lnTo>
                  <a:lnTo>
                    <a:pt x="708" y="241"/>
                  </a:lnTo>
                  <a:lnTo>
                    <a:pt x="705" y="245"/>
                  </a:lnTo>
                  <a:lnTo>
                    <a:pt x="702" y="247"/>
                  </a:lnTo>
                  <a:lnTo>
                    <a:pt x="691" y="250"/>
                  </a:lnTo>
                  <a:lnTo>
                    <a:pt x="689" y="252"/>
                  </a:lnTo>
                  <a:lnTo>
                    <a:pt x="686" y="258"/>
                  </a:lnTo>
                  <a:lnTo>
                    <a:pt x="686" y="267"/>
                  </a:lnTo>
                  <a:lnTo>
                    <a:pt x="689" y="279"/>
                  </a:lnTo>
                  <a:lnTo>
                    <a:pt x="694" y="281"/>
                  </a:lnTo>
                  <a:lnTo>
                    <a:pt x="700" y="279"/>
                  </a:lnTo>
                  <a:lnTo>
                    <a:pt x="702" y="279"/>
                  </a:lnTo>
                  <a:lnTo>
                    <a:pt x="707" y="284"/>
                  </a:lnTo>
                  <a:lnTo>
                    <a:pt x="702" y="290"/>
                  </a:lnTo>
                  <a:lnTo>
                    <a:pt x="691" y="298"/>
                  </a:lnTo>
                  <a:lnTo>
                    <a:pt x="674" y="304"/>
                  </a:lnTo>
                  <a:lnTo>
                    <a:pt x="673" y="306"/>
                  </a:lnTo>
                  <a:lnTo>
                    <a:pt x="673" y="321"/>
                  </a:lnTo>
                  <a:lnTo>
                    <a:pt x="669" y="327"/>
                  </a:lnTo>
                  <a:lnTo>
                    <a:pt x="663" y="336"/>
                  </a:lnTo>
                  <a:lnTo>
                    <a:pt x="662" y="337"/>
                  </a:lnTo>
                  <a:lnTo>
                    <a:pt x="662" y="341"/>
                  </a:lnTo>
                  <a:lnTo>
                    <a:pt x="662" y="343"/>
                  </a:lnTo>
                  <a:lnTo>
                    <a:pt x="674" y="359"/>
                  </a:lnTo>
                  <a:lnTo>
                    <a:pt x="685" y="370"/>
                  </a:lnTo>
                  <a:lnTo>
                    <a:pt x="689" y="378"/>
                  </a:lnTo>
                  <a:lnTo>
                    <a:pt x="695" y="384"/>
                  </a:lnTo>
                  <a:lnTo>
                    <a:pt x="699" y="386"/>
                  </a:lnTo>
                  <a:lnTo>
                    <a:pt x="699" y="389"/>
                  </a:lnTo>
                  <a:lnTo>
                    <a:pt x="699" y="401"/>
                  </a:lnTo>
                  <a:lnTo>
                    <a:pt x="687" y="414"/>
                  </a:lnTo>
                  <a:lnTo>
                    <a:pt x="680" y="421"/>
                  </a:lnTo>
                  <a:lnTo>
                    <a:pt x="676" y="423"/>
                  </a:lnTo>
                  <a:lnTo>
                    <a:pt x="660" y="424"/>
                  </a:lnTo>
                  <a:lnTo>
                    <a:pt x="654" y="428"/>
                  </a:lnTo>
                  <a:lnTo>
                    <a:pt x="646" y="432"/>
                  </a:lnTo>
                  <a:lnTo>
                    <a:pt x="640" y="440"/>
                  </a:lnTo>
                  <a:lnTo>
                    <a:pt x="635" y="443"/>
                  </a:lnTo>
                  <a:lnTo>
                    <a:pt x="606" y="445"/>
                  </a:lnTo>
                  <a:lnTo>
                    <a:pt x="590" y="449"/>
                  </a:lnTo>
                  <a:lnTo>
                    <a:pt x="572" y="455"/>
                  </a:lnTo>
                  <a:lnTo>
                    <a:pt x="568" y="459"/>
                  </a:lnTo>
                  <a:lnTo>
                    <a:pt x="567" y="460"/>
                  </a:lnTo>
                  <a:lnTo>
                    <a:pt x="542" y="459"/>
                  </a:lnTo>
                  <a:lnTo>
                    <a:pt x="524" y="454"/>
                  </a:lnTo>
                  <a:lnTo>
                    <a:pt x="503" y="441"/>
                  </a:lnTo>
                  <a:lnTo>
                    <a:pt x="481" y="439"/>
                  </a:lnTo>
                  <a:lnTo>
                    <a:pt x="474" y="437"/>
                  </a:lnTo>
                  <a:lnTo>
                    <a:pt x="470" y="437"/>
                  </a:lnTo>
                  <a:lnTo>
                    <a:pt x="469" y="437"/>
                  </a:lnTo>
                  <a:lnTo>
                    <a:pt x="470" y="446"/>
                  </a:lnTo>
                  <a:lnTo>
                    <a:pt x="474" y="455"/>
                  </a:lnTo>
                  <a:lnTo>
                    <a:pt x="485" y="460"/>
                  </a:lnTo>
                  <a:lnTo>
                    <a:pt x="497" y="467"/>
                  </a:lnTo>
                  <a:lnTo>
                    <a:pt x="499" y="470"/>
                  </a:lnTo>
                  <a:lnTo>
                    <a:pt x="498" y="482"/>
                  </a:lnTo>
                  <a:lnTo>
                    <a:pt x="495" y="495"/>
                  </a:lnTo>
                  <a:lnTo>
                    <a:pt x="495" y="502"/>
                  </a:lnTo>
                  <a:lnTo>
                    <a:pt x="496" y="507"/>
                  </a:lnTo>
                  <a:lnTo>
                    <a:pt x="501" y="524"/>
                  </a:lnTo>
                  <a:lnTo>
                    <a:pt x="502" y="532"/>
                  </a:lnTo>
                  <a:lnTo>
                    <a:pt x="503" y="538"/>
                  </a:lnTo>
                  <a:lnTo>
                    <a:pt x="518" y="541"/>
                  </a:lnTo>
                  <a:lnTo>
                    <a:pt x="522" y="542"/>
                  </a:lnTo>
                  <a:lnTo>
                    <a:pt x="546" y="541"/>
                  </a:lnTo>
                  <a:lnTo>
                    <a:pt x="546" y="550"/>
                  </a:lnTo>
                  <a:lnTo>
                    <a:pt x="546" y="551"/>
                  </a:lnTo>
                  <a:lnTo>
                    <a:pt x="544" y="554"/>
                  </a:lnTo>
                  <a:lnTo>
                    <a:pt x="533" y="556"/>
                  </a:lnTo>
                  <a:lnTo>
                    <a:pt x="525" y="559"/>
                  </a:lnTo>
                  <a:lnTo>
                    <a:pt x="524" y="562"/>
                  </a:lnTo>
                  <a:lnTo>
                    <a:pt x="518" y="565"/>
                  </a:lnTo>
                  <a:lnTo>
                    <a:pt x="511" y="565"/>
                  </a:lnTo>
                  <a:lnTo>
                    <a:pt x="506" y="573"/>
                  </a:lnTo>
                  <a:lnTo>
                    <a:pt x="499" y="588"/>
                  </a:lnTo>
                  <a:lnTo>
                    <a:pt x="496" y="591"/>
                  </a:lnTo>
                  <a:lnTo>
                    <a:pt x="491" y="593"/>
                  </a:lnTo>
                  <a:lnTo>
                    <a:pt x="486" y="593"/>
                  </a:lnTo>
                  <a:lnTo>
                    <a:pt x="480" y="596"/>
                  </a:lnTo>
                  <a:lnTo>
                    <a:pt x="477" y="597"/>
                  </a:lnTo>
                  <a:lnTo>
                    <a:pt x="475" y="602"/>
                  </a:lnTo>
                  <a:lnTo>
                    <a:pt x="466" y="602"/>
                  </a:lnTo>
                  <a:lnTo>
                    <a:pt x="454" y="607"/>
                  </a:lnTo>
                  <a:lnTo>
                    <a:pt x="452" y="607"/>
                  </a:lnTo>
                  <a:lnTo>
                    <a:pt x="444" y="611"/>
                  </a:lnTo>
                  <a:lnTo>
                    <a:pt x="436" y="615"/>
                  </a:lnTo>
                  <a:lnTo>
                    <a:pt x="431" y="618"/>
                  </a:lnTo>
                  <a:lnTo>
                    <a:pt x="423" y="626"/>
                  </a:lnTo>
                  <a:lnTo>
                    <a:pt x="421" y="627"/>
                  </a:lnTo>
                  <a:lnTo>
                    <a:pt x="402" y="631"/>
                  </a:lnTo>
                  <a:lnTo>
                    <a:pt x="385" y="631"/>
                  </a:lnTo>
                  <a:lnTo>
                    <a:pt x="383" y="629"/>
                  </a:lnTo>
                  <a:lnTo>
                    <a:pt x="380" y="629"/>
                  </a:lnTo>
                  <a:lnTo>
                    <a:pt x="368" y="621"/>
                  </a:lnTo>
                  <a:lnTo>
                    <a:pt x="364" y="617"/>
                  </a:lnTo>
                  <a:lnTo>
                    <a:pt x="361" y="612"/>
                  </a:lnTo>
                  <a:lnTo>
                    <a:pt x="358" y="607"/>
                  </a:lnTo>
                  <a:lnTo>
                    <a:pt x="353" y="600"/>
                  </a:lnTo>
                  <a:lnTo>
                    <a:pt x="348" y="591"/>
                  </a:lnTo>
                  <a:lnTo>
                    <a:pt x="346" y="580"/>
                  </a:lnTo>
                  <a:lnTo>
                    <a:pt x="330" y="543"/>
                  </a:lnTo>
                  <a:lnTo>
                    <a:pt x="321" y="532"/>
                  </a:lnTo>
                  <a:lnTo>
                    <a:pt x="304" y="519"/>
                  </a:lnTo>
                  <a:lnTo>
                    <a:pt x="304" y="515"/>
                  </a:lnTo>
                  <a:lnTo>
                    <a:pt x="316" y="504"/>
                  </a:lnTo>
                  <a:lnTo>
                    <a:pt x="321" y="497"/>
                  </a:lnTo>
                  <a:lnTo>
                    <a:pt x="324" y="495"/>
                  </a:lnTo>
                  <a:lnTo>
                    <a:pt x="328" y="492"/>
                  </a:lnTo>
                  <a:lnTo>
                    <a:pt x="330" y="491"/>
                  </a:lnTo>
                  <a:lnTo>
                    <a:pt x="331" y="488"/>
                  </a:lnTo>
                  <a:lnTo>
                    <a:pt x="330" y="481"/>
                  </a:lnTo>
                  <a:lnTo>
                    <a:pt x="328" y="476"/>
                  </a:lnTo>
                  <a:lnTo>
                    <a:pt x="323" y="467"/>
                  </a:lnTo>
                  <a:lnTo>
                    <a:pt x="315" y="459"/>
                  </a:lnTo>
                  <a:lnTo>
                    <a:pt x="308" y="454"/>
                  </a:lnTo>
                  <a:lnTo>
                    <a:pt x="307" y="451"/>
                  </a:lnTo>
                  <a:lnTo>
                    <a:pt x="305" y="441"/>
                  </a:lnTo>
                  <a:lnTo>
                    <a:pt x="303" y="435"/>
                  </a:lnTo>
                  <a:lnTo>
                    <a:pt x="303" y="427"/>
                  </a:lnTo>
                  <a:lnTo>
                    <a:pt x="299" y="419"/>
                  </a:lnTo>
                  <a:lnTo>
                    <a:pt x="299" y="407"/>
                  </a:lnTo>
                  <a:lnTo>
                    <a:pt x="303" y="401"/>
                  </a:lnTo>
                  <a:lnTo>
                    <a:pt x="305" y="391"/>
                  </a:lnTo>
                  <a:lnTo>
                    <a:pt x="305" y="380"/>
                  </a:lnTo>
                  <a:lnTo>
                    <a:pt x="314" y="370"/>
                  </a:lnTo>
                  <a:lnTo>
                    <a:pt x="314" y="357"/>
                  </a:lnTo>
                  <a:lnTo>
                    <a:pt x="316" y="352"/>
                  </a:lnTo>
                  <a:lnTo>
                    <a:pt x="323" y="346"/>
                  </a:lnTo>
                  <a:lnTo>
                    <a:pt x="323" y="341"/>
                  </a:lnTo>
                  <a:lnTo>
                    <a:pt x="320" y="332"/>
                  </a:lnTo>
                  <a:lnTo>
                    <a:pt x="318" y="330"/>
                  </a:lnTo>
                  <a:lnTo>
                    <a:pt x="314" y="330"/>
                  </a:lnTo>
                  <a:lnTo>
                    <a:pt x="304" y="330"/>
                  </a:lnTo>
                  <a:lnTo>
                    <a:pt x="285" y="338"/>
                  </a:lnTo>
                  <a:lnTo>
                    <a:pt x="273" y="341"/>
                  </a:lnTo>
                  <a:lnTo>
                    <a:pt x="266" y="341"/>
                  </a:lnTo>
                  <a:lnTo>
                    <a:pt x="257" y="338"/>
                  </a:lnTo>
                  <a:lnTo>
                    <a:pt x="253" y="337"/>
                  </a:lnTo>
                  <a:lnTo>
                    <a:pt x="248" y="335"/>
                  </a:lnTo>
                  <a:lnTo>
                    <a:pt x="242" y="333"/>
                  </a:lnTo>
                  <a:lnTo>
                    <a:pt x="234" y="336"/>
                  </a:lnTo>
                  <a:lnTo>
                    <a:pt x="232" y="338"/>
                  </a:lnTo>
                  <a:lnTo>
                    <a:pt x="226" y="338"/>
                  </a:lnTo>
                  <a:lnTo>
                    <a:pt x="217" y="338"/>
                  </a:lnTo>
                  <a:lnTo>
                    <a:pt x="213" y="336"/>
                  </a:lnTo>
                  <a:lnTo>
                    <a:pt x="212" y="336"/>
                  </a:lnTo>
                  <a:lnTo>
                    <a:pt x="184" y="295"/>
                  </a:lnTo>
                  <a:lnTo>
                    <a:pt x="183" y="293"/>
                  </a:lnTo>
                  <a:lnTo>
                    <a:pt x="180" y="290"/>
                  </a:lnTo>
                  <a:lnTo>
                    <a:pt x="169" y="289"/>
                  </a:lnTo>
                  <a:lnTo>
                    <a:pt x="163" y="285"/>
                  </a:lnTo>
                  <a:lnTo>
                    <a:pt x="151" y="281"/>
                  </a:lnTo>
                  <a:lnTo>
                    <a:pt x="133" y="282"/>
                  </a:lnTo>
                  <a:lnTo>
                    <a:pt x="115" y="287"/>
                  </a:lnTo>
                  <a:lnTo>
                    <a:pt x="105" y="288"/>
                  </a:lnTo>
                  <a:lnTo>
                    <a:pt x="90" y="287"/>
                  </a:lnTo>
                  <a:lnTo>
                    <a:pt x="73" y="279"/>
                  </a:lnTo>
                  <a:lnTo>
                    <a:pt x="70" y="272"/>
                  </a:lnTo>
                  <a:lnTo>
                    <a:pt x="66" y="271"/>
                  </a:lnTo>
                  <a:lnTo>
                    <a:pt x="54" y="265"/>
                  </a:lnTo>
                  <a:lnTo>
                    <a:pt x="52" y="262"/>
                  </a:lnTo>
                  <a:lnTo>
                    <a:pt x="52" y="229"/>
                  </a:lnTo>
                  <a:lnTo>
                    <a:pt x="50" y="220"/>
                  </a:lnTo>
                  <a:lnTo>
                    <a:pt x="47" y="214"/>
                  </a:lnTo>
                  <a:lnTo>
                    <a:pt x="43" y="211"/>
                  </a:lnTo>
                  <a:lnTo>
                    <a:pt x="41" y="208"/>
                  </a:lnTo>
                  <a:lnTo>
                    <a:pt x="34" y="199"/>
                  </a:lnTo>
                  <a:lnTo>
                    <a:pt x="31" y="196"/>
                  </a:lnTo>
                  <a:lnTo>
                    <a:pt x="28" y="176"/>
                  </a:lnTo>
                  <a:lnTo>
                    <a:pt x="25" y="170"/>
                  </a:lnTo>
                  <a:lnTo>
                    <a:pt x="24" y="168"/>
                  </a:lnTo>
                  <a:lnTo>
                    <a:pt x="0" y="169"/>
                  </a:lnTo>
                  <a:lnTo>
                    <a:pt x="6" y="155"/>
                  </a:lnTo>
                  <a:lnTo>
                    <a:pt x="14" y="140"/>
                  </a:lnTo>
                  <a:lnTo>
                    <a:pt x="27" y="95"/>
                  </a:lnTo>
                  <a:lnTo>
                    <a:pt x="40" y="73"/>
                  </a:lnTo>
                  <a:lnTo>
                    <a:pt x="65" y="50"/>
                  </a:lnTo>
                  <a:lnTo>
                    <a:pt x="68" y="45"/>
                  </a:lnTo>
                  <a:lnTo>
                    <a:pt x="73" y="35"/>
                  </a:lnTo>
                  <a:lnTo>
                    <a:pt x="79" y="29"/>
                  </a:lnTo>
                  <a:lnTo>
                    <a:pt x="94" y="23"/>
                  </a:lnTo>
                  <a:lnTo>
                    <a:pt x="109" y="21"/>
                  </a:lnTo>
                  <a:close/>
                </a:path>
              </a:pathLst>
            </a:custGeom>
            <a:grpFill/>
            <a:ln w="6350" cmpd="sng">
              <a:solidFill>
                <a:schemeClr val="bg1"/>
              </a:solidFill>
              <a:prstDash val="solid"/>
              <a:round/>
              <a:headEnd/>
              <a:tailEnd/>
            </a:ln>
          </p:spPr>
          <p:txBody>
            <a:bodyPr/>
            <a:lstStyle/>
            <a:p>
              <a:endParaRPr lang="en-US" sz="2156"/>
            </a:p>
          </p:txBody>
        </p:sp>
        <p:sp>
          <p:nvSpPr>
            <p:cNvPr id="344" name="Freeform 239">
              <a:extLst>
                <a:ext uri="{FF2B5EF4-FFF2-40B4-BE49-F238E27FC236}">
                  <a16:creationId xmlns:a16="http://schemas.microsoft.com/office/drawing/2014/main" id="{1BEFFF73-4C02-FB81-0F23-539DD8EFB3FD}"/>
                </a:ext>
              </a:extLst>
            </p:cNvPr>
            <p:cNvSpPr>
              <a:spLocks noChangeAspect="1"/>
            </p:cNvSpPr>
            <p:nvPr/>
          </p:nvSpPr>
          <p:spPr bwMode="gray">
            <a:xfrm>
              <a:off x="1629" y="2473"/>
              <a:ext cx="62" cy="69"/>
            </a:xfrm>
            <a:custGeom>
              <a:avLst/>
              <a:gdLst/>
              <a:ahLst/>
              <a:cxnLst>
                <a:cxn ang="0">
                  <a:pos x="112" y="2"/>
                </a:cxn>
                <a:cxn ang="0">
                  <a:pos x="147" y="18"/>
                </a:cxn>
                <a:cxn ang="0">
                  <a:pos x="189" y="41"/>
                </a:cxn>
                <a:cxn ang="0">
                  <a:pos x="194" y="57"/>
                </a:cxn>
                <a:cxn ang="0">
                  <a:pos x="209" y="62"/>
                </a:cxn>
                <a:cxn ang="0">
                  <a:pos x="222" y="60"/>
                </a:cxn>
                <a:cxn ang="0">
                  <a:pos x="253" y="62"/>
                </a:cxn>
                <a:cxn ang="0">
                  <a:pos x="259" y="54"/>
                </a:cxn>
                <a:cxn ang="0">
                  <a:pos x="271" y="56"/>
                </a:cxn>
                <a:cxn ang="0">
                  <a:pos x="284" y="65"/>
                </a:cxn>
                <a:cxn ang="0">
                  <a:pos x="304" y="76"/>
                </a:cxn>
                <a:cxn ang="0">
                  <a:pos x="291" y="78"/>
                </a:cxn>
                <a:cxn ang="0">
                  <a:pos x="295" y="89"/>
                </a:cxn>
                <a:cxn ang="0">
                  <a:pos x="302" y="103"/>
                </a:cxn>
                <a:cxn ang="0">
                  <a:pos x="311" y="125"/>
                </a:cxn>
                <a:cxn ang="0">
                  <a:pos x="302" y="126"/>
                </a:cxn>
                <a:cxn ang="0">
                  <a:pos x="280" y="165"/>
                </a:cxn>
                <a:cxn ang="0">
                  <a:pos x="260" y="186"/>
                </a:cxn>
                <a:cxn ang="0">
                  <a:pos x="241" y="207"/>
                </a:cxn>
                <a:cxn ang="0">
                  <a:pos x="216" y="221"/>
                </a:cxn>
                <a:cxn ang="0">
                  <a:pos x="162" y="239"/>
                </a:cxn>
                <a:cxn ang="0">
                  <a:pos x="152" y="247"/>
                </a:cxn>
                <a:cxn ang="0">
                  <a:pos x="146" y="266"/>
                </a:cxn>
                <a:cxn ang="0">
                  <a:pos x="140" y="269"/>
                </a:cxn>
                <a:cxn ang="0">
                  <a:pos x="134" y="265"/>
                </a:cxn>
                <a:cxn ang="0">
                  <a:pos x="120" y="286"/>
                </a:cxn>
                <a:cxn ang="0">
                  <a:pos x="118" y="320"/>
                </a:cxn>
                <a:cxn ang="0">
                  <a:pos x="114" y="329"/>
                </a:cxn>
                <a:cxn ang="0">
                  <a:pos x="97" y="340"/>
                </a:cxn>
                <a:cxn ang="0">
                  <a:pos x="78" y="344"/>
                </a:cxn>
                <a:cxn ang="0">
                  <a:pos x="71" y="330"/>
                </a:cxn>
                <a:cxn ang="0">
                  <a:pos x="60" y="321"/>
                </a:cxn>
                <a:cxn ang="0">
                  <a:pos x="46" y="318"/>
                </a:cxn>
                <a:cxn ang="0">
                  <a:pos x="33" y="314"/>
                </a:cxn>
                <a:cxn ang="0">
                  <a:pos x="21" y="320"/>
                </a:cxn>
                <a:cxn ang="0">
                  <a:pos x="17" y="304"/>
                </a:cxn>
                <a:cxn ang="0">
                  <a:pos x="15" y="297"/>
                </a:cxn>
                <a:cxn ang="0">
                  <a:pos x="28" y="290"/>
                </a:cxn>
                <a:cxn ang="0">
                  <a:pos x="32" y="276"/>
                </a:cxn>
                <a:cxn ang="0">
                  <a:pos x="28" y="264"/>
                </a:cxn>
                <a:cxn ang="0">
                  <a:pos x="27" y="261"/>
                </a:cxn>
                <a:cxn ang="0">
                  <a:pos x="40" y="254"/>
                </a:cxn>
                <a:cxn ang="0">
                  <a:pos x="53" y="243"/>
                </a:cxn>
                <a:cxn ang="0">
                  <a:pos x="59" y="213"/>
                </a:cxn>
                <a:cxn ang="0">
                  <a:pos x="53" y="205"/>
                </a:cxn>
                <a:cxn ang="0">
                  <a:pos x="45" y="197"/>
                </a:cxn>
                <a:cxn ang="0">
                  <a:pos x="30" y="217"/>
                </a:cxn>
                <a:cxn ang="0">
                  <a:pos x="21" y="210"/>
                </a:cxn>
                <a:cxn ang="0">
                  <a:pos x="2" y="199"/>
                </a:cxn>
                <a:cxn ang="0">
                  <a:pos x="0" y="164"/>
                </a:cxn>
                <a:cxn ang="0">
                  <a:pos x="1" y="130"/>
                </a:cxn>
                <a:cxn ang="0">
                  <a:pos x="17" y="120"/>
                </a:cxn>
                <a:cxn ang="0">
                  <a:pos x="26" y="97"/>
                </a:cxn>
                <a:cxn ang="0">
                  <a:pos x="40" y="72"/>
                </a:cxn>
                <a:cxn ang="0">
                  <a:pos x="44" y="60"/>
                </a:cxn>
                <a:cxn ang="0">
                  <a:pos x="42" y="33"/>
                </a:cxn>
                <a:cxn ang="0">
                  <a:pos x="66" y="27"/>
                </a:cxn>
                <a:cxn ang="0">
                  <a:pos x="71" y="24"/>
                </a:cxn>
                <a:cxn ang="0">
                  <a:pos x="88" y="9"/>
                </a:cxn>
                <a:cxn ang="0">
                  <a:pos x="103" y="7"/>
                </a:cxn>
                <a:cxn ang="0">
                  <a:pos x="109" y="0"/>
                </a:cxn>
              </a:cxnLst>
              <a:rect l="0" t="0" r="r" b="b"/>
              <a:pathLst>
                <a:path w="311" h="345">
                  <a:moveTo>
                    <a:pt x="109" y="0"/>
                  </a:moveTo>
                  <a:lnTo>
                    <a:pt x="112" y="2"/>
                  </a:lnTo>
                  <a:lnTo>
                    <a:pt x="115" y="5"/>
                  </a:lnTo>
                  <a:lnTo>
                    <a:pt x="147" y="18"/>
                  </a:lnTo>
                  <a:lnTo>
                    <a:pt x="177" y="33"/>
                  </a:lnTo>
                  <a:lnTo>
                    <a:pt x="189" y="41"/>
                  </a:lnTo>
                  <a:lnTo>
                    <a:pt x="191" y="46"/>
                  </a:lnTo>
                  <a:lnTo>
                    <a:pt x="194" y="57"/>
                  </a:lnTo>
                  <a:lnTo>
                    <a:pt x="196" y="61"/>
                  </a:lnTo>
                  <a:lnTo>
                    <a:pt x="209" y="62"/>
                  </a:lnTo>
                  <a:lnTo>
                    <a:pt x="217" y="60"/>
                  </a:lnTo>
                  <a:lnTo>
                    <a:pt x="222" y="60"/>
                  </a:lnTo>
                  <a:lnTo>
                    <a:pt x="243" y="62"/>
                  </a:lnTo>
                  <a:lnTo>
                    <a:pt x="253" y="62"/>
                  </a:lnTo>
                  <a:lnTo>
                    <a:pt x="254" y="60"/>
                  </a:lnTo>
                  <a:lnTo>
                    <a:pt x="259" y="54"/>
                  </a:lnTo>
                  <a:lnTo>
                    <a:pt x="264" y="54"/>
                  </a:lnTo>
                  <a:lnTo>
                    <a:pt x="271" y="56"/>
                  </a:lnTo>
                  <a:lnTo>
                    <a:pt x="277" y="62"/>
                  </a:lnTo>
                  <a:lnTo>
                    <a:pt x="284" y="65"/>
                  </a:lnTo>
                  <a:lnTo>
                    <a:pt x="298" y="76"/>
                  </a:lnTo>
                  <a:lnTo>
                    <a:pt x="304" y="76"/>
                  </a:lnTo>
                  <a:lnTo>
                    <a:pt x="302" y="78"/>
                  </a:lnTo>
                  <a:lnTo>
                    <a:pt x="291" y="78"/>
                  </a:lnTo>
                  <a:lnTo>
                    <a:pt x="290" y="87"/>
                  </a:lnTo>
                  <a:lnTo>
                    <a:pt x="295" y="89"/>
                  </a:lnTo>
                  <a:lnTo>
                    <a:pt x="297" y="92"/>
                  </a:lnTo>
                  <a:lnTo>
                    <a:pt x="302" y="103"/>
                  </a:lnTo>
                  <a:lnTo>
                    <a:pt x="303" y="108"/>
                  </a:lnTo>
                  <a:lnTo>
                    <a:pt x="311" y="125"/>
                  </a:lnTo>
                  <a:lnTo>
                    <a:pt x="311" y="126"/>
                  </a:lnTo>
                  <a:lnTo>
                    <a:pt x="302" y="126"/>
                  </a:lnTo>
                  <a:lnTo>
                    <a:pt x="295" y="141"/>
                  </a:lnTo>
                  <a:lnTo>
                    <a:pt x="280" y="165"/>
                  </a:lnTo>
                  <a:lnTo>
                    <a:pt x="268" y="180"/>
                  </a:lnTo>
                  <a:lnTo>
                    <a:pt x="260" y="186"/>
                  </a:lnTo>
                  <a:lnTo>
                    <a:pt x="250" y="195"/>
                  </a:lnTo>
                  <a:lnTo>
                    <a:pt x="241" y="207"/>
                  </a:lnTo>
                  <a:lnTo>
                    <a:pt x="232" y="213"/>
                  </a:lnTo>
                  <a:lnTo>
                    <a:pt x="216" y="221"/>
                  </a:lnTo>
                  <a:lnTo>
                    <a:pt x="180" y="232"/>
                  </a:lnTo>
                  <a:lnTo>
                    <a:pt x="162" y="239"/>
                  </a:lnTo>
                  <a:lnTo>
                    <a:pt x="155" y="244"/>
                  </a:lnTo>
                  <a:lnTo>
                    <a:pt x="152" y="247"/>
                  </a:lnTo>
                  <a:lnTo>
                    <a:pt x="147" y="256"/>
                  </a:lnTo>
                  <a:lnTo>
                    <a:pt x="146" y="266"/>
                  </a:lnTo>
                  <a:lnTo>
                    <a:pt x="142" y="269"/>
                  </a:lnTo>
                  <a:lnTo>
                    <a:pt x="140" y="269"/>
                  </a:lnTo>
                  <a:lnTo>
                    <a:pt x="136" y="265"/>
                  </a:lnTo>
                  <a:lnTo>
                    <a:pt x="134" y="265"/>
                  </a:lnTo>
                  <a:lnTo>
                    <a:pt x="134" y="266"/>
                  </a:lnTo>
                  <a:lnTo>
                    <a:pt x="120" y="286"/>
                  </a:lnTo>
                  <a:lnTo>
                    <a:pt x="118" y="299"/>
                  </a:lnTo>
                  <a:lnTo>
                    <a:pt x="118" y="320"/>
                  </a:lnTo>
                  <a:lnTo>
                    <a:pt x="115" y="328"/>
                  </a:lnTo>
                  <a:lnTo>
                    <a:pt x="114" y="329"/>
                  </a:lnTo>
                  <a:lnTo>
                    <a:pt x="104" y="333"/>
                  </a:lnTo>
                  <a:lnTo>
                    <a:pt x="97" y="340"/>
                  </a:lnTo>
                  <a:lnTo>
                    <a:pt x="86" y="345"/>
                  </a:lnTo>
                  <a:lnTo>
                    <a:pt x="78" y="344"/>
                  </a:lnTo>
                  <a:lnTo>
                    <a:pt x="73" y="336"/>
                  </a:lnTo>
                  <a:lnTo>
                    <a:pt x="71" y="330"/>
                  </a:lnTo>
                  <a:lnTo>
                    <a:pt x="66" y="321"/>
                  </a:lnTo>
                  <a:lnTo>
                    <a:pt x="60" y="321"/>
                  </a:lnTo>
                  <a:lnTo>
                    <a:pt x="50" y="321"/>
                  </a:lnTo>
                  <a:lnTo>
                    <a:pt x="46" y="318"/>
                  </a:lnTo>
                  <a:lnTo>
                    <a:pt x="43" y="314"/>
                  </a:lnTo>
                  <a:lnTo>
                    <a:pt x="33" y="314"/>
                  </a:lnTo>
                  <a:lnTo>
                    <a:pt x="26" y="319"/>
                  </a:lnTo>
                  <a:lnTo>
                    <a:pt x="21" y="320"/>
                  </a:lnTo>
                  <a:lnTo>
                    <a:pt x="18" y="318"/>
                  </a:lnTo>
                  <a:lnTo>
                    <a:pt x="17" y="304"/>
                  </a:lnTo>
                  <a:lnTo>
                    <a:pt x="15" y="299"/>
                  </a:lnTo>
                  <a:lnTo>
                    <a:pt x="15" y="297"/>
                  </a:lnTo>
                  <a:lnTo>
                    <a:pt x="18" y="292"/>
                  </a:lnTo>
                  <a:lnTo>
                    <a:pt x="28" y="290"/>
                  </a:lnTo>
                  <a:lnTo>
                    <a:pt x="33" y="285"/>
                  </a:lnTo>
                  <a:lnTo>
                    <a:pt x="32" y="276"/>
                  </a:lnTo>
                  <a:lnTo>
                    <a:pt x="30" y="274"/>
                  </a:lnTo>
                  <a:lnTo>
                    <a:pt x="28" y="264"/>
                  </a:lnTo>
                  <a:lnTo>
                    <a:pt x="27" y="264"/>
                  </a:lnTo>
                  <a:lnTo>
                    <a:pt x="27" y="261"/>
                  </a:lnTo>
                  <a:lnTo>
                    <a:pt x="30" y="258"/>
                  </a:lnTo>
                  <a:lnTo>
                    <a:pt x="40" y="254"/>
                  </a:lnTo>
                  <a:lnTo>
                    <a:pt x="46" y="250"/>
                  </a:lnTo>
                  <a:lnTo>
                    <a:pt x="53" y="243"/>
                  </a:lnTo>
                  <a:lnTo>
                    <a:pt x="55" y="237"/>
                  </a:lnTo>
                  <a:lnTo>
                    <a:pt x="59" y="213"/>
                  </a:lnTo>
                  <a:lnTo>
                    <a:pt x="56" y="207"/>
                  </a:lnTo>
                  <a:lnTo>
                    <a:pt x="53" y="205"/>
                  </a:lnTo>
                  <a:lnTo>
                    <a:pt x="51" y="191"/>
                  </a:lnTo>
                  <a:lnTo>
                    <a:pt x="45" y="197"/>
                  </a:lnTo>
                  <a:lnTo>
                    <a:pt x="37" y="210"/>
                  </a:lnTo>
                  <a:lnTo>
                    <a:pt x="30" y="217"/>
                  </a:lnTo>
                  <a:lnTo>
                    <a:pt x="26" y="215"/>
                  </a:lnTo>
                  <a:lnTo>
                    <a:pt x="21" y="210"/>
                  </a:lnTo>
                  <a:lnTo>
                    <a:pt x="11" y="206"/>
                  </a:lnTo>
                  <a:lnTo>
                    <a:pt x="2" y="199"/>
                  </a:lnTo>
                  <a:lnTo>
                    <a:pt x="0" y="173"/>
                  </a:lnTo>
                  <a:lnTo>
                    <a:pt x="0" y="164"/>
                  </a:lnTo>
                  <a:lnTo>
                    <a:pt x="2" y="156"/>
                  </a:lnTo>
                  <a:lnTo>
                    <a:pt x="1" y="130"/>
                  </a:lnTo>
                  <a:lnTo>
                    <a:pt x="3" y="126"/>
                  </a:lnTo>
                  <a:lnTo>
                    <a:pt x="17" y="120"/>
                  </a:lnTo>
                  <a:lnTo>
                    <a:pt x="24" y="111"/>
                  </a:lnTo>
                  <a:lnTo>
                    <a:pt x="26" y="97"/>
                  </a:lnTo>
                  <a:lnTo>
                    <a:pt x="28" y="89"/>
                  </a:lnTo>
                  <a:lnTo>
                    <a:pt x="40" y="72"/>
                  </a:lnTo>
                  <a:lnTo>
                    <a:pt x="44" y="66"/>
                  </a:lnTo>
                  <a:lnTo>
                    <a:pt x="44" y="60"/>
                  </a:lnTo>
                  <a:lnTo>
                    <a:pt x="42" y="46"/>
                  </a:lnTo>
                  <a:lnTo>
                    <a:pt x="42" y="33"/>
                  </a:lnTo>
                  <a:lnTo>
                    <a:pt x="46" y="27"/>
                  </a:lnTo>
                  <a:lnTo>
                    <a:pt x="66" y="27"/>
                  </a:lnTo>
                  <a:lnTo>
                    <a:pt x="67" y="27"/>
                  </a:lnTo>
                  <a:lnTo>
                    <a:pt x="71" y="24"/>
                  </a:lnTo>
                  <a:lnTo>
                    <a:pt x="82" y="13"/>
                  </a:lnTo>
                  <a:lnTo>
                    <a:pt x="88" y="9"/>
                  </a:lnTo>
                  <a:lnTo>
                    <a:pt x="97" y="8"/>
                  </a:lnTo>
                  <a:lnTo>
                    <a:pt x="103" y="7"/>
                  </a:lnTo>
                  <a:lnTo>
                    <a:pt x="108" y="2"/>
                  </a:lnTo>
                  <a:lnTo>
                    <a:pt x="109" y="0"/>
                  </a:lnTo>
                  <a:close/>
                </a:path>
              </a:pathLst>
            </a:custGeom>
            <a:grpFill/>
            <a:ln w="6350" cmpd="sng">
              <a:solidFill>
                <a:schemeClr val="bg1"/>
              </a:solidFill>
              <a:prstDash val="solid"/>
              <a:round/>
              <a:headEnd/>
              <a:tailEnd/>
            </a:ln>
          </p:spPr>
          <p:txBody>
            <a:bodyPr/>
            <a:lstStyle/>
            <a:p>
              <a:endParaRPr lang="en-US" sz="2156"/>
            </a:p>
          </p:txBody>
        </p:sp>
        <p:sp>
          <p:nvSpPr>
            <p:cNvPr id="345" name="Freeform 240">
              <a:extLst>
                <a:ext uri="{FF2B5EF4-FFF2-40B4-BE49-F238E27FC236}">
                  <a16:creationId xmlns:a16="http://schemas.microsoft.com/office/drawing/2014/main" id="{C3DBA89F-6115-72AE-D72F-F41DE6AA1795}"/>
                </a:ext>
              </a:extLst>
            </p:cNvPr>
            <p:cNvSpPr>
              <a:spLocks noChangeAspect="1"/>
            </p:cNvSpPr>
            <p:nvPr/>
          </p:nvSpPr>
          <p:spPr bwMode="gray">
            <a:xfrm>
              <a:off x="1828" y="2701"/>
              <a:ext cx="92" cy="98"/>
            </a:xfrm>
            <a:custGeom>
              <a:avLst/>
              <a:gdLst/>
              <a:ahLst/>
              <a:cxnLst>
                <a:cxn ang="0">
                  <a:pos x="8" y="164"/>
                </a:cxn>
                <a:cxn ang="0">
                  <a:pos x="19" y="117"/>
                </a:cxn>
                <a:cxn ang="0">
                  <a:pos x="18" y="87"/>
                </a:cxn>
                <a:cxn ang="0">
                  <a:pos x="29" y="66"/>
                </a:cxn>
                <a:cxn ang="0">
                  <a:pos x="43" y="35"/>
                </a:cxn>
                <a:cxn ang="0">
                  <a:pos x="64" y="25"/>
                </a:cxn>
                <a:cxn ang="0">
                  <a:pos x="121" y="8"/>
                </a:cxn>
                <a:cxn ang="0">
                  <a:pos x="156" y="0"/>
                </a:cxn>
                <a:cxn ang="0">
                  <a:pos x="212" y="3"/>
                </a:cxn>
                <a:cxn ang="0">
                  <a:pos x="232" y="19"/>
                </a:cxn>
                <a:cxn ang="0">
                  <a:pos x="248" y="44"/>
                </a:cxn>
                <a:cxn ang="0">
                  <a:pos x="252" y="55"/>
                </a:cxn>
                <a:cxn ang="0">
                  <a:pos x="260" y="71"/>
                </a:cxn>
                <a:cxn ang="0">
                  <a:pos x="261" y="121"/>
                </a:cxn>
                <a:cxn ang="0">
                  <a:pos x="265" y="163"/>
                </a:cxn>
                <a:cxn ang="0">
                  <a:pos x="286" y="169"/>
                </a:cxn>
                <a:cxn ang="0">
                  <a:pos x="311" y="175"/>
                </a:cxn>
                <a:cxn ang="0">
                  <a:pos x="335" y="174"/>
                </a:cxn>
                <a:cxn ang="0">
                  <a:pos x="349" y="168"/>
                </a:cxn>
                <a:cxn ang="0">
                  <a:pos x="378" y="180"/>
                </a:cxn>
                <a:cxn ang="0">
                  <a:pos x="386" y="195"/>
                </a:cxn>
                <a:cxn ang="0">
                  <a:pos x="392" y="230"/>
                </a:cxn>
                <a:cxn ang="0">
                  <a:pos x="392" y="260"/>
                </a:cxn>
                <a:cxn ang="0">
                  <a:pos x="404" y="272"/>
                </a:cxn>
                <a:cxn ang="0">
                  <a:pos x="421" y="275"/>
                </a:cxn>
                <a:cxn ang="0">
                  <a:pos x="440" y="272"/>
                </a:cxn>
                <a:cxn ang="0">
                  <a:pos x="454" y="275"/>
                </a:cxn>
                <a:cxn ang="0">
                  <a:pos x="459" y="308"/>
                </a:cxn>
                <a:cxn ang="0">
                  <a:pos x="454" y="327"/>
                </a:cxn>
                <a:cxn ang="0">
                  <a:pos x="449" y="374"/>
                </a:cxn>
                <a:cxn ang="0">
                  <a:pos x="443" y="420"/>
                </a:cxn>
                <a:cxn ang="0">
                  <a:pos x="433" y="438"/>
                </a:cxn>
                <a:cxn ang="0">
                  <a:pos x="411" y="458"/>
                </a:cxn>
                <a:cxn ang="0">
                  <a:pos x="404" y="463"/>
                </a:cxn>
                <a:cxn ang="0">
                  <a:pos x="388" y="479"/>
                </a:cxn>
                <a:cxn ang="0">
                  <a:pos x="378" y="482"/>
                </a:cxn>
                <a:cxn ang="0">
                  <a:pos x="356" y="483"/>
                </a:cxn>
                <a:cxn ang="0">
                  <a:pos x="345" y="491"/>
                </a:cxn>
                <a:cxn ang="0">
                  <a:pos x="333" y="488"/>
                </a:cxn>
                <a:cxn ang="0">
                  <a:pos x="313" y="487"/>
                </a:cxn>
                <a:cxn ang="0">
                  <a:pos x="290" y="474"/>
                </a:cxn>
                <a:cxn ang="0">
                  <a:pos x="236" y="469"/>
                </a:cxn>
                <a:cxn ang="0">
                  <a:pos x="233" y="459"/>
                </a:cxn>
                <a:cxn ang="0">
                  <a:pos x="238" y="442"/>
                </a:cxn>
                <a:cxn ang="0">
                  <a:pos x="264" y="395"/>
                </a:cxn>
                <a:cxn ang="0">
                  <a:pos x="273" y="372"/>
                </a:cxn>
                <a:cxn ang="0">
                  <a:pos x="269" y="358"/>
                </a:cxn>
                <a:cxn ang="0">
                  <a:pos x="260" y="348"/>
                </a:cxn>
                <a:cxn ang="0">
                  <a:pos x="238" y="339"/>
                </a:cxn>
                <a:cxn ang="0">
                  <a:pos x="214" y="319"/>
                </a:cxn>
                <a:cxn ang="0">
                  <a:pos x="173" y="293"/>
                </a:cxn>
                <a:cxn ang="0">
                  <a:pos x="155" y="287"/>
                </a:cxn>
                <a:cxn ang="0">
                  <a:pos x="118" y="283"/>
                </a:cxn>
                <a:cxn ang="0">
                  <a:pos x="102" y="276"/>
                </a:cxn>
                <a:cxn ang="0">
                  <a:pos x="89" y="256"/>
                </a:cxn>
                <a:cxn ang="0">
                  <a:pos x="74" y="246"/>
                </a:cxn>
                <a:cxn ang="0">
                  <a:pos x="46" y="223"/>
                </a:cxn>
                <a:cxn ang="0">
                  <a:pos x="22" y="189"/>
                </a:cxn>
                <a:cxn ang="0">
                  <a:pos x="0" y="179"/>
                </a:cxn>
              </a:cxnLst>
              <a:rect l="0" t="0" r="r" b="b"/>
              <a:pathLst>
                <a:path w="459" h="491">
                  <a:moveTo>
                    <a:pt x="0" y="179"/>
                  </a:moveTo>
                  <a:lnTo>
                    <a:pt x="8" y="164"/>
                  </a:lnTo>
                  <a:lnTo>
                    <a:pt x="19" y="124"/>
                  </a:lnTo>
                  <a:lnTo>
                    <a:pt x="19" y="117"/>
                  </a:lnTo>
                  <a:lnTo>
                    <a:pt x="18" y="113"/>
                  </a:lnTo>
                  <a:lnTo>
                    <a:pt x="18" y="87"/>
                  </a:lnTo>
                  <a:lnTo>
                    <a:pt x="18" y="84"/>
                  </a:lnTo>
                  <a:lnTo>
                    <a:pt x="29" y="66"/>
                  </a:lnTo>
                  <a:lnTo>
                    <a:pt x="40" y="50"/>
                  </a:lnTo>
                  <a:lnTo>
                    <a:pt x="43" y="35"/>
                  </a:lnTo>
                  <a:lnTo>
                    <a:pt x="45" y="29"/>
                  </a:lnTo>
                  <a:lnTo>
                    <a:pt x="64" y="25"/>
                  </a:lnTo>
                  <a:lnTo>
                    <a:pt x="118" y="8"/>
                  </a:lnTo>
                  <a:lnTo>
                    <a:pt x="121" y="8"/>
                  </a:lnTo>
                  <a:lnTo>
                    <a:pt x="152" y="0"/>
                  </a:lnTo>
                  <a:lnTo>
                    <a:pt x="156" y="0"/>
                  </a:lnTo>
                  <a:lnTo>
                    <a:pt x="199" y="0"/>
                  </a:lnTo>
                  <a:lnTo>
                    <a:pt x="212" y="3"/>
                  </a:lnTo>
                  <a:lnTo>
                    <a:pt x="222" y="11"/>
                  </a:lnTo>
                  <a:lnTo>
                    <a:pt x="232" y="19"/>
                  </a:lnTo>
                  <a:lnTo>
                    <a:pt x="247" y="40"/>
                  </a:lnTo>
                  <a:lnTo>
                    <a:pt x="248" y="44"/>
                  </a:lnTo>
                  <a:lnTo>
                    <a:pt x="254" y="50"/>
                  </a:lnTo>
                  <a:lnTo>
                    <a:pt x="252" y="55"/>
                  </a:lnTo>
                  <a:lnTo>
                    <a:pt x="252" y="57"/>
                  </a:lnTo>
                  <a:lnTo>
                    <a:pt x="260" y="71"/>
                  </a:lnTo>
                  <a:lnTo>
                    <a:pt x="261" y="73"/>
                  </a:lnTo>
                  <a:lnTo>
                    <a:pt x="261" y="121"/>
                  </a:lnTo>
                  <a:lnTo>
                    <a:pt x="261" y="154"/>
                  </a:lnTo>
                  <a:lnTo>
                    <a:pt x="265" y="163"/>
                  </a:lnTo>
                  <a:lnTo>
                    <a:pt x="271" y="165"/>
                  </a:lnTo>
                  <a:lnTo>
                    <a:pt x="286" y="169"/>
                  </a:lnTo>
                  <a:lnTo>
                    <a:pt x="293" y="173"/>
                  </a:lnTo>
                  <a:lnTo>
                    <a:pt x="311" y="175"/>
                  </a:lnTo>
                  <a:lnTo>
                    <a:pt x="323" y="175"/>
                  </a:lnTo>
                  <a:lnTo>
                    <a:pt x="335" y="174"/>
                  </a:lnTo>
                  <a:lnTo>
                    <a:pt x="340" y="171"/>
                  </a:lnTo>
                  <a:lnTo>
                    <a:pt x="349" y="168"/>
                  </a:lnTo>
                  <a:lnTo>
                    <a:pt x="355" y="173"/>
                  </a:lnTo>
                  <a:lnTo>
                    <a:pt x="378" y="180"/>
                  </a:lnTo>
                  <a:lnTo>
                    <a:pt x="384" y="189"/>
                  </a:lnTo>
                  <a:lnTo>
                    <a:pt x="386" y="195"/>
                  </a:lnTo>
                  <a:lnTo>
                    <a:pt x="388" y="218"/>
                  </a:lnTo>
                  <a:lnTo>
                    <a:pt x="392" y="230"/>
                  </a:lnTo>
                  <a:lnTo>
                    <a:pt x="390" y="255"/>
                  </a:lnTo>
                  <a:lnTo>
                    <a:pt x="392" y="260"/>
                  </a:lnTo>
                  <a:lnTo>
                    <a:pt x="397" y="267"/>
                  </a:lnTo>
                  <a:lnTo>
                    <a:pt x="404" y="272"/>
                  </a:lnTo>
                  <a:lnTo>
                    <a:pt x="411" y="275"/>
                  </a:lnTo>
                  <a:lnTo>
                    <a:pt x="421" y="275"/>
                  </a:lnTo>
                  <a:lnTo>
                    <a:pt x="426" y="272"/>
                  </a:lnTo>
                  <a:lnTo>
                    <a:pt x="440" y="272"/>
                  </a:lnTo>
                  <a:lnTo>
                    <a:pt x="449" y="270"/>
                  </a:lnTo>
                  <a:lnTo>
                    <a:pt x="454" y="275"/>
                  </a:lnTo>
                  <a:lnTo>
                    <a:pt x="459" y="283"/>
                  </a:lnTo>
                  <a:lnTo>
                    <a:pt x="459" y="308"/>
                  </a:lnTo>
                  <a:lnTo>
                    <a:pt x="458" y="311"/>
                  </a:lnTo>
                  <a:lnTo>
                    <a:pt x="454" y="327"/>
                  </a:lnTo>
                  <a:lnTo>
                    <a:pt x="451" y="353"/>
                  </a:lnTo>
                  <a:lnTo>
                    <a:pt x="449" y="374"/>
                  </a:lnTo>
                  <a:lnTo>
                    <a:pt x="446" y="404"/>
                  </a:lnTo>
                  <a:lnTo>
                    <a:pt x="443" y="420"/>
                  </a:lnTo>
                  <a:lnTo>
                    <a:pt x="440" y="428"/>
                  </a:lnTo>
                  <a:lnTo>
                    <a:pt x="433" y="438"/>
                  </a:lnTo>
                  <a:lnTo>
                    <a:pt x="425" y="447"/>
                  </a:lnTo>
                  <a:lnTo>
                    <a:pt x="411" y="458"/>
                  </a:lnTo>
                  <a:lnTo>
                    <a:pt x="409" y="461"/>
                  </a:lnTo>
                  <a:lnTo>
                    <a:pt x="404" y="463"/>
                  </a:lnTo>
                  <a:lnTo>
                    <a:pt x="390" y="475"/>
                  </a:lnTo>
                  <a:lnTo>
                    <a:pt x="388" y="479"/>
                  </a:lnTo>
                  <a:lnTo>
                    <a:pt x="386" y="480"/>
                  </a:lnTo>
                  <a:lnTo>
                    <a:pt x="378" y="482"/>
                  </a:lnTo>
                  <a:lnTo>
                    <a:pt x="363" y="480"/>
                  </a:lnTo>
                  <a:lnTo>
                    <a:pt x="356" y="483"/>
                  </a:lnTo>
                  <a:lnTo>
                    <a:pt x="352" y="488"/>
                  </a:lnTo>
                  <a:lnTo>
                    <a:pt x="345" y="491"/>
                  </a:lnTo>
                  <a:lnTo>
                    <a:pt x="338" y="491"/>
                  </a:lnTo>
                  <a:lnTo>
                    <a:pt x="333" y="488"/>
                  </a:lnTo>
                  <a:lnTo>
                    <a:pt x="323" y="490"/>
                  </a:lnTo>
                  <a:lnTo>
                    <a:pt x="313" y="487"/>
                  </a:lnTo>
                  <a:lnTo>
                    <a:pt x="296" y="476"/>
                  </a:lnTo>
                  <a:lnTo>
                    <a:pt x="290" y="474"/>
                  </a:lnTo>
                  <a:lnTo>
                    <a:pt x="258" y="469"/>
                  </a:lnTo>
                  <a:lnTo>
                    <a:pt x="236" y="469"/>
                  </a:lnTo>
                  <a:lnTo>
                    <a:pt x="233" y="465"/>
                  </a:lnTo>
                  <a:lnTo>
                    <a:pt x="233" y="459"/>
                  </a:lnTo>
                  <a:lnTo>
                    <a:pt x="236" y="450"/>
                  </a:lnTo>
                  <a:lnTo>
                    <a:pt x="238" y="442"/>
                  </a:lnTo>
                  <a:lnTo>
                    <a:pt x="249" y="417"/>
                  </a:lnTo>
                  <a:lnTo>
                    <a:pt x="264" y="395"/>
                  </a:lnTo>
                  <a:lnTo>
                    <a:pt x="273" y="382"/>
                  </a:lnTo>
                  <a:lnTo>
                    <a:pt x="273" y="372"/>
                  </a:lnTo>
                  <a:lnTo>
                    <a:pt x="271" y="363"/>
                  </a:lnTo>
                  <a:lnTo>
                    <a:pt x="269" y="358"/>
                  </a:lnTo>
                  <a:lnTo>
                    <a:pt x="265" y="357"/>
                  </a:lnTo>
                  <a:lnTo>
                    <a:pt x="260" y="348"/>
                  </a:lnTo>
                  <a:lnTo>
                    <a:pt x="252" y="342"/>
                  </a:lnTo>
                  <a:lnTo>
                    <a:pt x="238" y="339"/>
                  </a:lnTo>
                  <a:lnTo>
                    <a:pt x="230" y="327"/>
                  </a:lnTo>
                  <a:lnTo>
                    <a:pt x="214" y="319"/>
                  </a:lnTo>
                  <a:lnTo>
                    <a:pt x="199" y="311"/>
                  </a:lnTo>
                  <a:lnTo>
                    <a:pt x="173" y="293"/>
                  </a:lnTo>
                  <a:lnTo>
                    <a:pt x="167" y="291"/>
                  </a:lnTo>
                  <a:lnTo>
                    <a:pt x="155" y="287"/>
                  </a:lnTo>
                  <a:lnTo>
                    <a:pt x="126" y="286"/>
                  </a:lnTo>
                  <a:lnTo>
                    <a:pt x="118" y="283"/>
                  </a:lnTo>
                  <a:lnTo>
                    <a:pt x="107" y="280"/>
                  </a:lnTo>
                  <a:lnTo>
                    <a:pt x="102" y="276"/>
                  </a:lnTo>
                  <a:lnTo>
                    <a:pt x="101" y="275"/>
                  </a:lnTo>
                  <a:lnTo>
                    <a:pt x="89" y="256"/>
                  </a:lnTo>
                  <a:lnTo>
                    <a:pt x="85" y="253"/>
                  </a:lnTo>
                  <a:lnTo>
                    <a:pt x="74" y="246"/>
                  </a:lnTo>
                  <a:lnTo>
                    <a:pt x="49" y="228"/>
                  </a:lnTo>
                  <a:lnTo>
                    <a:pt x="46" y="223"/>
                  </a:lnTo>
                  <a:lnTo>
                    <a:pt x="33" y="210"/>
                  </a:lnTo>
                  <a:lnTo>
                    <a:pt x="22" y="189"/>
                  </a:lnTo>
                  <a:lnTo>
                    <a:pt x="16" y="184"/>
                  </a:lnTo>
                  <a:lnTo>
                    <a:pt x="0" y="179"/>
                  </a:lnTo>
                  <a:close/>
                </a:path>
              </a:pathLst>
            </a:custGeom>
            <a:grpFill/>
            <a:ln w="6350" cmpd="sng">
              <a:solidFill>
                <a:schemeClr val="bg1"/>
              </a:solidFill>
              <a:prstDash val="solid"/>
              <a:round/>
              <a:headEnd/>
              <a:tailEnd/>
            </a:ln>
          </p:spPr>
          <p:txBody>
            <a:bodyPr/>
            <a:lstStyle/>
            <a:p>
              <a:endParaRPr lang="en-US" sz="2156"/>
            </a:p>
          </p:txBody>
        </p:sp>
        <p:sp>
          <p:nvSpPr>
            <p:cNvPr id="346" name="Freeform 241">
              <a:extLst>
                <a:ext uri="{FF2B5EF4-FFF2-40B4-BE49-F238E27FC236}">
                  <a16:creationId xmlns:a16="http://schemas.microsoft.com/office/drawing/2014/main" id="{EE5CF10A-2025-101B-35BA-FDD2D0242B7F}"/>
                </a:ext>
              </a:extLst>
            </p:cNvPr>
            <p:cNvSpPr>
              <a:spLocks noChangeAspect="1"/>
            </p:cNvSpPr>
            <p:nvPr/>
          </p:nvSpPr>
          <p:spPr bwMode="gray">
            <a:xfrm>
              <a:off x="1687" y="2681"/>
              <a:ext cx="93" cy="506"/>
            </a:xfrm>
            <a:custGeom>
              <a:avLst/>
              <a:gdLst/>
              <a:ahLst/>
              <a:cxnLst>
                <a:cxn ang="0">
                  <a:pos x="375" y="93"/>
                </a:cxn>
                <a:cxn ang="0">
                  <a:pos x="368" y="149"/>
                </a:cxn>
                <a:cxn ang="0">
                  <a:pos x="398" y="209"/>
                </a:cxn>
                <a:cxn ang="0">
                  <a:pos x="429" y="311"/>
                </a:cxn>
                <a:cxn ang="0">
                  <a:pos x="436" y="385"/>
                </a:cxn>
                <a:cxn ang="0">
                  <a:pos x="387" y="508"/>
                </a:cxn>
                <a:cxn ang="0">
                  <a:pos x="329" y="628"/>
                </a:cxn>
                <a:cxn ang="0">
                  <a:pos x="300" y="766"/>
                </a:cxn>
                <a:cxn ang="0">
                  <a:pos x="284" y="863"/>
                </a:cxn>
                <a:cxn ang="0">
                  <a:pos x="298" y="1032"/>
                </a:cxn>
                <a:cxn ang="0">
                  <a:pos x="269" y="1148"/>
                </a:cxn>
                <a:cxn ang="0">
                  <a:pos x="242" y="1290"/>
                </a:cxn>
                <a:cxn ang="0">
                  <a:pos x="208" y="1440"/>
                </a:cxn>
                <a:cxn ang="0">
                  <a:pos x="190" y="1597"/>
                </a:cxn>
                <a:cxn ang="0">
                  <a:pos x="201" y="1739"/>
                </a:cxn>
                <a:cxn ang="0">
                  <a:pos x="214" y="1785"/>
                </a:cxn>
                <a:cxn ang="0">
                  <a:pos x="212" y="1915"/>
                </a:cxn>
                <a:cxn ang="0">
                  <a:pos x="171" y="2027"/>
                </a:cxn>
                <a:cxn ang="0">
                  <a:pos x="137" y="2139"/>
                </a:cxn>
                <a:cxn ang="0">
                  <a:pos x="129" y="2264"/>
                </a:cxn>
                <a:cxn ang="0">
                  <a:pos x="179" y="2283"/>
                </a:cxn>
                <a:cxn ang="0">
                  <a:pos x="306" y="2367"/>
                </a:cxn>
                <a:cxn ang="0">
                  <a:pos x="355" y="2386"/>
                </a:cxn>
                <a:cxn ang="0">
                  <a:pos x="268" y="2429"/>
                </a:cxn>
                <a:cxn ang="0">
                  <a:pos x="214" y="2525"/>
                </a:cxn>
                <a:cxn ang="0">
                  <a:pos x="208" y="2477"/>
                </a:cxn>
                <a:cxn ang="0">
                  <a:pos x="189" y="2413"/>
                </a:cxn>
                <a:cxn ang="0">
                  <a:pos x="171" y="2376"/>
                </a:cxn>
                <a:cxn ang="0">
                  <a:pos x="160" y="2345"/>
                </a:cxn>
                <a:cxn ang="0">
                  <a:pos x="125" y="2343"/>
                </a:cxn>
                <a:cxn ang="0">
                  <a:pos x="81" y="2285"/>
                </a:cxn>
                <a:cxn ang="0">
                  <a:pos x="79" y="2240"/>
                </a:cxn>
                <a:cxn ang="0">
                  <a:pos x="70" y="2173"/>
                </a:cxn>
                <a:cxn ang="0">
                  <a:pos x="93" y="2117"/>
                </a:cxn>
                <a:cxn ang="0">
                  <a:pos x="70" y="2076"/>
                </a:cxn>
                <a:cxn ang="0">
                  <a:pos x="59" y="2042"/>
                </a:cxn>
                <a:cxn ang="0">
                  <a:pos x="109" y="2032"/>
                </a:cxn>
                <a:cxn ang="0">
                  <a:pos x="63" y="1979"/>
                </a:cxn>
                <a:cxn ang="0">
                  <a:pos x="66" y="1920"/>
                </a:cxn>
                <a:cxn ang="0">
                  <a:pos x="15" y="1930"/>
                </a:cxn>
                <a:cxn ang="0">
                  <a:pos x="44" y="1871"/>
                </a:cxn>
                <a:cxn ang="0">
                  <a:pos x="72" y="1856"/>
                </a:cxn>
                <a:cxn ang="0">
                  <a:pos x="91" y="1888"/>
                </a:cxn>
                <a:cxn ang="0">
                  <a:pos x="118" y="1879"/>
                </a:cxn>
                <a:cxn ang="0">
                  <a:pos x="114" y="1849"/>
                </a:cxn>
                <a:cxn ang="0">
                  <a:pos x="117" y="1818"/>
                </a:cxn>
                <a:cxn ang="0">
                  <a:pos x="120" y="1806"/>
                </a:cxn>
                <a:cxn ang="0">
                  <a:pos x="149" y="1740"/>
                </a:cxn>
                <a:cxn ang="0">
                  <a:pos x="146" y="1691"/>
                </a:cxn>
                <a:cxn ang="0">
                  <a:pos x="158" y="1601"/>
                </a:cxn>
                <a:cxn ang="0">
                  <a:pos x="153" y="1558"/>
                </a:cxn>
                <a:cxn ang="0">
                  <a:pos x="141" y="1525"/>
                </a:cxn>
                <a:cxn ang="0">
                  <a:pos x="92" y="1504"/>
                </a:cxn>
                <a:cxn ang="0">
                  <a:pos x="115" y="1329"/>
                </a:cxn>
                <a:cxn ang="0">
                  <a:pos x="122" y="1219"/>
                </a:cxn>
                <a:cxn ang="0">
                  <a:pos x="166" y="1105"/>
                </a:cxn>
                <a:cxn ang="0">
                  <a:pos x="221" y="928"/>
                </a:cxn>
                <a:cxn ang="0">
                  <a:pos x="226" y="719"/>
                </a:cxn>
                <a:cxn ang="0">
                  <a:pos x="253" y="565"/>
                </a:cxn>
                <a:cxn ang="0">
                  <a:pos x="275" y="461"/>
                </a:cxn>
                <a:cxn ang="0">
                  <a:pos x="279" y="317"/>
                </a:cxn>
                <a:cxn ang="0">
                  <a:pos x="292" y="142"/>
                </a:cxn>
                <a:cxn ang="0">
                  <a:pos x="312" y="25"/>
                </a:cxn>
              </a:cxnLst>
              <a:rect l="0" t="0" r="r" b="b"/>
              <a:pathLst>
                <a:path w="463" h="2531">
                  <a:moveTo>
                    <a:pt x="325" y="0"/>
                  </a:moveTo>
                  <a:lnTo>
                    <a:pt x="328" y="0"/>
                  </a:lnTo>
                  <a:lnTo>
                    <a:pt x="339" y="14"/>
                  </a:lnTo>
                  <a:lnTo>
                    <a:pt x="343" y="18"/>
                  </a:lnTo>
                  <a:lnTo>
                    <a:pt x="350" y="27"/>
                  </a:lnTo>
                  <a:lnTo>
                    <a:pt x="350" y="37"/>
                  </a:lnTo>
                  <a:lnTo>
                    <a:pt x="354" y="69"/>
                  </a:lnTo>
                  <a:lnTo>
                    <a:pt x="357" y="78"/>
                  </a:lnTo>
                  <a:lnTo>
                    <a:pt x="362" y="83"/>
                  </a:lnTo>
                  <a:lnTo>
                    <a:pt x="375" y="93"/>
                  </a:lnTo>
                  <a:lnTo>
                    <a:pt x="382" y="100"/>
                  </a:lnTo>
                  <a:lnTo>
                    <a:pt x="383" y="110"/>
                  </a:lnTo>
                  <a:lnTo>
                    <a:pt x="379" y="115"/>
                  </a:lnTo>
                  <a:lnTo>
                    <a:pt x="378" y="121"/>
                  </a:lnTo>
                  <a:lnTo>
                    <a:pt x="382" y="127"/>
                  </a:lnTo>
                  <a:lnTo>
                    <a:pt x="382" y="131"/>
                  </a:lnTo>
                  <a:lnTo>
                    <a:pt x="379" y="132"/>
                  </a:lnTo>
                  <a:lnTo>
                    <a:pt x="372" y="136"/>
                  </a:lnTo>
                  <a:lnTo>
                    <a:pt x="371" y="137"/>
                  </a:lnTo>
                  <a:lnTo>
                    <a:pt x="368" y="149"/>
                  </a:lnTo>
                  <a:lnTo>
                    <a:pt x="368" y="155"/>
                  </a:lnTo>
                  <a:lnTo>
                    <a:pt x="376" y="159"/>
                  </a:lnTo>
                  <a:lnTo>
                    <a:pt x="379" y="164"/>
                  </a:lnTo>
                  <a:lnTo>
                    <a:pt x="379" y="172"/>
                  </a:lnTo>
                  <a:lnTo>
                    <a:pt x="379" y="180"/>
                  </a:lnTo>
                  <a:lnTo>
                    <a:pt x="382" y="183"/>
                  </a:lnTo>
                  <a:lnTo>
                    <a:pt x="387" y="185"/>
                  </a:lnTo>
                  <a:lnTo>
                    <a:pt x="394" y="192"/>
                  </a:lnTo>
                  <a:lnTo>
                    <a:pt x="395" y="196"/>
                  </a:lnTo>
                  <a:lnTo>
                    <a:pt x="398" y="209"/>
                  </a:lnTo>
                  <a:lnTo>
                    <a:pt x="398" y="218"/>
                  </a:lnTo>
                  <a:lnTo>
                    <a:pt x="404" y="228"/>
                  </a:lnTo>
                  <a:lnTo>
                    <a:pt x="407" y="250"/>
                  </a:lnTo>
                  <a:lnTo>
                    <a:pt x="407" y="268"/>
                  </a:lnTo>
                  <a:lnTo>
                    <a:pt x="411" y="290"/>
                  </a:lnTo>
                  <a:lnTo>
                    <a:pt x="411" y="294"/>
                  </a:lnTo>
                  <a:lnTo>
                    <a:pt x="415" y="306"/>
                  </a:lnTo>
                  <a:lnTo>
                    <a:pt x="415" y="308"/>
                  </a:lnTo>
                  <a:lnTo>
                    <a:pt x="422" y="311"/>
                  </a:lnTo>
                  <a:lnTo>
                    <a:pt x="429" y="311"/>
                  </a:lnTo>
                  <a:lnTo>
                    <a:pt x="441" y="311"/>
                  </a:lnTo>
                  <a:lnTo>
                    <a:pt x="447" y="309"/>
                  </a:lnTo>
                  <a:lnTo>
                    <a:pt x="457" y="309"/>
                  </a:lnTo>
                  <a:lnTo>
                    <a:pt x="457" y="311"/>
                  </a:lnTo>
                  <a:lnTo>
                    <a:pt x="458" y="311"/>
                  </a:lnTo>
                  <a:lnTo>
                    <a:pt x="458" y="314"/>
                  </a:lnTo>
                  <a:lnTo>
                    <a:pt x="463" y="319"/>
                  </a:lnTo>
                  <a:lnTo>
                    <a:pt x="463" y="331"/>
                  </a:lnTo>
                  <a:lnTo>
                    <a:pt x="454" y="378"/>
                  </a:lnTo>
                  <a:lnTo>
                    <a:pt x="436" y="385"/>
                  </a:lnTo>
                  <a:lnTo>
                    <a:pt x="388" y="407"/>
                  </a:lnTo>
                  <a:lnTo>
                    <a:pt x="387" y="414"/>
                  </a:lnTo>
                  <a:lnTo>
                    <a:pt x="387" y="422"/>
                  </a:lnTo>
                  <a:lnTo>
                    <a:pt x="389" y="432"/>
                  </a:lnTo>
                  <a:lnTo>
                    <a:pt x="389" y="441"/>
                  </a:lnTo>
                  <a:lnTo>
                    <a:pt x="383" y="449"/>
                  </a:lnTo>
                  <a:lnTo>
                    <a:pt x="382" y="451"/>
                  </a:lnTo>
                  <a:lnTo>
                    <a:pt x="382" y="467"/>
                  </a:lnTo>
                  <a:lnTo>
                    <a:pt x="387" y="482"/>
                  </a:lnTo>
                  <a:lnTo>
                    <a:pt x="387" y="508"/>
                  </a:lnTo>
                  <a:lnTo>
                    <a:pt x="389" y="519"/>
                  </a:lnTo>
                  <a:lnTo>
                    <a:pt x="393" y="534"/>
                  </a:lnTo>
                  <a:lnTo>
                    <a:pt x="395" y="548"/>
                  </a:lnTo>
                  <a:lnTo>
                    <a:pt x="394" y="551"/>
                  </a:lnTo>
                  <a:lnTo>
                    <a:pt x="389" y="554"/>
                  </a:lnTo>
                  <a:lnTo>
                    <a:pt x="379" y="558"/>
                  </a:lnTo>
                  <a:lnTo>
                    <a:pt x="364" y="573"/>
                  </a:lnTo>
                  <a:lnTo>
                    <a:pt x="361" y="575"/>
                  </a:lnTo>
                  <a:lnTo>
                    <a:pt x="354" y="600"/>
                  </a:lnTo>
                  <a:lnTo>
                    <a:pt x="329" y="628"/>
                  </a:lnTo>
                  <a:lnTo>
                    <a:pt x="323" y="654"/>
                  </a:lnTo>
                  <a:lnTo>
                    <a:pt x="318" y="675"/>
                  </a:lnTo>
                  <a:lnTo>
                    <a:pt x="317" y="682"/>
                  </a:lnTo>
                  <a:lnTo>
                    <a:pt x="311" y="696"/>
                  </a:lnTo>
                  <a:lnTo>
                    <a:pt x="308" y="704"/>
                  </a:lnTo>
                  <a:lnTo>
                    <a:pt x="307" y="729"/>
                  </a:lnTo>
                  <a:lnTo>
                    <a:pt x="308" y="739"/>
                  </a:lnTo>
                  <a:lnTo>
                    <a:pt x="308" y="749"/>
                  </a:lnTo>
                  <a:lnTo>
                    <a:pt x="305" y="762"/>
                  </a:lnTo>
                  <a:lnTo>
                    <a:pt x="300" y="766"/>
                  </a:lnTo>
                  <a:lnTo>
                    <a:pt x="300" y="769"/>
                  </a:lnTo>
                  <a:lnTo>
                    <a:pt x="298" y="776"/>
                  </a:lnTo>
                  <a:lnTo>
                    <a:pt x="292" y="782"/>
                  </a:lnTo>
                  <a:lnTo>
                    <a:pt x="289" y="796"/>
                  </a:lnTo>
                  <a:lnTo>
                    <a:pt x="281" y="811"/>
                  </a:lnTo>
                  <a:lnTo>
                    <a:pt x="280" y="814"/>
                  </a:lnTo>
                  <a:lnTo>
                    <a:pt x="276" y="825"/>
                  </a:lnTo>
                  <a:lnTo>
                    <a:pt x="274" y="841"/>
                  </a:lnTo>
                  <a:lnTo>
                    <a:pt x="274" y="854"/>
                  </a:lnTo>
                  <a:lnTo>
                    <a:pt x="284" y="863"/>
                  </a:lnTo>
                  <a:lnTo>
                    <a:pt x="284" y="892"/>
                  </a:lnTo>
                  <a:lnTo>
                    <a:pt x="296" y="925"/>
                  </a:lnTo>
                  <a:lnTo>
                    <a:pt x="297" y="935"/>
                  </a:lnTo>
                  <a:lnTo>
                    <a:pt x="296" y="947"/>
                  </a:lnTo>
                  <a:lnTo>
                    <a:pt x="303" y="955"/>
                  </a:lnTo>
                  <a:lnTo>
                    <a:pt x="306" y="960"/>
                  </a:lnTo>
                  <a:lnTo>
                    <a:pt x="309" y="979"/>
                  </a:lnTo>
                  <a:lnTo>
                    <a:pt x="311" y="997"/>
                  </a:lnTo>
                  <a:lnTo>
                    <a:pt x="311" y="1013"/>
                  </a:lnTo>
                  <a:lnTo>
                    <a:pt x="298" y="1032"/>
                  </a:lnTo>
                  <a:lnTo>
                    <a:pt x="292" y="1045"/>
                  </a:lnTo>
                  <a:lnTo>
                    <a:pt x="290" y="1052"/>
                  </a:lnTo>
                  <a:lnTo>
                    <a:pt x="286" y="1075"/>
                  </a:lnTo>
                  <a:lnTo>
                    <a:pt x="285" y="1078"/>
                  </a:lnTo>
                  <a:lnTo>
                    <a:pt x="274" y="1088"/>
                  </a:lnTo>
                  <a:lnTo>
                    <a:pt x="275" y="1117"/>
                  </a:lnTo>
                  <a:lnTo>
                    <a:pt x="278" y="1134"/>
                  </a:lnTo>
                  <a:lnTo>
                    <a:pt x="278" y="1142"/>
                  </a:lnTo>
                  <a:lnTo>
                    <a:pt x="275" y="1144"/>
                  </a:lnTo>
                  <a:lnTo>
                    <a:pt x="269" y="1148"/>
                  </a:lnTo>
                  <a:lnTo>
                    <a:pt x="266" y="1151"/>
                  </a:lnTo>
                  <a:lnTo>
                    <a:pt x="265" y="1159"/>
                  </a:lnTo>
                  <a:lnTo>
                    <a:pt x="263" y="1161"/>
                  </a:lnTo>
                  <a:lnTo>
                    <a:pt x="257" y="1161"/>
                  </a:lnTo>
                  <a:lnTo>
                    <a:pt x="253" y="1164"/>
                  </a:lnTo>
                  <a:lnTo>
                    <a:pt x="247" y="1172"/>
                  </a:lnTo>
                  <a:lnTo>
                    <a:pt x="242" y="1186"/>
                  </a:lnTo>
                  <a:lnTo>
                    <a:pt x="238" y="1225"/>
                  </a:lnTo>
                  <a:lnTo>
                    <a:pt x="238" y="1262"/>
                  </a:lnTo>
                  <a:lnTo>
                    <a:pt x="242" y="1290"/>
                  </a:lnTo>
                  <a:lnTo>
                    <a:pt x="247" y="1301"/>
                  </a:lnTo>
                  <a:lnTo>
                    <a:pt x="247" y="1314"/>
                  </a:lnTo>
                  <a:lnTo>
                    <a:pt x="243" y="1323"/>
                  </a:lnTo>
                  <a:lnTo>
                    <a:pt x="235" y="1332"/>
                  </a:lnTo>
                  <a:lnTo>
                    <a:pt x="230" y="1337"/>
                  </a:lnTo>
                  <a:lnTo>
                    <a:pt x="227" y="1343"/>
                  </a:lnTo>
                  <a:lnTo>
                    <a:pt x="225" y="1358"/>
                  </a:lnTo>
                  <a:lnTo>
                    <a:pt x="208" y="1419"/>
                  </a:lnTo>
                  <a:lnTo>
                    <a:pt x="206" y="1424"/>
                  </a:lnTo>
                  <a:lnTo>
                    <a:pt x="208" y="1440"/>
                  </a:lnTo>
                  <a:lnTo>
                    <a:pt x="199" y="1481"/>
                  </a:lnTo>
                  <a:lnTo>
                    <a:pt x="196" y="1510"/>
                  </a:lnTo>
                  <a:lnTo>
                    <a:pt x="200" y="1525"/>
                  </a:lnTo>
                  <a:lnTo>
                    <a:pt x="209" y="1533"/>
                  </a:lnTo>
                  <a:lnTo>
                    <a:pt x="210" y="1537"/>
                  </a:lnTo>
                  <a:lnTo>
                    <a:pt x="210" y="1549"/>
                  </a:lnTo>
                  <a:lnTo>
                    <a:pt x="209" y="1554"/>
                  </a:lnTo>
                  <a:lnTo>
                    <a:pt x="205" y="1563"/>
                  </a:lnTo>
                  <a:lnTo>
                    <a:pt x="195" y="1576"/>
                  </a:lnTo>
                  <a:lnTo>
                    <a:pt x="190" y="1597"/>
                  </a:lnTo>
                  <a:lnTo>
                    <a:pt x="190" y="1633"/>
                  </a:lnTo>
                  <a:lnTo>
                    <a:pt x="193" y="1639"/>
                  </a:lnTo>
                  <a:lnTo>
                    <a:pt x="196" y="1641"/>
                  </a:lnTo>
                  <a:lnTo>
                    <a:pt x="198" y="1646"/>
                  </a:lnTo>
                  <a:lnTo>
                    <a:pt x="196" y="1673"/>
                  </a:lnTo>
                  <a:lnTo>
                    <a:pt x="198" y="1678"/>
                  </a:lnTo>
                  <a:lnTo>
                    <a:pt x="203" y="1688"/>
                  </a:lnTo>
                  <a:lnTo>
                    <a:pt x="205" y="1703"/>
                  </a:lnTo>
                  <a:lnTo>
                    <a:pt x="201" y="1732"/>
                  </a:lnTo>
                  <a:lnTo>
                    <a:pt x="201" y="1739"/>
                  </a:lnTo>
                  <a:lnTo>
                    <a:pt x="209" y="1739"/>
                  </a:lnTo>
                  <a:lnTo>
                    <a:pt x="223" y="1742"/>
                  </a:lnTo>
                  <a:lnTo>
                    <a:pt x="231" y="1751"/>
                  </a:lnTo>
                  <a:lnTo>
                    <a:pt x="232" y="1759"/>
                  </a:lnTo>
                  <a:lnTo>
                    <a:pt x="230" y="1768"/>
                  </a:lnTo>
                  <a:lnTo>
                    <a:pt x="216" y="1769"/>
                  </a:lnTo>
                  <a:lnTo>
                    <a:pt x="200" y="1767"/>
                  </a:lnTo>
                  <a:lnTo>
                    <a:pt x="196" y="1769"/>
                  </a:lnTo>
                  <a:lnTo>
                    <a:pt x="200" y="1779"/>
                  </a:lnTo>
                  <a:lnTo>
                    <a:pt x="214" y="1785"/>
                  </a:lnTo>
                  <a:lnTo>
                    <a:pt x="223" y="1797"/>
                  </a:lnTo>
                  <a:lnTo>
                    <a:pt x="223" y="1807"/>
                  </a:lnTo>
                  <a:lnTo>
                    <a:pt x="219" y="1812"/>
                  </a:lnTo>
                  <a:lnTo>
                    <a:pt x="215" y="1817"/>
                  </a:lnTo>
                  <a:lnTo>
                    <a:pt x="214" y="1827"/>
                  </a:lnTo>
                  <a:lnTo>
                    <a:pt x="214" y="1853"/>
                  </a:lnTo>
                  <a:lnTo>
                    <a:pt x="212" y="1858"/>
                  </a:lnTo>
                  <a:lnTo>
                    <a:pt x="212" y="1871"/>
                  </a:lnTo>
                  <a:lnTo>
                    <a:pt x="214" y="1879"/>
                  </a:lnTo>
                  <a:lnTo>
                    <a:pt x="212" y="1915"/>
                  </a:lnTo>
                  <a:lnTo>
                    <a:pt x="206" y="1930"/>
                  </a:lnTo>
                  <a:lnTo>
                    <a:pt x="200" y="1945"/>
                  </a:lnTo>
                  <a:lnTo>
                    <a:pt x="199" y="1955"/>
                  </a:lnTo>
                  <a:lnTo>
                    <a:pt x="189" y="1973"/>
                  </a:lnTo>
                  <a:lnTo>
                    <a:pt x="176" y="1992"/>
                  </a:lnTo>
                  <a:lnTo>
                    <a:pt x="172" y="1998"/>
                  </a:lnTo>
                  <a:lnTo>
                    <a:pt x="171" y="2004"/>
                  </a:lnTo>
                  <a:lnTo>
                    <a:pt x="169" y="2019"/>
                  </a:lnTo>
                  <a:lnTo>
                    <a:pt x="171" y="2019"/>
                  </a:lnTo>
                  <a:lnTo>
                    <a:pt x="171" y="2027"/>
                  </a:lnTo>
                  <a:lnTo>
                    <a:pt x="173" y="2033"/>
                  </a:lnTo>
                  <a:lnTo>
                    <a:pt x="176" y="2044"/>
                  </a:lnTo>
                  <a:lnTo>
                    <a:pt x="176" y="2053"/>
                  </a:lnTo>
                  <a:lnTo>
                    <a:pt x="172" y="2055"/>
                  </a:lnTo>
                  <a:lnTo>
                    <a:pt x="171" y="2059"/>
                  </a:lnTo>
                  <a:lnTo>
                    <a:pt x="168" y="2080"/>
                  </a:lnTo>
                  <a:lnTo>
                    <a:pt x="165" y="2093"/>
                  </a:lnTo>
                  <a:lnTo>
                    <a:pt x="162" y="2098"/>
                  </a:lnTo>
                  <a:lnTo>
                    <a:pt x="151" y="2112"/>
                  </a:lnTo>
                  <a:lnTo>
                    <a:pt x="137" y="2139"/>
                  </a:lnTo>
                  <a:lnTo>
                    <a:pt x="133" y="2143"/>
                  </a:lnTo>
                  <a:lnTo>
                    <a:pt x="128" y="2154"/>
                  </a:lnTo>
                  <a:lnTo>
                    <a:pt x="120" y="2186"/>
                  </a:lnTo>
                  <a:lnTo>
                    <a:pt x="120" y="2198"/>
                  </a:lnTo>
                  <a:lnTo>
                    <a:pt x="119" y="2208"/>
                  </a:lnTo>
                  <a:lnTo>
                    <a:pt x="119" y="2238"/>
                  </a:lnTo>
                  <a:lnTo>
                    <a:pt x="120" y="2241"/>
                  </a:lnTo>
                  <a:lnTo>
                    <a:pt x="123" y="2256"/>
                  </a:lnTo>
                  <a:lnTo>
                    <a:pt x="125" y="2263"/>
                  </a:lnTo>
                  <a:lnTo>
                    <a:pt x="129" y="2264"/>
                  </a:lnTo>
                  <a:lnTo>
                    <a:pt x="133" y="2261"/>
                  </a:lnTo>
                  <a:lnTo>
                    <a:pt x="136" y="2253"/>
                  </a:lnTo>
                  <a:lnTo>
                    <a:pt x="144" y="2248"/>
                  </a:lnTo>
                  <a:lnTo>
                    <a:pt x="163" y="2252"/>
                  </a:lnTo>
                  <a:lnTo>
                    <a:pt x="168" y="2246"/>
                  </a:lnTo>
                  <a:lnTo>
                    <a:pt x="169" y="2246"/>
                  </a:lnTo>
                  <a:lnTo>
                    <a:pt x="173" y="2247"/>
                  </a:lnTo>
                  <a:lnTo>
                    <a:pt x="176" y="2249"/>
                  </a:lnTo>
                  <a:lnTo>
                    <a:pt x="178" y="2268"/>
                  </a:lnTo>
                  <a:lnTo>
                    <a:pt x="179" y="2283"/>
                  </a:lnTo>
                  <a:lnTo>
                    <a:pt x="178" y="2340"/>
                  </a:lnTo>
                  <a:lnTo>
                    <a:pt x="179" y="2345"/>
                  </a:lnTo>
                  <a:lnTo>
                    <a:pt x="185" y="2359"/>
                  </a:lnTo>
                  <a:lnTo>
                    <a:pt x="190" y="2364"/>
                  </a:lnTo>
                  <a:lnTo>
                    <a:pt x="204" y="2370"/>
                  </a:lnTo>
                  <a:lnTo>
                    <a:pt x="259" y="2370"/>
                  </a:lnTo>
                  <a:lnTo>
                    <a:pt x="264" y="2371"/>
                  </a:lnTo>
                  <a:lnTo>
                    <a:pt x="269" y="2371"/>
                  </a:lnTo>
                  <a:lnTo>
                    <a:pt x="289" y="2371"/>
                  </a:lnTo>
                  <a:lnTo>
                    <a:pt x="306" y="2367"/>
                  </a:lnTo>
                  <a:lnTo>
                    <a:pt x="317" y="2369"/>
                  </a:lnTo>
                  <a:lnTo>
                    <a:pt x="343" y="2377"/>
                  </a:lnTo>
                  <a:lnTo>
                    <a:pt x="375" y="2383"/>
                  </a:lnTo>
                  <a:lnTo>
                    <a:pt x="389" y="2391"/>
                  </a:lnTo>
                  <a:lnTo>
                    <a:pt x="394" y="2392"/>
                  </a:lnTo>
                  <a:lnTo>
                    <a:pt x="394" y="2396"/>
                  </a:lnTo>
                  <a:lnTo>
                    <a:pt x="391" y="2397"/>
                  </a:lnTo>
                  <a:lnTo>
                    <a:pt x="379" y="2393"/>
                  </a:lnTo>
                  <a:lnTo>
                    <a:pt x="368" y="2393"/>
                  </a:lnTo>
                  <a:lnTo>
                    <a:pt x="355" y="2386"/>
                  </a:lnTo>
                  <a:lnTo>
                    <a:pt x="348" y="2385"/>
                  </a:lnTo>
                  <a:lnTo>
                    <a:pt x="333" y="2392"/>
                  </a:lnTo>
                  <a:lnTo>
                    <a:pt x="330" y="2399"/>
                  </a:lnTo>
                  <a:lnTo>
                    <a:pt x="327" y="2405"/>
                  </a:lnTo>
                  <a:lnTo>
                    <a:pt x="311" y="2409"/>
                  </a:lnTo>
                  <a:lnTo>
                    <a:pt x="294" y="2419"/>
                  </a:lnTo>
                  <a:lnTo>
                    <a:pt x="290" y="2424"/>
                  </a:lnTo>
                  <a:lnTo>
                    <a:pt x="281" y="2426"/>
                  </a:lnTo>
                  <a:lnTo>
                    <a:pt x="275" y="2425"/>
                  </a:lnTo>
                  <a:lnTo>
                    <a:pt x="268" y="2429"/>
                  </a:lnTo>
                  <a:lnTo>
                    <a:pt x="259" y="2431"/>
                  </a:lnTo>
                  <a:lnTo>
                    <a:pt x="259" y="2455"/>
                  </a:lnTo>
                  <a:lnTo>
                    <a:pt x="253" y="2479"/>
                  </a:lnTo>
                  <a:lnTo>
                    <a:pt x="251" y="2512"/>
                  </a:lnTo>
                  <a:lnTo>
                    <a:pt x="249" y="2521"/>
                  </a:lnTo>
                  <a:lnTo>
                    <a:pt x="246" y="2527"/>
                  </a:lnTo>
                  <a:lnTo>
                    <a:pt x="243" y="2531"/>
                  </a:lnTo>
                  <a:lnTo>
                    <a:pt x="237" y="2531"/>
                  </a:lnTo>
                  <a:lnTo>
                    <a:pt x="222" y="2526"/>
                  </a:lnTo>
                  <a:lnTo>
                    <a:pt x="214" y="2525"/>
                  </a:lnTo>
                  <a:lnTo>
                    <a:pt x="194" y="2515"/>
                  </a:lnTo>
                  <a:lnTo>
                    <a:pt x="183" y="2505"/>
                  </a:lnTo>
                  <a:lnTo>
                    <a:pt x="178" y="2495"/>
                  </a:lnTo>
                  <a:lnTo>
                    <a:pt x="179" y="2485"/>
                  </a:lnTo>
                  <a:lnTo>
                    <a:pt x="188" y="2480"/>
                  </a:lnTo>
                  <a:lnTo>
                    <a:pt x="190" y="2488"/>
                  </a:lnTo>
                  <a:lnTo>
                    <a:pt x="189" y="2494"/>
                  </a:lnTo>
                  <a:lnTo>
                    <a:pt x="198" y="2490"/>
                  </a:lnTo>
                  <a:lnTo>
                    <a:pt x="201" y="2483"/>
                  </a:lnTo>
                  <a:lnTo>
                    <a:pt x="208" y="2477"/>
                  </a:lnTo>
                  <a:lnTo>
                    <a:pt x="220" y="2475"/>
                  </a:lnTo>
                  <a:lnTo>
                    <a:pt x="231" y="2468"/>
                  </a:lnTo>
                  <a:lnTo>
                    <a:pt x="238" y="2461"/>
                  </a:lnTo>
                  <a:lnTo>
                    <a:pt x="243" y="2450"/>
                  </a:lnTo>
                  <a:lnTo>
                    <a:pt x="244" y="2442"/>
                  </a:lnTo>
                  <a:lnTo>
                    <a:pt x="233" y="2436"/>
                  </a:lnTo>
                  <a:lnTo>
                    <a:pt x="227" y="2428"/>
                  </a:lnTo>
                  <a:lnTo>
                    <a:pt x="222" y="2417"/>
                  </a:lnTo>
                  <a:lnTo>
                    <a:pt x="211" y="2414"/>
                  </a:lnTo>
                  <a:lnTo>
                    <a:pt x="189" y="2413"/>
                  </a:lnTo>
                  <a:lnTo>
                    <a:pt x="176" y="2418"/>
                  </a:lnTo>
                  <a:lnTo>
                    <a:pt x="171" y="2424"/>
                  </a:lnTo>
                  <a:lnTo>
                    <a:pt x="171" y="2417"/>
                  </a:lnTo>
                  <a:lnTo>
                    <a:pt x="168" y="2412"/>
                  </a:lnTo>
                  <a:lnTo>
                    <a:pt x="153" y="2414"/>
                  </a:lnTo>
                  <a:lnTo>
                    <a:pt x="153" y="2409"/>
                  </a:lnTo>
                  <a:lnTo>
                    <a:pt x="156" y="2404"/>
                  </a:lnTo>
                  <a:lnTo>
                    <a:pt x="168" y="2398"/>
                  </a:lnTo>
                  <a:lnTo>
                    <a:pt x="171" y="2388"/>
                  </a:lnTo>
                  <a:lnTo>
                    <a:pt x="171" y="2376"/>
                  </a:lnTo>
                  <a:lnTo>
                    <a:pt x="160" y="2364"/>
                  </a:lnTo>
                  <a:lnTo>
                    <a:pt x="168" y="2360"/>
                  </a:lnTo>
                  <a:lnTo>
                    <a:pt x="169" y="2354"/>
                  </a:lnTo>
                  <a:lnTo>
                    <a:pt x="168" y="2345"/>
                  </a:lnTo>
                  <a:lnTo>
                    <a:pt x="160" y="2335"/>
                  </a:lnTo>
                  <a:lnTo>
                    <a:pt x="145" y="2322"/>
                  </a:lnTo>
                  <a:lnTo>
                    <a:pt x="134" y="2316"/>
                  </a:lnTo>
                  <a:lnTo>
                    <a:pt x="129" y="2316"/>
                  </a:lnTo>
                  <a:lnTo>
                    <a:pt x="160" y="2338"/>
                  </a:lnTo>
                  <a:lnTo>
                    <a:pt x="160" y="2345"/>
                  </a:lnTo>
                  <a:lnTo>
                    <a:pt x="153" y="2348"/>
                  </a:lnTo>
                  <a:lnTo>
                    <a:pt x="146" y="2344"/>
                  </a:lnTo>
                  <a:lnTo>
                    <a:pt x="137" y="2335"/>
                  </a:lnTo>
                  <a:lnTo>
                    <a:pt x="135" y="2338"/>
                  </a:lnTo>
                  <a:lnTo>
                    <a:pt x="141" y="2351"/>
                  </a:lnTo>
                  <a:lnTo>
                    <a:pt x="137" y="2361"/>
                  </a:lnTo>
                  <a:lnTo>
                    <a:pt x="133" y="2365"/>
                  </a:lnTo>
                  <a:lnTo>
                    <a:pt x="130" y="2360"/>
                  </a:lnTo>
                  <a:lnTo>
                    <a:pt x="126" y="2353"/>
                  </a:lnTo>
                  <a:lnTo>
                    <a:pt x="125" y="2343"/>
                  </a:lnTo>
                  <a:lnTo>
                    <a:pt x="119" y="2329"/>
                  </a:lnTo>
                  <a:lnTo>
                    <a:pt x="125" y="2344"/>
                  </a:lnTo>
                  <a:lnTo>
                    <a:pt x="126" y="2359"/>
                  </a:lnTo>
                  <a:lnTo>
                    <a:pt x="125" y="2371"/>
                  </a:lnTo>
                  <a:lnTo>
                    <a:pt x="119" y="2370"/>
                  </a:lnTo>
                  <a:lnTo>
                    <a:pt x="114" y="2367"/>
                  </a:lnTo>
                  <a:lnTo>
                    <a:pt x="110" y="2355"/>
                  </a:lnTo>
                  <a:lnTo>
                    <a:pt x="113" y="2332"/>
                  </a:lnTo>
                  <a:lnTo>
                    <a:pt x="106" y="2312"/>
                  </a:lnTo>
                  <a:lnTo>
                    <a:pt x="81" y="2285"/>
                  </a:lnTo>
                  <a:lnTo>
                    <a:pt x="79" y="2274"/>
                  </a:lnTo>
                  <a:lnTo>
                    <a:pt x="81" y="2267"/>
                  </a:lnTo>
                  <a:lnTo>
                    <a:pt x="92" y="2267"/>
                  </a:lnTo>
                  <a:lnTo>
                    <a:pt x="102" y="2263"/>
                  </a:lnTo>
                  <a:lnTo>
                    <a:pt x="101" y="2252"/>
                  </a:lnTo>
                  <a:lnTo>
                    <a:pt x="97" y="2249"/>
                  </a:lnTo>
                  <a:lnTo>
                    <a:pt x="94" y="2256"/>
                  </a:lnTo>
                  <a:lnTo>
                    <a:pt x="90" y="2256"/>
                  </a:lnTo>
                  <a:lnTo>
                    <a:pt x="83" y="2251"/>
                  </a:lnTo>
                  <a:lnTo>
                    <a:pt x="79" y="2240"/>
                  </a:lnTo>
                  <a:lnTo>
                    <a:pt x="82" y="2234"/>
                  </a:lnTo>
                  <a:lnTo>
                    <a:pt x="93" y="2237"/>
                  </a:lnTo>
                  <a:lnTo>
                    <a:pt x="92" y="2234"/>
                  </a:lnTo>
                  <a:lnTo>
                    <a:pt x="86" y="2227"/>
                  </a:lnTo>
                  <a:lnTo>
                    <a:pt x="74" y="2225"/>
                  </a:lnTo>
                  <a:lnTo>
                    <a:pt x="66" y="2221"/>
                  </a:lnTo>
                  <a:lnTo>
                    <a:pt x="60" y="2214"/>
                  </a:lnTo>
                  <a:lnTo>
                    <a:pt x="55" y="2204"/>
                  </a:lnTo>
                  <a:lnTo>
                    <a:pt x="69" y="2189"/>
                  </a:lnTo>
                  <a:lnTo>
                    <a:pt x="70" y="2173"/>
                  </a:lnTo>
                  <a:lnTo>
                    <a:pt x="72" y="2170"/>
                  </a:lnTo>
                  <a:lnTo>
                    <a:pt x="72" y="2164"/>
                  </a:lnTo>
                  <a:lnTo>
                    <a:pt x="87" y="2154"/>
                  </a:lnTo>
                  <a:lnTo>
                    <a:pt x="93" y="2156"/>
                  </a:lnTo>
                  <a:lnTo>
                    <a:pt x="97" y="2156"/>
                  </a:lnTo>
                  <a:lnTo>
                    <a:pt x="97" y="2154"/>
                  </a:lnTo>
                  <a:lnTo>
                    <a:pt x="92" y="2150"/>
                  </a:lnTo>
                  <a:lnTo>
                    <a:pt x="90" y="2144"/>
                  </a:lnTo>
                  <a:lnTo>
                    <a:pt x="97" y="2116"/>
                  </a:lnTo>
                  <a:lnTo>
                    <a:pt x="93" y="2117"/>
                  </a:lnTo>
                  <a:lnTo>
                    <a:pt x="85" y="2125"/>
                  </a:lnTo>
                  <a:lnTo>
                    <a:pt x="82" y="2134"/>
                  </a:lnTo>
                  <a:lnTo>
                    <a:pt x="77" y="2144"/>
                  </a:lnTo>
                  <a:lnTo>
                    <a:pt x="72" y="2141"/>
                  </a:lnTo>
                  <a:lnTo>
                    <a:pt x="70" y="2134"/>
                  </a:lnTo>
                  <a:lnTo>
                    <a:pt x="69" y="2119"/>
                  </a:lnTo>
                  <a:lnTo>
                    <a:pt x="69" y="2089"/>
                  </a:lnTo>
                  <a:lnTo>
                    <a:pt x="72" y="2082"/>
                  </a:lnTo>
                  <a:lnTo>
                    <a:pt x="77" y="2084"/>
                  </a:lnTo>
                  <a:lnTo>
                    <a:pt x="70" y="2076"/>
                  </a:lnTo>
                  <a:lnTo>
                    <a:pt x="72" y="2065"/>
                  </a:lnTo>
                  <a:lnTo>
                    <a:pt x="88" y="2064"/>
                  </a:lnTo>
                  <a:lnTo>
                    <a:pt x="98" y="2073"/>
                  </a:lnTo>
                  <a:lnTo>
                    <a:pt x="96" y="2064"/>
                  </a:lnTo>
                  <a:lnTo>
                    <a:pt x="93" y="2052"/>
                  </a:lnTo>
                  <a:lnTo>
                    <a:pt x="90" y="2057"/>
                  </a:lnTo>
                  <a:lnTo>
                    <a:pt x="69" y="2062"/>
                  </a:lnTo>
                  <a:lnTo>
                    <a:pt x="65" y="2058"/>
                  </a:lnTo>
                  <a:lnTo>
                    <a:pt x="63" y="2048"/>
                  </a:lnTo>
                  <a:lnTo>
                    <a:pt x="59" y="2042"/>
                  </a:lnTo>
                  <a:lnTo>
                    <a:pt x="59" y="2021"/>
                  </a:lnTo>
                  <a:lnTo>
                    <a:pt x="66" y="2022"/>
                  </a:lnTo>
                  <a:lnTo>
                    <a:pt x="72" y="2032"/>
                  </a:lnTo>
                  <a:lnTo>
                    <a:pt x="76" y="2042"/>
                  </a:lnTo>
                  <a:lnTo>
                    <a:pt x="75" y="2027"/>
                  </a:lnTo>
                  <a:lnTo>
                    <a:pt x="79" y="2025"/>
                  </a:lnTo>
                  <a:lnTo>
                    <a:pt x="99" y="2028"/>
                  </a:lnTo>
                  <a:lnTo>
                    <a:pt x="115" y="2041"/>
                  </a:lnTo>
                  <a:lnTo>
                    <a:pt x="122" y="2041"/>
                  </a:lnTo>
                  <a:lnTo>
                    <a:pt x="109" y="2032"/>
                  </a:lnTo>
                  <a:lnTo>
                    <a:pt x="102" y="2019"/>
                  </a:lnTo>
                  <a:lnTo>
                    <a:pt x="99" y="2005"/>
                  </a:lnTo>
                  <a:lnTo>
                    <a:pt x="97" y="1999"/>
                  </a:lnTo>
                  <a:lnTo>
                    <a:pt x="94" y="2006"/>
                  </a:lnTo>
                  <a:lnTo>
                    <a:pt x="81" y="2005"/>
                  </a:lnTo>
                  <a:lnTo>
                    <a:pt x="76" y="2000"/>
                  </a:lnTo>
                  <a:lnTo>
                    <a:pt x="77" y="1995"/>
                  </a:lnTo>
                  <a:lnTo>
                    <a:pt x="85" y="1989"/>
                  </a:lnTo>
                  <a:lnTo>
                    <a:pt x="76" y="1987"/>
                  </a:lnTo>
                  <a:lnTo>
                    <a:pt x="63" y="1979"/>
                  </a:lnTo>
                  <a:lnTo>
                    <a:pt x="60" y="1976"/>
                  </a:lnTo>
                  <a:lnTo>
                    <a:pt x="65" y="1966"/>
                  </a:lnTo>
                  <a:lnTo>
                    <a:pt x="76" y="1961"/>
                  </a:lnTo>
                  <a:lnTo>
                    <a:pt x="85" y="1958"/>
                  </a:lnTo>
                  <a:lnTo>
                    <a:pt x="77" y="1951"/>
                  </a:lnTo>
                  <a:lnTo>
                    <a:pt x="87" y="1941"/>
                  </a:lnTo>
                  <a:lnTo>
                    <a:pt x="83" y="1939"/>
                  </a:lnTo>
                  <a:lnTo>
                    <a:pt x="81" y="1931"/>
                  </a:lnTo>
                  <a:lnTo>
                    <a:pt x="74" y="1925"/>
                  </a:lnTo>
                  <a:lnTo>
                    <a:pt x="66" y="1920"/>
                  </a:lnTo>
                  <a:lnTo>
                    <a:pt x="59" y="1920"/>
                  </a:lnTo>
                  <a:lnTo>
                    <a:pt x="54" y="1926"/>
                  </a:lnTo>
                  <a:lnTo>
                    <a:pt x="48" y="1929"/>
                  </a:lnTo>
                  <a:lnTo>
                    <a:pt x="33" y="1922"/>
                  </a:lnTo>
                  <a:lnTo>
                    <a:pt x="28" y="1914"/>
                  </a:lnTo>
                  <a:lnTo>
                    <a:pt x="22" y="1909"/>
                  </a:lnTo>
                  <a:lnTo>
                    <a:pt x="13" y="1914"/>
                  </a:lnTo>
                  <a:lnTo>
                    <a:pt x="7" y="1919"/>
                  </a:lnTo>
                  <a:lnTo>
                    <a:pt x="12" y="1923"/>
                  </a:lnTo>
                  <a:lnTo>
                    <a:pt x="15" y="1930"/>
                  </a:lnTo>
                  <a:lnTo>
                    <a:pt x="12" y="1939"/>
                  </a:lnTo>
                  <a:lnTo>
                    <a:pt x="1" y="1937"/>
                  </a:lnTo>
                  <a:lnTo>
                    <a:pt x="0" y="1929"/>
                  </a:lnTo>
                  <a:lnTo>
                    <a:pt x="4" y="1908"/>
                  </a:lnTo>
                  <a:lnTo>
                    <a:pt x="12" y="1903"/>
                  </a:lnTo>
                  <a:lnTo>
                    <a:pt x="20" y="1896"/>
                  </a:lnTo>
                  <a:lnTo>
                    <a:pt x="27" y="1885"/>
                  </a:lnTo>
                  <a:lnTo>
                    <a:pt x="36" y="1883"/>
                  </a:lnTo>
                  <a:lnTo>
                    <a:pt x="44" y="1879"/>
                  </a:lnTo>
                  <a:lnTo>
                    <a:pt x="44" y="1871"/>
                  </a:lnTo>
                  <a:lnTo>
                    <a:pt x="42" y="1870"/>
                  </a:lnTo>
                  <a:lnTo>
                    <a:pt x="36" y="1871"/>
                  </a:lnTo>
                  <a:lnTo>
                    <a:pt x="32" y="1869"/>
                  </a:lnTo>
                  <a:lnTo>
                    <a:pt x="29" y="1865"/>
                  </a:lnTo>
                  <a:lnTo>
                    <a:pt x="29" y="1856"/>
                  </a:lnTo>
                  <a:lnTo>
                    <a:pt x="47" y="1853"/>
                  </a:lnTo>
                  <a:lnTo>
                    <a:pt x="55" y="1855"/>
                  </a:lnTo>
                  <a:lnTo>
                    <a:pt x="59" y="1859"/>
                  </a:lnTo>
                  <a:lnTo>
                    <a:pt x="66" y="1853"/>
                  </a:lnTo>
                  <a:lnTo>
                    <a:pt x="72" y="1856"/>
                  </a:lnTo>
                  <a:lnTo>
                    <a:pt x="79" y="1860"/>
                  </a:lnTo>
                  <a:lnTo>
                    <a:pt x="76" y="1867"/>
                  </a:lnTo>
                  <a:lnTo>
                    <a:pt x="77" y="1874"/>
                  </a:lnTo>
                  <a:lnTo>
                    <a:pt x="82" y="1869"/>
                  </a:lnTo>
                  <a:lnTo>
                    <a:pt x="82" y="1876"/>
                  </a:lnTo>
                  <a:lnTo>
                    <a:pt x="76" y="1883"/>
                  </a:lnTo>
                  <a:lnTo>
                    <a:pt x="74" y="1890"/>
                  </a:lnTo>
                  <a:lnTo>
                    <a:pt x="79" y="1897"/>
                  </a:lnTo>
                  <a:lnTo>
                    <a:pt x="86" y="1898"/>
                  </a:lnTo>
                  <a:lnTo>
                    <a:pt x="91" y="1888"/>
                  </a:lnTo>
                  <a:lnTo>
                    <a:pt x="96" y="1882"/>
                  </a:lnTo>
                  <a:lnTo>
                    <a:pt x="97" y="1888"/>
                  </a:lnTo>
                  <a:lnTo>
                    <a:pt x="94" y="1899"/>
                  </a:lnTo>
                  <a:lnTo>
                    <a:pt x="94" y="1906"/>
                  </a:lnTo>
                  <a:lnTo>
                    <a:pt x="99" y="1903"/>
                  </a:lnTo>
                  <a:lnTo>
                    <a:pt x="101" y="1896"/>
                  </a:lnTo>
                  <a:lnTo>
                    <a:pt x="104" y="1892"/>
                  </a:lnTo>
                  <a:lnTo>
                    <a:pt x="112" y="1886"/>
                  </a:lnTo>
                  <a:lnTo>
                    <a:pt x="118" y="1882"/>
                  </a:lnTo>
                  <a:lnTo>
                    <a:pt x="118" y="1879"/>
                  </a:lnTo>
                  <a:lnTo>
                    <a:pt x="120" y="1870"/>
                  </a:lnTo>
                  <a:lnTo>
                    <a:pt x="125" y="1859"/>
                  </a:lnTo>
                  <a:lnTo>
                    <a:pt x="125" y="1852"/>
                  </a:lnTo>
                  <a:lnTo>
                    <a:pt x="120" y="1855"/>
                  </a:lnTo>
                  <a:lnTo>
                    <a:pt x="117" y="1860"/>
                  </a:lnTo>
                  <a:lnTo>
                    <a:pt x="115" y="1866"/>
                  </a:lnTo>
                  <a:lnTo>
                    <a:pt x="108" y="1880"/>
                  </a:lnTo>
                  <a:lnTo>
                    <a:pt x="110" y="1855"/>
                  </a:lnTo>
                  <a:lnTo>
                    <a:pt x="113" y="1850"/>
                  </a:lnTo>
                  <a:lnTo>
                    <a:pt x="114" y="1849"/>
                  </a:lnTo>
                  <a:lnTo>
                    <a:pt x="128" y="1847"/>
                  </a:lnTo>
                  <a:lnTo>
                    <a:pt x="119" y="1844"/>
                  </a:lnTo>
                  <a:lnTo>
                    <a:pt x="119" y="1839"/>
                  </a:lnTo>
                  <a:lnTo>
                    <a:pt x="124" y="1834"/>
                  </a:lnTo>
                  <a:lnTo>
                    <a:pt x="131" y="1831"/>
                  </a:lnTo>
                  <a:lnTo>
                    <a:pt x="131" y="1827"/>
                  </a:lnTo>
                  <a:lnTo>
                    <a:pt x="124" y="1828"/>
                  </a:lnTo>
                  <a:lnTo>
                    <a:pt x="112" y="1833"/>
                  </a:lnTo>
                  <a:lnTo>
                    <a:pt x="113" y="1823"/>
                  </a:lnTo>
                  <a:lnTo>
                    <a:pt x="117" y="1818"/>
                  </a:lnTo>
                  <a:lnTo>
                    <a:pt x="122" y="1813"/>
                  </a:lnTo>
                  <a:lnTo>
                    <a:pt x="126" y="1812"/>
                  </a:lnTo>
                  <a:lnTo>
                    <a:pt x="134" y="1818"/>
                  </a:lnTo>
                  <a:lnTo>
                    <a:pt x="140" y="1821"/>
                  </a:lnTo>
                  <a:lnTo>
                    <a:pt x="144" y="1824"/>
                  </a:lnTo>
                  <a:lnTo>
                    <a:pt x="150" y="1823"/>
                  </a:lnTo>
                  <a:lnTo>
                    <a:pt x="150" y="1816"/>
                  </a:lnTo>
                  <a:lnTo>
                    <a:pt x="142" y="1816"/>
                  </a:lnTo>
                  <a:lnTo>
                    <a:pt x="129" y="1807"/>
                  </a:lnTo>
                  <a:lnTo>
                    <a:pt x="120" y="1806"/>
                  </a:lnTo>
                  <a:lnTo>
                    <a:pt x="122" y="1795"/>
                  </a:lnTo>
                  <a:lnTo>
                    <a:pt x="122" y="1789"/>
                  </a:lnTo>
                  <a:lnTo>
                    <a:pt x="126" y="1786"/>
                  </a:lnTo>
                  <a:lnTo>
                    <a:pt x="136" y="1786"/>
                  </a:lnTo>
                  <a:lnTo>
                    <a:pt x="145" y="1784"/>
                  </a:lnTo>
                  <a:lnTo>
                    <a:pt x="156" y="1773"/>
                  </a:lnTo>
                  <a:lnTo>
                    <a:pt x="157" y="1767"/>
                  </a:lnTo>
                  <a:lnTo>
                    <a:pt x="157" y="1750"/>
                  </a:lnTo>
                  <a:lnTo>
                    <a:pt x="153" y="1742"/>
                  </a:lnTo>
                  <a:lnTo>
                    <a:pt x="149" y="1740"/>
                  </a:lnTo>
                  <a:lnTo>
                    <a:pt x="136" y="1729"/>
                  </a:lnTo>
                  <a:lnTo>
                    <a:pt x="130" y="1726"/>
                  </a:lnTo>
                  <a:lnTo>
                    <a:pt x="126" y="1723"/>
                  </a:lnTo>
                  <a:lnTo>
                    <a:pt x="126" y="1720"/>
                  </a:lnTo>
                  <a:lnTo>
                    <a:pt x="128" y="1720"/>
                  </a:lnTo>
                  <a:lnTo>
                    <a:pt x="129" y="1718"/>
                  </a:lnTo>
                  <a:lnTo>
                    <a:pt x="135" y="1711"/>
                  </a:lnTo>
                  <a:lnTo>
                    <a:pt x="137" y="1704"/>
                  </a:lnTo>
                  <a:lnTo>
                    <a:pt x="141" y="1697"/>
                  </a:lnTo>
                  <a:lnTo>
                    <a:pt x="146" y="1691"/>
                  </a:lnTo>
                  <a:lnTo>
                    <a:pt x="144" y="1686"/>
                  </a:lnTo>
                  <a:lnTo>
                    <a:pt x="146" y="1680"/>
                  </a:lnTo>
                  <a:lnTo>
                    <a:pt x="140" y="1675"/>
                  </a:lnTo>
                  <a:lnTo>
                    <a:pt x="139" y="1667"/>
                  </a:lnTo>
                  <a:lnTo>
                    <a:pt x="140" y="1661"/>
                  </a:lnTo>
                  <a:lnTo>
                    <a:pt x="142" y="1656"/>
                  </a:lnTo>
                  <a:lnTo>
                    <a:pt x="149" y="1651"/>
                  </a:lnTo>
                  <a:lnTo>
                    <a:pt x="153" y="1633"/>
                  </a:lnTo>
                  <a:lnTo>
                    <a:pt x="151" y="1612"/>
                  </a:lnTo>
                  <a:lnTo>
                    <a:pt x="158" y="1601"/>
                  </a:lnTo>
                  <a:lnTo>
                    <a:pt x="166" y="1603"/>
                  </a:lnTo>
                  <a:lnTo>
                    <a:pt x="161" y="1597"/>
                  </a:lnTo>
                  <a:lnTo>
                    <a:pt x="155" y="1587"/>
                  </a:lnTo>
                  <a:lnTo>
                    <a:pt x="160" y="1578"/>
                  </a:lnTo>
                  <a:lnTo>
                    <a:pt x="167" y="1580"/>
                  </a:lnTo>
                  <a:lnTo>
                    <a:pt x="172" y="1594"/>
                  </a:lnTo>
                  <a:lnTo>
                    <a:pt x="172" y="1583"/>
                  </a:lnTo>
                  <a:lnTo>
                    <a:pt x="171" y="1562"/>
                  </a:lnTo>
                  <a:lnTo>
                    <a:pt x="162" y="1562"/>
                  </a:lnTo>
                  <a:lnTo>
                    <a:pt x="153" y="1558"/>
                  </a:lnTo>
                  <a:lnTo>
                    <a:pt x="156" y="1548"/>
                  </a:lnTo>
                  <a:lnTo>
                    <a:pt x="166" y="1541"/>
                  </a:lnTo>
                  <a:lnTo>
                    <a:pt x="172" y="1540"/>
                  </a:lnTo>
                  <a:lnTo>
                    <a:pt x="178" y="1533"/>
                  </a:lnTo>
                  <a:lnTo>
                    <a:pt x="178" y="1532"/>
                  </a:lnTo>
                  <a:lnTo>
                    <a:pt x="169" y="1536"/>
                  </a:lnTo>
                  <a:lnTo>
                    <a:pt x="163" y="1536"/>
                  </a:lnTo>
                  <a:lnTo>
                    <a:pt x="157" y="1533"/>
                  </a:lnTo>
                  <a:lnTo>
                    <a:pt x="151" y="1525"/>
                  </a:lnTo>
                  <a:lnTo>
                    <a:pt x="141" y="1525"/>
                  </a:lnTo>
                  <a:lnTo>
                    <a:pt x="135" y="1528"/>
                  </a:lnTo>
                  <a:lnTo>
                    <a:pt x="134" y="1535"/>
                  </a:lnTo>
                  <a:lnTo>
                    <a:pt x="130" y="1540"/>
                  </a:lnTo>
                  <a:lnTo>
                    <a:pt x="117" y="1543"/>
                  </a:lnTo>
                  <a:lnTo>
                    <a:pt x="103" y="1537"/>
                  </a:lnTo>
                  <a:lnTo>
                    <a:pt x="104" y="1531"/>
                  </a:lnTo>
                  <a:lnTo>
                    <a:pt x="101" y="1525"/>
                  </a:lnTo>
                  <a:lnTo>
                    <a:pt x="97" y="1524"/>
                  </a:lnTo>
                  <a:lnTo>
                    <a:pt x="93" y="1516"/>
                  </a:lnTo>
                  <a:lnTo>
                    <a:pt x="92" y="1504"/>
                  </a:lnTo>
                  <a:lnTo>
                    <a:pt x="93" y="1489"/>
                  </a:lnTo>
                  <a:lnTo>
                    <a:pt x="96" y="1466"/>
                  </a:lnTo>
                  <a:lnTo>
                    <a:pt x="101" y="1454"/>
                  </a:lnTo>
                  <a:lnTo>
                    <a:pt x="102" y="1407"/>
                  </a:lnTo>
                  <a:lnTo>
                    <a:pt x="112" y="1402"/>
                  </a:lnTo>
                  <a:lnTo>
                    <a:pt x="113" y="1396"/>
                  </a:lnTo>
                  <a:lnTo>
                    <a:pt x="118" y="1390"/>
                  </a:lnTo>
                  <a:lnTo>
                    <a:pt x="122" y="1379"/>
                  </a:lnTo>
                  <a:lnTo>
                    <a:pt x="120" y="1349"/>
                  </a:lnTo>
                  <a:lnTo>
                    <a:pt x="115" y="1329"/>
                  </a:lnTo>
                  <a:lnTo>
                    <a:pt x="108" y="1314"/>
                  </a:lnTo>
                  <a:lnTo>
                    <a:pt x="108" y="1311"/>
                  </a:lnTo>
                  <a:lnTo>
                    <a:pt x="109" y="1311"/>
                  </a:lnTo>
                  <a:lnTo>
                    <a:pt x="112" y="1285"/>
                  </a:lnTo>
                  <a:lnTo>
                    <a:pt x="109" y="1274"/>
                  </a:lnTo>
                  <a:lnTo>
                    <a:pt x="104" y="1261"/>
                  </a:lnTo>
                  <a:lnTo>
                    <a:pt x="106" y="1244"/>
                  </a:lnTo>
                  <a:lnTo>
                    <a:pt x="106" y="1225"/>
                  </a:lnTo>
                  <a:lnTo>
                    <a:pt x="113" y="1215"/>
                  </a:lnTo>
                  <a:lnTo>
                    <a:pt x="122" y="1219"/>
                  </a:lnTo>
                  <a:lnTo>
                    <a:pt x="130" y="1215"/>
                  </a:lnTo>
                  <a:lnTo>
                    <a:pt x="129" y="1182"/>
                  </a:lnTo>
                  <a:lnTo>
                    <a:pt x="134" y="1178"/>
                  </a:lnTo>
                  <a:lnTo>
                    <a:pt x="137" y="1182"/>
                  </a:lnTo>
                  <a:lnTo>
                    <a:pt x="141" y="1180"/>
                  </a:lnTo>
                  <a:lnTo>
                    <a:pt x="149" y="1161"/>
                  </a:lnTo>
                  <a:lnTo>
                    <a:pt x="152" y="1139"/>
                  </a:lnTo>
                  <a:lnTo>
                    <a:pt x="158" y="1132"/>
                  </a:lnTo>
                  <a:lnTo>
                    <a:pt x="162" y="1116"/>
                  </a:lnTo>
                  <a:lnTo>
                    <a:pt x="166" y="1105"/>
                  </a:lnTo>
                  <a:lnTo>
                    <a:pt x="182" y="1076"/>
                  </a:lnTo>
                  <a:lnTo>
                    <a:pt x="183" y="1068"/>
                  </a:lnTo>
                  <a:lnTo>
                    <a:pt x="194" y="1037"/>
                  </a:lnTo>
                  <a:lnTo>
                    <a:pt x="195" y="1025"/>
                  </a:lnTo>
                  <a:lnTo>
                    <a:pt x="196" y="1024"/>
                  </a:lnTo>
                  <a:lnTo>
                    <a:pt x="204" y="994"/>
                  </a:lnTo>
                  <a:lnTo>
                    <a:pt x="210" y="987"/>
                  </a:lnTo>
                  <a:lnTo>
                    <a:pt x="210" y="950"/>
                  </a:lnTo>
                  <a:lnTo>
                    <a:pt x="217" y="939"/>
                  </a:lnTo>
                  <a:lnTo>
                    <a:pt x="221" y="928"/>
                  </a:lnTo>
                  <a:lnTo>
                    <a:pt x="221" y="903"/>
                  </a:lnTo>
                  <a:lnTo>
                    <a:pt x="216" y="882"/>
                  </a:lnTo>
                  <a:lnTo>
                    <a:pt x="215" y="855"/>
                  </a:lnTo>
                  <a:lnTo>
                    <a:pt x="210" y="821"/>
                  </a:lnTo>
                  <a:lnTo>
                    <a:pt x="209" y="789"/>
                  </a:lnTo>
                  <a:lnTo>
                    <a:pt x="211" y="763"/>
                  </a:lnTo>
                  <a:lnTo>
                    <a:pt x="223" y="756"/>
                  </a:lnTo>
                  <a:lnTo>
                    <a:pt x="228" y="737"/>
                  </a:lnTo>
                  <a:lnTo>
                    <a:pt x="226" y="731"/>
                  </a:lnTo>
                  <a:lnTo>
                    <a:pt x="226" y="719"/>
                  </a:lnTo>
                  <a:lnTo>
                    <a:pt x="219" y="698"/>
                  </a:lnTo>
                  <a:lnTo>
                    <a:pt x="216" y="694"/>
                  </a:lnTo>
                  <a:lnTo>
                    <a:pt x="217" y="685"/>
                  </a:lnTo>
                  <a:lnTo>
                    <a:pt x="220" y="678"/>
                  </a:lnTo>
                  <a:lnTo>
                    <a:pt x="231" y="664"/>
                  </a:lnTo>
                  <a:lnTo>
                    <a:pt x="236" y="643"/>
                  </a:lnTo>
                  <a:lnTo>
                    <a:pt x="242" y="606"/>
                  </a:lnTo>
                  <a:lnTo>
                    <a:pt x="251" y="591"/>
                  </a:lnTo>
                  <a:lnTo>
                    <a:pt x="251" y="572"/>
                  </a:lnTo>
                  <a:lnTo>
                    <a:pt x="253" y="565"/>
                  </a:lnTo>
                  <a:lnTo>
                    <a:pt x="257" y="562"/>
                  </a:lnTo>
                  <a:lnTo>
                    <a:pt x="262" y="548"/>
                  </a:lnTo>
                  <a:lnTo>
                    <a:pt x="263" y="530"/>
                  </a:lnTo>
                  <a:lnTo>
                    <a:pt x="265" y="521"/>
                  </a:lnTo>
                  <a:lnTo>
                    <a:pt x="265" y="511"/>
                  </a:lnTo>
                  <a:lnTo>
                    <a:pt x="262" y="497"/>
                  </a:lnTo>
                  <a:lnTo>
                    <a:pt x="262" y="483"/>
                  </a:lnTo>
                  <a:lnTo>
                    <a:pt x="264" y="475"/>
                  </a:lnTo>
                  <a:lnTo>
                    <a:pt x="268" y="467"/>
                  </a:lnTo>
                  <a:lnTo>
                    <a:pt x="275" y="461"/>
                  </a:lnTo>
                  <a:lnTo>
                    <a:pt x="275" y="452"/>
                  </a:lnTo>
                  <a:lnTo>
                    <a:pt x="275" y="438"/>
                  </a:lnTo>
                  <a:lnTo>
                    <a:pt x="274" y="423"/>
                  </a:lnTo>
                  <a:lnTo>
                    <a:pt x="274" y="375"/>
                  </a:lnTo>
                  <a:lnTo>
                    <a:pt x="276" y="363"/>
                  </a:lnTo>
                  <a:lnTo>
                    <a:pt x="276" y="351"/>
                  </a:lnTo>
                  <a:lnTo>
                    <a:pt x="270" y="343"/>
                  </a:lnTo>
                  <a:lnTo>
                    <a:pt x="270" y="337"/>
                  </a:lnTo>
                  <a:lnTo>
                    <a:pt x="274" y="324"/>
                  </a:lnTo>
                  <a:lnTo>
                    <a:pt x="279" y="317"/>
                  </a:lnTo>
                  <a:lnTo>
                    <a:pt x="284" y="317"/>
                  </a:lnTo>
                  <a:lnTo>
                    <a:pt x="286" y="310"/>
                  </a:lnTo>
                  <a:lnTo>
                    <a:pt x="289" y="268"/>
                  </a:lnTo>
                  <a:lnTo>
                    <a:pt x="292" y="256"/>
                  </a:lnTo>
                  <a:lnTo>
                    <a:pt x="292" y="244"/>
                  </a:lnTo>
                  <a:lnTo>
                    <a:pt x="296" y="233"/>
                  </a:lnTo>
                  <a:lnTo>
                    <a:pt x="297" y="224"/>
                  </a:lnTo>
                  <a:lnTo>
                    <a:pt x="296" y="222"/>
                  </a:lnTo>
                  <a:lnTo>
                    <a:pt x="290" y="195"/>
                  </a:lnTo>
                  <a:lnTo>
                    <a:pt x="292" y="142"/>
                  </a:lnTo>
                  <a:lnTo>
                    <a:pt x="290" y="132"/>
                  </a:lnTo>
                  <a:lnTo>
                    <a:pt x="287" y="122"/>
                  </a:lnTo>
                  <a:lnTo>
                    <a:pt x="285" y="95"/>
                  </a:lnTo>
                  <a:lnTo>
                    <a:pt x="279" y="57"/>
                  </a:lnTo>
                  <a:lnTo>
                    <a:pt x="274" y="39"/>
                  </a:lnTo>
                  <a:lnTo>
                    <a:pt x="284" y="30"/>
                  </a:lnTo>
                  <a:lnTo>
                    <a:pt x="286" y="30"/>
                  </a:lnTo>
                  <a:lnTo>
                    <a:pt x="303" y="29"/>
                  </a:lnTo>
                  <a:lnTo>
                    <a:pt x="311" y="26"/>
                  </a:lnTo>
                  <a:lnTo>
                    <a:pt x="312" y="25"/>
                  </a:lnTo>
                  <a:lnTo>
                    <a:pt x="313" y="16"/>
                  </a:lnTo>
                  <a:lnTo>
                    <a:pt x="318" y="7"/>
                  </a:lnTo>
                  <a:lnTo>
                    <a:pt x="323" y="2"/>
                  </a:lnTo>
                  <a:lnTo>
                    <a:pt x="325" y="0"/>
                  </a:lnTo>
                  <a:close/>
                </a:path>
              </a:pathLst>
            </a:custGeom>
            <a:grpFill/>
            <a:ln w="6350" cmpd="sng">
              <a:solidFill>
                <a:schemeClr val="bg1"/>
              </a:solidFill>
              <a:prstDash val="solid"/>
              <a:round/>
              <a:headEnd/>
              <a:tailEnd/>
            </a:ln>
          </p:spPr>
          <p:txBody>
            <a:bodyPr/>
            <a:lstStyle/>
            <a:p>
              <a:endParaRPr lang="en-US" sz="2156"/>
            </a:p>
          </p:txBody>
        </p:sp>
        <p:sp>
          <p:nvSpPr>
            <p:cNvPr id="347" name="Freeform 242">
              <a:extLst>
                <a:ext uri="{FF2B5EF4-FFF2-40B4-BE49-F238E27FC236}">
                  <a16:creationId xmlns:a16="http://schemas.microsoft.com/office/drawing/2014/main" id="{94C5FAE9-FD7E-48B8-D81C-E2BDD480A020}"/>
                </a:ext>
              </a:extLst>
            </p:cNvPr>
            <p:cNvSpPr>
              <a:spLocks noChangeAspect="1"/>
            </p:cNvSpPr>
            <p:nvPr/>
          </p:nvSpPr>
          <p:spPr bwMode="gray">
            <a:xfrm>
              <a:off x="1733" y="3162"/>
              <a:ext cx="31" cy="47"/>
            </a:xfrm>
            <a:custGeom>
              <a:avLst/>
              <a:gdLst/>
              <a:ahLst/>
              <a:cxnLst>
                <a:cxn ang="0">
                  <a:pos x="141" y="225"/>
                </a:cxn>
                <a:cxn ang="0">
                  <a:pos x="135" y="231"/>
                </a:cxn>
                <a:cxn ang="0">
                  <a:pos x="115" y="225"/>
                </a:cxn>
                <a:cxn ang="0">
                  <a:pos x="77" y="221"/>
                </a:cxn>
                <a:cxn ang="0">
                  <a:pos x="61" y="225"/>
                </a:cxn>
                <a:cxn ang="0">
                  <a:pos x="35" y="220"/>
                </a:cxn>
                <a:cxn ang="0">
                  <a:pos x="30" y="215"/>
                </a:cxn>
                <a:cxn ang="0">
                  <a:pos x="23" y="213"/>
                </a:cxn>
                <a:cxn ang="0">
                  <a:pos x="30" y="205"/>
                </a:cxn>
                <a:cxn ang="0">
                  <a:pos x="12" y="205"/>
                </a:cxn>
                <a:cxn ang="0">
                  <a:pos x="5" y="202"/>
                </a:cxn>
                <a:cxn ang="0">
                  <a:pos x="0" y="189"/>
                </a:cxn>
                <a:cxn ang="0">
                  <a:pos x="16" y="181"/>
                </a:cxn>
                <a:cxn ang="0">
                  <a:pos x="29" y="176"/>
                </a:cxn>
                <a:cxn ang="0">
                  <a:pos x="36" y="176"/>
                </a:cxn>
                <a:cxn ang="0">
                  <a:pos x="23" y="160"/>
                </a:cxn>
                <a:cxn ang="0">
                  <a:pos x="38" y="165"/>
                </a:cxn>
                <a:cxn ang="0">
                  <a:pos x="64" y="184"/>
                </a:cxn>
                <a:cxn ang="0">
                  <a:pos x="73" y="178"/>
                </a:cxn>
                <a:cxn ang="0">
                  <a:pos x="62" y="171"/>
                </a:cxn>
                <a:cxn ang="0">
                  <a:pos x="81" y="178"/>
                </a:cxn>
                <a:cxn ang="0">
                  <a:pos x="92" y="170"/>
                </a:cxn>
                <a:cxn ang="0">
                  <a:pos x="100" y="176"/>
                </a:cxn>
                <a:cxn ang="0">
                  <a:pos x="106" y="167"/>
                </a:cxn>
                <a:cxn ang="0">
                  <a:pos x="72" y="151"/>
                </a:cxn>
                <a:cxn ang="0">
                  <a:pos x="70" y="113"/>
                </a:cxn>
                <a:cxn ang="0">
                  <a:pos x="82" y="108"/>
                </a:cxn>
                <a:cxn ang="0">
                  <a:pos x="111" y="89"/>
                </a:cxn>
                <a:cxn ang="0">
                  <a:pos x="99" y="79"/>
                </a:cxn>
                <a:cxn ang="0">
                  <a:pos x="66" y="90"/>
                </a:cxn>
                <a:cxn ang="0">
                  <a:pos x="49" y="73"/>
                </a:cxn>
                <a:cxn ang="0">
                  <a:pos x="50" y="51"/>
                </a:cxn>
                <a:cxn ang="0">
                  <a:pos x="60" y="53"/>
                </a:cxn>
                <a:cxn ang="0">
                  <a:pos x="68" y="43"/>
                </a:cxn>
                <a:cxn ang="0">
                  <a:pos x="62" y="30"/>
                </a:cxn>
                <a:cxn ang="0">
                  <a:pos x="67" y="25"/>
                </a:cxn>
                <a:cxn ang="0">
                  <a:pos x="78" y="29"/>
                </a:cxn>
                <a:cxn ang="0">
                  <a:pos x="94" y="5"/>
                </a:cxn>
                <a:cxn ang="0">
                  <a:pos x="115" y="16"/>
                </a:cxn>
                <a:cxn ang="0">
                  <a:pos x="135" y="15"/>
                </a:cxn>
                <a:cxn ang="0">
                  <a:pos x="148" y="17"/>
                </a:cxn>
                <a:cxn ang="0">
                  <a:pos x="152" y="213"/>
                </a:cxn>
              </a:cxnLst>
              <a:rect l="0" t="0" r="r" b="b"/>
              <a:pathLst>
                <a:path w="152" h="235">
                  <a:moveTo>
                    <a:pt x="152" y="225"/>
                  </a:moveTo>
                  <a:lnTo>
                    <a:pt x="141" y="225"/>
                  </a:lnTo>
                  <a:lnTo>
                    <a:pt x="143" y="231"/>
                  </a:lnTo>
                  <a:lnTo>
                    <a:pt x="135" y="231"/>
                  </a:lnTo>
                  <a:lnTo>
                    <a:pt x="129" y="235"/>
                  </a:lnTo>
                  <a:lnTo>
                    <a:pt x="115" y="225"/>
                  </a:lnTo>
                  <a:lnTo>
                    <a:pt x="99" y="221"/>
                  </a:lnTo>
                  <a:lnTo>
                    <a:pt x="77" y="221"/>
                  </a:lnTo>
                  <a:lnTo>
                    <a:pt x="75" y="225"/>
                  </a:lnTo>
                  <a:lnTo>
                    <a:pt x="61" y="225"/>
                  </a:lnTo>
                  <a:lnTo>
                    <a:pt x="41" y="216"/>
                  </a:lnTo>
                  <a:lnTo>
                    <a:pt x="35" y="220"/>
                  </a:lnTo>
                  <a:lnTo>
                    <a:pt x="25" y="219"/>
                  </a:lnTo>
                  <a:lnTo>
                    <a:pt x="30" y="215"/>
                  </a:lnTo>
                  <a:lnTo>
                    <a:pt x="30" y="213"/>
                  </a:lnTo>
                  <a:lnTo>
                    <a:pt x="23" y="213"/>
                  </a:lnTo>
                  <a:lnTo>
                    <a:pt x="24" y="209"/>
                  </a:lnTo>
                  <a:lnTo>
                    <a:pt x="30" y="205"/>
                  </a:lnTo>
                  <a:lnTo>
                    <a:pt x="16" y="202"/>
                  </a:lnTo>
                  <a:lnTo>
                    <a:pt x="12" y="205"/>
                  </a:lnTo>
                  <a:lnTo>
                    <a:pt x="3" y="205"/>
                  </a:lnTo>
                  <a:lnTo>
                    <a:pt x="5" y="202"/>
                  </a:lnTo>
                  <a:lnTo>
                    <a:pt x="5" y="194"/>
                  </a:lnTo>
                  <a:lnTo>
                    <a:pt x="0" y="189"/>
                  </a:lnTo>
                  <a:lnTo>
                    <a:pt x="16" y="186"/>
                  </a:lnTo>
                  <a:lnTo>
                    <a:pt x="16" y="181"/>
                  </a:lnTo>
                  <a:lnTo>
                    <a:pt x="24" y="181"/>
                  </a:lnTo>
                  <a:lnTo>
                    <a:pt x="29" y="176"/>
                  </a:lnTo>
                  <a:lnTo>
                    <a:pt x="34" y="177"/>
                  </a:lnTo>
                  <a:lnTo>
                    <a:pt x="36" y="176"/>
                  </a:lnTo>
                  <a:lnTo>
                    <a:pt x="34" y="167"/>
                  </a:lnTo>
                  <a:lnTo>
                    <a:pt x="23" y="160"/>
                  </a:lnTo>
                  <a:lnTo>
                    <a:pt x="23" y="151"/>
                  </a:lnTo>
                  <a:lnTo>
                    <a:pt x="38" y="165"/>
                  </a:lnTo>
                  <a:lnTo>
                    <a:pt x="59" y="177"/>
                  </a:lnTo>
                  <a:lnTo>
                    <a:pt x="64" y="184"/>
                  </a:lnTo>
                  <a:lnTo>
                    <a:pt x="67" y="181"/>
                  </a:lnTo>
                  <a:lnTo>
                    <a:pt x="73" y="178"/>
                  </a:lnTo>
                  <a:lnTo>
                    <a:pt x="64" y="176"/>
                  </a:lnTo>
                  <a:lnTo>
                    <a:pt x="62" y="171"/>
                  </a:lnTo>
                  <a:lnTo>
                    <a:pt x="68" y="165"/>
                  </a:lnTo>
                  <a:lnTo>
                    <a:pt x="81" y="178"/>
                  </a:lnTo>
                  <a:lnTo>
                    <a:pt x="82" y="167"/>
                  </a:lnTo>
                  <a:lnTo>
                    <a:pt x="92" y="170"/>
                  </a:lnTo>
                  <a:lnTo>
                    <a:pt x="99" y="181"/>
                  </a:lnTo>
                  <a:lnTo>
                    <a:pt x="100" y="176"/>
                  </a:lnTo>
                  <a:lnTo>
                    <a:pt x="110" y="176"/>
                  </a:lnTo>
                  <a:lnTo>
                    <a:pt x="106" y="167"/>
                  </a:lnTo>
                  <a:lnTo>
                    <a:pt x="75" y="156"/>
                  </a:lnTo>
                  <a:lnTo>
                    <a:pt x="72" y="151"/>
                  </a:lnTo>
                  <a:lnTo>
                    <a:pt x="67" y="121"/>
                  </a:lnTo>
                  <a:lnTo>
                    <a:pt x="70" y="113"/>
                  </a:lnTo>
                  <a:lnTo>
                    <a:pt x="79" y="113"/>
                  </a:lnTo>
                  <a:lnTo>
                    <a:pt x="82" y="108"/>
                  </a:lnTo>
                  <a:lnTo>
                    <a:pt x="109" y="101"/>
                  </a:lnTo>
                  <a:lnTo>
                    <a:pt x="111" y="89"/>
                  </a:lnTo>
                  <a:lnTo>
                    <a:pt x="106" y="80"/>
                  </a:lnTo>
                  <a:lnTo>
                    <a:pt x="99" y="79"/>
                  </a:lnTo>
                  <a:lnTo>
                    <a:pt x="87" y="80"/>
                  </a:lnTo>
                  <a:lnTo>
                    <a:pt x="66" y="90"/>
                  </a:lnTo>
                  <a:lnTo>
                    <a:pt x="52" y="80"/>
                  </a:lnTo>
                  <a:lnTo>
                    <a:pt x="49" y="73"/>
                  </a:lnTo>
                  <a:lnTo>
                    <a:pt x="50" y="62"/>
                  </a:lnTo>
                  <a:lnTo>
                    <a:pt x="50" y="51"/>
                  </a:lnTo>
                  <a:lnTo>
                    <a:pt x="55" y="48"/>
                  </a:lnTo>
                  <a:lnTo>
                    <a:pt x="60" y="53"/>
                  </a:lnTo>
                  <a:lnTo>
                    <a:pt x="66" y="52"/>
                  </a:lnTo>
                  <a:lnTo>
                    <a:pt x="68" y="43"/>
                  </a:lnTo>
                  <a:lnTo>
                    <a:pt x="64" y="36"/>
                  </a:lnTo>
                  <a:lnTo>
                    <a:pt x="62" y="30"/>
                  </a:lnTo>
                  <a:lnTo>
                    <a:pt x="52" y="27"/>
                  </a:lnTo>
                  <a:lnTo>
                    <a:pt x="67" y="25"/>
                  </a:lnTo>
                  <a:lnTo>
                    <a:pt x="75" y="31"/>
                  </a:lnTo>
                  <a:lnTo>
                    <a:pt x="78" y="29"/>
                  </a:lnTo>
                  <a:lnTo>
                    <a:pt x="88" y="25"/>
                  </a:lnTo>
                  <a:lnTo>
                    <a:pt x="94" y="5"/>
                  </a:lnTo>
                  <a:lnTo>
                    <a:pt x="106" y="0"/>
                  </a:lnTo>
                  <a:lnTo>
                    <a:pt x="115" y="16"/>
                  </a:lnTo>
                  <a:lnTo>
                    <a:pt x="124" y="17"/>
                  </a:lnTo>
                  <a:lnTo>
                    <a:pt x="135" y="15"/>
                  </a:lnTo>
                  <a:lnTo>
                    <a:pt x="143" y="8"/>
                  </a:lnTo>
                  <a:lnTo>
                    <a:pt x="148" y="17"/>
                  </a:lnTo>
                  <a:lnTo>
                    <a:pt x="151" y="209"/>
                  </a:lnTo>
                  <a:lnTo>
                    <a:pt x="152" y="213"/>
                  </a:lnTo>
                  <a:lnTo>
                    <a:pt x="152" y="225"/>
                  </a:lnTo>
                  <a:close/>
                </a:path>
              </a:pathLst>
            </a:custGeom>
            <a:grpFill/>
            <a:ln w="6350" cmpd="sng">
              <a:solidFill>
                <a:schemeClr val="bg1"/>
              </a:solidFill>
              <a:prstDash val="solid"/>
              <a:round/>
              <a:headEnd/>
              <a:tailEnd/>
            </a:ln>
          </p:spPr>
          <p:txBody>
            <a:bodyPr/>
            <a:lstStyle/>
            <a:p>
              <a:endParaRPr lang="en-US" sz="2156"/>
            </a:p>
          </p:txBody>
        </p:sp>
        <p:sp>
          <p:nvSpPr>
            <p:cNvPr id="348" name="Freeform 243">
              <a:extLst>
                <a:ext uri="{FF2B5EF4-FFF2-40B4-BE49-F238E27FC236}">
                  <a16:creationId xmlns:a16="http://schemas.microsoft.com/office/drawing/2014/main" id="{958E62AA-0BF3-9B4D-FA11-937DFF8923C2}"/>
                </a:ext>
              </a:extLst>
            </p:cNvPr>
            <p:cNvSpPr>
              <a:spLocks noChangeAspect="1"/>
            </p:cNvSpPr>
            <p:nvPr/>
          </p:nvSpPr>
          <p:spPr bwMode="gray">
            <a:xfrm>
              <a:off x="1964" y="2482"/>
              <a:ext cx="6" cy="5"/>
            </a:xfrm>
            <a:custGeom>
              <a:avLst/>
              <a:gdLst/>
              <a:ahLst/>
              <a:cxnLst>
                <a:cxn ang="0">
                  <a:pos x="7" y="0"/>
                </a:cxn>
                <a:cxn ang="0">
                  <a:pos x="0" y="9"/>
                </a:cxn>
                <a:cxn ang="0">
                  <a:pos x="0" y="15"/>
                </a:cxn>
                <a:cxn ang="0">
                  <a:pos x="6" y="22"/>
                </a:cxn>
                <a:cxn ang="0">
                  <a:pos x="16" y="23"/>
                </a:cxn>
                <a:cxn ang="0">
                  <a:pos x="23" y="27"/>
                </a:cxn>
                <a:cxn ang="0">
                  <a:pos x="31" y="26"/>
                </a:cxn>
                <a:cxn ang="0">
                  <a:pos x="32" y="19"/>
                </a:cxn>
                <a:cxn ang="0">
                  <a:pos x="26" y="14"/>
                </a:cxn>
                <a:cxn ang="0">
                  <a:pos x="19" y="12"/>
                </a:cxn>
                <a:cxn ang="0">
                  <a:pos x="11" y="7"/>
                </a:cxn>
                <a:cxn ang="0">
                  <a:pos x="7" y="0"/>
                </a:cxn>
              </a:cxnLst>
              <a:rect l="0" t="0" r="r" b="b"/>
              <a:pathLst>
                <a:path w="32" h="27">
                  <a:moveTo>
                    <a:pt x="7" y="0"/>
                  </a:moveTo>
                  <a:lnTo>
                    <a:pt x="0" y="9"/>
                  </a:lnTo>
                  <a:lnTo>
                    <a:pt x="0" y="15"/>
                  </a:lnTo>
                  <a:lnTo>
                    <a:pt x="6" y="22"/>
                  </a:lnTo>
                  <a:lnTo>
                    <a:pt x="16" y="23"/>
                  </a:lnTo>
                  <a:lnTo>
                    <a:pt x="23" y="27"/>
                  </a:lnTo>
                  <a:lnTo>
                    <a:pt x="31" y="26"/>
                  </a:lnTo>
                  <a:lnTo>
                    <a:pt x="32" y="19"/>
                  </a:lnTo>
                  <a:lnTo>
                    <a:pt x="26" y="14"/>
                  </a:lnTo>
                  <a:lnTo>
                    <a:pt x="19" y="12"/>
                  </a:lnTo>
                  <a:lnTo>
                    <a:pt x="11" y="7"/>
                  </a:lnTo>
                  <a:lnTo>
                    <a:pt x="7" y="0"/>
                  </a:lnTo>
                  <a:close/>
                </a:path>
              </a:pathLst>
            </a:custGeom>
            <a:grpFill/>
            <a:ln w="6350" cmpd="sng">
              <a:solidFill>
                <a:schemeClr val="bg1"/>
              </a:solidFill>
              <a:prstDash val="solid"/>
              <a:round/>
              <a:headEnd/>
              <a:tailEnd/>
            </a:ln>
          </p:spPr>
          <p:txBody>
            <a:bodyPr/>
            <a:lstStyle/>
            <a:p>
              <a:endParaRPr lang="en-US" sz="2156"/>
            </a:p>
          </p:txBody>
        </p:sp>
        <p:sp>
          <p:nvSpPr>
            <p:cNvPr id="349" name="Freeform 244">
              <a:extLst>
                <a:ext uri="{FF2B5EF4-FFF2-40B4-BE49-F238E27FC236}">
                  <a16:creationId xmlns:a16="http://schemas.microsoft.com/office/drawing/2014/main" id="{9BFA3056-A56D-5CFC-8E7B-6DB18C736469}"/>
                </a:ext>
              </a:extLst>
            </p:cNvPr>
            <p:cNvSpPr>
              <a:spLocks noChangeAspect="1"/>
            </p:cNvSpPr>
            <p:nvPr/>
          </p:nvSpPr>
          <p:spPr bwMode="gray">
            <a:xfrm>
              <a:off x="1971" y="2487"/>
              <a:ext cx="4" cy="2"/>
            </a:xfrm>
            <a:custGeom>
              <a:avLst/>
              <a:gdLst/>
              <a:ahLst/>
              <a:cxnLst>
                <a:cxn ang="0">
                  <a:pos x="17" y="8"/>
                </a:cxn>
                <a:cxn ang="0">
                  <a:pos x="11" y="12"/>
                </a:cxn>
                <a:cxn ang="0">
                  <a:pos x="1" y="12"/>
                </a:cxn>
                <a:cxn ang="0">
                  <a:pos x="0" y="11"/>
                </a:cxn>
                <a:cxn ang="0">
                  <a:pos x="0" y="8"/>
                </a:cxn>
                <a:cxn ang="0">
                  <a:pos x="1" y="6"/>
                </a:cxn>
                <a:cxn ang="0">
                  <a:pos x="2" y="6"/>
                </a:cxn>
                <a:cxn ang="0">
                  <a:pos x="8" y="1"/>
                </a:cxn>
                <a:cxn ang="0">
                  <a:pos x="11" y="0"/>
                </a:cxn>
                <a:cxn ang="0">
                  <a:pos x="14" y="0"/>
                </a:cxn>
                <a:cxn ang="0">
                  <a:pos x="18" y="1"/>
                </a:cxn>
                <a:cxn ang="0">
                  <a:pos x="18" y="6"/>
                </a:cxn>
                <a:cxn ang="0">
                  <a:pos x="17" y="8"/>
                </a:cxn>
              </a:cxnLst>
              <a:rect l="0" t="0" r="r" b="b"/>
              <a:pathLst>
                <a:path w="18" h="12">
                  <a:moveTo>
                    <a:pt x="17" y="8"/>
                  </a:moveTo>
                  <a:lnTo>
                    <a:pt x="11" y="12"/>
                  </a:lnTo>
                  <a:lnTo>
                    <a:pt x="1" y="12"/>
                  </a:lnTo>
                  <a:lnTo>
                    <a:pt x="0" y="11"/>
                  </a:lnTo>
                  <a:lnTo>
                    <a:pt x="0" y="8"/>
                  </a:lnTo>
                  <a:lnTo>
                    <a:pt x="1" y="6"/>
                  </a:lnTo>
                  <a:lnTo>
                    <a:pt x="2" y="6"/>
                  </a:lnTo>
                  <a:lnTo>
                    <a:pt x="8" y="1"/>
                  </a:lnTo>
                  <a:lnTo>
                    <a:pt x="11" y="0"/>
                  </a:lnTo>
                  <a:lnTo>
                    <a:pt x="14" y="0"/>
                  </a:lnTo>
                  <a:lnTo>
                    <a:pt x="18" y="1"/>
                  </a:lnTo>
                  <a:lnTo>
                    <a:pt x="18" y="6"/>
                  </a:lnTo>
                  <a:lnTo>
                    <a:pt x="17" y="8"/>
                  </a:lnTo>
                  <a:close/>
                </a:path>
              </a:pathLst>
            </a:custGeom>
            <a:grpFill/>
            <a:ln w="6350" cmpd="sng">
              <a:solidFill>
                <a:schemeClr val="bg1"/>
              </a:solidFill>
              <a:prstDash val="solid"/>
              <a:round/>
              <a:headEnd/>
              <a:tailEnd/>
            </a:ln>
          </p:spPr>
          <p:txBody>
            <a:bodyPr/>
            <a:lstStyle/>
            <a:p>
              <a:endParaRPr lang="en-US" sz="2156"/>
            </a:p>
          </p:txBody>
        </p:sp>
        <p:sp>
          <p:nvSpPr>
            <p:cNvPr id="350" name="Freeform 245">
              <a:extLst>
                <a:ext uri="{FF2B5EF4-FFF2-40B4-BE49-F238E27FC236}">
                  <a16:creationId xmlns:a16="http://schemas.microsoft.com/office/drawing/2014/main" id="{74668D82-FA9B-B379-91B7-E086147FA0CD}"/>
                </a:ext>
              </a:extLst>
            </p:cNvPr>
            <p:cNvSpPr>
              <a:spLocks noChangeAspect="1"/>
            </p:cNvSpPr>
            <p:nvPr/>
          </p:nvSpPr>
          <p:spPr bwMode="gray">
            <a:xfrm>
              <a:off x="1962" y="2489"/>
              <a:ext cx="23" cy="17"/>
            </a:xfrm>
            <a:custGeom>
              <a:avLst/>
              <a:gdLst/>
              <a:ahLst/>
              <a:cxnLst>
                <a:cxn ang="0">
                  <a:pos x="116" y="9"/>
                </a:cxn>
                <a:cxn ang="0">
                  <a:pos x="116" y="33"/>
                </a:cxn>
                <a:cxn ang="0">
                  <a:pos x="116" y="38"/>
                </a:cxn>
                <a:cxn ang="0">
                  <a:pos x="96" y="64"/>
                </a:cxn>
                <a:cxn ang="0">
                  <a:pos x="82" y="75"/>
                </a:cxn>
                <a:cxn ang="0">
                  <a:pos x="70" y="80"/>
                </a:cxn>
                <a:cxn ang="0">
                  <a:pos x="42" y="87"/>
                </a:cxn>
                <a:cxn ang="0">
                  <a:pos x="37" y="86"/>
                </a:cxn>
                <a:cxn ang="0">
                  <a:pos x="16" y="86"/>
                </a:cxn>
                <a:cxn ang="0">
                  <a:pos x="7" y="82"/>
                </a:cxn>
                <a:cxn ang="0">
                  <a:pos x="4" y="77"/>
                </a:cxn>
                <a:cxn ang="0">
                  <a:pos x="4" y="64"/>
                </a:cxn>
                <a:cxn ang="0">
                  <a:pos x="3" y="54"/>
                </a:cxn>
                <a:cxn ang="0">
                  <a:pos x="3" y="48"/>
                </a:cxn>
                <a:cxn ang="0">
                  <a:pos x="0" y="39"/>
                </a:cxn>
                <a:cxn ang="0">
                  <a:pos x="0" y="16"/>
                </a:cxn>
                <a:cxn ang="0">
                  <a:pos x="4" y="11"/>
                </a:cxn>
                <a:cxn ang="0">
                  <a:pos x="14" y="7"/>
                </a:cxn>
                <a:cxn ang="0">
                  <a:pos x="15" y="4"/>
                </a:cxn>
                <a:cxn ang="0">
                  <a:pos x="25" y="1"/>
                </a:cxn>
                <a:cxn ang="0">
                  <a:pos x="37" y="1"/>
                </a:cxn>
                <a:cxn ang="0">
                  <a:pos x="43" y="1"/>
                </a:cxn>
                <a:cxn ang="0">
                  <a:pos x="55" y="5"/>
                </a:cxn>
                <a:cxn ang="0">
                  <a:pos x="63" y="5"/>
                </a:cxn>
                <a:cxn ang="0">
                  <a:pos x="76" y="1"/>
                </a:cxn>
                <a:cxn ang="0">
                  <a:pos x="95" y="0"/>
                </a:cxn>
                <a:cxn ang="0">
                  <a:pos x="107" y="1"/>
                </a:cxn>
                <a:cxn ang="0">
                  <a:pos x="111" y="4"/>
                </a:cxn>
                <a:cxn ang="0">
                  <a:pos x="114" y="7"/>
                </a:cxn>
                <a:cxn ang="0">
                  <a:pos x="114" y="9"/>
                </a:cxn>
                <a:cxn ang="0">
                  <a:pos x="116" y="9"/>
                </a:cxn>
              </a:cxnLst>
              <a:rect l="0" t="0" r="r" b="b"/>
              <a:pathLst>
                <a:path w="116" h="87">
                  <a:moveTo>
                    <a:pt x="116" y="9"/>
                  </a:moveTo>
                  <a:lnTo>
                    <a:pt x="116" y="33"/>
                  </a:lnTo>
                  <a:lnTo>
                    <a:pt x="116" y="38"/>
                  </a:lnTo>
                  <a:lnTo>
                    <a:pt x="96" y="64"/>
                  </a:lnTo>
                  <a:lnTo>
                    <a:pt x="82" y="75"/>
                  </a:lnTo>
                  <a:lnTo>
                    <a:pt x="70" y="80"/>
                  </a:lnTo>
                  <a:lnTo>
                    <a:pt x="42" y="87"/>
                  </a:lnTo>
                  <a:lnTo>
                    <a:pt x="37" y="86"/>
                  </a:lnTo>
                  <a:lnTo>
                    <a:pt x="16" y="86"/>
                  </a:lnTo>
                  <a:lnTo>
                    <a:pt x="7" y="82"/>
                  </a:lnTo>
                  <a:lnTo>
                    <a:pt x="4" y="77"/>
                  </a:lnTo>
                  <a:lnTo>
                    <a:pt x="4" y="64"/>
                  </a:lnTo>
                  <a:lnTo>
                    <a:pt x="3" y="54"/>
                  </a:lnTo>
                  <a:lnTo>
                    <a:pt x="3" y="48"/>
                  </a:lnTo>
                  <a:lnTo>
                    <a:pt x="0" y="39"/>
                  </a:lnTo>
                  <a:lnTo>
                    <a:pt x="0" y="16"/>
                  </a:lnTo>
                  <a:lnTo>
                    <a:pt x="4" y="11"/>
                  </a:lnTo>
                  <a:lnTo>
                    <a:pt x="14" y="7"/>
                  </a:lnTo>
                  <a:lnTo>
                    <a:pt x="15" y="4"/>
                  </a:lnTo>
                  <a:lnTo>
                    <a:pt x="25" y="1"/>
                  </a:lnTo>
                  <a:lnTo>
                    <a:pt x="37" y="1"/>
                  </a:lnTo>
                  <a:lnTo>
                    <a:pt x="43" y="1"/>
                  </a:lnTo>
                  <a:lnTo>
                    <a:pt x="55" y="5"/>
                  </a:lnTo>
                  <a:lnTo>
                    <a:pt x="63" y="5"/>
                  </a:lnTo>
                  <a:lnTo>
                    <a:pt x="76" y="1"/>
                  </a:lnTo>
                  <a:lnTo>
                    <a:pt x="95" y="0"/>
                  </a:lnTo>
                  <a:lnTo>
                    <a:pt x="107" y="1"/>
                  </a:lnTo>
                  <a:lnTo>
                    <a:pt x="111" y="4"/>
                  </a:lnTo>
                  <a:lnTo>
                    <a:pt x="114" y="7"/>
                  </a:lnTo>
                  <a:lnTo>
                    <a:pt x="114" y="9"/>
                  </a:lnTo>
                  <a:lnTo>
                    <a:pt x="116" y="9"/>
                  </a:lnTo>
                  <a:close/>
                </a:path>
              </a:pathLst>
            </a:custGeom>
            <a:grpFill/>
            <a:ln w="6350" cmpd="sng">
              <a:solidFill>
                <a:schemeClr val="bg1"/>
              </a:solidFill>
              <a:prstDash val="solid"/>
              <a:round/>
              <a:headEnd/>
              <a:tailEnd/>
            </a:ln>
          </p:spPr>
          <p:txBody>
            <a:bodyPr/>
            <a:lstStyle/>
            <a:p>
              <a:endParaRPr lang="en-US" sz="2156"/>
            </a:p>
          </p:txBody>
        </p:sp>
        <p:sp>
          <p:nvSpPr>
            <p:cNvPr id="351" name="Freeform 246">
              <a:extLst>
                <a:ext uri="{FF2B5EF4-FFF2-40B4-BE49-F238E27FC236}">
                  <a16:creationId xmlns:a16="http://schemas.microsoft.com/office/drawing/2014/main" id="{DB10E553-16C3-250F-4746-C9AF184DD7D0}"/>
                </a:ext>
              </a:extLst>
            </p:cNvPr>
            <p:cNvSpPr>
              <a:spLocks noChangeAspect="1"/>
            </p:cNvSpPr>
            <p:nvPr/>
          </p:nvSpPr>
          <p:spPr bwMode="gray">
            <a:xfrm>
              <a:off x="1955" y="2487"/>
              <a:ext cx="7" cy="8"/>
            </a:xfrm>
            <a:custGeom>
              <a:avLst/>
              <a:gdLst/>
              <a:ahLst/>
              <a:cxnLst>
                <a:cxn ang="0">
                  <a:pos x="31" y="16"/>
                </a:cxn>
                <a:cxn ang="0">
                  <a:pos x="31" y="18"/>
                </a:cxn>
                <a:cxn ang="0">
                  <a:pos x="24" y="25"/>
                </a:cxn>
                <a:cxn ang="0">
                  <a:pos x="24" y="27"/>
                </a:cxn>
                <a:cxn ang="0">
                  <a:pos x="13" y="38"/>
                </a:cxn>
                <a:cxn ang="0">
                  <a:pos x="5" y="38"/>
                </a:cxn>
                <a:cxn ang="0">
                  <a:pos x="5" y="34"/>
                </a:cxn>
                <a:cxn ang="0">
                  <a:pos x="0" y="30"/>
                </a:cxn>
                <a:cxn ang="0">
                  <a:pos x="0" y="27"/>
                </a:cxn>
                <a:cxn ang="0">
                  <a:pos x="2" y="22"/>
                </a:cxn>
                <a:cxn ang="0">
                  <a:pos x="9" y="15"/>
                </a:cxn>
                <a:cxn ang="0">
                  <a:pos x="10" y="10"/>
                </a:cxn>
                <a:cxn ang="0">
                  <a:pos x="11" y="6"/>
                </a:cxn>
                <a:cxn ang="0">
                  <a:pos x="15" y="5"/>
                </a:cxn>
                <a:cxn ang="0">
                  <a:pos x="24" y="3"/>
                </a:cxn>
                <a:cxn ang="0">
                  <a:pos x="24" y="2"/>
                </a:cxn>
                <a:cxn ang="0">
                  <a:pos x="31" y="0"/>
                </a:cxn>
                <a:cxn ang="0">
                  <a:pos x="31" y="3"/>
                </a:cxn>
                <a:cxn ang="0">
                  <a:pos x="24" y="6"/>
                </a:cxn>
                <a:cxn ang="0">
                  <a:pos x="20" y="10"/>
                </a:cxn>
                <a:cxn ang="0">
                  <a:pos x="20" y="13"/>
                </a:cxn>
                <a:cxn ang="0">
                  <a:pos x="30" y="11"/>
                </a:cxn>
                <a:cxn ang="0">
                  <a:pos x="30" y="15"/>
                </a:cxn>
                <a:cxn ang="0">
                  <a:pos x="31" y="16"/>
                </a:cxn>
              </a:cxnLst>
              <a:rect l="0" t="0" r="r" b="b"/>
              <a:pathLst>
                <a:path w="31" h="38">
                  <a:moveTo>
                    <a:pt x="31" y="16"/>
                  </a:moveTo>
                  <a:lnTo>
                    <a:pt x="31" y="18"/>
                  </a:lnTo>
                  <a:lnTo>
                    <a:pt x="24" y="25"/>
                  </a:lnTo>
                  <a:lnTo>
                    <a:pt x="24" y="27"/>
                  </a:lnTo>
                  <a:lnTo>
                    <a:pt x="13" y="38"/>
                  </a:lnTo>
                  <a:lnTo>
                    <a:pt x="5" y="38"/>
                  </a:lnTo>
                  <a:lnTo>
                    <a:pt x="5" y="34"/>
                  </a:lnTo>
                  <a:lnTo>
                    <a:pt x="0" y="30"/>
                  </a:lnTo>
                  <a:lnTo>
                    <a:pt x="0" y="27"/>
                  </a:lnTo>
                  <a:lnTo>
                    <a:pt x="2" y="22"/>
                  </a:lnTo>
                  <a:lnTo>
                    <a:pt x="9" y="15"/>
                  </a:lnTo>
                  <a:lnTo>
                    <a:pt x="10" y="10"/>
                  </a:lnTo>
                  <a:lnTo>
                    <a:pt x="11" y="6"/>
                  </a:lnTo>
                  <a:lnTo>
                    <a:pt x="15" y="5"/>
                  </a:lnTo>
                  <a:lnTo>
                    <a:pt x="24" y="3"/>
                  </a:lnTo>
                  <a:lnTo>
                    <a:pt x="24" y="2"/>
                  </a:lnTo>
                  <a:lnTo>
                    <a:pt x="31" y="0"/>
                  </a:lnTo>
                  <a:lnTo>
                    <a:pt x="31" y="3"/>
                  </a:lnTo>
                  <a:lnTo>
                    <a:pt x="24" y="6"/>
                  </a:lnTo>
                  <a:lnTo>
                    <a:pt x="20" y="10"/>
                  </a:lnTo>
                  <a:lnTo>
                    <a:pt x="20" y="13"/>
                  </a:lnTo>
                  <a:lnTo>
                    <a:pt x="30" y="11"/>
                  </a:lnTo>
                  <a:lnTo>
                    <a:pt x="30" y="15"/>
                  </a:lnTo>
                  <a:lnTo>
                    <a:pt x="31" y="16"/>
                  </a:lnTo>
                  <a:close/>
                </a:path>
              </a:pathLst>
            </a:custGeom>
            <a:grpFill/>
            <a:ln w="6350" cmpd="sng">
              <a:solidFill>
                <a:schemeClr val="bg1"/>
              </a:solidFill>
              <a:prstDash val="solid"/>
              <a:round/>
              <a:headEnd/>
              <a:tailEnd/>
            </a:ln>
          </p:spPr>
          <p:txBody>
            <a:bodyPr/>
            <a:lstStyle/>
            <a:p>
              <a:endParaRPr lang="en-US" sz="2156"/>
            </a:p>
          </p:txBody>
        </p:sp>
        <p:sp>
          <p:nvSpPr>
            <p:cNvPr id="352" name="Freeform 247">
              <a:extLst>
                <a:ext uri="{FF2B5EF4-FFF2-40B4-BE49-F238E27FC236}">
                  <a16:creationId xmlns:a16="http://schemas.microsoft.com/office/drawing/2014/main" id="{97BE42C6-A4BC-CB05-5354-CD56A3094CFB}"/>
                </a:ext>
              </a:extLst>
            </p:cNvPr>
            <p:cNvSpPr>
              <a:spLocks noChangeAspect="1"/>
            </p:cNvSpPr>
            <p:nvPr/>
          </p:nvSpPr>
          <p:spPr bwMode="gray">
            <a:xfrm>
              <a:off x="1967" y="2482"/>
              <a:ext cx="1" cy="1"/>
            </a:xfrm>
            <a:custGeom>
              <a:avLst/>
              <a:gdLst/>
              <a:ahLst/>
              <a:cxnLst>
                <a:cxn ang="0">
                  <a:pos x="5" y="0"/>
                </a:cxn>
                <a:cxn ang="0">
                  <a:pos x="6" y="5"/>
                </a:cxn>
                <a:cxn ang="0">
                  <a:pos x="5" y="7"/>
                </a:cxn>
                <a:cxn ang="0">
                  <a:pos x="3" y="7"/>
                </a:cxn>
                <a:cxn ang="0">
                  <a:pos x="0" y="7"/>
                </a:cxn>
                <a:cxn ang="0">
                  <a:pos x="0" y="3"/>
                </a:cxn>
                <a:cxn ang="0">
                  <a:pos x="1" y="1"/>
                </a:cxn>
                <a:cxn ang="0">
                  <a:pos x="5" y="0"/>
                </a:cxn>
              </a:cxnLst>
              <a:rect l="0" t="0" r="r" b="b"/>
              <a:pathLst>
                <a:path w="6" h="7">
                  <a:moveTo>
                    <a:pt x="5" y="0"/>
                  </a:moveTo>
                  <a:lnTo>
                    <a:pt x="6" y="5"/>
                  </a:lnTo>
                  <a:lnTo>
                    <a:pt x="5" y="7"/>
                  </a:lnTo>
                  <a:lnTo>
                    <a:pt x="3" y="7"/>
                  </a:lnTo>
                  <a:lnTo>
                    <a:pt x="0" y="7"/>
                  </a:lnTo>
                  <a:lnTo>
                    <a:pt x="0" y="3"/>
                  </a:lnTo>
                  <a:lnTo>
                    <a:pt x="1" y="1"/>
                  </a:lnTo>
                  <a:lnTo>
                    <a:pt x="5" y="0"/>
                  </a:lnTo>
                  <a:close/>
                </a:path>
              </a:pathLst>
            </a:custGeom>
            <a:grpFill/>
            <a:ln w="6350" cmpd="sng">
              <a:solidFill>
                <a:schemeClr val="bg1"/>
              </a:solidFill>
              <a:prstDash val="solid"/>
              <a:round/>
              <a:headEnd/>
              <a:tailEnd/>
            </a:ln>
          </p:spPr>
          <p:txBody>
            <a:bodyPr/>
            <a:lstStyle/>
            <a:p>
              <a:endParaRPr lang="en-US" sz="2156"/>
            </a:p>
          </p:txBody>
        </p:sp>
        <p:sp>
          <p:nvSpPr>
            <p:cNvPr id="353" name="Freeform 248">
              <a:extLst>
                <a:ext uri="{FF2B5EF4-FFF2-40B4-BE49-F238E27FC236}">
                  <a16:creationId xmlns:a16="http://schemas.microsoft.com/office/drawing/2014/main" id="{7219EA7B-3683-8A78-6129-763F09C8F3EA}"/>
                </a:ext>
              </a:extLst>
            </p:cNvPr>
            <p:cNvSpPr>
              <a:spLocks noChangeAspect="1"/>
            </p:cNvSpPr>
            <p:nvPr/>
          </p:nvSpPr>
          <p:spPr bwMode="gray">
            <a:xfrm>
              <a:off x="1963" y="2487"/>
              <a:ext cx="2" cy="1"/>
            </a:xfrm>
            <a:custGeom>
              <a:avLst/>
              <a:gdLst/>
              <a:ahLst/>
              <a:cxnLst>
                <a:cxn ang="0">
                  <a:pos x="7" y="0"/>
                </a:cxn>
                <a:cxn ang="0">
                  <a:pos x="8" y="2"/>
                </a:cxn>
                <a:cxn ang="0">
                  <a:pos x="8" y="6"/>
                </a:cxn>
                <a:cxn ang="0">
                  <a:pos x="3" y="6"/>
                </a:cxn>
                <a:cxn ang="0">
                  <a:pos x="0" y="1"/>
                </a:cxn>
                <a:cxn ang="0">
                  <a:pos x="7" y="0"/>
                </a:cxn>
              </a:cxnLst>
              <a:rect l="0" t="0" r="r" b="b"/>
              <a:pathLst>
                <a:path w="8" h="6">
                  <a:moveTo>
                    <a:pt x="7" y="0"/>
                  </a:moveTo>
                  <a:lnTo>
                    <a:pt x="8" y="2"/>
                  </a:lnTo>
                  <a:lnTo>
                    <a:pt x="8" y="6"/>
                  </a:lnTo>
                  <a:lnTo>
                    <a:pt x="3" y="6"/>
                  </a:lnTo>
                  <a:lnTo>
                    <a:pt x="0" y="1"/>
                  </a:lnTo>
                  <a:lnTo>
                    <a:pt x="7" y="0"/>
                  </a:lnTo>
                  <a:close/>
                </a:path>
              </a:pathLst>
            </a:custGeom>
            <a:grpFill/>
            <a:ln w="6350" cmpd="sng">
              <a:solidFill>
                <a:schemeClr val="bg1"/>
              </a:solidFill>
              <a:prstDash val="solid"/>
              <a:round/>
              <a:headEnd/>
              <a:tailEnd/>
            </a:ln>
          </p:spPr>
          <p:txBody>
            <a:bodyPr/>
            <a:lstStyle/>
            <a:p>
              <a:endParaRPr lang="en-US" sz="2156"/>
            </a:p>
          </p:txBody>
        </p:sp>
        <p:sp>
          <p:nvSpPr>
            <p:cNvPr id="354" name="Freeform 249">
              <a:extLst>
                <a:ext uri="{FF2B5EF4-FFF2-40B4-BE49-F238E27FC236}">
                  <a16:creationId xmlns:a16="http://schemas.microsoft.com/office/drawing/2014/main" id="{C226F50F-D2B6-B999-B57F-1B9FCC7EAEF3}"/>
                </a:ext>
              </a:extLst>
            </p:cNvPr>
            <p:cNvSpPr>
              <a:spLocks noChangeAspect="1"/>
            </p:cNvSpPr>
            <p:nvPr/>
          </p:nvSpPr>
          <p:spPr bwMode="gray">
            <a:xfrm>
              <a:off x="1706" y="2430"/>
              <a:ext cx="427" cy="448"/>
            </a:xfrm>
            <a:custGeom>
              <a:avLst/>
              <a:gdLst/>
              <a:ahLst/>
              <a:cxnLst>
                <a:cxn ang="0">
                  <a:pos x="598" y="69"/>
                </a:cxn>
                <a:cxn ang="0">
                  <a:pos x="523" y="81"/>
                </a:cxn>
                <a:cxn ang="0">
                  <a:pos x="572" y="165"/>
                </a:cxn>
                <a:cxn ang="0">
                  <a:pos x="503" y="211"/>
                </a:cxn>
                <a:cxn ang="0">
                  <a:pos x="408" y="243"/>
                </a:cxn>
                <a:cxn ang="0">
                  <a:pos x="317" y="186"/>
                </a:cxn>
                <a:cxn ang="0">
                  <a:pos x="225" y="231"/>
                </a:cxn>
                <a:cxn ang="0">
                  <a:pos x="210" y="254"/>
                </a:cxn>
                <a:cxn ang="0">
                  <a:pos x="220" y="460"/>
                </a:cxn>
                <a:cxn ang="0">
                  <a:pos x="83" y="554"/>
                </a:cxn>
                <a:cxn ang="0">
                  <a:pos x="0" y="698"/>
                </a:cxn>
                <a:cxn ang="0">
                  <a:pos x="82" y="806"/>
                </a:cxn>
                <a:cxn ang="0">
                  <a:pos x="180" y="853"/>
                </a:cxn>
                <a:cxn ang="0">
                  <a:pos x="303" y="883"/>
                </a:cxn>
                <a:cxn ang="0">
                  <a:pos x="468" y="840"/>
                </a:cxn>
                <a:cxn ang="0">
                  <a:pos x="573" y="973"/>
                </a:cxn>
                <a:cxn ang="0">
                  <a:pos x="720" y="1039"/>
                </a:cxn>
                <a:cxn ang="0">
                  <a:pos x="749" y="1181"/>
                </a:cxn>
                <a:cxn ang="0">
                  <a:pos x="863" y="1243"/>
                </a:cxn>
                <a:cxn ang="0">
                  <a:pos x="872" y="1398"/>
                </a:cxn>
                <a:cxn ang="0">
                  <a:pos x="901" y="1526"/>
                </a:cxn>
                <a:cxn ang="0">
                  <a:pos x="1000" y="1613"/>
                </a:cxn>
                <a:cxn ang="0">
                  <a:pos x="1059" y="1706"/>
                </a:cxn>
                <a:cxn ang="0">
                  <a:pos x="1054" y="1841"/>
                </a:cxn>
                <a:cxn ang="0">
                  <a:pos x="904" y="2000"/>
                </a:cxn>
                <a:cxn ang="0">
                  <a:pos x="973" y="2055"/>
                </a:cxn>
                <a:cxn ang="0">
                  <a:pos x="1052" y="2092"/>
                </a:cxn>
                <a:cxn ang="0">
                  <a:pos x="1126" y="2180"/>
                </a:cxn>
                <a:cxn ang="0">
                  <a:pos x="1156" y="2196"/>
                </a:cxn>
                <a:cxn ang="0">
                  <a:pos x="1275" y="2045"/>
                </a:cxn>
                <a:cxn ang="0">
                  <a:pos x="1377" y="1895"/>
                </a:cxn>
                <a:cxn ang="0">
                  <a:pos x="1376" y="1762"/>
                </a:cxn>
                <a:cxn ang="0">
                  <a:pos x="1474" y="1650"/>
                </a:cxn>
                <a:cxn ang="0">
                  <a:pos x="1598" y="1588"/>
                </a:cxn>
                <a:cxn ang="0">
                  <a:pos x="1657" y="1570"/>
                </a:cxn>
                <a:cxn ang="0">
                  <a:pos x="1787" y="1512"/>
                </a:cxn>
                <a:cxn ang="0">
                  <a:pos x="1868" y="1305"/>
                </a:cxn>
                <a:cxn ang="0">
                  <a:pos x="1901" y="1102"/>
                </a:cxn>
                <a:cxn ang="0">
                  <a:pos x="1975" y="947"/>
                </a:cxn>
                <a:cxn ang="0">
                  <a:pos x="2115" y="776"/>
                </a:cxn>
                <a:cxn ang="0">
                  <a:pos x="2040" y="565"/>
                </a:cxn>
                <a:cxn ang="0">
                  <a:pos x="1896" y="463"/>
                </a:cxn>
                <a:cxn ang="0">
                  <a:pos x="1659" y="413"/>
                </a:cxn>
                <a:cxn ang="0">
                  <a:pos x="1605" y="404"/>
                </a:cxn>
                <a:cxn ang="0">
                  <a:pos x="1561" y="364"/>
                </a:cxn>
                <a:cxn ang="0">
                  <a:pos x="1403" y="342"/>
                </a:cxn>
                <a:cxn ang="0">
                  <a:pos x="1344" y="419"/>
                </a:cxn>
                <a:cxn ang="0">
                  <a:pos x="1277" y="387"/>
                </a:cxn>
                <a:cxn ang="0">
                  <a:pos x="1238" y="381"/>
                </a:cxn>
                <a:cxn ang="0">
                  <a:pos x="1261" y="339"/>
                </a:cxn>
                <a:cxn ang="0">
                  <a:pos x="1231" y="308"/>
                </a:cxn>
                <a:cxn ang="0">
                  <a:pos x="1312" y="195"/>
                </a:cxn>
                <a:cxn ang="0">
                  <a:pos x="1247" y="69"/>
                </a:cxn>
                <a:cxn ang="0">
                  <a:pos x="1141" y="170"/>
                </a:cxn>
                <a:cxn ang="0">
                  <a:pos x="1034" y="149"/>
                </a:cxn>
                <a:cxn ang="0">
                  <a:pos x="921" y="177"/>
                </a:cxn>
                <a:cxn ang="0">
                  <a:pos x="812" y="213"/>
                </a:cxn>
                <a:cxn ang="0">
                  <a:pos x="774" y="96"/>
                </a:cxn>
                <a:cxn ang="0">
                  <a:pos x="755" y="0"/>
                </a:cxn>
              </a:cxnLst>
              <a:rect l="0" t="0" r="r" b="b"/>
              <a:pathLst>
                <a:path w="2135" h="2241">
                  <a:moveTo>
                    <a:pt x="725" y="3"/>
                  </a:moveTo>
                  <a:lnTo>
                    <a:pt x="725" y="15"/>
                  </a:lnTo>
                  <a:lnTo>
                    <a:pt x="713" y="28"/>
                  </a:lnTo>
                  <a:lnTo>
                    <a:pt x="706" y="35"/>
                  </a:lnTo>
                  <a:lnTo>
                    <a:pt x="702" y="37"/>
                  </a:lnTo>
                  <a:lnTo>
                    <a:pt x="686" y="38"/>
                  </a:lnTo>
                  <a:lnTo>
                    <a:pt x="680" y="42"/>
                  </a:lnTo>
                  <a:lnTo>
                    <a:pt x="672" y="46"/>
                  </a:lnTo>
                  <a:lnTo>
                    <a:pt x="666" y="54"/>
                  </a:lnTo>
                  <a:lnTo>
                    <a:pt x="661" y="57"/>
                  </a:lnTo>
                  <a:lnTo>
                    <a:pt x="632" y="59"/>
                  </a:lnTo>
                  <a:lnTo>
                    <a:pt x="616" y="63"/>
                  </a:lnTo>
                  <a:lnTo>
                    <a:pt x="598" y="69"/>
                  </a:lnTo>
                  <a:lnTo>
                    <a:pt x="594" y="73"/>
                  </a:lnTo>
                  <a:lnTo>
                    <a:pt x="593" y="74"/>
                  </a:lnTo>
                  <a:lnTo>
                    <a:pt x="568" y="73"/>
                  </a:lnTo>
                  <a:lnTo>
                    <a:pt x="550" y="68"/>
                  </a:lnTo>
                  <a:lnTo>
                    <a:pt x="529" y="55"/>
                  </a:lnTo>
                  <a:lnTo>
                    <a:pt x="507" y="53"/>
                  </a:lnTo>
                  <a:lnTo>
                    <a:pt x="500" y="51"/>
                  </a:lnTo>
                  <a:lnTo>
                    <a:pt x="496" y="51"/>
                  </a:lnTo>
                  <a:lnTo>
                    <a:pt x="495" y="51"/>
                  </a:lnTo>
                  <a:lnTo>
                    <a:pt x="496" y="60"/>
                  </a:lnTo>
                  <a:lnTo>
                    <a:pt x="500" y="69"/>
                  </a:lnTo>
                  <a:lnTo>
                    <a:pt x="511" y="74"/>
                  </a:lnTo>
                  <a:lnTo>
                    <a:pt x="523" y="81"/>
                  </a:lnTo>
                  <a:lnTo>
                    <a:pt x="525" y="84"/>
                  </a:lnTo>
                  <a:lnTo>
                    <a:pt x="524" y="96"/>
                  </a:lnTo>
                  <a:lnTo>
                    <a:pt x="521" y="109"/>
                  </a:lnTo>
                  <a:lnTo>
                    <a:pt x="521" y="116"/>
                  </a:lnTo>
                  <a:lnTo>
                    <a:pt x="522" y="121"/>
                  </a:lnTo>
                  <a:lnTo>
                    <a:pt x="527" y="138"/>
                  </a:lnTo>
                  <a:lnTo>
                    <a:pt x="528" y="146"/>
                  </a:lnTo>
                  <a:lnTo>
                    <a:pt x="530" y="152"/>
                  </a:lnTo>
                  <a:lnTo>
                    <a:pt x="545" y="155"/>
                  </a:lnTo>
                  <a:lnTo>
                    <a:pt x="548" y="156"/>
                  </a:lnTo>
                  <a:lnTo>
                    <a:pt x="572" y="155"/>
                  </a:lnTo>
                  <a:lnTo>
                    <a:pt x="572" y="164"/>
                  </a:lnTo>
                  <a:lnTo>
                    <a:pt x="572" y="165"/>
                  </a:lnTo>
                  <a:lnTo>
                    <a:pt x="570" y="168"/>
                  </a:lnTo>
                  <a:lnTo>
                    <a:pt x="559" y="170"/>
                  </a:lnTo>
                  <a:lnTo>
                    <a:pt x="551" y="173"/>
                  </a:lnTo>
                  <a:lnTo>
                    <a:pt x="550" y="176"/>
                  </a:lnTo>
                  <a:lnTo>
                    <a:pt x="545" y="179"/>
                  </a:lnTo>
                  <a:lnTo>
                    <a:pt x="537" y="179"/>
                  </a:lnTo>
                  <a:lnTo>
                    <a:pt x="532" y="187"/>
                  </a:lnTo>
                  <a:lnTo>
                    <a:pt x="527" y="202"/>
                  </a:lnTo>
                  <a:lnTo>
                    <a:pt x="522" y="205"/>
                  </a:lnTo>
                  <a:lnTo>
                    <a:pt x="517" y="207"/>
                  </a:lnTo>
                  <a:lnTo>
                    <a:pt x="512" y="207"/>
                  </a:lnTo>
                  <a:lnTo>
                    <a:pt x="506" y="210"/>
                  </a:lnTo>
                  <a:lnTo>
                    <a:pt x="503" y="211"/>
                  </a:lnTo>
                  <a:lnTo>
                    <a:pt x="501" y="216"/>
                  </a:lnTo>
                  <a:lnTo>
                    <a:pt x="492" y="216"/>
                  </a:lnTo>
                  <a:lnTo>
                    <a:pt x="480" y="221"/>
                  </a:lnTo>
                  <a:lnTo>
                    <a:pt x="478" y="221"/>
                  </a:lnTo>
                  <a:lnTo>
                    <a:pt x="470" y="225"/>
                  </a:lnTo>
                  <a:lnTo>
                    <a:pt x="462" y="229"/>
                  </a:lnTo>
                  <a:lnTo>
                    <a:pt x="457" y="232"/>
                  </a:lnTo>
                  <a:lnTo>
                    <a:pt x="449" y="240"/>
                  </a:lnTo>
                  <a:lnTo>
                    <a:pt x="447" y="241"/>
                  </a:lnTo>
                  <a:lnTo>
                    <a:pt x="428" y="245"/>
                  </a:lnTo>
                  <a:lnTo>
                    <a:pt x="411" y="245"/>
                  </a:lnTo>
                  <a:lnTo>
                    <a:pt x="409" y="243"/>
                  </a:lnTo>
                  <a:lnTo>
                    <a:pt x="408" y="243"/>
                  </a:lnTo>
                  <a:lnTo>
                    <a:pt x="394" y="235"/>
                  </a:lnTo>
                  <a:lnTo>
                    <a:pt x="390" y="231"/>
                  </a:lnTo>
                  <a:lnTo>
                    <a:pt x="387" y="226"/>
                  </a:lnTo>
                  <a:lnTo>
                    <a:pt x="384" y="221"/>
                  </a:lnTo>
                  <a:lnTo>
                    <a:pt x="379" y="214"/>
                  </a:lnTo>
                  <a:lnTo>
                    <a:pt x="379" y="216"/>
                  </a:lnTo>
                  <a:lnTo>
                    <a:pt x="368" y="221"/>
                  </a:lnTo>
                  <a:lnTo>
                    <a:pt x="362" y="192"/>
                  </a:lnTo>
                  <a:lnTo>
                    <a:pt x="354" y="181"/>
                  </a:lnTo>
                  <a:lnTo>
                    <a:pt x="349" y="176"/>
                  </a:lnTo>
                  <a:lnTo>
                    <a:pt x="338" y="176"/>
                  </a:lnTo>
                  <a:lnTo>
                    <a:pt x="319" y="186"/>
                  </a:lnTo>
                  <a:lnTo>
                    <a:pt x="317" y="186"/>
                  </a:lnTo>
                  <a:lnTo>
                    <a:pt x="313" y="179"/>
                  </a:lnTo>
                  <a:lnTo>
                    <a:pt x="309" y="177"/>
                  </a:lnTo>
                  <a:lnTo>
                    <a:pt x="307" y="177"/>
                  </a:lnTo>
                  <a:lnTo>
                    <a:pt x="303" y="182"/>
                  </a:lnTo>
                  <a:lnTo>
                    <a:pt x="302" y="188"/>
                  </a:lnTo>
                  <a:lnTo>
                    <a:pt x="298" y="192"/>
                  </a:lnTo>
                  <a:lnTo>
                    <a:pt x="218" y="192"/>
                  </a:lnTo>
                  <a:lnTo>
                    <a:pt x="217" y="191"/>
                  </a:lnTo>
                  <a:lnTo>
                    <a:pt x="217" y="222"/>
                  </a:lnTo>
                  <a:lnTo>
                    <a:pt x="217" y="222"/>
                  </a:lnTo>
                  <a:lnTo>
                    <a:pt x="217" y="225"/>
                  </a:lnTo>
                  <a:lnTo>
                    <a:pt x="221" y="226"/>
                  </a:lnTo>
                  <a:lnTo>
                    <a:pt x="225" y="231"/>
                  </a:lnTo>
                  <a:lnTo>
                    <a:pt x="232" y="231"/>
                  </a:lnTo>
                  <a:lnTo>
                    <a:pt x="234" y="229"/>
                  </a:lnTo>
                  <a:lnTo>
                    <a:pt x="244" y="227"/>
                  </a:lnTo>
                  <a:lnTo>
                    <a:pt x="249" y="235"/>
                  </a:lnTo>
                  <a:lnTo>
                    <a:pt x="250" y="242"/>
                  </a:lnTo>
                  <a:lnTo>
                    <a:pt x="254" y="252"/>
                  </a:lnTo>
                  <a:lnTo>
                    <a:pt x="254" y="253"/>
                  </a:lnTo>
                  <a:lnTo>
                    <a:pt x="249" y="254"/>
                  </a:lnTo>
                  <a:lnTo>
                    <a:pt x="248" y="252"/>
                  </a:lnTo>
                  <a:lnTo>
                    <a:pt x="244" y="251"/>
                  </a:lnTo>
                  <a:lnTo>
                    <a:pt x="234" y="249"/>
                  </a:lnTo>
                  <a:lnTo>
                    <a:pt x="227" y="252"/>
                  </a:lnTo>
                  <a:lnTo>
                    <a:pt x="210" y="254"/>
                  </a:lnTo>
                  <a:lnTo>
                    <a:pt x="205" y="257"/>
                  </a:lnTo>
                  <a:lnTo>
                    <a:pt x="205" y="295"/>
                  </a:lnTo>
                  <a:lnTo>
                    <a:pt x="210" y="300"/>
                  </a:lnTo>
                  <a:lnTo>
                    <a:pt x="222" y="310"/>
                  </a:lnTo>
                  <a:lnTo>
                    <a:pt x="228" y="316"/>
                  </a:lnTo>
                  <a:lnTo>
                    <a:pt x="233" y="326"/>
                  </a:lnTo>
                  <a:lnTo>
                    <a:pt x="240" y="354"/>
                  </a:lnTo>
                  <a:lnTo>
                    <a:pt x="239" y="360"/>
                  </a:lnTo>
                  <a:lnTo>
                    <a:pt x="238" y="370"/>
                  </a:lnTo>
                  <a:lnTo>
                    <a:pt x="228" y="433"/>
                  </a:lnTo>
                  <a:lnTo>
                    <a:pt x="227" y="434"/>
                  </a:lnTo>
                  <a:lnTo>
                    <a:pt x="223" y="452"/>
                  </a:lnTo>
                  <a:lnTo>
                    <a:pt x="220" y="460"/>
                  </a:lnTo>
                  <a:lnTo>
                    <a:pt x="218" y="472"/>
                  </a:lnTo>
                  <a:lnTo>
                    <a:pt x="217" y="475"/>
                  </a:lnTo>
                  <a:lnTo>
                    <a:pt x="216" y="483"/>
                  </a:lnTo>
                  <a:lnTo>
                    <a:pt x="213" y="498"/>
                  </a:lnTo>
                  <a:lnTo>
                    <a:pt x="211" y="504"/>
                  </a:lnTo>
                  <a:lnTo>
                    <a:pt x="210" y="511"/>
                  </a:lnTo>
                  <a:lnTo>
                    <a:pt x="209" y="514"/>
                  </a:lnTo>
                  <a:lnTo>
                    <a:pt x="202" y="517"/>
                  </a:lnTo>
                  <a:lnTo>
                    <a:pt x="182" y="516"/>
                  </a:lnTo>
                  <a:lnTo>
                    <a:pt x="169" y="521"/>
                  </a:lnTo>
                  <a:lnTo>
                    <a:pt x="118" y="536"/>
                  </a:lnTo>
                  <a:lnTo>
                    <a:pt x="99" y="543"/>
                  </a:lnTo>
                  <a:lnTo>
                    <a:pt x="83" y="554"/>
                  </a:lnTo>
                  <a:lnTo>
                    <a:pt x="72" y="563"/>
                  </a:lnTo>
                  <a:lnTo>
                    <a:pt x="59" y="579"/>
                  </a:lnTo>
                  <a:lnTo>
                    <a:pt x="50" y="591"/>
                  </a:lnTo>
                  <a:lnTo>
                    <a:pt x="41" y="607"/>
                  </a:lnTo>
                  <a:lnTo>
                    <a:pt x="39" y="613"/>
                  </a:lnTo>
                  <a:lnTo>
                    <a:pt x="39" y="643"/>
                  </a:lnTo>
                  <a:lnTo>
                    <a:pt x="30" y="644"/>
                  </a:lnTo>
                  <a:lnTo>
                    <a:pt x="21" y="646"/>
                  </a:lnTo>
                  <a:lnTo>
                    <a:pt x="17" y="651"/>
                  </a:lnTo>
                  <a:lnTo>
                    <a:pt x="13" y="668"/>
                  </a:lnTo>
                  <a:lnTo>
                    <a:pt x="1" y="690"/>
                  </a:lnTo>
                  <a:lnTo>
                    <a:pt x="0" y="694"/>
                  </a:lnTo>
                  <a:lnTo>
                    <a:pt x="0" y="698"/>
                  </a:lnTo>
                  <a:lnTo>
                    <a:pt x="11" y="721"/>
                  </a:lnTo>
                  <a:lnTo>
                    <a:pt x="13" y="733"/>
                  </a:lnTo>
                  <a:lnTo>
                    <a:pt x="14" y="737"/>
                  </a:lnTo>
                  <a:lnTo>
                    <a:pt x="23" y="748"/>
                  </a:lnTo>
                  <a:lnTo>
                    <a:pt x="27" y="756"/>
                  </a:lnTo>
                  <a:lnTo>
                    <a:pt x="39" y="769"/>
                  </a:lnTo>
                  <a:lnTo>
                    <a:pt x="49" y="775"/>
                  </a:lnTo>
                  <a:lnTo>
                    <a:pt x="50" y="784"/>
                  </a:lnTo>
                  <a:lnTo>
                    <a:pt x="44" y="794"/>
                  </a:lnTo>
                  <a:lnTo>
                    <a:pt x="45" y="797"/>
                  </a:lnTo>
                  <a:lnTo>
                    <a:pt x="57" y="801"/>
                  </a:lnTo>
                  <a:lnTo>
                    <a:pt x="77" y="802"/>
                  </a:lnTo>
                  <a:lnTo>
                    <a:pt x="82" y="806"/>
                  </a:lnTo>
                  <a:lnTo>
                    <a:pt x="86" y="811"/>
                  </a:lnTo>
                  <a:lnTo>
                    <a:pt x="88" y="822"/>
                  </a:lnTo>
                  <a:lnTo>
                    <a:pt x="91" y="826"/>
                  </a:lnTo>
                  <a:lnTo>
                    <a:pt x="104" y="829"/>
                  </a:lnTo>
                  <a:lnTo>
                    <a:pt x="119" y="830"/>
                  </a:lnTo>
                  <a:lnTo>
                    <a:pt x="127" y="829"/>
                  </a:lnTo>
                  <a:lnTo>
                    <a:pt x="145" y="819"/>
                  </a:lnTo>
                  <a:lnTo>
                    <a:pt x="167" y="803"/>
                  </a:lnTo>
                  <a:lnTo>
                    <a:pt x="177" y="794"/>
                  </a:lnTo>
                  <a:lnTo>
                    <a:pt x="180" y="792"/>
                  </a:lnTo>
                  <a:lnTo>
                    <a:pt x="180" y="795"/>
                  </a:lnTo>
                  <a:lnTo>
                    <a:pt x="180" y="849"/>
                  </a:lnTo>
                  <a:lnTo>
                    <a:pt x="180" y="853"/>
                  </a:lnTo>
                  <a:lnTo>
                    <a:pt x="180" y="882"/>
                  </a:lnTo>
                  <a:lnTo>
                    <a:pt x="183" y="886"/>
                  </a:lnTo>
                  <a:lnTo>
                    <a:pt x="189" y="889"/>
                  </a:lnTo>
                  <a:lnTo>
                    <a:pt x="194" y="889"/>
                  </a:lnTo>
                  <a:lnTo>
                    <a:pt x="201" y="887"/>
                  </a:lnTo>
                  <a:lnTo>
                    <a:pt x="201" y="887"/>
                  </a:lnTo>
                  <a:lnTo>
                    <a:pt x="209" y="883"/>
                  </a:lnTo>
                  <a:lnTo>
                    <a:pt x="226" y="882"/>
                  </a:lnTo>
                  <a:lnTo>
                    <a:pt x="228" y="880"/>
                  </a:lnTo>
                  <a:lnTo>
                    <a:pt x="236" y="880"/>
                  </a:lnTo>
                  <a:lnTo>
                    <a:pt x="254" y="886"/>
                  </a:lnTo>
                  <a:lnTo>
                    <a:pt x="295" y="887"/>
                  </a:lnTo>
                  <a:lnTo>
                    <a:pt x="303" y="883"/>
                  </a:lnTo>
                  <a:lnTo>
                    <a:pt x="308" y="880"/>
                  </a:lnTo>
                  <a:lnTo>
                    <a:pt x="334" y="871"/>
                  </a:lnTo>
                  <a:lnTo>
                    <a:pt x="341" y="867"/>
                  </a:lnTo>
                  <a:lnTo>
                    <a:pt x="366" y="845"/>
                  </a:lnTo>
                  <a:lnTo>
                    <a:pt x="383" y="826"/>
                  </a:lnTo>
                  <a:lnTo>
                    <a:pt x="389" y="819"/>
                  </a:lnTo>
                  <a:lnTo>
                    <a:pt x="405" y="816"/>
                  </a:lnTo>
                  <a:lnTo>
                    <a:pt x="411" y="816"/>
                  </a:lnTo>
                  <a:lnTo>
                    <a:pt x="438" y="812"/>
                  </a:lnTo>
                  <a:lnTo>
                    <a:pt x="457" y="813"/>
                  </a:lnTo>
                  <a:lnTo>
                    <a:pt x="460" y="816"/>
                  </a:lnTo>
                  <a:lnTo>
                    <a:pt x="465" y="823"/>
                  </a:lnTo>
                  <a:lnTo>
                    <a:pt x="468" y="840"/>
                  </a:lnTo>
                  <a:lnTo>
                    <a:pt x="468" y="872"/>
                  </a:lnTo>
                  <a:lnTo>
                    <a:pt x="467" y="882"/>
                  </a:lnTo>
                  <a:lnTo>
                    <a:pt x="462" y="889"/>
                  </a:lnTo>
                  <a:lnTo>
                    <a:pt x="460" y="893"/>
                  </a:lnTo>
                  <a:lnTo>
                    <a:pt x="459" y="900"/>
                  </a:lnTo>
                  <a:lnTo>
                    <a:pt x="465" y="924"/>
                  </a:lnTo>
                  <a:lnTo>
                    <a:pt x="474" y="937"/>
                  </a:lnTo>
                  <a:lnTo>
                    <a:pt x="481" y="943"/>
                  </a:lnTo>
                  <a:lnTo>
                    <a:pt x="508" y="963"/>
                  </a:lnTo>
                  <a:lnTo>
                    <a:pt x="521" y="967"/>
                  </a:lnTo>
                  <a:lnTo>
                    <a:pt x="538" y="969"/>
                  </a:lnTo>
                  <a:lnTo>
                    <a:pt x="557" y="969"/>
                  </a:lnTo>
                  <a:lnTo>
                    <a:pt x="573" y="973"/>
                  </a:lnTo>
                  <a:lnTo>
                    <a:pt x="580" y="979"/>
                  </a:lnTo>
                  <a:lnTo>
                    <a:pt x="582" y="983"/>
                  </a:lnTo>
                  <a:lnTo>
                    <a:pt x="589" y="991"/>
                  </a:lnTo>
                  <a:lnTo>
                    <a:pt x="597" y="995"/>
                  </a:lnTo>
                  <a:lnTo>
                    <a:pt x="635" y="1005"/>
                  </a:lnTo>
                  <a:lnTo>
                    <a:pt x="651" y="1020"/>
                  </a:lnTo>
                  <a:lnTo>
                    <a:pt x="656" y="1023"/>
                  </a:lnTo>
                  <a:lnTo>
                    <a:pt x="666" y="1023"/>
                  </a:lnTo>
                  <a:lnTo>
                    <a:pt x="675" y="1021"/>
                  </a:lnTo>
                  <a:lnTo>
                    <a:pt x="680" y="1021"/>
                  </a:lnTo>
                  <a:lnTo>
                    <a:pt x="693" y="1023"/>
                  </a:lnTo>
                  <a:lnTo>
                    <a:pt x="712" y="1034"/>
                  </a:lnTo>
                  <a:lnTo>
                    <a:pt x="720" y="1039"/>
                  </a:lnTo>
                  <a:lnTo>
                    <a:pt x="726" y="1050"/>
                  </a:lnTo>
                  <a:lnTo>
                    <a:pt x="731" y="1065"/>
                  </a:lnTo>
                  <a:lnTo>
                    <a:pt x="732" y="1080"/>
                  </a:lnTo>
                  <a:lnTo>
                    <a:pt x="736" y="1088"/>
                  </a:lnTo>
                  <a:lnTo>
                    <a:pt x="739" y="1093"/>
                  </a:lnTo>
                  <a:lnTo>
                    <a:pt x="739" y="1102"/>
                  </a:lnTo>
                  <a:lnTo>
                    <a:pt x="737" y="1119"/>
                  </a:lnTo>
                  <a:lnTo>
                    <a:pt x="729" y="1120"/>
                  </a:lnTo>
                  <a:lnTo>
                    <a:pt x="729" y="1124"/>
                  </a:lnTo>
                  <a:lnTo>
                    <a:pt x="729" y="1129"/>
                  </a:lnTo>
                  <a:lnTo>
                    <a:pt x="736" y="1145"/>
                  </a:lnTo>
                  <a:lnTo>
                    <a:pt x="743" y="1168"/>
                  </a:lnTo>
                  <a:lnTo>
                    <a:pt x="749" y="1181"/>
                  </a:lnTo>
                  <a:lnTo>
                    <a:pt x="764" y="1181"/>
                  </a:lnTo>
                  <a:lnTo>
                    <a:pt x="775" y="1182"/>
                  </a:lnTo>
                  <a:lnTo>
                    <a:pt x="788" y="1182"/>
                  </a:lnTo>
                  <a:lnTo>
                    <a:pt x="793" y="1184"/>
                  </a:lnTo>
                  <a:lnTo>
                    <a:pt x="836" y="1184"/>
                  </a:lnTo>
                  <a:lnTo>
                    <a:pt x="841" y="1185"/>
                  </a:lnTo>
                  <a:lnTo>
                    <a:pt x="844" y="1188"/>
                  </a:lnTo>
                  <a:lnTo>
                    <a:pt x="846" y="1193"/>
                  </a:lnTo>
                  <a:lnTo>
                    <a:pt x="844" y="1203"/>
                  </a:lnTo>
                  <a:lnTo>
                    <a:pt x="841" y="1211"/>
                  </a:lnTo>
                  <a:lnTo>
                    <a:pt x="841" y="1217"/>
                  </a:lnTo>
                  <a:lnTo>
                    <a:pt x="846" y="1237"/>
                  </a:lnTo>
                  <a:lnTo>
                    <a:pt x="863" y="1243"/>
                  </a:lnTo>
                  <a:lnTo>
                    <a:pt x="866" y="1246"/>
                  </a:lnTo>
                  <a:lnTo>
                    <a:pt x="871" y="1260"/>
                  </a:lnTo>
                  <a:lnTo>
                    <a:pt x="881" y="1279"/>
                  </a:lnTo>
                  <a:lnTo>
                    <a:pt x="883" y="1289"/>
                  </a:lnTo>
                  <a:lnTo>
                    <a:pt x="883" y="1312"/>
                  </a:lnTo>
                  <a:lnTo>
                    <a:pt x="882" y="1341"/>
                  </a:lnTo>
                  <a:lnTo>
                    <a:pt x="881" y="1345"/>
                  </a:lnTo>
                  <a:lnTo>
                    <a:pt x="876" y="1356"/>
                  </a:lnTo>
                  <a:lnTo>
                    <a:pt x="871" y="1367"/>
                  </a:lnTo>
                  <a:lnTo>
                    <a:pt x="869" y="1373"/>
                  </a:lnTo>
                  <a:lnTo>
                    <a:pt x="869" y="1381"/>
                  </a:lnTo>
                  <a:lnTo>
                    <a:pt x="871" y="1386"/>
                  </a:lnTo>
                  <a:lnTo>
                    <a:pt x="872" y="1398"/>
                  </a:lnTo>
                  <a:lnTo>
                    <a:pt x="871" y="1399"/>
                  </a:lnTo>
                  <a:lnTo>
                    <a:pt x="863" y="1402"/>
                  </a:lnTo>
                  <a:lnTo>
                    <a:pt x="862" y="1403"/>
                  </a:lnTo>
                  <a:lnTo>
                    <a:pt x="861" y="1408"/>
                  </a:lnTo>
                  <a:lnTo>
                    <a:pt x="861" y="1410"/>
                  </a:lnTo>
                  <a:lnTo>
                    <a:pt x="868" y="1424"/>
                  </a:lnTo>
                  <a:lnTo>
                    <a:pt x="869" y="1426"/>
                  </a:lnTo>
                  <a:lnTo>
                    <a:pt x="871" y="1474"/>
                  </a:lnTo>
                  <a:lnTo>
                    <a:pt x="869" y="1507"/>
                  </a:lnTo>
                  <a:lnTo>
                    <a:pt x="873" y="1516"/>
                  </a:lnTo>
                  <a:lnTo>
                    <a:pt x="879" y="1518"/>
                  </a:lnTo>
                  <a:lnTo>
                    <a:pt x="894" y="1522"/>
                  </a:lnTo>
                  <a:lnTo>
                    <a:pt x="901" y="1526"/>
                  </a:lnTo>
                  <a:lnTo>
                    <a:pt x="919" y="1528"/>
                  </a:lnTo>
                  <a:lnTo>
                    <a:pt x="931" y="1528"/>
                  </a:lnTo>
                  <a:lnTo>
                    <a:pt x="943" y="1527"/>
                  </a:lnTo>
                  <a:lnTo>
                    <a:pt x="948" y="1524"/>
                  </a:lnTo>
                  <a:lnTo>
                    <a:pt x="957" y="1521"/>
                  </a:lnTo>
                  <a:lnTo>
                    <a:pt x="963" y="1526"/>
                  </a:lnTo>
                  <a:lnTo>
                    <a:pt x="986" y="1533"/>
                  </a:lnTo>
                  <a:lnTo>
                    <a:pt x="992" y="1542"/>
                  </a:lnTo>
                  <a:lnTo>
                    <a:pt x="994" y="1548"/>
                  </a:lnTo>
                  <a:lnTo>
                    <a:pt x="996" y="1571"/>
                  </a:lnTo>
                  <a:lnTo>
                    <a:pt x="1000" y="1583"/>
                  </a:lnTo>
                  <a:lnTo>
                    <a:pt x="998" y="1608"/>
                  </a:lnTo>
                  <a:lnTo>
                    <a:pt x="1000" y="1613"/>
                  </a:lnTo>
                  <a:lnTo>
                    <a:pt x="1006" y="1620"/>
                  </a:lnTo>
                  <a:lnTo>
                    <a:pt x="1013" y="1625"/>
                  </a:lnTo>
                  <a:lnTo>
                    <a:pt x="1019" y="1628"/>
                  </a:lnTo>
                  <a:lnTo>
                    <a:pt x="1029" y="1628"/>
                  </a:lnTo>
                  <a:lnTo>
                    <a:pt x="1035" y="1625"/>
                  </a:lnTo>
                  <a:lnTo>
                    <a:pt x="1048" y="1625"/>
                  </a:lnTo>
                  <a:lnTo>
                    <a:pt x="1057" y="1623"/>
                  </a:lnTo>
                  <a:lnTo>
                    <a:pt x="1062" y="1628"/>
                  </a:lnTo>
                  <a:lnTo>
                    <a:pt x="1067" y="1636"/>
                  </a:lnTo>
                  <a:lnTo>
                    <a:pt x="1067" y="1661"/>
                  </a:lnTo>
                  <a:lnTo>
                    <a:pt x="1066" y="1664"/>
                  </a:lnTo>
                  <a:lnTo>
                    <a:pt x="1062" y="1680"/>
                  </a:lnTo>
                  <a:lnTo>
                    <a:pt x="1059" y="1706"/>
                  </a:lnTo>
                  <a:lnTo>
                    <a:pt x="1057" y="1726"/>
                  </a:lnTo>
                  <a:lnTo>
                    <a:pt x="1066" y="1726"/>
                  </a:lnTo>
                  <a:lnTo>
                    <a:pt x="1070" y="1725"/>
                  </a:lnTo>
                  <a:lnTo>
                    <a:pt x="1084" y="1725"/>
                  </a:lnTo>
                  <a:lnTo>
                    <a:pt x="1091" y="1732"/>
                  </a:lnTo>
                  <a:lnTo>
                    <a:pt x="1103" y="1771"/>
                  </a:lnTo>
                  <a:lnTo>
                    <a:pt x="1103" y="1803"/>
                  </a:lnTo>
                  <a:lnTo>
                    <a:pt x="1102" y="1814"/>
                  </a:lnTo>
                  <a:lnTo>
                    <a:pt x="1099" y="1818"/>
                  </a:lnTo>
                  <a:lnTo>
                    <a:pt x="1097" y="1822"/>
                  </a:lnTo>
                  <a:lnTo>
                    <a:pt x="1073" y="1838"/>
                  </a:lnTo>
                  <a:lnTo>
                    <a:pt x="1066" y="1840"/>
                  </a:lnTo>
                  <a:lnTo>
                    <a:pt x="1054" y="1841"/>
                  </a:lnTo>
                  <a:lnTo>
                    <a:pt x="1046" y="1845"/>
                  </a:lnTo>
                  <a:lnTo>
                    <a:pt x="1037" y="1857"/>
                  </a:lnTo>
                  <a:lnTo>
                    <a:pt x="1028" y="1867"/>
                  </a:lnTo>
                  <a:lnTo>
                    <a:pt x="984" y="1905"/>
                  </a:lnTo>
                  <a:lnTo>
                    <a:pt x="982" y="1909"/>
                  </a:lnTo>
                  <a:lnTo>
                    <a:pt x="978" y="1916"/>
                  </a:lnTo>
                  <a:lnTo>
                    <a:pt x="958" y="1941"/>
                  </a:lnTo>
                  <a:lnTo>
                    <a:pt x="955" y="1947"/>
                  </a:lnTo>
                  <a:lnTo>
                    <a:pt x="937" y="1968"/>
                  </a:lnTo>
                  <a:lnTo>
                    <a:pt x="922" y="1980"/>
                  </a:lnTo>
                  <a:lnTo>
                    <a:pt x="915" y="1989"/>
                  </a:lnTo>
                  <a:lnTo>
                    <a:pt x="906" y="1995"/>
                  </a:lnTo>
                  <a:lnTo>
                    <a:pt x="904" y="2000"/>
                  </a:lnTo>
                  <a:lnTo>
                    <a:pt x="895" y="2010"/>
                  </a:lnTo>
                  <a:lnTo>
                    <a:pt x="885" y="2015"/>
                  </a:lnTo>
                  <a:lnTo>
                    <a:pt x="904" y="2017"/>
                  </a:lnTo>
                  <a:lnTo>
                    <a:pt x="911" y="2013"/>
                  </a:lnTo>
                  <a:lnTo>
                    <a:pt x="915" y="2007"/>
                  </a:lnTo>
                  <a:lnTo>
                    <a:pt x="920" y="2005"/>
                  </a:lnTo>
                  <a:lnTo>
                    <a:pt x="925" y="2005"/>
                  </a:lnTo>
                  <a:lnTo>
                    <a:pt x="931" y="2007"/>
                  </a:lnTo>
                  <a:lnTo>
                    <a:pt x="943" y="2017"/>
                  </a:lnTo>
                  <a:lnTo>
                    <a:pt x="948" y="2022"/>
                  </a:lnTo>
                  <a:lnTo>
                    <a:pt x="959" y="2032"/>
                  </a:lnTo>
                  <a:lnTo>
                    <a:pt x="968" y="2040"/>
                  </a:lnTo>
                  <a:lnTo>
                    <a:pt x="973" y="2055"/>
                  </a:lnTo>
                  <a:lnTo>
                    <a:pt x="974" y="2064"/>
                  </a:lnTo>
                  <a:lnTo>
                    <a:pt x="982" y="2065"/>
                  </a:lnTo>
                  <a:lnTo>
                    <a:pt x="986" y="2064"/>
                  </a:lnTo>
                  <a:lnTo>
                    <a:pt x="1000" y="2053"/>
                  </a:lnTo>
                  <a:lnTo>
                    <a:pt x="1005" y="2056"/>
                  </a:lnTo>
                  <a:lnTo>
                    <a:pt x="1006" y="2060"/>
                  </a:lnTo>
                  <a:lnTo>
                    <a:pt x="1011" y="2070"/>
                  </a:lnTo>
                  <a:lnTo>
                    <a:pt x="1018" y="2078"/>
                  </a:lnTo>
                  <a:lnTo>
                    <a:pt x="1021" y="2081"/>
                  </a:lnTo>
                  <a:lnTo>
                    <a:pt x="1025" y="2082"/>
                  </a:lnTo>
                  <a:lnTo>
                    <a:pt x="1033" y="2082"/>
                  </a:lnTo>
                  <a:lnTo>
                    <a:pt x="1040" y="2091"/>
                  </a:lnTo>
                  <a:lnTo>
                    <a:pt x="1052" y="2092"/>
                  </a:lnTo>
                  <a:lnTo>
                    <a:pt x="1055" y="2096"/>
                  </a:lnTo>
                  <a:lnTo>
                    <a:pt x="1062" y="2107"/>
                  </a:lnTo>
                  <a:lnTo>
                    <a:pt x="1068" y="2112"/>
                  </a:lnTo>
                  <a:lnTo>
                    <a:pt x="1077" y="2117"/>
                  </a:lnTo>
                  <a:lnTo>
                    <a:pt x="1082" y="2118"/>
                  </a:lnTo>
                  <a:lnTo>
                    <a:pt x="1097" y="2125"/>
                  </a:lnTo>
                  <a:lnTo>
                    <a:pt x="1100" y="2131"/>
                  </a:lnTo>
                  <a:lnTo>
                    <a:pt x="1104" y="2150"/>
                  </a:lnTo>
                  <a:lnTo>
                    <a:pt x="1107" y="2153"/>
                  </a:lnTo>
                  <a:lnTo>
                    <a:pt x="1127" y="2168"/>
                  </a:lnTo>
                  <a:lnTo>
                    <a:pt x="1132" y="2177"/>
                  </a:lnTo>
                  <a:lnTo>
                    <a:pt x="1131" y="2179"/>
                  </a:lnTo>
                  <a:lnTo>
                    <a:pt x="1126" y="2180"/>
                  </a:lnTo>
                  <a:lnTo>
                    <a:pt x="1124" y="2188"/>
                  </a:lnTo>
                  <a:lnTo>
                    <a:pt x="1121" y="2189"/>
                  </a:lnTo>
                  <a:lnTo>
                    <a:pt x="1116" y="2196"/>
                  </a:lnTo>
                  <a:lnTo>
                    <a:pt x="1114" y="2204"/>
                  </a:lnTo>
                  <a:lnTo>
                    <a:pt x="1114" y="2220"/>
                  </a:lnTo>
                  <a:lnTo>
                    <a:pt x="1111" y="2234"/>
                  </a:lnTo>
                  <a:lnTo>
                    <a:pt x="1113" y="2236"/>
                  </a:lnTo>
                  <a:lnTo>
                    <a:pt x="1116" y="2241"/>
                  </a:lnTo>
                  <a:lnTo>
                    <a:pt x="1116" y="2237"/>
                  </a:lnTo>
                  <a:lnTo>
                    <a:pt x="1121" y="2232"/>
                  </a:lnTo>
                  <a:lnTo>
                    <a:pt x="1130" y="2227"/>
                  </a:lnTo>
                  <a:lnTo>
                    <a:pt x="1145" y="2215"/>
                  </a:lnTo>
                  <a:lnTo>
                    <a:pt x="1156" y="2196"/>
                  </a:lnTo>
                  <a:lnTo>
                    <a:pt x="1167" y="2184"/>
                  </a:lnTo>
                  <a:lnTo>
                    <a:pt x="1173" y="2156"/>
                  </a:lnTo>
                  <a:lnTo>
                    <a:pt x="1178" y="2148"/>
                  </a:lnTo>
                  <a:lnTo>
                    <a:pt x="1193" y="2132"/>
                  </a:lnTo>
                  <a:lnTo>
                    <a:pt x="1199" y="2129"/>
                  </a:lnTo>
                  <a:lnTo>
                    <a:pt x="1221" y="2112"/>
                  </a:lnTo>
                  <a:lnTo>
                    <a:pt x="1229" y="2108"/>
                  </a:lnTo>
                  <a:lnTo>
                    <a:pt x="1238" y="2102"/>
                  </a:lnTo>
                  <a:lnTo>
                    <a:pt x="1244" y="2096"/>
                  </a:lnTo>
                  <a:lnTo>
                    <a:pt x="1247" y="2088"/>
                  </a:lnTo>
                  <a:lnTo>
                    <a:pt x="1253" y="2078"/>
                  </a:lnTo>
                  <a:lnTo>
                    <a:pt x="1267" y="2059"/>
                  </a:lnTo>
                  <a:lnTo>
                    <a:pt x="1275" y="2045"/>
                  </a:lnTo>
                  <a:lnTo>
                    <a:pt x="1286" y="2032"/>
                  </a:lnTo>
                  <a:lnTo>
                    <a:pt x="1291" y="2010"/>
                  </a:lnTo>
                  <a:lnTo>
                    <a:pt x="1303" y="1981"/>
                  </a:lnTo>
                  <a:lnTo>
                    <a:pt x="1309" y="1973"/>
                  </a:lnTo>
                  <a:lnTo>
                    <a:pt x="1314" y="1963"/>
                  </a:lnTo>
                  <a:lnTo>
                    <a:pt x="1318" y="1956"/>
                  </a:lnTo>
                  <a:lnTo>
                    <a:pt x="1324" y="1951"/>
                  </a:lnTo>
                  <a:lnTo>
                    <a:pt x="1339" y="1930"/>
                  </a:lnTo>
                  <a:lnTo>
                    <a:pt x="1346" y="1922"/>
                  </a:lnTo>
                  <a:lnTo>
                    <a:pt x="1352" y="1919"/>
                  </a:lnTo>
                  <a:lnTo>
                    <a:pt x="1363" y="1915"/>
                  </a:lnTo>
                  <a:lnTo>
                    <a:pt x="1368" y="1902"/>
                  </a:lnTo>
                  <a:lnTo>
                    <a:pt x="1377" y="1895"/>
                  </a:lnTo>
                  <a:lnTo>
                    <a:pt x="1380" y="1873"/>
                  </a:lnTo>
                  <a:lnTo>
                    <a:pt x="1382" y="1834"/>
                  </a:lnTo>
                  <a:lnTo>
                    <a:pt x="1384" y="1829"/>
                  </a:lnTo>
                  <a:lnTo>
                    <a:pt x="1390" y="1829"/>
                  </a:lnTo>
                  <a:lnTo>
                    <a:pt x="1392" y="1825"/>
                  </a:lnTo>
                  <a:lnTo>
                    <a:pt x="1389" y="1820"/>
                  </a:lnTo>
                  <a:lnTo>
                    <a:pt x="1382" y="1813"/>
                  </a:lnTo>
                  <a:lnTo>
                    <a:pt x="1380" y="1809"/>
                  </a:lnTo>
                  <a:lnTo>
                    <a:pt x="1380" y="1795"/>
                  </a:lnTo>
                  <a:lnTo>
                    <a:pt x="1378" y="1792"/>
                  </a:lnTo>
                  <a:lnTo>
                    <a:pt x="1378" y="1777"/>
                  </a:lnTo>
                  <a:lnTo>
                    <a:pt x="1376" y="1769"/>
                  </a:lnTo>
                  <a:lnTo>
                    <a:pt x="1376" y="1762"/>
                  </a:lnTo>
                  <a:lnTo>
                    <a:pt x="1378" y="1758"/>
                  </a:lnTo>
                  <a:lnTo>
                    <a:pt x="1380" y="1752"/>
                  </a:lnTo>
                  <a:lnTo>
                    <a:pt x="1380" y="1742"/>
                  </a:lnTo>
                  <a:lnTo>
                    <a:pt x="1390" y="1726"/>
                  </a:lnTo>
                  <a:lnTo>
                    <a:pt x="1395" y="1719"/>
                  </a:lnTo>
                  <a:lnTo>
                    <a:pt x="1409" y="1706"/>
                  </a:lnTo>
                  <a:lnTo>
                    <a:pt x="1428" y="1684"/>
                  </a:lnTo>
                  <a:lnTo>
                    <a:pt x="1431" y="1684"/>
                  </a:lnTo>
                  <a:lnTo>
                    <a:pt x="1436" y="1680"/>
                  </a:lnTo>
                  <a:lnTo>
                    <a:pt x="1446" y="1672"/>
                  </a:lnTo>
                  <a:lnTo>
                    <a:pt x="1459" y="1662"/>
                  </a:lnTo>
                  <a:lnTo>
                    <a:pt x="1464" y="1656"/>
                  </a:lnTo>
                  <a:lnTo>
                    <a:pt x="1474" y="1650"/>
                  </a:lnTo>
                  <a:lnTo>
                    <a:pt x="1487" y="1636"/>
                  </a:lnTo>
                  <a:lnTo>
                    <a:pt x="1501" y="1628"/>
                  </a:lnTo>
                  <a:lnTo>
                    <a:pt x="1511" y="1628"/>
                  </a:lnTo>
                  <a:lnTo>
                    <a:pt x="1516" y="1625"/>
                  </a:lnTo>
                  <a:lnTo>
                    <a:pt x="1522" y="1618"/>
                  </a:lnTo>
                  <a:lnTo>
                    <a:pt x="1533" y="1614"/>
                  </a:lnTo>
                  <a:lnTo>
                    <a:pt x="1550" y="1614"/>
                  </a:lnTo>
                  <a:lnTo>
                    <a:pt x="1561" y="1606"/>
                  </a:lnTo>
                  <a:lnTo>
                    <a:pt x="1565" y="1604"/>
                  </a:lnTo>
                  <a:lnTo>
                    <a:pt x="1573" y="1593"/>
                  </a:lnTo>
                  <a:lnTo>
                    <a:pt x="1578" y="1591"/>
                  </a:lnTo>
                  <a:lnTo>
                    <a:pt x="1591" y="1588"/>
                  </a:lnTo>
                  <a:lnTo>
                    <a:pt x="1598" y="1588"/>
                  </a:lnTo>
                  <a:lnTo>
                    <a:pt x="1600" y="1585"/>
                  </a:lnTo>
                  <a:lnTo>
                    <a:pt x="1600" y="1581"/>
                  </a:lnTo>
                  <a:lnTo>
                    <a:pt x="1597" y="1579"/>
                  </a:lnTo>
                  <a:lnTo>
                    <a:pt x="1597" y="1576"/>
                  </a:lnTo>
                  <a:lnTo>
                    <a:pt x="1605" y="1569"/>
                  </a:lnTo>
                  <a:lnTo>
                    <a:pt x="1608" y="1569"/>
                  </a:lnTo>
                  <a:lnTo>
                    <a:pt x="1608" y="1567"/>
                  </a:lnTo>
                  <a:lnTo>
                    <a:pt x="1609" y="1571"/>
                  </a:lnTo>
                  <a:lnTo>
                    <a:pt x="1615" y="1572"/>
                  </a:lnTo>
                  <a:lnTo>
                    <a:pt x="1638" y="1566"/>
                  </a:lnTo>
                  <a:lnTo>
                    <a:pt x="1643" y="1566"/>
                  </a:lnTo>
                  <a:lnTo>
                    <a:pt x="1647" y="1569"/>
                  </a:lnTo>
                  <a:lnTo>
                    <a:pt x="1657" y="1570"/>
                  </a:lnTo>
                  <a:lnTo>
                    <a:pt x="1673" y="1564"/>
                  </a:lnTo>
                  <a:lnTo>
                    <a:pt x="1680" y="1564"/>
                  </a:lnTo>
                  <a:lnTo>
                    <a:pt x="1686" y="1566"/>
                  </a:lnTo>
                  <a:lnTo>
                    <a:pt x="1697" y="1567"/>
                  </a:lnTo>
                  <a:lnTo>
                    <a:pt x="1708" y="1567"/>
                  </a:lnTo>
                  <a:lnTo>
                    <a:pt x="1732" y="1564"/>
                  </a:lnTo>
                  <a:lnTo>
                    <a:pt x="1736" y="1563"/>
                  </a:lnTo>
                  <a:lnTo>
                    <a:pt x="1740" y="1554"/>
                  </a:lnTo>
                  <a:lnTo>
                    <a:pt x="1743" y="1542"/>
                  </a:lnTo>
                  <a:lnTo>
                    <a:pt x="1751" y="1533"/>
                  </a:lnTo>
                  <a:lnTo>
                    <a:pt x="1759" y="1529"/>
                  </a:lnTo>
                  <a:lnTo>
                    <a:pt x="1778" y="1521"/>
                  </a:lnTo>
                  <a:lnTo>
                    <a:pt x="1787" y="1512"/>
                  </a:lnTo>
                  <a:lnTo>
                    <a:pt x="1791" y="1505"/>
                  </a:lnTo>
                  <a:lnTo>
                    <a:pt x="1792" y="1497"/>
                  </a:lnTo>
                  <a:lnTo>
                    <a:pt x="1793" y="1483"/>
                  </a:lnTo>
                  <a:lnTo>
                    <a:pt x="1796" y="1469"/>
                  </a:lnTo>
                  <a:lnTo>
                    <a:pt x="1808" y="1452"/>
                  </a:lnTo>
                  <a:lnTo>
                    <a:pt x="1825" y="1431"/>
                  </a:lnTo>
                  <a:lnTo>
                    <a:pt x="1834" y="1416"/>
                  </a:lnTo>
                  <a:lnTo>
                    <a:pt x="1845" y="1388"/>
                  </a:lnTo>
                  <a:lnTo>
                    <a:pt x="1858" y="1373"/>
                  </a:lnTo>
                  <a:lnTo>
                    <a:pt x="1864" y="1365"/>
                  </a:lnTo>
                  <a:lnTo>
                    <a:pt x="1867" y="1335"/>
                  </a:lnTo>
                  <a:lnTo>
                    <a:pt x="1867" y="1318"/>
                  </a:lnTo>
                  <a:lnTo>
                    <a:pt x="1868" y="1305"/>
                  </a:lnTo>
                  <a:lnTo>
                    <a:pt x="1872" y="1291"/>
                  </a:lnTo>
                  <a:lnTo>
                    <a:pt x="1878" y="1282"/>
                  </a:lnTo>
                  <a:lnTo>
                    <a:pt x="1890" y="1268"/>
                  </a:lnTo>
                  <a:lnTo>
                    <a:pt x="1894" y="1260"/>
                  </a:lnTo>
                  <a:lnTo>
                    <a:pt x="1894" y="1244"/>
                  </a:lnTo>
                  <a:lnTo>
                    <a:pt x="1898" y="1206"/>
                  </a:lnTo>
                  <a:lnTo>
                    <a:pt x="1900" y="1199"/>
                  </a:lnTo>
                  <a:lnTo>
                    <a:pt x="1904" y="1173"/>
                  </a:lnTo>
                  <a:lnTo>
                    <a:pt x="1907" y="1156"/>
                  </a:lnTo>
                  <a:lnTo>
                    <a:pt x="1906" y="1144"/>
                  </a:lnTo>
                  <a:lnTo>
                    <a:pt x="1904" y="1134"/>
                  </a:lnTo>
                  <a:lnTo>
                    <a:pt x="1904" y="1111"/>
                  </a:lnTo>
                  <a:lnTo>
                    <a:pt x="1901" y="1102"/>
                  </a:lnTo>
                  <a:lnTo>
                    <a:pt x="1901" y="1080"/>
                  </a:lnTo>
                  <a:lnTo>
                    <a:pt x="1904" y="1052"/>
                  </a:lnTo>
                  <a:lnTo>
                    <a:pt x="1907" y="1034"/>
                  </a:lnTo>
                  <a:lnTo>
                    <a:pt x="1907" y="1022"/>
                  </a:lnTo>
                  <a:lnTo>
                    <a:pt x="1910" y="1009"/>
                  </a:lnTo>
                  <a:lnTo>
                    <a:pt x="1911" y="1006"/>
                  </a:lnTo>
                  <a:lnTo>
                    <a:pt x="1922" y="995"/>
                  </a:lnTo>
                  <a:lnTo>
                    <a:pt x="1926" y="995"/>
                  </a:lnTo>
                  <a:lnTo>
                    <a:pt x="1935" y="998"/>
                  </a:lnTo>
                  <a:lnTo>
                    <a:pt x="1937" y="998"/>
                  </a:lnTo>
                  <a:lnTo>
                    <a:pt x="1952" y="984"/>
                  </a:lnTo>
                  <a:lnTo>
                    <a:pt x="1963" y="969"/>
                  </a:lnTo>
                  <a:lnTo>
                    <a:pt x="1975" y="947"/>
                  </a:lnTo>
                  <a:lnTo>
                    <a:pt x="1981" y="929"/>
                  </a:lnTo>
                  <a:lnTo>
                    <a:pt x="1989" y="914"/>
                  </a:lnTo>
                  <a:lnTo>
                    <a:pt x="1997" y="902"/>
                  </a:lnTo>
                  <a:lnTo>
                    <a:pt x="2013" y="889"/>
                  </a:lnTo>
                  <a:lnTo>
                    <a:pt x="2018" y="881"/>
                  </a:lnTo>
                  <a:lnTo>
                    <a:pt x="2028" y="871"/>
                  </a:lnTo>
                  <a:lnTo>
                    <a:pt x="2049" y="860"/>
                  </a:lnTo>
                  <a:lnTo>
                    <a:pt x="2055" y="853"/>
                  </a:lnTo>
                  <a:lnTo>
                    <a:pt x="2063" y="840"/>
                  </a:lnTo>
                  <a:lnTo>
                    <a:pt x="2076" y="824"/>
                  </a:lnTo>
                  <a:lnTo>
                    <a:pt x="2094" y="805"/>
                  </a:lnTo>
                  <a:lnTo>
                    <a:pt x="2111" y="779"/>
                  </a:lnTo>
                  <a:lnTo>
                    <a:pt x="2115" y="776"/>
                  </a:lnTo>
                  <a:lnTo>
                    <a:pt x="2120" y="767"/>
                  </a:lnTo>
                  <a:lnTo>
                    <a:pt x="2120" y="767"/>
                  </a:lnTo>
                  <a:lnTo>
                    <a:pt x="2130" y="724"/>
                  </a:lnTo>
                  <a:lnTo>
                    <a:pt x="2132" y="709"/>
                  </a:lnTo>
                  <a:lnTo>
                    <a:pt x="2135" y="673"/>
                  </a:lnTo>
                  <a:lnTo>
                    <a:pt x="2135" y="650"/>
                  </a:lnTo>
                  <a:lnTo>
                    <a:pt x="2126" y="629"/>
                  </a:lnTo>
                  <a:lnTo>
                    <a:pt x="2120" y="597"/>
                  </a:lnTo>
                  <a:lnTo>
                    <a:pt x="2111" y="582"/>
                  </a:lnTo>
                  <a:lnTo>
                    <a:pt x="2102" y="570"/>
                  </a:lnTo>
                  <a:lnTo>
                    <a:pt x="2093" y="565"/>
                  </a:lnTo>
                  <a:lnTo>
                    <a:pt x="2046" y="565"/>
                  </a:lnTo>
                  <a:lnTo>
                    <a:pt x="2040" y="565"/>
                  </a:lnTo>
                  <a:lnTo>
                    <a:pt x="2034" y="564"/>
                  </a:lnTo>
                  <a:lnTo>
                    <a:pt x="2030" y="560"/>
                  </a:lnTo>
                  <a:lnTo>
                    <a:pt x="2022" y="558"/>
                  </a:lnTo>
                  <a:lnTo>
                    <a:pt x="2014" y="558"/>
                  </a:lnTo>
                  <a:lnTo>
                    <a:pt x="2009" y="550"/>
                  </a:lnTo>
                  <a:lnTo>
                    <a:pt x="2000" y="542"/>
                  </a:lnTo>
                  <a:lnTo>
                    <a:pt x="1993" y="538"/>
                  </a:lnTo>
                  <a:lnTo>
                    <a:pt x="1985" y="534"/>
                  </a:lnTo>
                  <a:lnTo>
                    <a:pt x="1971" y="526"/>
                  </a:lnTo>
                  <a:lnTo>
                    <a:pt x="1942" y="496"/>
                  </a:lnTo>
                  <a:lnTo>
                    <a:pt x="1930" y="485"/>
                  </a:lnTo>
                  <a:lnTo>
                    <a:pt x="1915" y="474"/>
                  </a:lnTo>
                  <a:lnTo>
                    <a:pt x="1896" y="463"/>
                  </a:lnTo>
                  <a:lnTo>
                    <a:pt x="1883" y="455"/>
                  </a:lnTo>
                  <a:lnTo>
                    <a:pt x="1872" y="448"/>
                  </a:lnTo>
                  <a:lnTo>
                    <a:pt x="1860" y="445"/>
                  </a:lnTo>
                  <a:lnTo>
                    <a:pt x="1808" y="444"/>
                  </a:lnTo>
                  <a:lnTo>
                    <a:pt x="1799" y="445"/>
                  </a:lnTo>
                  <a:lnTo>
                    <a:pt x="1790" y="445"/>
                  </a:lnTo>
                  <a:lnTo>
                    <a:pt x="1760" y="444"/>
                  </a:lnTo>
                  <a:lnTo>
                    <a:pt x="1751" y="442"/>
                  </a:lnTo>
                  <a:lnTo>
                    <a:pt x="1731" y="437"/>
                  </a:lnTo>
                  <a:lnTo>
                    <a:pt x="1678" y="420"/>
                  </a:lnTo>
                  <a:lnTo>
                    <a:pt x="1668" y="420"/>
                  </a:lnTo>
                  <a:lnTo>
                    <a:pt x="1665" y="420"/>
                  </a:lnTo>
                  <a:lnTo>
                    <a:pt x="1659" y="413"/>
                  </a:lnTo>
                  <a:lnTo>
                    <a:pt x="1652" y="417"/>
                  </a:lnTo>
                  <a:lnTo>
                    <a:pt x="1645" y="423"/>
                  </a:lnTo>
                  <a:lnTo>
                    <a:pt x="1636" y="426"/>
                  </a:lnTo>
                  <a:lnTo>
                    <a:pt x="1620" y="433"/>
                  </a:lnTo>
                  <a:lnTo>
                    <a:pt x="1611" y="434"/>
                  </a:lnTo>
                  <a:lnTo>
                    <a:pt x="1610" y="428"/>
                  </a:lnTo>
                  <a:lnTo>
                    <a:pt x="1613" y="421"/>
                  </a:lnTo>
                  <a:lnTo>
                    <a:pt x="1619" y="415"/>
                  </a:lnTo>
                  <a:lnTo>
                    <a:pt x="1619" y="410"/>
                  </a:lnTo>
                  <a:lnTo>
                    <a:pt x="1616" y="405"/>
                  </a:lnTo>
                  <a:lnTo>
                    <a:pt x="1611" y="403"/>
                  </a:lnTo>
                  <a:lnTo>
                    <a:pt x="1609" y="403"/>
                  </a:lnTo>
                  <a:lnTo>
                    <a:pt x="1605" y="404"/>
                  </a:lnTo>
                  <a:lnTo>
                    <a:pt x="1602" y="404"/>
                  </a:lnTo>
                  <a:lnTo>
                    <a:pt x="1600" y="403"/>
                  </a:lnTo>
                  <a:lnTo>
                    <a:pt x="1600" y="399"/>
                  </a:lnTo>
                  <a:lnTo>
                    <a:pt x="1604" y="397"/>
                  </a:lnTo>
                  <a:lnTo>
                    <a:pt x="1605" y="387"/>
                  </a:lnTo>
                  <a:lnTo>
                    <a:pt x="1598" y="375"/>
                  </a:lnTo>
                  <a:lnTo>
                    <a:pt x="1587" y="366"/>
                  </a:lnTo>
                  <a:lnTo>
                    <a:pt x="1582" y="367"/>
                  </a:lnTo>
                  <a:lnTo>
                    <a:pt x="1576" y="370"/>
                  </a:lnTo>
                  <a:lnTo>
                    <a:pt x="1570" y="375"/>
                  </a:lnTo>
                  <a:lnTo>
                    <a:pt x="1564" y="378"/>
                  </a:lnTo>
                  <a:lnTo>
                    <a:pt x="1564" y="369"/>
                  </a:lnTo>
                  <a:lnTo>
                    <a:pt x="1561" y="364"/>
                  </a:lnTo>
                  <a:lnTo>
                    <a:pt x="1555" y="355"/>
                  </a:lnTo>
                  <a:lnTo>
                    <a:pt x="1543" y="353"/>
                  </a:lnTo>
                  <a:lnTo>
                    <a:pt x="1533" y="347"/>
                  </a:lnTo>
                  <a:lnTo>
                    <a:pt x="1522" y="345"/>
                  </a:lnTo>
                  <a:lnTo>
                    <a:pt x="1517" y="340"/>
                  </a:lnTo>
                  <a:lnTo>
                    <a:pt x="1502" y="340"/>
                  </a:lnTo>
                  <a:lnTo>
                    <a:pt x="1497" y="339"/>
                  </a:lnTo>
                  <a:lnTo>
                    <a:pt x="1465" y="322"/>
                  </a:lnTo>
                  <a:lnTo>
                    <a:pt x="1454" y="318"/>
                  </a:lnTo>
                  <a:lnTo>
                    <a:pt x="1425" y="320"/>
                  </a:lnTo>
                  <a:lnTo>
                    <a:pt x="1416" y="324"/>
                  </a:lnTo>
                  <a:lnTo>
                    <a:pt x="1409" y="339"/>
                  </a:lnTo>
                  <a:lnTo>
                    <a:pt x="1403" y="342"/>
                  </a:lnTo>
                  <a:lnTo>
                    <a:pt x="1399" y="350"/>
                  </a:lnTo>
                  <a:lnTo>
                    <a:pt x="1396" y="359"/>
                  </a:lnTo>
                  <a:lnTo>
                    <a:pt x="1392" y="366"/>
                  </a:lnTo>
                  <a:lnTo>
                    <a:pt x="1383" y="366"/>
                  </a:lnTo>
                  <a:lnTo>
                    <a:pt x="1374" y="370"/>
                  </a:lnTo>
                  <a:lnTo>
                    <a:pt x="1371" y="371"/>
                  </a:lnTo>
                  <a:lnTo>
                    <a:pt x="1365" y="376"/>
                  </a:lnTo>
                  <a:lnTo>
                    <a:pt x="1358" y="396"/>
                  </a:lnTo>
                  <a:lnTo>
                    <a:pt x="1355" y="403"/>
                  </a:lnTo>
                  <a:lnTo>
                    <a:pt x="1352" y="404"/>
                  </a:lnTo>
                  <a:lnTo>
                    <a:pt x="1351" y="408"/>
                  </a:lnTo>
                  <a:lnTo>
                    <a:pt x="1349" y="418"/>
                  </a:lnTo>
                  <a:lnTo>
                    <a:pt x="1344" y="419"/>
                  </a:lnTo>
                  <a:lnTo>
                    <a:pt x="1344" y="419"/>
                  </a:lnTo>
                  <a:lnTo>
                    <a:pt x="1341" y="412"/>
                  </a:lnTo>
                  <a:lnTo>
                    <a:pt x="1341" y="401"/>
                  </a:lnTo>
                  <a:lnTo>
                    <a:pt x="1345" y="386"/>
                  </a:lnTo>
                  <a:lnTo>
                    <a:pt x="1342" y="386"/>
                  </a:lnTo>
                  <a:lnTo>
                    <a:pt x="1334" y="386"/>
                  </a:lnTo>
                  <a:lnTo>
                    <a:pt x="1326" y="388"/>
                  </a:lnTo>
                  <a:lnTo>
                    <a:pt x="1319" y="387"/>
                  </a:lnTo>
                  <a:lnTo>
                    <a:pt x="1296" y="388"/>
                  </a:lnTo>
                  <a:lnTo>
                    <a:pt x="1287" y="387"/>
                  </a:lnTo>
                  <a:lnTo>
                    <a:pt x="1286" y="388"/>
                  </a:lnTo>
                  <a:lnTo>
                    <a:pt x="1280" y="388"/>
                  </a:lnTo>
                  <a:lnTo>
                    <a:pt x="1277" y="387"/>
                  </a:lnTo>
                  <a:lnTo>
                    <a:pt x="1271" y="387"/>
                  </a:lnTo>
                  <a:lnTo>
                    <a:pt x="1256" y="392"/>
                  </a:lnTo>
                  <a:lnTo>
                    <a:pt x="1250" y="392"/>
                  </a:lnTo>
                  <a:lnTo>
                    <a:pt x="1238" y="387"/>
                  </a:lnTo>
                  <a:lnTo>
                    <a:pt x="1234" y="387"/>
                  </a:lnTo>
                  <a:lnTo>
                    <a:pt x="1232" y="388"/>
                  </a:lnTo>
                  <a:lnTo>
                    <a:pt x="1229" y="397"/>
                  </a:lnTo>
                  <a:lnTo>
                    <a:pt x="1228" y="399"/>
                  </a:lnTo>
                  <a:lnTo>
                    <a:pt x="1226" y="397"/>
                  </a:lnTo>
                  <a:lnTo>
                    <a:pt x="1224" y="390"/>
                  </a:lnTo>
                  <a:lnTo>
                    <a:pt x="1226" y="387"/>
                  </a:lnTo>
                  <a:lnTo>
                    <a:pt x="1232" y="381"/>
                  </a:lnTo>
                  <a:lnTo>
                    <a:pt x="1238" y="381"/>
                  </a:lnTo>
                  <a:lnTo>
                    <a:pt x="1247" y="385"/>
                  </a:lnTo>
                  <a:lnTo>
                    <a:pt x="1259" y="386"/>
                  </a:lnTo>
                  <a:lnTo>
                    <a:pt x="1269" y="382"/>
                  </a:lnTo>
                  <a:lnTo>
                    <a:pt x="1271" y="380"/>
                  </a:lnTo>
                  <a:lnTo>
                    <a:pt x="1272" y="377"/>
                  </a:lnTo>
                  <a:lnTo>
                    <a:pt x="1272" y="355"/>
                  </a:lnTo>
                  <a:lnTo>
                    <a:pt x="1271" y="353"/>
                  </a:lnTo>
                  <a:lnTo>
                    <a:pt x="1265" y="353"/>
                  </a:lnTo>
                  <a:lnTo>
                    <a:pt x="1264" y="349"/>
                  </a:lnTo>
                  <a:lnTo>
                    <a:pt x="1258" y="345"/>
                  </a:lnTo>
                  <a:lnTo>
                    <a:pt x="1256" y="344"/>
                  </a:lnTo>
                  <a:lnTo>
                    <a:pt x="1256" y="340"/>
                  </a:lnTo>
                  <a:lnTo>
                    <a:pt x="1261" y="339"/>
                  </a:lnTo>
                  <a:lnTo>
                    <a:pt x="1266" y="334"/>
                  </a:lnTo>
                  <a:lnTo>
                    <a:pt x="1267" y="329"/>
                  </a:lnTo>
                  <a:lnTo>
                    <a:pt x="1261" y="329"/>
                  </a:lnTo>
                  <a:lnTo>
                    <a:pt x="1258" y="332"/>
                  </a:lnTo>
                  <a:lnTo>
                    <a:pt x="1254" y="332"/>
                  </a:lnTo>
                  <a:lnTo>
                    <a:pt x="1249" y="340"/>
                  </a:lnTo>
                  <a:lnTo>
                    <a:pt x="1247" y="348"/>
                  </a:lnTo>
                  <a:lnTo>
                    <a:pt x="1236" y="348"/>
                  </a:lnTo>
                  <a:lnTo>
                    <a:pt x="1234" y="345"/>
                  </a:lnTo>
                  <a:lnTo>
                    <a:pt x="1234" y="343"/>
                  </a:lnTo>
                  <a:lnTo>
                    <a:pt x="1234" y="327"/>
                  </a:lnTo>
                  <a:lnTo>
                    <a:pt x="1231" y="317"/>
                  </a:lnTo>
                  <a:lnTo>
                    <a:pt x="1231" y="308"/>
                  </a:lnTo>
                  <a:lnTo>
                    <a:pt x="1232" y="306"/>
                  </a:lnTo>
                  <a:lnTo>
                    <a:pt x="1238" y="299"/>
                  </a:lnTo>
                  <a:lnTo>
                    <a:pt x="1243" y="292"/>
                  </a:lnTo>
                  <a:lnTo>
                    <a:pt x="1253" y="281"/>
                  </a:lnTo>
                  <a:lnTo>
                    <a:pt x="1266" y="267"/>
                  </a:lnTo>
                  <a:lnTo>
                    <a:pt x="1283" y="254"/>
                  </a:lnTo>
                  <a:lnTo>
                    <a:pt x="1291" y="242"/>
                  </a:lnTo>
                  <a:lnTo>
                    <a:pt x="1297" y="238"/>
                  </a:lnTo>
                  <a:lnTo>
                    <a:pt x="1303" y="232"/>
                  </a:lnTo>
                  <a:lnTo>
                    <a:pt x="1306" y="222"/>
                  </a:lnTo>
                  <a:lnTo>
                    <a:pt x="1306" y="218"/>
                  </a:lnTo>
                  <a:lnTo>
                    <a:pt x="1312" y="199"/>
                  </a:lnTo>
                  <a:lnTo>
                    <a:pt x="1312" y="195"/>
                  </a:lnTo>
                  <a:lnTo>
                    <a:pt x="1308" y="192"/>
                  </a:lnTo>
                  <a:lnTo>
                    <a:pt x="1301" y="192"/>
                  </a:lnTo>
                  <a:lnTo>
                    <a:pt x="1285" y="187"/>
                  </a:lnTo>
                  <a:lnTo>
                    <a:pt x="1279" y="175"/>
                  </a:lnTo>
                  <a:lnTo>
                    <a:pt x="1272" y="152"/>
                  </a:lnTo>
                  <a:lnTo>
                    <a:pt x="1271" y="150"/>
                  </a:lnTo>
                  <a:lnTo>
                    <a:pt x="1269" y="138"/>
                  </a:lnTo>
                  <a:lnTo>
                    <a:pt x="1264" y="129"/>
                  </a:lnTo>
                  <a:lnTo>
                    <a:pt x="1260" y="116"/>
                  </a:lnTo>
                  <a:lnTo>
                    <a:pt x="1256" y="105"/>
                  </a:lnTo>
                  <a:lnTo>
                    <a:pt x="1253" y="91"/>
                  </a:lnTo>
                  <a:lnTo>
                    <a:pt x="1253" y="80"/>
                  </a:lnTo>
                  <a:lnTo>
                    <a:pt x="1247" y="69"/>
                  </a:lnTo>
                  <a:lnTo>
                    <a:pt x="1237" y="57"/>
                  </a:lnTo>
                  <a:lnTo>
                    <a:pt x="1232" y="53"/>
                  </a:lnTo>
                  <a:lnTo>
                    <a:pt x="1229" y="54"/>
                  </a:lnTo>
                  <a:lnTo>
                    <a:pt x="1227" y="62"/>
                  </a:lnTo>
                  <a:lnTo>
                    <a:pt x="1222" y="63"/>
                  </a:lnTo>
                  <a:lnTo>
                    <a:pt x="1209" y="76"/>
                  </a:lnTo>
                  <a:lnTo>
                    <a:pt x="1206" y="84"/>
                  </a:lnTo>
                  <a:lnTo>
                    <a:pt x="1193" y="102"/>
                  </a:lnTo>
                  <a:lnTo>
                    <a:pt x="1183" y="114"/>
                  </a:lnTo>
                  <a:lnTo>
                    <a:pt x="1179" y="121"/>
                  </a:lnTo>
                  <a:lnTo>
                    <a:pt x="1170" y="143"/>
                  </a:lnTo>
                  <a:lnTo>
                    <a:pt x="1143" y="167"/>
                  </a:lnTo>
                  <a:lnTo>
                    <a:pt x="1141" y="170"/>
                  </a:lnTo>
                  <a:lnTo>
                    <a:pt x="1136" y="172"/>
                  </a:lnTo>
                  <a:lnTo>
                    <a:pt x="1126" y="172"/>
                  </a:lnTo>
                  <a:lnTo>
                    <a:pt x="1119" y="168"/>
                  </a:lnTo>
                  <a:lnTo>
                    <a:pt x="1113" y="168"/>
                  </a:lnTo>
                  <a:lnTo>
                    <a:pt x="1109" y="170"/>
                  </a:lnTo>
                  <a:lnTo>
                    <a:pt x="1093" y="177"/>
                  </a:lnTo>
                  <a:lnTo>
                    <a:pt x="1087" y="177"/>
                  </a:lnTo>
                  <a:lnTo>
                    <a:pt x="1084" y="176"/>
                  </a:lnTo>
                  <a:lnTo>
                    <a:pt x="1075" y="170"/>
                  </a:lnTo>
                  <a:lnTo>
                    <a:pt x="1065" y="159"/>
                  </a:lnTo>
                  <a:lnTo>
                    <a:pt x="1059" y="157"/>
                  </a:lnTo>
                  <a:lnTo>
                    <a:pt x="1055" y="155"/>
                  </a:lnTo>
                  <a:lnTo>
                    <a:pt x="1034" y="149"/>
                  </a:lnTo>
                  <a:lnTo>
                    <a:pt x="1012" y="155"/>
                  </a:lnTo>
                  <a:lnTo>
                    <a:pt x="1008" y="155"/>
                  </a:lnTo>
                  <a:lnTo>
                    <a:pt x="998" y="152"/>
                  </a:lnTo>
                  <a:lnTo>
                    <a:pt x="991" y="152"/>
                  </a:lnTo>
                  <a:lnTo>
                    <a:pt x="985" y="155"/>
                  </a:lnTo>
                  <a:lnTo>
                    <a:pt x="986" y="179"/>
                  </a:lnTo>
                  <a:lnTo>
                    <a:pt x="982" y="183"/>
                  </a:lnTo>
                  <a:lnTo>
                    <a:pt x="965" y="183"/>
                  </a:lnTo>
                  <a:lnTo>
                    <a:pt x="953" y="178"/>
                  </a:lnTo>
                  <a:lnTo>
                    <a:pt x="942" y="179"/>
                  </a:lnTo>
                  <a:lnTo>
                    <a:pt x="928" y="181"/>
                  </a:lnTo>
                  <a:lnTo>
                    <a:pt x="922" y="178"/>
                  </a:lnTo>
                  <a:lnTo>
                    <a:pt x="921" y="177"/>
                  </a:lnTo>
                  <a:lnTo>
                    <a:pt x="917" y="176"/>
                  </a:lnTo>
                  <a:lnTo>
                    <a:pt x="912" y="176"/>
                  </a:lnTo>
                  <a:lnTo>
                    <a:pt x="901" y="182"/>
                  </a:lnTo>
                  <a:lnTo>
                    <a:pt x="893" y="192"/>
                  </a:lnTo>
                  <a:lnTo>
                    <a:pt x="879" y="192"/>
                  </a:lnTo>
                  <a:lnTo>
                    <a:pt x="871" y="195"/>
                  </a:lnTo>
                  <a:lnTo>
                    <a:pt x="866" y="200"/>
                  </a:lnTo>
                  <a:lnTo>
                    <a:pt x="855" y="200"/>
                  </a:lnTo>
                  <a:lnTo>
                    <a:pt x="846" y="203"/>
                  </a:lnTo>
                  <a:lnTo>
                    <a:pt x="840" y="213"/>
                  </a:lnTo>
                  <a:lnTo>
                    <a:pt x="835" y="215"/>
                  </a:lnTo>
                  <a:lnTo>
                    <a:pt x="822" y="215"/>
                  </a:lnTo>
                  <a:lnTo>
                    <a:pt x="812" y="213"/>
                  </a:lnTo>
                  <a:lnTo>
                    <a:pt x="796" y="203"/>
                  </a:lnTo>
                  <a:lnTo>
                    <a:pt x="790" y="198"/>
                  </a:lnTo>
                  <a:lnTo>
                    <a:pt x="786" y="192"/>
                  </a:lnTo>
                  <a:lnTo>
                    <a:pt x="783" y="191"/>
                  </a:lnTo>
                  <a:lnTo>
                    <a:pt x="779" y="186"/>
                  </a:lnTo>
                  <a:lnTo>
                    <a:pt x="777" y="183"/>
                  </a:lnTo>
                  <a:lnTo>
                    <a:pt x="779" y="170"/>
                  </a:lnTo>
                  <a:lnTo>
                    <a:pt x="777" y="161"/>
                  </a:lnTo>
                  <a:lnTo>
                    <a:pt x="766" y="151"/>
                  </a:lnTo>
                  <a:lnTo>
                    <a:pt x="765" y="148"/>
                  </a:lnTo>
                  <a:lnTo>
                    <a:pt x="765" y="117"/>
                  </a:lnTo>
                  <a:lnTo>
                    <a:pt x="771" y="103"/>
                  </a:lnTo>
                  <a:lnTo>
                    <a:pt x="774" y="96"/>
                  </a:lnTo>
                  <a:lnTo>
                    <a:pt x="774" y="86"/>
                  </a:lnTo>
                  <a:lnTo>
                    <a:pt x="783" y="73"/>
                  </a:lnTo>
                  <a:lnTo>
                    <a:pt x="785" y="70"/>
                  </a:lnTo>
                  <a:lnTo>
                    <a:pt x="783" y="63"/>
                  </a:lnTo>
                  <a:lnTo>
                    <a:pt x="779" y="57"/>
                  </a:lnTo>
                  <a:lnTo>
                    <a:pt x="779" y="42"/>
                  </a:lnTo>
                  <a:lnTo>
                    <a:pt x="767" y="38"/>
                  </a:lnTo>
                  <a:lnTo>
                    <a:pt x="765" y="37"/>
                  </a:lnTo>
                  <a:lnTo>
                    <a:pt x="756" y="36"/>
                  </a:lnTo>
                  <a:lnTo>
                    <a:pt x="760" y="22"/>
                  </a:lnTo>
                  <a:lnTo>
                    <a:pt x="760" y="15"/>
                  </a:lnTo>
                  <a:lnTo>
                    <a:pt x="760" y="9"/>
                  </a:lnTo>
                  <a:lnTo>
                    <a:pt x="755" y="0"/>
                  </a:lnTo>
                  <a:lnTo>
                    <a:pt x="747" y="0"/>
                  </a:lnTo>
                  <a:lnTo>
                    <a:pt x="734" y="4"/>
                  </a:lnTo>
                  <a:lnTo>
                    <a:pt x="725" y="3"/>
                  </a:lnTo>
                  <a:close/>
                </a:path>
              </a:pathLst>
            </a:custGeom>
            <a:grpFill/>
            <a:ln w="6350" cmpd="sng">
              <a:solidFill>
                <a:schemeClr val="bg1"/>
              </a:solidFill>
              <a:prstDash val="solid"/>
              <a:round/>
              <a:headEnd/>
              <a:tailEnd/>
            </a:ln>
          </p:spPr>
          <p:txBody>
            <a:bodyPr/>
            <a:lstStyle/>
            <a:p>
              <a:endParaRPr lang="en-US" sz="2156"/>
            </a:p>
          </p:txBody>
        </p:sp>
        <p:sp>
          <p:nvSpPr>
            <p:cNvPr id="355" name="Freeform 250">
              <a:extLst>
                <a:ext uri="{FF2B5EF4-FFF2-40B4-BE49-F238E27FC236}">
                  <a16:creationId xmlns:a16="http://schemas.microsoft.com/office/drawing/2014/main" id="{BE910F4A-90BC-30B7-56FB-358FB5844267}"/>
                </a:ext>
              </a:extLst>
            </p:cNvPr>
            <p:cNvSpPr>
              <a:spLocks noChangeAspect="1"/>
            </p:cNvSpPr>
            <p:nvPr/>
          </p:nvSpPr>
          <p:spPr bwMode="gray">
            <a:xfrm>
              <a:off x="1650" y="2350"/>
              <a:ext cx="132" cy="182"/>
            </a:xfrm>
            <a:custGeom>
              <a:avLst/>
              <a:gdLst/>
              <a:ahLst/>
              <a:cxnLst>
                <a:cxn ang="0">
                  <a:pos x="404" y="0"/>
                </a:cxn>
                <a:cxn ang="0">
                  <a:pos x="380" y="12"/>
                </a:cxn>
                <a:cxn ang="0">
                  <a:pos x="314" y="58"/>
                </a:cxn>
                <a:cxn ang="0">
                  <a:pos x="260" y="65"/>
                </a:cxn>
                <a:cxn ang="0">
                  <a:pos x="244" y="82"/>
                </a:cxn>
                <a:cxn ang="0">
                  <a:pos x="187" y="102"/>
                </a:cxn>
                <a:cxn ang="0">
                  <a:pos x="158" y="170"/>
                </a:cxn>
                <a:cxn ang="0">
                  <a:pos x="115" y="213"/>
                </a:cxn>
                <a:cxn ang="0">
                  <a:pos x="113" y="242"/>
                </a:cxn>
                <a:cxn ang="0">
                  <a:pos x="88" y="226"/>
                </a:cxn>
                <a:cxn ang="0">
                  <a:pos x="91" y="251"/>
                </a:cxn>
                <a:cxn ang="0">
                  <a:pos x="60" y="278"/>
                </a:cxn>
                <a:cxn ang="0">
                  <a:pos x="81" y="320"/>
                </a:cxn>
                <a:cxn ang="0">
                  <a:pos x="83" y="380"/>
                </a:cxn>
                <a:cxn ang="0">
                  <a:pos x="83" y="462"/>
                </a:cxn>
                <a:cxn ang="0">
                  <a:pos x="111" y="472"/>
                </a:cxn>
                <a:cxn ang="0">
                  <a:pos x="71" y="533"/>
                </a:cxn>
                <a:cxn ang="0">
                  <a:pos x="20" y="560"/>
                </a:cxn>
                <a:cxn ang="0">
                  <a:pos x="0" y="596"/>
                </a:cxn>
                <a:cxn ang="0">
                  <a:pos x="44" y="629"/>
                </a:cxn>
                <a:cxn ang="0">
                  <a:pos x="106" y="673"/>
                </a:cxn>
                <a:cxn ang="0">
                  <a:pos x="156" y="665"/>
                </a:cxn>
                <a:cxn ang="0">
                  <a:pos x="201" y="687"/>
                </a:cxn>
                <a:cxn ang="0">
                  <a:pos x="238" y="708"/>
                </a:cxn>
                <a:cxn ang="0">
                  <a:pos x="273" y="743"/>
                </a:cxn>
                <a:cxn ang="0">
                  <a:pos x="297" y="776"/>
                </a:cxn>
                <a:cxn ang="0">
                  <a:pos x="319" y="811"/>
                </a:cxn>
                <a:cxn ang="0">
                  <a:pos x="365" y="821"/>
                </a:cxn>
                <a:cxn ang="0">
                  <a:pos x="389" y="807"/>
                </a:cxn>
                <a:cxn ang="0">
                  <a:pos x="435" y="807"/>
                </a:cxn>
                <a:cxn ang="0">
                  <a:pos x="488" y="842"/>
                </a:cxn>
                <a:cxn ang="0">
                  <a:pos x="459" y="892"/>
                </a:cxn>
                <a:cxn ang="0">
                  <a:pos x="494" y="909"/>
                </a:cxn>
                <a:cxn ang="0">
                  <a:pos x="504" y="858"/>
                </a:cxn>
                <a:cxn ang="0">
                  <a:pos x="524" y="752"/>
                </a:cxn>
                <a:cxn ang="0">
                  <a:pos x="489" y="655"/>
                </a:cxn>
                <a:cxn ang="0">
                  <a:pos x="532" y="652"/>
                </a:cxn>
                <a:cxn ang="0">
                  <a:pos x="518" y="627"/>
                </a:cxn>
                <a:cxn ang="0">
                  <a:pos x="501" y="620"/>
                </a:cxn>
                <a:cxn ang="0">
                  <a:pos x="591" y="575"/>
                </a:cxn>
                <a:cxn ang="0">
                  <a:pos x="633" y="574"/>
                </a:cxn>
                <a:cxn ang="0">
                  <a:pos x="658" y="603"/>
                </a:cxn>
                <a:cxn ang="0">
                  <a:pos x="626" y="516"/>
                </a:cxn>
                <a:cxn ang="0">
                  <a:pos x="640" y="493"/>
                </a:cxn>
                <a:cxn ang="0">
                  <a:pos x="615" y="453"/>
                </a:cxn>
                <a:cxn ang="0">
                  <a:pos x="615" y="403"/>
                </a:cxn>
                <a:cxn ang="0">
                  <a:pos x="633" y="353"/>
                </a:cxn>
                <a:cxn ang="0">
                  <a:pos x="583" y="353"/>
                </a:cxn>
                <a:cxn ang="0">
                  <a:pos x="544" y="348"/>
                </a:cxn>
                <a:cxn ang="0">
                  <a:pos x="494" y="307"/>
                </a:cxn>
                <a:cxn ang="0">
                  <a:pos x="443" y="294"/>
                </a:cxn>
                <a:cxn ang="0">
                  <a:pos x="376" y="283"/>
                </a:cxn>
                <a:cxn ang="0">
                  <a:pos x="353" y="223"/>
                </a:cxn>
                <a:cxn ang="0">
                  <a:pos x="334" y="180"/>
                </a:cxn>
                <a:cxn ang="0">
                  <a:pos x="375" y="62"/>
                </a:cxn>
              </a:cxnLst>
              <a:rect l="0" t="0" r="r" b="b"/>
              <a:pathLst>
                <a:path w="663" h="909">
                  <a:moveTo>
                    <a:pt x="419" y="33"/>
                  </a:moveTo>
                  <a:lnTo>
                    <a:pt x="424" y="28"/>
                  </a:lnTo>
                  <a:lnTo>
                    <a:pt x="429" y="21"/>
                  </a:lnTo>
                  <a:lnTo>
                    <a:pt x="427" y="12"/>
                  </a:lnTo>
                  <a:lnTo>
                    <a:pt x="418" y="6"/>
                  </a:lnTo>
                  <a:lnTo>
                    <a:pt x="404" y="0"/>
                  </a:lnTo>
                  <a:lnTo>
                    <a:pt x="396" y="5"/>
                  </a:lnTo>
                  <a:lnTo>
                    <a:pt x="393" y="5"/>
                  </a:lnTo>
                  <a:lnTo>
                    <a:pt x="391" y="5"/>
                  </a:lnTo>
                  <a:lnTo>
                    <a:pt x="391" y="14"/>
                  </a:lnTo>
                  <a:lnTo>
                    <a:pt x="386" y="14"/>
                  </a:lnTo>
                  <a:lnTo>
                    <a:pt x="380" y="12"/>
                  </a:lnTo>
                  <a:lnTo>
                    <a:pt x="378" y="16"/>
                  </a:lnTo>
                  <a:lnTo>
                    <a:pt x="377" y="24"/>
                  </a:lnTo>
                  <a:lnTo>
                    <a:pt x="372" y="31"/>
                  </a:lnTo>
                  <a:lnTo>
                    <a:pt x="366" y="35"/>
                  </a:lnTo>
                  <a:lnTo>
                    <a:pt x="341" y="43"/>
                  </a:lnTo>
                  <a:lnTo>
                    <a:pt x="314" y="58"/>
                  </a:lnTo>
                  <a:lnTo>
                    <a:pt x="310" y="60"/>
                  </a:lnTo>
                  <a:lnTo>
                    <a:pt x="289" y="65"/>
                  </a:lnTo>
                  <a:lnTo>
                    <a:pt x="281" y="65"/>
                  </a:lnTo>
                  <a:lnTo>
                    <a:pt x="271" y="63"/>
                  </a:lnTo>
                  <a:lnTo>
                    <a:pt x="263" y="63"/>
                  </a:lnTo>
                  <a:lnTo>
                    <a:pt x="260" y="65"/>
                  </a:lnTo>
                  <a:lnTo>
                    <a:pt x="257" y="70"/>
                  </a:lnTo>
                  <a:lnTo>
                    <a:pt x="253" y="81"/>
                  </a:lnTo>
                  <a:lnTo>
                    <a:pt x="249" y="90"/>
                  </a:lnTo>
                  <a:lnTo>
                    <a:pt x="247" y="91"/>
                  </a:lnTo>
                  <a:lnTo>
                    <a:pt x="244" y="91"/>
                  </a:lnTo>
                  <a:lnTo>
                    <a:pt x="244" y="82"/>
                  </a:lnTo>
                  <a:lnTo>
                    <a:pt x="242" y="80"/>
                  </a:lnTo>
                  <a:lnTo>
                    <a:pt x="231" y="80"/>
                  </a:lnTo>
                  <a:lnTo>
                    <a:pt x="220" y="80"/>
                  </a:lnTo>
                  <a:lnTo>
                    <a:pt x="216" y="80"/>
                  </a:lnTo>
                  <a:lnTo>
                    <a:pt x="194" y="96"/>
                  </a:lnTo>
                  <a:lnTo>
                    <a:pt x="187" y="102"/>
                  </a:lnTo>
                  <a:lnTo>
                    <a:pt x="185" y="107"/>
                  </a:lnTo>
                  <a:lnTo>
                    <a:pt x="183" y="128"/>
                  </a:lnTo>
                  <a:lnTo>
                    <a:pt x="181" y="144"/>
                  </a:lnTo>
                  <a:lnTo>
                    <a:pt x="179" y="160"/>
                  </a:lnTo>
                  <a:lnTo>
                    <a:pt x="173" y="166"/>
                  </a:lnTo>
                  <a:lnTo>
                    <a:pt x="158" y="170"/>
                  </a:lnTo>
                  <a:lnTo>
                    <a:pt x="155" y="173"/>
                  </a:lnTo>
                  <a:lnTo>
                    <a:pt x="146" y="188"/>
                  </a:lnTo>
                  <a:lnTo>
                    <a:pt x="142" y="192"/>
                  </a:lnTo>
                  <a:lnTo>
                    <a:pt x="135" y="198"/>
                  </a:lnTo>
                  <a:lnTo>
                    <a:pt x="117" y="209"/>
                  </a:lnTo>
                  <a:lnTo>
                    <a:pt x="115" y="213"/>
                  </a:lnTo>
                  <a:lnTo>
                    <a:pt x="117" y="216"/>
                  </a:lnTo>
                  <a:lnTo>
                    <a:pt x="118" y="219"/>
                  </a:lnTo>
                  <a:lnTo>
                    <a:pt x="122" y="238"/>
                  </a:lnTo>
                  <a:lnTo>
                    <a:pt x="119" y="245"/>
                  </a:lnTo>
                  <a:lnTo>
                    <a:pt x="118" y="246"/>
                  </a:lnTo>
                  <a:lnTo>
                    <a:pt x="113" y="242"/>
                  </a:lnTo>
                  <a:lnTo>
                    <a:pt x="103" y="229"/>
                  </a:lnTo>
                  <a:lnTo>
                    <a:pt x="86" y="209"/>
                  </a:lnTo>
                  <a:lnTo>
                    <a:pt x="85" y="213"/>
                  </a:lnTo>
                  <a:lnTo>
                    <a:pt x="83" y="221"/>
                  </a:lnTo>
                  <a:lnTo>
                    <a:pt x="83" y="223"/>
                  </a:lnTo>
                  <a:lnTo>
                    <a:pt x="88" y="226"/>
                  </a:lnTo>
                  <a:lnTo>
                    <a:pt x="92" y="232"/>
                  </a:lnTo>
                  <a:lnTo>
                    <a:pt x="92" y="238"/>
                  </a:lnTo>
                  <a:lnTo>
                    <a:pt x="93" y="240"/>
                  </a:lnTo>
                  <a:lnTo>
                    <a:pt x="97" y="242"/>
                  </a:lnTo>
                  <a:lnTo>
                    <a:pt x="97" y="246"/>
                  </a:lnTo>
                  <a:lnTo>
                    <a:pt x="91" y="251"/>
                  </a:lnTo>
                  <a:lnTo>
                    <a:pt x="81" y="264"/>
                  </a:lnTo>
                  <a:lnTo>
                    <a:pt x="77" y="267"/>
                  </a:lnTo>
                  <a:lnTo>
                    <a:pt x="72" y="263"/>
                  </a:lnTo>
                  <a:lnTo>
                    <a:pt x="69" y="264"/>
                  </a:lnTo>
                  <a:lnTo>
                    <a:pt x="69" y="272"/>
                  </a:lnTo>
                  <a:lnTo>
                    <a:pt x="60" y="278"/>
                  </a:lnTo>
                  <a:lnTo>
                    <a:pt x="60" y="283"/>
                  </a:lnTo>
                  <a:lnTo>
                    <a:pt x="59" y="283"/>
                  </a:lnTo>
                  <a:lnTo>
                    <a:pt x="61" y="288"/>
                  </a:lnTo>
                  <a:lnTo>
                    <a:pt x="66" y="306"/>
                  </a:lnTo>
                  <a:lnTo>
                    <a:pt x="70" y="311"/>
                  </a:lnTo>
                  <a:lnTo>
                    <a:pt x="81" y="320"/>
                  </a:lnTo>
                  <a:lnTo>
                    <a:pt x="86" y="327"/>
                  </a:lnTo>
                  <a:lnTo>
                    <a:pt x="87" y="331"/>
                  </a:lnTo>
                  <a:lnTo>
                    <a:pt x="85" y="353"/>
                  </a:lnTo>
                  <a:lnTo>
                    <a:pt x="88" y="367"/>
                  </a:lnTo>
                  <a:lnTo>
                    <a:pt x="88" y="372"/>
                  </a:lnTo>
                  <a:lnTo>
                    <a:pt x="83" y="380"/>
                  </a:lnTo>
                  <a:lnTo>
                    <a:pt x="81" y="386"/>
                  </a:lnTo>
                  <a:lnTo>
                    <a:pt x="85" y="412"/>
                  </a:lnTo>
                  <a:lnTo>
                    <a:pt x="90" y="431"/>
                  </a:lnTo>
                  <a:lnTo>
                    <a:pt x="90" y="439"/>
                  </a:lnTo>
                  <a:lnTo>
                    <a:pt x="85" y="455"/>
                  </a:lnTo>
                  <a:lnTo>
                    <a:pt x="83" y="462"/>
                  </a:lnTo>
                  <a:lnTo>
                    <a:pt x="85" y="469"/>
                  </a:lnTo>
                  <a:lnTo>
                    <a:pt x="92" y="472"/>
                  </a:lnTo>
                  <a:lnTo>
                    <a:pt x="98" y="473"/>
                  </a:lnTo>
                  <a:lnTo>
                    <a:pt x="103" y="472"/>
                  </a:lnTo>
                  <a:lnTo>
                    <a:pt x="111" y="467"/>
                  </a:lnTo>
                  <a:lnTo>
                    <a:pt x="111" y="472"/>
                  </a:lnTo>
                  <a:lnTo>
                    <a:pt x="111" y="474"/>
                  </a:lnTo>
                  <a:lnTo>
                    <a:pt x="107" y="479"/>
                  </a:lnTo>
                  <a:lnTo>
                    <a:pt x="95" y="490"/>
                  </a:lnTo>
                  <a:lnTo>
                    <a:pt x="81" y="507"/>
                  </a:lnTo>
                  <a:lnTo>
                    <a:pt x="74" y="531"/>
                  </a:lnTo>
                  <a:lnTo>
                    <a:pt x="71" y="533"/>
                  </a:lnTo>
                  <a:lnTo>
                    <a:pt x="69" y="536"/>
                  </a:lnTo>
                  <a:lnTo>
                    <a:pt x="54" y="541"/>
                  </a:lnTo>
                  <a:lnTo>
                    <a:pt x="40" y="539"/>
                  </a:lnTo>
                  <a:lnTo>
                    <a:pt x="37" y="541"/>
                  </a:lnTo>
                  <a:lnTo>
                    <a:pt x="26" y="547"/>
                  </a:lnTo>
                  <a:lnTo>
                    <a:pt x="20" y="560"/>
                  </a:lnTo>
                  <a:lnTo>
                    <a:pt x="18" y="569"/>
                  </a:lnTo>
                  <a:lnTo>
                    <a:pt x="21" y="577"/>
                  </a:lnTo>
                  <a:lnTo>
                    <a:pt x="20" y="584"/>
                  </a:lnTo>
                  <a:lnTo>
                    <a:pt x="7" y="585"/>
                  </a:lnTo>
                  <a:lnTo>
                    <a:pt x="4" y="590"/>
                  </a:lnTo>
                  <a:lnTo>
                    <a:pt x="0" y="596"/>
                  </a:lnTo>
                  <a:lnTo>
                    <a:pt x="0" y="601"/>
                  </a:lnTo>
                  <a:lnTo>
                    <a:pt x="5" y="607"/>
                  </a:lnTo>
                  <a:lnTo>
                    <a:pt x="6" y="611"/>
                  </a:lnTo>
                  <a:lnTo>
                    <a:pt x="9" y="613"/>
                  </a:lnTo>
                  <a:lnTo>
                    <a:pt x="12" y="616"/>
                  </a:lnTo>
                  <a:lnTo>
                    <a:pt x="44" y="629"/>
                  </a:lnTo>
                  <a:lnTo>
                    <a:pt x="74" y="644"/>
                  </a:lnTo>
                  <a:lnTo>
                    <a:pt x="86" y="652"/>
                  </a:lnTo>
                  <a:lnTo>
                    <a:pt x="88" y="657"/>
                  </a:lnTo>
                  <a:lnTo>
                    <a:pt x="91" y="668"/>
                  </a:lnTo>
                  <a:lnTo>
                    <a:pt x="93" y="672"/>
                  </a:lnTo>
                  <a:lnTo>
                    <a:pt x="106" y="673"/>
                  </a:lnTo>
                  <a:lnTo>
                    <a:pt x="114" y="671"/>
                  </a:lnTo>
                  <a:lnTo>
                    <a:pt x="119" y="671"/>
                  </a:lnTo>
                  <a:lnTo>
                    <a:pt x="140" y="673"/>
                  </a:lnTo>
                  <a:lnTo>
                    <a:pt x="150" y="673"/>
                  </a:lnTo>
                  <a:lnTo>
                    <a:pt x="151" y="671"/>
                  </a:lnTo>
                  <a:lnTo>
                    <a:pt x="156" y="665"/>
                  </a:lnTo>
                  <a:lnTo>
                    <a:pt x="161" y="665"/>
                  </a:lnTo>
                  <a:lnTo>
                    <a:pt x="168" y="667"/>
                  </a:lnTo>
                  <a:lnTo>
                    <a:pt x="174" y="673"/>
                  </a:lnTo>
                  <a:lnTo>
                    <a:pt x="181" y="676"/>
                  </a:lnTo>
                  <a:lnTo>
                    <a:pt x="195" y="687"/>
                  </a:lnTo>
                  <a:lnTo>
                    <a:pt x="201" y="687"/>
                  </a:lnTo>
                  <a:lnTo>
                    <a:pt x="205" y="687"/>
                  </a:lnTo>
                  <a:lnTo>
                    <a:pt x="215" y="690"/>
                  </a:lnTo>
                  <a:lnTo>
                    <a:pt x="224" y="693"/>
                  </a:lnTo>
                  <a:lnTo>
                    <a:pt x="230" y="695"/>
                  </a:lnTo>
                  <a:lnTo>
                    <a:pt x="235" y="704"/>
                  </a:lnTo>
                  <a:lnTo>
                    <a:pt x="238" y="708"/>
                  </a:lnTo>
                  <a:lnTo>
                    <a:pt x="248" y="711"/>
                  </a:lnTo>
                  <a:lnTo>
                    <a:pt x="253" y="725"/>
                  </a:lnTo>
                  <a:lnTo>
                    <a:pt x="258" y="733"/>
                  </a:lnTo>
                  <a:lnTo>
                    <a:pt x="264" y="737"/>
                  </a:lnTo>
                  <a:lnTo>
                    <a:pt x="267" y="742"/>
                  </a:lnTo>
                  <a:lnTo>
                    <a:pt x="273" y="743"/>
                  </a:lnTo>
                  <a:lnTo>
                    <a:pt x="278" y="743"/>
                  </a:lnTo>
                  <a:lnTo>
                    <a:pt x="284" y="746"/>
                  </a:lnTo>
                  <a:lnTo>
                    <a:pt x="289" y="749"/>
                  </a:lnTo>
                  <a:lnTo>
                    <a:pt x="292" y="756"/>
                  </a:lnTo>
                  <a:lnTo>
                    <a:pt x="294" y="768"/>
                  </a:lnTo>
                  <a:lnTo>
                    <a:pt x="297" y="776"/>
                  </a:lnTo>
                  <a:lnTo>
                    <a:pt x="298" y="780"/>
                  </a:lnTo>
                  <a:lnTo>
                    <a:pt x="302" y="783"/>
                  </a:lnTo>
                  <a:lnTo>
                    <a:pt x="311" y="783"/>
                  </a:lnTo>
                  <a:lnTo>
                    <a:pt x="316" y="784"/>
                  </a:lnTo>
                  <a:lnTo>
                    <a:pt x="316" y="806"/>
                  </a:lnTo>
                  <a:lnTo>
                    <a:pt x="319" y="811"/>
                  </a:lnTo>
                  <a:lnTo>
                    <a:pt x="324" y="816"/>
                  </a:lnTo>
                  <a:lnTo>
                    <a:pt x="334" y="817"/>
                  </a:lnTo>
                  <a:lnTo>
                    <a:pt x="339" y="816"/>
                  </a:lnTo>
                  <a:lnTo>
                    <a:pt x="353" y="817"/>
                  </a:lnTo>
                  <a:lnTo>
                    <a:pt x="361" y="821"/>
                  </a:lnTo>
                  <a:lnTo>
                    <a:pt x="365" y="821"/>
                  </a:lnTo>
                  <a:lnTo>
                    <a:pt x="372" y="819"/>
                  </a:lnTo>
                  <a:lnTo>
                    <a:pt x="376" y="817"/>
                  </a:lnTo>
                  <a:lnTo>
                    <a:pt x="378" y="813"/>
                  </a:lnTo>
                  <a:lnTo>
                    <a:pt x="382" y="812"/>
                  </a:lnTo>
                  <a:lnTo>
                    <a:pt x="386" y="808"/>
                  </a:lnTo>
                  <a:lnTo>
                    <a:pt x="389" y="807"/>
                  </a:lnTo>
                  <a:lnTo>
                    <a:pt x="398" y="807"/>
                  </a:lnTo>
                  <a:lnTo>
                    <a:pt x="405" y="808"/>
                  </a:lnTo>
                  <a:lnTo>
                    <a:pt x="410" y="813"/>
                  </a:lnTo>
                  <a:lnTo>
                    <a:pt x="418" y="815"/>
                  </a:lnTo>
                  <a:lnTo>
                    <a:pt x="426" y="813"/>
                  </a:lnTo>
                  <a:lnTo>
                    <a:pt x="435" y="807"/>
                  </a:lnTo>
                  <a:lnTo>
                    <a:pt x="437" y="807"/>
                  </a:lnTo>
                  <a:lnTo>
                    <a:pt x="445" y="808"/>
                  </a:lnTo>
                  <a:lnTo>
                    <a:pt x="461" y="815"/>
                  </a:lnTo>
                  <a:lnTo>
                    <a:pt x="477" y="824"/>
                  </a:lnTo>
                  <a:lnTo>
                    <a:pt x="488" y="837"/>
                  </a:lnTo>
                  <a:lnTo>
                    <a:pt x="488" y="842"/>
                  </a:lnTo>
                  <a:lnTo>
                    <a:pt x="484" y="849"/>
                  </a:lnTo>
                  <a:lnTo>
                    <a:pt x="478" y="856"/>
                  </a:lnTo>
                  <a:lnTo>
                    <a:pt x="466" y="869"/>
                  </a:lnTo>
                  <a:lnTo>
                    <a:pt x="458" y="880"/>
                  </a:lnTo>
                  <a:lnTo>
                    <a:pt x="458" y="889"/>
                  </a:lnTo>
                  <a:lnTo>
                    <a:pt x="459" y="892"/>
                  </a:lnTo>
                  <a:lnTo>
                    <a:pt x="464" y="893"/>
                  </a:lnTo>
                  <a:lnTo>
                    <a:pt x="469" y="892"/>
                  </a:lnTo>
                  <a:lnTo>
                    <a:pt x="473" y="893"/>
                  </a:lnTo>
                  <a:lnTo>
                    <a:pt x="478" y="897"/>
                  </a:lnTo>
                  <a:lnTo>
                    <a:pt x="486" y="908"/>
                  </a:lnTo>
                  <a:lnTo>
                    <a:pt x="494" y="909"/>
                  </a:lnTo>
                  <a:lnTo>
                    <a:pt x="495" y="902"/>
                  </a:lnTo>
                  <a:lnTo>
                    <a:pt x="497" y="896"/>
                  </a:lnTo>
                  <a:lnTo>
                    <a:pt x="499" y="881"/>
                  </a:lnTo>
                  <a:lnTo>
                    <a:pt x="501" y="873"/>
                  </a:lnTo>
                  <a:lnTo>
                    <a:pt x="502" y="870"/>
                  </a:lnTo>
                  <a:lnTo>
                    <a:pt x="504" y="858"/>
                  </a:lnTo>
                  <a:lnTo>
                    <a:pt x="506" y="850"/>
                  </a:lnTo>
                  <a:lnTo>
                    <a:pt x="511" y="832"/>
                  </a:lnTo>
                  <a:lnTo>
                    <a:pt x="512" y="831"/>
                  </a:lnTo>
                  <a:lnTo>
                    <a:pt x="522" y="768"/>
                  </a:lnTo>
                  <a:lnTo>
                    <a:pt x="523" y="758"/>
                  </a:lnTo>
                  <a:lnTo>
                    <a:pt x="524" y="752"/>
                  </a:lnTo>
                  <a:lnTo>
                    <a:pt x="517" y="724"/>
                  </a:lnTo>
                  <a:lnTo>
                    <a:pt x="512" y="714"/>
                  </a:lnTo>
                  <a:lnTo>
                    <a:pt x="506" y="708"/>
                  </a:lnTo>
                  <a:lnTo>
                    <a:pt x="494" y="698"/>
                  </a:lnTo>
                  <a:lnTo>
                    <a:pt x="489" y="693"/>
                  </a:lnTo>
                  <a:lnTo>
                    <a:pt x="489" y="655"/>
                  </a:lnTo>
                  <a:lnTo>
                    <a:pt x="494" y="652"/>
                  </a:lnTo>
                  <a:lnTo>
                    <a:pt x="511" y="650"/>
                  </a:lnTo>
                  <a:lnTo>
                    <a:pt x="517" y="647"/>
                  </a:lnTo>
                  <a:lnTo>
                    <a:pt x="528" y="649"/>
                  </a:lnTo>
                  <a:lnTo>
                    <a:pt x="532" y="650"/>
                  </a:lnTo>
                  <a:lnTo>
                    <a:pt x="532" y="652"/>
                  </a:lnTo>
                  <a:lnTo>
                    <a:pt x="538" y="651"/>
                  </a:lnTo>
                  <a:lnTo>
                    <a:pt x="538" y="650"/>
                  </a:lnTo>
                  <a:lnTo>
                    <a:pt x="534" y="640"/>
                  </a:lnTo>
                  <a:lnTo>
                    <a:pt x="533" y="633"/>
                  </a:lnTo>
                  <a:lnTo>
                    <a:pt x="528" y="625"/>
                  </a:lnTo>
                  <a:lnTo>
                    <a:pt x="518" y="627"/>
                  </a:lnTo>
                  <a:lnTo>
                    <a:pt x="516" y="629"/>
                  </a:lnTo>
                  <a:lnTo>
                    <a:pt x="509" y="629"/>
                  </a:lnTo>
                  <a:lnTo>
                    <a:pt x="505" y="624"/>
                  </a:lnTo>
                  <a:lnTo>
                    <a:pt x="501" y="623"/>
                  </a:lnTo>
                  <a:lnTo>
                    <a:pt x="501" y="620"/>
                  </a:lnTo>
                  <a:lnTo>
                    <a:pt x="501" y="620"/>
                  </a:lnTo>
                  <a:lnTo>
                    <a:pt x="501" y="589"/>
                  </a:lnTo>
                  <a:lnTo>
                    <a:pt x="502" y="590"/>
                  </a:lnTo>
                  <a:lnTo>
                    <a:pt x="582" y="590"/>
                  </a:lnTo>
                  <a:lnTo>
                    <a:pt x="586" y="586"/>
                  </a:lnTo>
                  <a:lnTo>
                    <a:pt x="587" y="580"/>
                  </a:lnTo>
                  <a:lnTo>
                    <a:pt x="591" y="575"/>
                  </a:lnTo>
                  <a:lnTo>
                    <a:pt x="593" y="575"/>
                  </a:lnTo>
                  <a:lnTo>
                    <a:pt x="597" y="577"/>
                  </a:lnTo>
                  <a:lnTo>
                    <a:pt x="601" y="584"/>
                  </a:lnTo>
                  <a:lnTo>
                    <a:pt x="603" y="584"/>
                  </a:lnTo>
                  <a:lnTo>
                    <a:pt x="622" y="574"/>
                  </a:lnTo>
                  <a:lnTo>
                    <a:pt x="633" y="574"/>
                  </a:lnTo>
                  <a:lnTo>
                    <a:pt x="638" y="579"/>
                  </a:lnTo>
                  <a:lnTo>
                    <a:pt x="646" y="590"/>
                  </a:lnTo>
                  <a:lnTo>
                    <a:pt x="652" y="619"/>
                  </a:lnTo>
                  <a:lnTo>
                    <a:pt x="662" y="614"/>
                  </a:lnTo>
                  <a:lnTo>
                    <a:pt x="663" y="612"/>
                  </a:lnTo>
                  <a:lnTo>
                    <a:pt x="658" y="603"/>
                  </a:lnTo>
                  <a:lnTo>
                    <a:pt x="656" y="592"/>
                  </a:lnTo>
                  <a:lnTo>
                    <a:pt x="640" y="555"/>
                  </a:lnTo>
                  <a:lnTo>
                    <a:pt x="631" y="544"/>
                  </a:lnTo>
                  <a:lnTo>
                    <a:pt x="614" y="531"/>
                  </a:lnTo>
                  <a:lnTo>
                    <a:pt x="614" y="527"/>
                  </a:lnTo>
                  <a:lnTo>
                    <a:pt x="626" y="516"/>
                  </a:lnTo>
                  <a:lnTo>
                    <a:pt x="631" y="509"/>
                  </a:lnTo>
                  <a:lnTo>
                    <a:pt x="634" y="507"/>
                  </a:lnTo>
                  <a:lnTo>
                    <a:pt x="638" y="504"/>
                  </a:lnTo>
                  <a:lnTo>
                    <a:pt x="640" y="503"/>
                  </a:lnTo>
                  <a:lnTo>
                    <a:pt x="641" y="500"/>
                  </a:lnTo>
                  <a:lnTo>
                    <a:pt x="640" y="493"/>
                  </a:lnTo>
                  <a:lnTo>
                    <a:pt x="638" y="488"/>
                  </a:lnTo>
                  <a:lnTo>
                    <a:pt x="633" y="479"/>
                  </a:lnTo>
                  <a:lnTo>
                    <a:pt x="625" y="471"/>
                  </a:lnTo>
                  <a:lnTo>
                    <a:pt x="618" y="466"/>
                  </a:lnTo>
                  <a:lnTo>
                    <a:pt x="617" y="463"/>
                  </a:lnTo>
                  <a:lnTo>
                    <a:pt x="615" y="453"/>
                  </a:lnTo>
                  <a:lnTo>
                    <a:pt x="613" y="447"/>
                  </a:lnTo>
                  <a:lnTo>
                    <a:pt x="613" y="439"/>
                  </a:lnTo>
                  <a:lnTo>
                    <a:pt x="609" y="431"/>
                  </a:lnTo>
                  <a:lnTo>
                    <a:pt x="609" y="419"/>
                  </a:lnTo>
                  <a:lnTo>
                    <a:pt x="613" y="413"/>
                  </a:lnTo>
                  <a:lnTo>
                    <a:pt x="615" y="403"/>
                  </a:lnTo>
                  <a:lnTo>
                    <a:pt x="615" y="392"/>
                  </a:lnTo>
                  <a:lnTo>
                    <a:pt x="624" y="382"/>
                  </a:lnTo>
                  <a:lnTo>
                    <a:pt x="624" y="369"/>
                  </a:lnTo>
                  <a:lnTo>
                    <a:pt x="626" y="364"/>
                  </a:lnTo>
                  <a:lnTo>
                    <a:pt x="633" y="358"/>
                  </a:lnTo>
                  <a:lnTo>
                    <a:pt x="633" y="353"/>
                  </a:lnTo>
                  <a:lnTo>
                    <a:pt x="630" y="344"/>
                  </a:lnTo>
                  <a:lnTo>
                    <a:pt x="628" y="342"/>
                  </a:lnTo>
                  <a:lnTo>
                    <a:pt x="624" y="342"/>
                  </a:lnTo>
                  <a:lnTo>
                    <a:pt x="614" y="342"/>
                  </a:lnTo>
                  <a:lnTo>
                    <a:pt x="595" y="350"/>
                  </a:lnTo>
                  <a:lnTo>
                    <a:pt x="583" y="353"/>
                  </a:lnTo>
                  <a:lnTo>
                    <a:pt x="576" y="353"/>
                  </a:lnTo>
                  <a:lnTo>
                    <a:pt x="567" y="350"/>
                  </a:lnTo>
                  <a:lnTo>
                    <a:pt x="563" y="349"/>
                  </a:lnTo>
                  <a:lnTo>
                    <a:pt x="558" y="347"/>
                  </a:lnTo>
                  <a:lnTo>
                    <a:pt x="552" y="345"/>
                  </a:lnTo>
                  <a:lnTo>
                    <a:pt x="544" y="348"/>
                  </a:lnTo>
                  <a:lnTo>
                    <a:pt x="542" y="350"/>
                  </a:lnTo>
                  <a:lnTo>
                    <a:pt x="536" y="350"/>
                  </a:lnTo>
                  <a:lnTo>
                    <a:pt x="527" y="350"/>
                  </a:lnTo>
                  <a:lnTo>
                    <a:pt x="523" y="348"/>
                  </a:lnTo>
                  <a:lnTo>
                    <a:pt x="522" y="348"/>
                  </a:lnTo>
                  <a:lnTo>
                    <a:pt x="494" y="307"/>
                  </a:lnTo>
                  <a:lnTo>
                    <a:pt x="493" y="305"/>
                  </a:lnTo>
                  <a:lnTo>
                    <a:pt x="490" y="302"/>
                  </a:lnTo>
                  <a:lnTo>
                    <a:pt x="479" y="301"/>
                  </a:lnTo>
                  <a:lnTo>
                    <a:pt x="473" y="297"/>
                  </a:lnTo>
                  <a:lnTo>
                    <a:pt x="461" y="293"/>
                  </a:lnTo>
                  <a:lnTo>
                    <a:pt x="443" y="294"/>
                  </a:lnTo>
                  <a:lnTo>
                    <a:pt x="425" y="299"/>
                  </a:lnTo>
                  <a:lnTo>
                    <a:pt x="415" y="300"/>
                  </a:lnTo>
                  <a:lnTo>
                    <a:pt x="400" y="299"/>
                  </a:lnTo>
                  <a:lnTo>
                    <a:pt x="383" y="291"/>
                  </a:lnTo>
                  <a:lnTo>
                    <a:pt x="380" y="284"/>
                  </a:lnTo>
                  <a:lnTo>
                    <a:pt x="376" y="283"/>
                  </a:lnTo>
                  <a:lnTo>
                    <a:pt x="364" y="277"/>
                  </a:lnTo>
                  <a:lnTo>
                    <a:pt x="362" y="274"/>
                  </a:lnTo>
                  <a:lnTo>
                    <a:pt x="362" y="241"/>
                  </a:lnTo>
                  <a:lnTo>
                    <a:pt x="360" y="232"/>
                  </a:lnTo>
                  <a:lnTo>
                    <a:pt x="357" y="226"/>
                  </a:lnTo>
                  <a:lnTo>
                    <a:pt x="353" y="223"/>
                  </a:lnTo>
                  <a:lnTo>
                    <a:pt x="351" y="220"/>
                  </a:lnTo>
                  <a:lnTo>
                    <a:pt x="344" y="211"/>
                  </a:lnTo>
                  <a:lnTo>
                    <a:pt x="341" y="208"/>
                  </a:lnTo>
                  <a:lnTo>
                    <a:pt x="338" y="188"/>
                  </a:lnTo>
                  <a:lnTo>
                    <a:pt x="335" y="182"/>
                  </a:lnTo>
                  <a:lnTo>
                    <a:pt x="334" y="180"/>
                  </a:lnTo>
                  <a:lnTo>
                    <a:pt x="310" y="181"/>
                  </a:lnTo>
                  <a:lnTo>
                    <a:pt x="316" y="167"/>
                  </a:lnTo>
                  <a:lnTo>
                    <a:pt x="324" y="152"/>
                  </a:lnTo>
                  <a:lnTo>
                    <a:pt x="337" y="107"/>
                  </a:lnTo>
                  <a:lnTo>
                    <a:pt x="350" y="85"/>
                  </a:lnTo>
                  <a:lnTo>
                    <a:pt x="375" y="62"/>
                  </a:lnTo>
                  <a:lnTo>
                    <a:pt x="378" y="57"/>
                  </a:lnTo>
                  <a:lnTo>
                    <a:pt x="383" y="47"/>
                  </a:lnTo>
                  <a:lnTo>
                    <a:pt x="389" y="41"/>
                  </a:lnTo>
                  <a:lnTo>
                    <a:pt x="404" y="35"/>
                  </a:lnTo>
                  <a:lnTo>
                    <a:pt x="419" y="33"/>
                  </a:lnTo>
                  <a:close/>
                </a:path>
              </a:pathLst>
            </a:custGeom>
            <a:grpFill/>
            <a:ln w="6350" cmpd="sng">
              <a:solidFill>
                <a:schemeClr val="bg1"/>
              </a:solidFill>
              <a:prstDash val="solid"/>
              <a:round/>
              <a:headEnd/>
              <a:tailEnd/>
            </a:ln>
          </p:spPr>
          <p:txBody>
            <a:bodyPr/>
            <a:lstStyle/>
            <a:p>
              <a:endParaRPr lang="en-US" sz="2156"/>
            </a:p>
          </p:txBody>
        </p:sp>
        <p:sp>
          <p:nvSpPr>
            <p:cNvPr id="356" name="Freeform 251">
              <a:extLst>
                <a:ext uri="{FF2B5EF4-FFF2-40B4-BE49-F238E27FC236}">
                  <a16:creationId xmlns:a16="http://schemas.microsoft.com/office/drawing/2014/main" id="{F9236926-FA7F-3609-C9B9-3552473B2444}"/>
                </a:ext>
              </a:extLst>
            </p:cNvPr>
            <p:cNvSpPr>
              <a:spLocks noChangeAspect="1"/>
            </p:cNvSpPr>
            <p:nvPr/>
          </p:nvSpPr>
          <p:spPr bwMode="gray">
            <a:xfrm>
              <a:off x="1751" y="2592"/>
              <a:ext cx="132" cy="151"/>
            </a:xfrm>
            <a:custGeom>
              <a:avLst/>
              <a:gdLst/>
              <a:ahLst/>
              <a:cxnLst>
                <a:cxn ang="0">
                  <a:pos x="29" y="74"/>
                </a:cxn>
                <a:cxn ang="0">
                  <a:pos x="109" y="59"/>
                </a:cxn>
                <a:cxn ang="0">
                  <a:pos x="164" y="7"/>
                </a:cxn>
                <a:cxn ang="0">
                  <a:pos x="232" y="1"/>
                </a:cxn>
                <a:cxn ang="0">
                  <a:pos x="243" y="60"/>
                </a:cxn>
                <a:cxn ang="0">
                  <a:pos x="234" y="88"/>
                </a:cxn>
                <a:cxn ang="0">
                  <a:pos x="283" y="151"/>
                </a:cxn>
                <a:cxn ang="0">
                  <a:pos x="348" y="161"/>
                </a:cxn>
                <a:cxn ang="0">
                  <a:pos x="372" y="183"/>
                </a:cxn>
                <a:cxn ang="0">
                  <a:pos x="441" y="211"/>
                </a:cxn>
                <a:cxn ang="0">
                  <a:pos x="487" y="222"/>
                </a:cxn>
                <a:cxn ang="0">
                  <a:pos x="507" y="268"/>
                </a:cxn>
                <a:cxn ang="0">
                  <a:pos x="512" y="307"/>
                </a:cxn>
                <a:cxn ang="0">
                  <a:pos x="511" y="334"/>
                </a:cxn>
                <a:cxn ang="0">
                  <a:pos x="550" y="370"/>
                </a:cxn>
                <a:cxn ang="0">
                  <a:pos x="616" y="373"/>
                </a:cxn>
                <a:cxn ang="0">
                  <a:pos x="616" y="399"/>
                </a:cxn>
                <a:cxn ang="0">
                  <a:pos x="641" y="434"/>
                </a:cxn>
                <a:cxn ang="0">
                  <a:pos x="658" y="500"/>
                </a:cxn>
                <a:cxn ang="0">
                  <a:pos x="644" y="555"/>
                </a:cxn>
                <a:cxn ang="0">
                  <a:pos x="647" y="586"/>
                </a:cxn>
                <a:cxn ang="0">
                  <a:pos x="631" y="585"/>
                </a:cxn>
                <a:cxn ang="0">
                  <a:pos x="595" y="544"/>
                </a:cxn>
                <a:cxn ang="0">
                  <a:pos x="504" y="549"/>
                </a:cxn>
                <a:cxn ang="0">
                  <a:pos x="426" y="576"/>
                </a:cxn>
                <a:cxn ang="0">
                  <a:pos x="401" y="628"/>
                </a:cxn>
                <a:cxn ang="0">
                  <a:pos x="391" y="705"/>
                </a:cxn>
                <a:cxn ang="0">
                  <a:pos x="362" y="706"/>
                </a:cxn>
                <a:cxn ang="0">
                  <a:pos x="315" y="701"/>
                </a:cxn>
                <a:cxn ang="0">
                  <a:pos x="297" y="735"/>
                </a:cxn>
                <a:cxn ang="0">
                  <a:pos x="281" y="726"/>
                </a:cxn>
                <a:cxn ang="0">
                  <a:pos x="250" y="710"/>
                </a:cxn>
                <a:cxn ang="0">
                  <a:pos x="202" y="695"/>
                </a:cxn>
                <a:cxn ang="0">
                  <a:pos x="176" y="708"/>
                </a:cxn>
                <a:cxn ang="0">
                  <a:pos x="149" y="737"/>
                </a:cxn>
                <a:cxn ang="0">
                  <a:pos x="126" y="752"/>
                </a:cxn>
                <a:cxn ang="0">
                  <a:pos x="94" y="751"/>
                </a:cxn>
                <a:cxn ang="0">
                  <a:pos x="86" y="711"/>
                </a:cxn>
                <a:cxn ang="0">
                  <a:pos x="77" y="652"/>
                </a:cxn>
                <a:cxn ang="0">
                  <a:pos x="61" y="626"/>
                </a:cxn>
                <a:cxn ang="0">
                  <a:pos x="55" y="602"/>
                </a:cxn>
                <a:cxn ang="0">
                  <a:pos x="51" y="579"/>
                </a:cxn>
                <a:cxn ang="0">
                  <a:pos x="57" y="564"/>
                </a:cxn>
                <a:cxn ang="0">
                  <a:pos x="54" y="536"/>
                </a:cxn>
                <a:cxn ang="0">
                  <a:pos x="29" y="480"/>
                </a:cxn>
                <a:cxn ang="0">
                  <a:pos x="7" y="443"/>
                </a:cxn>
                <a:cxn ang="0">
                  <a:pos x="1" y="431"/>
                </a:cxn>
                <a:cxn ang="0">
                  <a:pos x="36" y="373"/>
                </a:cxn>
                <a:cxn ang="0">
                  <a:pos x="20" y="357"/>
                </a:cxn>
                <a:cxn ang="0">
                  <a:pos x="17" y="328"/>
                </a:cxn>
                <a:cxn ang="0">
                  <a:pos x="29" y="303"/>
                </a:cxn>
                <a:cxn ang="0">
                  <a:pos x="22" y="276"/>
                </a:cxn>
                <a:cxn ang="0">
                  <a:pos x="33" y="231"/>
                </a:cxn>
                <a:cxn ang="0">
                  <a:pos x="40" y="166"/>
                </a:cxn>
                <a:cxn ang="0">
                  <a:pos x="35" y="129"/>
                </a:cxn>
              </a:cxnLst>
              <a:rect l="0" t="0" r="r" b="b"/>
              <a:pathLst>
                <a:path w="658" h="754">
                  <a:moveTo>
                    <a:pt x="1" y="70"/>
                  </a:moveTo>
                  <a:lnTo>
                    <a:pt x="3" y="68"/>
                  </a:lnTo>
                  <a:lnTo>
                    <a:pt x="11" y="68"/>
                  </a:lnTo>
                  <a:lnTo>
                    <a:pt x="29" y="74"/>
                  </a:lnTo>
                  <a:lnTo>
                    <a:pt x="70" y="75"/>
                  </a:lnTo>
                  <a:lnTo>
                    <a:pt x="78" y="71"/>
                  </a:lnTo>
                  <a:lnTo>
                    <a:pt x="83" y="68"/>
                  </a:lnTo>
                  <a:lnTo>
                    <a:pt x="109" y="59"/>
                  </a:lnTo>
                  <a:lnTo>
                    <a:pt x="116" y="55"/>
                  </a:lnTo>
                  <a:lnTo>
                    <a:pt x="141" y="33"/>
                  </a:lnTo>
                  <a:lnTo>
                    <a:pt x="158" y="14"/>
                  </a:lnTo>
                  <a:lnTo>
                    <a:pt x="164" y="7"/>
                  </a:lnTo>
                  <a:lnTo>
                    <a:pt x="180" y="4"/>
                  </a:lnTo>
                  <a:lnTo>
                    <a:pt x="186" y="4"/>
                  </a:lnTo>
                  <a:lnTo>
                    <a:pt x="213" y="0"/>
                  </a:lnTo>
                  <a:lnTo>
                    <a:pt x="232" y="1"/>
                  </a:lnTo>
                  <a:lnTo>
                    <a:pt x="235" y="4"/>
                  </a:lnTo>
                  <a:lnTo>
                    <a:pt x="240" y="11"/>
                  </a:lnTo>
                  <a:lnTo>
                    <a:pt x="243" y="28"/>
                  </a:lnTo>
                  <a:lnTo>
                    <a:pt x="243" y="60"/>
                  </a:lnTo>
                  <a:lnTo>
                    <a:pt x="242" y="70"/>
                  </a:lnTo>
                  <a:lnTo>
                    <a:pt x="237" y="77"/>
                  </a:lnTo>
                  <a:lnTo>
                    <a:pt x="235" y="81"/>
                  </a:lnTo>
                  <a:lnTo>
                    <a:pt x="234" y="88"/>
                  </a:lnTo>
                  <a:lnTo>
                    <a:pt x="240" y="112"/>
                  </a:lnTo>
                  <a:lnTo>
                    <a:pt x="249" y="125"/>
                  </a:lnTo>
                  <a:lnTo>
                    <a:pt x="256" y="131"/>
                  </a:lnTo>
                  <a:lnTo>
                    <a:pt x="283" y="151"/>
                  </a:lnTo>
                  <a:lnTo>
                    <a:pt x="296" y="155"/>
                  </a:lnTo>
                  <a:lnTo>
                    <a:pt x="313" y="157"/>
                  </a:lnTo>
                  <a:lnTo>
                    <a:pt x="332" y="157"/>
                  </a:lnTo>
                  <a:lnTo>
                    <a:pt x="348" y="161"/>
                  </a:lnTo>
                  <a:lnTo>
                    <a:pt x="355" y="167"/>
                  </a:lnTo>
                  <a:lnTo>
                    <a:pt x="356" y="171"/>
                  </a:lnTo>
                  <a:lnTo>
                    <a:pt x="363" y="179"/>
                  </a:lnTo>
                  <a:lnTo>
                    <a:pt x="372" y="183"/>
                  </a:lnTo>
                  <a:lnTo>
                    <a:pt x="410" y="193"/>
                  </a:lnTo>
                  <a:lnTo>
                    <a:pt x="426" y="208"/>
                  </a:lnTo>
                  <a:lnTo>
                    <a:pt x="431" y="211"/>
                  </a:lnTo>
                  <a:lnTo>
                    <a:pt x="441" y="211"/>
                  </a:lnTo>
                  <a:lnTo>
                    <a:pt x="450" y="209"/>
                  </a:lnTo>
                  <a:lnTo>
                    <a:pt x="455" y="209"/>
                  </a:lnTo>
                  <a:lnTo>
                    <a:pt x="468" y="211"/>
                  </a:lnTo>
                  <a:lnTo>
                    <a:pt x="487" y="222"/>
                  </a:lnTo>
                  <a:lnTo>
                    <a:pt x="493" y="227"/>
                  </a:lnTo>
                  <a:lnTo>
                    <a:pt x="501" y="238"/>
                  </a:lnTo>
                  <a:lnTo>
                    <a:pt x="506" y="253"/>
                  </a:lnTo>
                  <a:lnTo>
                    <a:pt x="507" y="268"/>
                  </a:lnTo>
                  <a:lnTo>
                    <a:pt x="511" y="276"/>
                  </a:lnTo>
                  <a:lnTo>
                    <a:pt x="514" y="281"/>
                  </a:lnTo>
                  <a:lnTo>
                    <a:pt x="514" y="290"/>
                  </a:lnTo>
                  <a:lnTo>
                    <a:pt x="512" y="307"/>
                  </a:lnTo>
                  <a:lnTo>
                    <a:pt x="503" y="308"/>
                  </a:lnTo>
                  <a:lnTo>
                    <a:pt x="503" y="312"/>
                  </a:lnTo>
                  <a:lnTo>
                    <a:pt x="504" y="317"/>
                  </a:lnTo>
                  <a:lnTo>
                    <a:pt x="511" y="334"/>
                  </a:lnTo>
                  <a:lnTo>
                    <a:pt x="518" y="356"/>
                  </a:lnTo>
                  <a:lnTo>
                    <a:pt x="524" y="369"/>
                  </a:lnTo>
                  <a:lnTo>
                    <a:pt x="539" y="369"/>
                  </a:lnTo>
                  <a:lnTo>
                    <a:pt x="550" y="370"/>
                  </a:lnTo>
                  <a:lnTo>
                    <a:pt x="563" y="370"/>
                  </a:lnTo>
                  <a:lnTo>
                    <a:pt x="568" y="372"/>
                  </a:lnTo>
                  <a:lnTo>
                    <a:pt x="611" y="372"/>
                  </a:lnTo>
                  <a:lnTo>
                    <a:pt x="616" y="373"/>
                  </a:lnTo>
                  <a:lnTo>
                    <a:pt x="619" y="376"/>
                  </a:lnTo>
                  <a:lnTo>
                    <a:pt x="620" y="381"/>
                  </a:lnTo>
                  <a:lnTo>
                    <a:pt x="619" y="391"/>
                  </a:lnTo>
                  <a:lnTo>
                    <a:pt x="616" y="399"/>
                  </a:lnTo>
                  <a:lnTo>
                    <a:pt x="616" y="405"/>
                  </a:lnTo>
                  <a:lnTo>
                    <a:pt x="620" y="425"/>
                  </a:lnTo>
                  <a:lnTo>
                    <a:pt x="638" y="431"/>
                  </a:lnTo>
                  <a:lnTo>
                    <a:pt x="641" y="434"/>
                  </a:lnTo>
                  <a:lnTo>
                    <a:pt x="644" y="448"/>
                  </a:lnTo>
                  <a:lnTo>
                    <a:pt x="656" y="467"/>
                  </a:lnTo>
                  <a:lnTo>
                    <a:pt x="658" y="477"/>
                  </a:lnTo>
                  <a:lnTo>
                    <a:pt x="658" y="500"/>
                  </a:lnTo>
                  <a:lnTo>
                    <a:pt x="657" y="529"/>
                  </a:lnTo>
                  <a:lnTo>
                    <a:pt x="656" y="533"/>
                  </a:lnTo>
                  <a:lnTo>
                    <a:pt x="649" y="544"/>
                  </a:lnTo>
                  <a:lnTo>
                    <a:pt x="644" y="555"/>
                  </a:lnTo>
                  <a:lnTo>
                    <a:pt x="644" y="561"/>
                  </a:lnTo>
                  <a:lnTo>
                    <a:pt x="644" y="569"/>
                  </a:lnTo>
                  <a:lnTo>
                    <a:pt x="646" y="574"/>
                  </a:lnTo>
                  <a:lnTo>
                    <a:pt x="647" y="586"/>
                  </a:lnTo>
                  <a:lnTo>
                    <a:pt x="646" y="587"/>
                  </a:lnTo>
                  <a:lnTo>
                    <a:pt x="638" y="590"/>
                  </a:lnTo>
                  <a:lnTo>
                    <a:pt x="637" y="591"/>
                  </a:lnTo>
                  <a:lnTo>
                    <a:pt x="631" y="585"/>
                  </a:lnTo>
                  <a:lnTo>
                    <a:pt x="630" y="581"/>
                  </a:lnTo>
                  <a:lnTo>
                    <a:pt x="615" y="560"/>
                  </a:lnTo>
                  <a:lnTo>
                    <a:pt x="605" y="552"/>
                  </a:lnTo>
                  <a:lnTo>
                    <a:pt x="595" y="544"/>
                  </a:lnTo>
                  <a:lnTo>
                    <a:pt x="582" y="541"/>
                  </a:lnTo>
                  <a:lnTo>
                    <a:pt x="539" y="541"/>
                  </a:lnTo>
                  <a:lnTo>
                    <a:pt x="535" y="541"/>
                  </a:lnTo>
                  <a:lnTo>
                    <a:pt x="504" y="549"/>
                  </a:lnTo>
                  <a:lnTo>
                    <a:pt x="501" y="549"/>
                  </a:lnTo>
                  <a:lnTo>
                    <a:pt x="447" y="566"/>
                  </a:lnTo>
                  <a:lnTo>
                    <a:pt x="428" y="570"/>
                  </a:lnTo>
                  <a:lnTo>
                    <a:pt x="426" y="576"/>
                  </a:lnTo>
                  <a:lnTo>
                    <a:pt x="423" y="591"/>
                  </a:lnTo>
                  <a:lnTo>
                    <a:pt x="412" y="607"/>
                  </a:lnTo>
                  <a:lnTo>
                    <a:pt x="401" y="625"/>
                  </a:lnTo>
                  <a:lnTo>
                    <a:pt x="401" y="628"/>
                  </a:lnTo>
                  <a:lnTo>
                    <a:pt x="401" y="654"/>
                  </a:lnTo>
                  <a:lnTo>
                    <a:pt x="402" y="658"/>
                  </a:lnTo>
                  <a:lnTo>
                    <a:pt x="402" y="665"/>
                  </a:lnTo>
                  <a:lnTo>
                    <a:pt x="391" y="705"/>
                  </a:lnTo>
                  <a:lnTo>
                    <a:pt x="383" y="720"/>
                  </a:lnTo>
                  <a:lnTo>
                    <a:pt x="375" y="716"/>
                  </a:lnTo>
                  <a:lnTo>
                    <a:pt x="369" y="711"/>
                  </a:lnTo>
                  <a:lnTo>
                    <a:pt x="362" y="706"/>
                  </a:lnTo>
                  <a:lnTo>
                    <a:pt x="359" y="705"/>
                  </a:lnTo>
                  <a:lnTo>
                    <a:pt x="351" y="704"/>
                  </a:lnTo>
                  <a:lnTo>
                    <a:pt x="334" y="704"/>
                  </a:lnTo>
                  <a:lnTo>
                    <a:pt x="315" y="701"/>
                  </a:lnTo>
                  <a:lnTo>
                    <a:pt x="307" y="701"/>
                  </a:lnTo>
                  <a:lnTo>
                    <a:pt x="304" y="705"/>
                  </a:lnTo>
                  <a:lnTo>
                    <a:pt x="300" y="724"/>
                  </a:lnTo>
                  <a:lnTo>
                    <a:pt x="297" y="735"/>
                  </a:lnTo>
                  <a:lnTo>
                    <a:pt x="296" y="741"/>
                  </a:lnTo>
                  <a:lnTo>
                    <a:pt x="293" y="741"/>
                  </a:lnTo>
                  <a:lnTo>
                    <a:pt x="282" y="730"/>
                  </a:lnTo>
                  <a:lnTo>
                    <a:pt x="281" y="726"/>
                  </a:lnTo>
                  <a:lnTo>
                    <a:pt x="278" y="725"/>
                  </a:lnTo>
                  <a:lnTo>
                    <a:pt x="275" y="719"/>
                  </a:lnTo>
                  <a:lnTo>
                    <a:pt x="271" y="715"/>
                  </a:lnTo>
                  <a:lnTo>
                    <a:pt x="250" y="710"/>
                  </a:lnTo>
                  <a:lnTo>
                    <a:pt x="245" y="710"/>
                  </a:lnTo>
                  <a:lnTo>
                    <a:pt x="237" y="708"/>
                  </a:lnTo>
                  <a:lnTo>
                    <a:pt x="211" y="708"/>
                  </a:lnTo>
                  <a:lnTo>
                    <a:pt x="202" y="695"/>
                  </a:lnTo>
                  <a:lnTo>
                    <a:pt x="196" y="689"/>
                  </a:lnTo>
                  <a:lnTo>
                    <a:pt x="192" y="689"/>
                  </a:lnTo>
                  <a:lnTo>
                    <a:pt x="189" y="690"/>
                  </a:lnTo>
                  <a:lnTo>
                    <a:pt x="176" y="708"/>
                  </a:lnTo>
                  <a:lnTo>
                    <a:pt x="165" y="716"/>
                  </a:lnTo>
                  <a:lnTo>
                    <a:pt x="157" y="725"/>
                  </a:lnTo>
                  <a:lnTo>
                    <a:pt x="151" y="733"/>
                  </a:lnTo>
                  <a:lnTo>
                    <a:pt x="149" y="737"/>
                  </a:lnTo>
                  <a:lnTo>
                    <a:pt x="143" y="747"/>
                  </a:lnTo>
                  <a:lnTo>
                    <a:pt x="138" y="752"/>
                  </a:lnTo>
                  <a:lnTo>
                    <a:pt x="136" y="752"/>
                  </a:lnTo>
                  <a:lnTo>
                    <a:pt x="126" y="752"/>
                  </a:lnTo>
                  <a:lnTo>
                    <a:pt x="120" y="754"/>
                  </a:lnTo>
                  <a:lnTo>
                    <a:pt x="108" y="754"/>
                  </a:lnTo>
                  <a:lnTo>
                    <a:pt x="101" y="754"/>
                  </a:lnTo>
                  <a:lnTo>
                    <a:pt x="94" y="751"/>
                  </a:lnTo>
                  <a:lnTo>
                    <a:pt x="94" y="749"/>
                  </a:lnTo>
                  <a:lnTo>
                    <a:pt x="90" y="737"/>
                  </a:lnTo>
                  <a:lnTo>
                    <a:pt x="90" y="733"/>
                  </a:lnTo>
                  <a:lnTo>
                    <a:pt x="86" y="711"/>
                  </a:lnTo>
                  <a:lnTo>
                    <a:pt x="86" y="693"/>
                  </a:lnTo>
                  <a:lnTo>
                    <a:pt x="83" y="671"/>
                  </a:lnTo>
                  <a:lnTo>
                    <a:pt x="77" y="661"/>
                  </a:lnTo>
                  <a:lnTo>
                    <a:pt x="77" y="652"/>
                  </a:lnTo>
                  <a:lnTo>
                    <a:pt x="74" y="639"/>
                  </a:lnTo>
                  <a:lnTo>
                    <a:pt x="73" y="635"/>
                  </a:lnTo>
                  <a:lnTo>
                    <a:pt x="66" y="628"/>
                  </a:lnTo>
                  <a:lnTo>
                    <a:pt x="61" y="626"/>
                  </a:lnTo>
                  <a:lnTo>
                    <a:pt x="58" y="623"/>
                  </a:lnTo>
                  <a:lnTo>
                    <a:pt x="58" y="615"/>
                  </a:lnTo>
                  <a:lnTo>
                    <a:pt x="58" y="607"/>
                  </a:lnTo>
                  <a:lnTo>
                    <a:pt x="55" y="602"/>
                  </a:lnTo>
                  <a:lnTo>
                    <a:pt x="47" y="598"/>
                  </a:lnTo>
                  <a:lnTo>
                    <a:pt x="47" y="592"/>
                  </a:lnTo>
                  <a:lnTo>
                    <a:pt x="50" y="580"/>
                  </a:lnTo>
                  <a:lnTo>
                    <a:pt x="51" y="579"/>
                  </a:lnTo>
                  <a:lnTo>
                    <a:pt x="58" y="575"/>
                  </a:lnTo>
                  <a:lnTo>
                    <a:pt x="61" y="574"/>
                  </a:lnTo>
                  <a:lnTo>
                    <a:pt x="61" y="570"/>
                  </a:lnTo>
                  <a:lnTo>
                    <a:pt x="57" y="564"/>
                  </a:lnTo>
                  <a:lnTo>
                    <a:pt x="58" y="558"/>
                  </a:lnTo>
                  <a:lnTo>
                    <a:pt x="62" y="553"/>
                  </a:lnTo>
                  <a:lnTo>
                    <a:pt x="61" y="543"/>
                  </a:lnTo>
                  <a:lnTo>
                    <a:pt x="54" y="536"/>
                  </a:lnTo>
                  <a:lnTo>
                    <a:pt x="41" y="526"/>
                  </a:lnTo>
                  <a:lnTo>
                    <a:pt x="36" y="521"/>
                  </a:lnTo>
                  <a:lnTo>
                    <a:pt x="33" y="512"/>
                  </a:lnTo>
                  <a:lnTo>
                    <a:pt x="29" y="480"/>
                  </a:lnTo>
                  <a:lnTo>
                    <a:pt x="29" y="470"/>
                  </a:lnTo>
                  <a:lnTo>
                    <a:pt x="22" y="461"/>
                  </a:lnTo>
                  <a:lnTo>
                    <a:pt x="18" y="457"/>
                  </a:lnTo>
                  <a:lnTo>
                    <a:pt x="7" y="443"/>
                  </a:lnTo>
                  <a:lnTo>
                    <a:pt x="4" y="443"/>
                  </a:lnTo>
                  <a:lnTo>
                    <a:pt x="2" y="439"/>
                  </a:lnTo>
                  <a:lnTo>
                    <a:pt x="0" y="437"/>
                  </a:lnTo>
                  <a:lnTo>
                    <a:pt x="1" y="431"/>
                  </a:lnTo>
                  <a:lnTo>
                    <a:pt x="12" y="412"/>
                  </a:lnTo>
                  <a:lnTo>
                    <a:pt x="23" y="400"/>
                  </a:lnTo>
                  <a:lnTo>
                    <a:pt x="35" y="383"/>
                  </a:lnTo>
                  <a:lnTo>
                    <a:pt x="36" y="373"/>
                  </a:lnTo>
                  <a:lnTo>
                    <a:pt x="35" y="370"/>
                  </a:lnTo>
                  <a:lnTo>
                    <a:pt x="29" y="365"/>
                  </a:lnTo>
                  <a:lnTo>
                    <a:pt x="24" y="362"/>
                  </a:lnTo>
                  <a:lnTo>
                    <a:pt x="20" y="357"/>
                  </a:lnTo>
                  <a:lnTo>
                    <a:pt x="18" y="356"/>
                  </a:lnTo>
                  <a:lnTo>
                    <a:pt x="17" y="350"/>
                  </a:lnTo>
                  <a:lnTo>
                    <a:pt x="15" y="342"/>
                  </a:lnTo>
                  <a:lnTo>
                    <a:pt x="17" y="328"/>
                  </a:lnTo>
                  <a:lnTo>
                    <a:pt x="22" y="319"/>
                  </a:lnTo>
                  <a:lnTo>
                    <a:pt x="27" y="316"/>
                  </a:lnTo>
                  <a:lnTo>
                    <a:pt x="29" y="308"/>
                  </a:lnTo>
                  <a:lnTo>
                    <a:pt x="29" y="303"/>
                  </a:lnTo>
                  <a:lnTo>
                    <a:pt x="27" y="297"/>
                  </a:lnTo>
                  <a:lnTo>
                    <a:pt x="18" y="286"/>
                  </a:lnTo>
                  <a:lnTo>
                    <a:pt x="18" y="283"/>
                  </a:lnTo>
                  <a:lnTo>
                    <a:pt x="22" y="276"/>
                  </a:lnTo>
                  <a:lnTo>
                    <a:pt x="35" y="270"/>
                  </a:lnTo>
                  <a:lnTo>
                    <a:pt x="36" y="268"/>
                  </a:lnTo>
                  <a:lnTo>
                    <a:pt x="36" y="249"/>
                  </a:lnTo>
                  <a:lnTo>
                    <a:pt x="33" y="231"/>
                  </a:lnTo>
                  <a:lnTo>
                    <a:pt x="33" y="220"/>
                  </a:lnTo>
                  <a:lnTo>
                    <a:pt x="35" y="201"/>
                  </a:lnTo>
                  <a:lnTo>
                    <a:pt x="35" y="177"/>
                  </a:lnTo>
                  <a:lnTo>
                    <a:pt x="40" y="166"/>
                  </a:lnTo>
                  <a:lnTo>
                    <a:pt x="47" y="157"/>
                  </a:lnTo>
                  <a:lnTo>
                    <a:pt x="50" y="155"/>
                  </a:lnTo>
                  <a:lnTo>
                    <a:pt x="50" y="152"/>
                  </a:lnTo>
                  <a:lnTo>
                    <a:pt x="35" y="129"/>
                  </a:lnTo>
                  <a:lnTo>
                    <a:pt x="1" y="70"/>
                  </a:lnTo>
                  <a:close/>
                </a:path>
              </a:pathLst>
            </a:custGeom>
            <a:grpFill/>
            <a:ln w="6350" cmpd="sng">
              <a:solidFill>
                <a:schemeClr val="bg1"/>
              </a:solidFill>
              <a:prstDash val="solid"/>
              <a:round/>
              <a:headEnd/>
              <a:tailEnd/>
            </a:ln>
          </p:spPr>
          <p:txBody>
            <a:bodyPr/>
            <a:lstStyle/>
            <a:p>
              <a:endParaRPr lang="en-US" sz="2156"/>
            </a:p>
          </p:txBody>
        </p:sp>
        <p:sp>
          <p:nvSpPr>
            <p:cNvPr id="357" name="Freeform 252">
              <a:extLst>
                <a:ext uri="{FF2B5EF4-FFF2-40B4-BE49-F238E27FC236}">
                  <a16:creationId xmlns:a16="http://schemas.microsoft.com/office/drawing/2014/main" id="{0FE5BB17-28D4-5055-129D-1576F3A8139C}"/>
                </a:ext>
              </a:extLst>
            </p:cNvPr>
            <p:cNvSpPr>
              <a:spLocks noChangeAspect="1"/>
            </p:cNvSpPr>
            <p:nvPr/>
          </p:nvSpPr>
          <p:spPr bwMode="gray">
            <a:xfrm>
              <a:off x="1874" y="2831"/>
              <a:ext cx="59" cy="63"/>
            </a:xfrm>
            <a:custGeom>
              <a:avLst/>
              <a:gdLst/>
              <a:ahLst/>
              <a:cxnLst>
                <a:cxn ang="0">
                  <a:pos x="2" y="252"/>
                </a:cxn>
                <a:cxn ang="0">
                  <a:pos x="26" y="272"/>
                </a:cxn>
                <a:cxn ang="0">
                  <a:pos x="56" y="283"/>
                </a:cxn>
                <a:cxn ang="0">
                  <a:pos x="91" y="297"/>
                </a:cxn>
                <a:cxn ang="0">
                  <a:pos x="115" y="304"/>
                </a:cxn>
                <a:cxn ang="0">
                  <a:pos x="129" y="310"/>
                </a:cxn>
                <a:cxn ang="0">
                  <a:pos x="162" y="307"/>
                </a:cxn>
                <a:cxn ang="0">
                  <a:pos x="197" y="314"/>
                </a:cxn>
                <a:cxn ang="0">
                  <a:pos x="225" y="303"/>
                </a:cxn>
                <a:cxn ang="0">
                  <a:pos x="246" y="283"/>
                </a:cxn>
                <a:cxn ang="0">
                  <a:pos x="253" y="272"/>
                </a:cxn>
                <a:cxn ang="0">
                  <a:pos x="268" y="253"/>
                </a:cxn>
                <a:cxn ang="0">
                  <a:pos x="276" y="236"/>
                </a:cxn>
                <a:cxn ang="0">
                  <a:pos x="271" y="229"/>
                </a:cxn>
                <a:cxn ang="0">
                  <a:pos x="274" y="199"/>
                </a:cxn>
                <a:cxn ang="0">
                  <a:pos x="281" y="184"/>
                </a:cxn>
                <a:cxn ang="0">
                  <a:pos x="286" y="175"/>
                </a:cxn>
                <a:cxn ang="0">
                  <a:pos x="292" y="172"/>
                </a:cxn>
                <a:cxn ang="0">
                  <a:pos x="267" y="148"/>
                </a:cxn>
                <a:cxn ang="0">
                  <a:pos x="260" y="126"/>
                </a:cxn>
                <a:cxn ang="0">
                  <a:pos x="242" y="113"/>
                </a:cxn>
                <a:cxn ang="0">
                  <a:pos x="228" y="108"/>
                </a:cxn>
                <a:cxn ang="0">
                  <a:pos x="215" y="91"/>
                </a:cxn>
                <a:cxn ang="0">
                  <a:pos x="200" y="86"/>
                </a:cxn>
                <a:cxn ang="0">
                  <a:pos x="185" y="77"/>
                </a:cxn>
                <a:cxn ang="0">
                  <a:pos x="178" y="73"/>
                </a:cxn>
                <a:cxn ang="0">
                  <a:pos x="166" y="55"/>
                </a:cxn>
                <a:cxn ang="0">
                  <a:pos x="160" y="48"/>
                </a:cxn>
                <a:cxn ang="0">
                  <a:pos x="142" y="60"/>
                </a:cxn>
                <a:cxn ang="0">
                  <a:pos x="133" y="50"/>
                </a:cxn>
                <a:cxn ang="0">
                  <a:pos x="119" y="27"/>
                </a:cxn>
                <a:cxn ang="0">
                  <a:pos x="103" y="12"/>
                </a:cxn>
                <a:cxn ang="0">
                  <a:pos x="85" y="0"/>
                </a:cxn>
                <a:cxn ang="0">
                  <a:pos x="75" y="2"/>
                </a:cxn>
                <a:cxn ang="0">
                  <a:pos x="64" y="12"/>
                </a:cxn>
                <a:cxn ang="0">
                  <a:pos x="44" y="16"/>
                </a:cxn>
                <a:cxn ang="0">
                  <a:pos x="33" y="27"/>
                </a:cxn>
                <a:cxn ang="0">
                  <a:pos x="31" y="72"/>
                </a:cxn>
                <a:cxn ang="0">
                  <a:pos x="29" y="97"/>
                </a:cxn>
                <a:cxn ang="0">
                  <a:pos x="20" y="172"/>
                </a:cxn>
                <a:cxn ang="0">
                  <a:pos x="16" y="188"/>
                </a:cxn>
                <a:cxn ang="0">
                  <a:pos x="5" y="210"/>
                </a:cxn>
                <a:cxn ang="0">
                  <a:pos x="0" y="252"/>
                </a:cxn>
              </a:cxnLst>
              <a:rect l="0" t="0" r="r" b="b"/>
              <a:pathLst>
                <a:path w="292" h="314">
                  <a:moveTo>
                    <a:pt x="0" y="252"/>
                  </a:moveTo>
                  <a:lnTo>
                    <a:pt x="2" y="252"/>
                  </a:lnTo>
                  <a:lnTo>
                    <a:pt x="9" y="253"/>
                  </a:lnTo>
                  <a:lnTo>
                    <a:pt x="26" y="272"/>
                  </a:lnTo>
                  <a:lnTo>
                    <a:pt x="29" y="281"/>
                  </a:lnTo>
                  <a:lnTo>
                    <a:pt x="56" y="283"/>
                  </a:lnTo>
                  <a:lnTo>
                    <a:pt x="66" y="283"/>
                  </a:lnTo>
                  <a:lnTo>
                    <a:pt x="91" y="297"/>
                  </a:lnTo>
                  <a:lnTo>
                    <a:pt x="104" y="302"/>
                  </a:lnTo>
                  <a:lnTo>
                    <a:pt x="115" y="304"/>
                  </a:lnTo>
                  <a:lnTo>
                    <a:pt x="123" y="309"/>
                  </a:lnTo>
                  <a:lnTo>
                    <a:pt x="129" y="310"/>
                  </a:lnTo>
                  <a:lnTo>
                    <a:pt x="149" y="307"/>
                  </a:lnTo>
                  <a:lnTo>
                    <a:pt x="162" y="307"/>
                  </a:lnTo>
                  <a:lnTo>
                    <a:pt x="183" y="310"/>
                  </a:lnTo>
                  <a:lnTo>
                    <a:pt x="197" y="314"/>
                  </a:lnTo>
                  <a:lnTo>
                    <a:pt x="212" y="309"/>
                  </a:lnTo>
                  <a:lnTo>
                    <a:pt x="225" y="303"/>
                  </a:lnTo>
                  <a:lnTo>
                    <a:pt x="236" y="295"/>
                  </a:lnTo>
                  <a:lnTo>
                    <a:pt x="246" y="283"/>
                  </a:lnTo>
                  <a:lnTo>
                    <a:pt x="249" y="281"/>
                  </a:lnTo>
                  <a:lnTo>
                    <a:pt x="253" y="272"/>
                  </a:lnTo>
                  <a:lnTo>
                    <a:pt x="260" y="265"/>
                  </a:lnTo>
                  <a:lnTo>
                    <a:pt x="268" y="253"/>
                  </a:lnTo>
                  <a:lnTo>
                    <a:pt x="271" y="240"/>
                  </a:lnTo>
                  <a:lnTo>
                    <a:pt x="276" y="236"/>
                  </a:lnTo>
                  <a:lnTo>
                    <a:pt x="273" y="231"/>
                  </a:lnTo>
                  <a:lnTo>
                    <a:pt x="271" y="229"/>
                  </a:lnTo>
                  <a:lnTo>
                    <a:pt x="274" y="215"/>
                  </a:lnTo>
                  <a:lnTo>
                    <a:pt x="274" y="199"/>
                  </a:lnTo>
                  <a:lnTo>
                    <a:pt x="276" y="191"/>
                  </a:lnTo>
                  <a:lnTo>
                    <a:pt x="281" y="184"/>
                  </a:lnTo>
                  <a:lnTo>
                    <a:pt x="284" y="183"/>
                  </a:lnTo>
                  <a:lnTo>
                    <a:pt x="286" y="175"/>
                  </a:lnTo>
                  <a:lnTo>
                    <a:pt x="291" y="174"/>
                  </a:lnTo>
                  <a:lnTo>
                    <a:pt x="292" y="172"/>
                  </a:lnTo>
                  <a:lnTo>
                    <a:pt x="287" y="163"/>
                  </a:lnTo>
                  <a:lnTo>
                    <a:pt x="267" y="148"/>
                  </a:lnTo>
                  <a:lnTo>
                    <a:pt x="264" y="145"/>
                  </a:lnTo>
                  <a:lnTo>
                    <a:pt x="260" y="126"/>
                  </a:lnTo>
                  <a:lnTo>
                    <a:pt x="257" y="120"/>
                  </a:lnTo>
                  <a:lnTo>
                    <a:pt x="242" y="113"/>
                  </a:lnTo>
                  <a:lnTo>
                    <a:pt x="237" y="112"/>
                  </a:lnTo>
                  <a:lnTo>
                    <a:pt x="228" y="108"/>
                  </a:lnTo>
                  <a:lnTo>
                    <a:pt x="222" y="102"/>
                  </a:lnTo>
                  <a:lnTo>
                    <a:pt x="215" y="91"/>
                  </a:lnTo>
                  <a:lnTo>
                    <a:pt x="212" y="87"/>
                  </a:lnTo>
                  <a:lnTo>
                    <a:pt x="200" y="86"/>
                  </a:lnTo>
                  <a:lnTo>
                    <a:pt x="193" y="77"/>
                  </a:lnTo>
                  <a:lnTo>
                    <a:pt x="185" y="77"/>
                  </a:lnTo>
                  <a:lnTo>
                    <a:pt x="181" y="76"/>
                  </a:lnTo>
                  <a:lnTo>
                    <a:pt x="178" y="73"/>
                  </a:lnTo>
                  <a:lnTo>
                    <a:pt x="171" y="65"/>
                  </a:lnTo>
                  <a:lnTo>
                    <a:pt x="166" y="55"/>
                  </a:lnTo>
                  <a:lnTo>
                    <a:pt x="165" y="51"/>
                  </a:lnTo>
                  <a:lnTo>
                    <a:pt x="160" y="48"/>
                  </a:lnTo>
                  <a:lnTo>
                    <a:pt x="146" y="59"/>
                  </a:lnTo>
                  <a:lnTo>
                    <a:pt x="142" y="60"/>
                  </a:lnTo>
                  <a:lnTo>
                    <a:pt x="134" y="59"/>
                  </a:lnTo>
                  <a:lnTo>
                    <a:pt x="133" y="50"/>
                  </a:lnTo>
                  <a:lnTo>
                    <a:pt x="128" y="35"/>
                  </a:lnTo>
                  <a:lnTo>
                    <a:pt x="119" y="27"/>
                  </a:lnTo>
                  <a:lnTo>
                    <a:pt x="108" y="17"/>
                  </a:lnTo>
                  <a:lnTo>
                    <a:pt x="103" y="12"/>
                  </a:lnTo>
                  <a:lnTo>
                    <a:pt x="91" y="2"/>
                  </a:lnTo>
                  <a:lnTo>
                    <a:pt x="85" y="0"/>
                  </a:lnTo>
                  <a:lnTo>
                    <a:pt x="80" y="0"/>
                  </a:lnTo>
                  <a:lnTo>
                    <a:pt x="75" y="2"/>
                  </a:lnTo>
                  <a:lnTo>
                    <a:pt x="71" y="8"/>
                  </a:lnTo>
                  <a:lnTo>
                    <a:pt x="64" y="12"/>
                  </a:lnTo>
                  <a:lnTo>
                    <a:pt x="45" y="10"/>
                  </a:lnTo>
                  <a:lnTo>
                    <a:pt x="44" y="16"/>
                  </a:lnTo>
                  <a:lnTo>
                    <a:pt x="34" y="24"/>
                  </a:lnTo>
                  <a:lnTo>
                    <a:pt x="33" y="27"/>
                  </a:lnTo>
                  <a:lnTo>
                    <a:pt x="34" y="50"/>
                  </a:lnTo>
                  <a:lnTo>
                    <a:pt x="31" y="72"/>
                  </a:lnTo>
                  <a:lnTo>
                    <a:pt x="31" y="87"/>
                  </a:lnTo>
                  <a:lnTo>
                    <a:pt x="29" y="97"/>
                  </a:lnTo>
                  <a:lnTo>
                    <a:pt x="20" y="121"/>
                  </a:lnTo>
                  <a:lnTo>
                    <a:pt x="20" y="172"/>
                  </a:lnTo>
                  <a:lnTo>
                    <a:pt x="18" y="182"/>
                  </a:lnTo>
                  <a:lnTo>
                    <a:pt x="16" y="188"/>
                  </a:lnTo>
                  <a:lnTo>
                    <a:pt x="9" y="201"/>
                  </a:lnTo>
                  <a:lnTo>
                    <a:pt x="5" y="210"/>
                  </a:lnTo>
                  <a:lnTo>
                    <a:pt x="1" y="236"/>
                  </a:lnTo>
                  <a:lnTo>
                    <a:pt x="0" y="252"/>
                  </a:lnTo>
                  <a:close/>
                </a:path>
              </a:pathLst>
            </a:custGeom>
            <a:grpFill/>
            <a:ln w="6350" cmpd="sng">
              <a:solidFill>
                <a:schemeClr val="bg1"/>
              </a:solidFill>
              <a:prstDash val="solid"/>
              <a:round/>
              <a:headEnd/>
              <a:tailEnd/>
            </a:ln>
          </p:spPr>
          <p:txBody>
            <a:bodyPr/>
            <a:lstStyle/>
            <a:p>
              <a:endParaRPr lang="en-US" sz="2156"/>
            </a:p>
          </p:txBody>
        </p:sp>
        <p:sp>
          <p:nvSpPr>
            <p:cNvPr id="358" name="Freeform 253">
              <a:extLst>
                <a:ext uri="{FF2B5EF4-FFF2-40B4-BE49-F238E27FC236}">
                  <a16:creationId xmlns:a16="http://schemas.microsoft.com/office/drawing/2014/main" id="{9ACEBEE2-DC4B-2F0F-A02B-467EA3E0B532}"/>
                </a:ext>
              </a:extLst>
            </p:cNvPr>
            <p:cNvSpPr>
              <a:spLocks noChangeAspect="1"/>
            </p:cNvSpPr>
            <p:nvPr/>
          </p:nvSpPr>
          <p:spPr bwMode="gray">
            <a:xfrm>
              <a:off x="1844" y="2396"/>
              <a:ext cx="53" cy="77"/>
            </a:xfrm>
            <a:custGeom>
              <a:avLst/>
              <a:gdLst/>
              <a:ahLst/>
              <a:cxnLst>
                <a:cxn ang="0">
                  <a:pos x="89" y="0"/>
                </a:cxn>
                <a:cxn ang="0">
                  <a:pos x="141" y="41"/>
                </a:cxn>
                <a:cxn ang="0">
                  <a:pos x="152" y="83"/>
                </a:cxn>
                <a:cxn ang="0">
                  <a:pos x="172" y="84"/>
                </a:cxn>
                <a:cxn ang="0">
                  <a:pos x="195" y="94"/>
                </a:cxn>
                <a:cxn ang="0">
                  <a:pos x="211" y="112"/>
                </a:cxn>
                <a:cxn ang="0">
                  <a:pos x="232" y="139"/>
                </a:cxn>
                <a:cxn ang="0">
                  <a:pos x="217" y="159"/>
                </a:cxn>
                <a:cxn ang="0">
                  <a:pos x="220" y="165"/>
                </a:cxn>
                <a:cxn ang="0">
                  <a:pos x="212" y="182"/>
                </a:cxn>
                <a:cxn ang="0">
                  <a:pos x="189" y="186"/>
                </a:cxn>
                <a:cxn ang="0">
                  <a:pos x="183" y="193"/>
                </a:cxn>
                <a:cxn ang="0">
                  <a:pos x="174" y="228"/>
                </a:cxn>
                <a:cxn ang="0">
                  <a:pos x="189" y="255"/>
                </a:cxn>
                <a:cxn ang="0">
                  <a:pos x="200" y="268"/>
                </a:cxn>
                <a:cxn ang="0">
                  <a:pos x="217" y="273"/>
                </a:cxn>
                <a:cxn ang="0">
                  <a:pos x="226" y="289"/>
                </a:cxn>
                <a:cxn ang="0">
                  <a:pos x="233" y="311"/>
                </a:cxn>
                <a:cxn ang="0">
                  <a:pos x="263" y="347"/>
                </a:cxn>
                <a:cxn ang="0">
                  <a:pos x="254" y="350"/>
                </a:cxn>
                <a:cxn ang="0">
                  <a:pos x="233" y="348"/>
                </a:cxn>
                <a:cxn ang="0">
                  <a:pos x="213" y="353"/>
                </a:cxn>
                <a:cxn ang="0">
                  <a:pos x="183" y="366"/>
                </a:cxn>
                <a:cxn ang="0">
                  <a:pos x="158" y="374"/>
                </a:cxn>
                <a:cxn ang="0">
                  <a:pos x="134" y="386"/>
                </a:cxn>
                <a:cxn ang="0">
                  <a:pos x="102" y="369"/>
                </a:cxn>
                <a:cxn ang="0">
                  <a:pos x="91" y="357"/>
                </a:cxn>
                <a:cxn ang="0">
                  <a:pos x="89" y="332"/>
                </a:cxn>
                <a:cxn ang="0">
                  <a:pos x="77" y="288"/>
                </a:cxn>
                <a:cxn ang="0">
                  <a:pos x="86" y="257"/>
                </a:cxn>
                <a:cxn ang="0">
                  <a:pos x="95" y="234"/>
                </a:cxn>
                <a:cxn ang="0">
                  <a:pos x="79" y="209"/>
                </a:cxn>
                <a:cxn ang="0">
                  <a:pos x="72" y="193"/>
                </a:cxn>
                <a:cxn ang="0">
                  <a:pos x="67" y="171"/>
                </a:cxn>
                <a:cxn ang="0">
                  <a:pos x="37" y="174"/>
                </a:cxn>
                <a:cxn ang="0">
                  <a:pos x="27" y="163"/>
                </a:cxn>
                <a:cxn ang="0">
                  <a:pos x="0" y="128"/>
                </a:cxn>
                <a:cxn ang="0">
                  <a:pos x="1" y="121"/>
                </a:cxn>
                <a:cxn ang="0">
                  <a:pos x="11" y="91"/>
                </a:cxn>
                <a:cxn ang="0">
                  <a:pos x="40" y="75"/>
                </a:cxn>
                <a:cxn ang="0">
                  <a:pos x="38" y="64"/>
                </a:cxn>
                <a:cxn ang="0">
                  <a:pos x="24" y="52"/>
                </a:cxn>
                <a:cxn ang="0">
                  <a:pos x="29" y="35"/>
                </a:cxn>
                <a:cxn ang="0">
                  <a:pos x="46" y="26"/>
                </a:cxn>
                <a:cxn ang="0">
                  <a:pos x="72" y="13"/>
                </a:cxn>
                <a:cxn ang="0">
                  <a:pos x="81" y="2"/>
                </a:cxn>
              </a:cxnLst>
              <a:rect l="0" t="0" r="r" b="b"/>
              <a:pathLst>
                <a:path w="265" h="386">
                  <a:moveTo>
                    <a:pt x="81" y="2"/>
                  </a:moveTo>
                  <a:lnTo>
                    <a:pt x="87" y="3"/>
                  </a:lnTo>
                  <a:lnTo>
                    <a:pt x="89" y="0"/>
                  </a:lnTo>
                  <a:lnTo>
                    <a:pt x="94" y="0"/>
                  </a:lnTo>
                  <a:lnTo>
                    <a:pt x="108" y="10"/>
                  </a:lnTo>
                  <a:lnTo>
                    <a:pt x="141" y="41"/>
                  </a:lnTo>
                  <a:lnTo>
                    <a:pt x="150" y="53"/>
                  </a:lnTo>
                  <a:lnTo>
                    <a:pt x="151" y="59"/>
                  </a:lnTo>
                  <a:lnTo>
                    <a:pt x="152" y="83"/>
                  </a:lnTo>
                  <a:lnTo>
                    <a:pt x="156" y="84"/>
                  </a:lnTo>
                  <a:lnTo>
                    <a:pt x="162" y="84"/>
                  </a:lnTo>
                  <a:lnTo>
                    <a:pt x="172" y="84"/>
                  </a:lnTo>
                  <a:lnTo>
                    <a:pt x="179" y="85"/>
                  </a:lnTo>
                  <a:lnTo>
                    <a:pt x="183" y="88"/>
                  </a:lnTo>
                  <a:lnTo>
                    <a:pt x="195" y="94"/>
                  </a:lnTo>
                  <a:lnTo>
                    <a:pt x="197" y="96"/>
                  </a:lnTo>
                  <a:lnTo>
                    <a:pt x="202" y="104"/>
                  </a:lnTo>
                  <a:lnTo>
                    <a:pt x="211" y="112"/>
                  </a:lnTo>
                  <a:lnTo>
                    <a:pt x="222" y="120"/>
                  </a:lnTo>
                  <a:lnTo>
                    <a:pt x="228" y="136"/>
                  </a:lnTo>
                  <a:lnTo>
                    <a:pt x="232" y="139"/>
                  </a:lnTo>
                  <a:lnTo>
                    <a:pt x="231" y="142"/>
                  </a:lnTo>
                  <a:lnTo>
                    <a:pt x="224" y="148"/>
                  </a:lnTo>
                  <a:lnTo>
                    <a:pt x="217" y="159"/>
                  </a:lnTo>
                  <a:lnTo>
                    <a:pt x="216" y="163"/>
                  </a:lnTo>
                  <a:lnTo>
                    <a:pt x="218" y="165"/>
                  </a:lnTo>
                  <a:lnTo>
                    <a:pt x="220" y="165"/>
                  </a:lnTo>
                  <a:lnTo>
                    <a:pt x="220" y="172"/>
                  </a:lnTo>
                  <a:lnTo>
                    <a:pt x="213" y="179"/>
                  </a:lnTo>
                  <a:lnTo>
                    <a:pt x="212" y="182"/>
                  </a:lnTo>
                  <a:lnTo>
                    <a:pt x="205" y="183"/>
                  </a:lnTo>
                  <a:lnTo>
                    <a:pt x="196" y="183"/>
                  </a:lnTo>
                  <a:lnTo>
                    <a:pt x="189" y="186"/>
                  </a:lnTo>
                  <a:lnTo>
                    <a:pt x="185" y="188"/>
                  </a:lnTo>
                  <a:lnTo>
                    <a:pt x="184" y="191"/>
                  </a:lnTo>
                  <a:lnTo>
                    <a:pt x="183" y="193"/>
                  </a:lnTo>
                  <a:lnTo>
                    <a:pt x="181" y="208"/>
                  </a:lnTo>
                  <a:lnTo>
                    <a:pt x="178" y="217"/>
                  </a:lnTo>
                  <a:lnTo>
                    <a:pt x="174" y="228"/>
                  </a:lnTo>
                  <a:lnTo>
                    <a:pt x="174" y="234"/>
                  </a:lnTo>
                  <a:lnTo>
                    <a:pt x="180" y="240"/>
                  </a:lnTo>
                  <a:lnTo>
                    <a:pt x="189" y="255"/>
                  </a:lnTo>
                  <a:lnTo>
                    <a:pt x="191" y="256"/>
                  </a:lnTo>
                  <a:lnTo>
                    <a:pt x="200" y="263"/>
                  </a:lnTo>
                  <a:lnTo>
                    <a:pt x="200" y="268"/>
                  </a:lnTo>
                  <a:lnTo>
                    <a:pt x="204" y="272"/>
                  </a:lnTo>
                  <a:lnTo>
                    <a:pt x="205" y="273"/>
                  </a:lnTo>
                  <a:lnTo>
                    <a:pt x="217" y="273"/>
                  </a:lnTo>
                  <a:lnTo>
                    <a:pt x="220" y="276"/>
                  </a:lnTo>
                  <a:lnTo>
                    <a:pt x="221" y="284"/>
                  </a:lnTo>
                  <a:lnTo>
                    <a:pt x="226" y="289"/>
                  </a:lnTo>
                  <a:lnTo>
                    <a:pt x="226" y="299"/>
                  </a:lnTo>
                  <a:lnTo>
                    <a:pt x="232" y="305"/>
                  </a:lnTo>
                  <a:lnTo>
                    <a:pt x="233" y="311"/>
                  </a:lnTo>
                  <a:lnTo>
                    <a:pt x="239" y="321"/>
                  </a:lnTo>
                  <a:lnTo>
                    <a:pt x="253" y="338"/>
                  </a:lnTo>
                  <a:lnTo>
                    <a:pt x="263" y="347"/>
                  </a:lnTo>
                  <a:lnTo>
                    <a:pt x="265" y="347"/>
                  </a:lnTo>
                  <a:lnTo>
                    <a:pt x="265" y="349"/>
                  </a:lnTo>
                  <a:lnTo>
                    <a:pt x="254" y="350"/>
                  </a:lnTo>
                  <a:lnTo>
                    <a:pt x="240" y="352"/>
                  </a:lnTo>
                  <a:lnTo>
                    <a:pt x="234" y="349"/>
                  </a:lnTo>
                  <a:lnTo>
                    <a:pt x="233" y="348"/>
                  </a:lnTo>
                  <a:lnTo>
                    <a:pt x="229" y="347"/>
                  </a:lnTo>
                  <a:lnTo>
                    <a:pt x="224" y="347"/>
                  </a:lnTo>
                  <a:lnTo>
                    <a:pt x="213" y="353"/>
                  </a:lnTo>
                  <a:lnTo>
                    <a:pt x="205" y="363"/>
                  </a:lnTo>
                  <a:lnTo>
                    <a:pt x="191" y="363"/>
                  </a:lnTo>
                  <a:lnTo>
                    <a:pt x="183" y="366"/>
                  </a:lnTo>
                  <a:lnTo>
                    <a:pt x="178" y="371"/>
                  </a:lnTo>
                  <a:lnTo>
                    <a:pt x="167" y="371"/>
                  </a:lnTo>
                  <a:lnTo>
                    <a:pt x="158" y="374"/>
                  </a:lnTo>
                  <a:lnTo>
                    <a:pt x="152" y="384"/>
                  </a:lnTo>
                  <a:lnTo>
                    <a:pt x="147" y="386"/>
                  </a:lnTo>
                  <a:lnTo>
                    <a:pt x="134" y="386"/>
                  </a:lnTo>
                  <a:lnTo>
                    <a:pt x="124" y="384"/>
                  </a:lnTo>
                  <a:lnTo>
                    <a:pt x="108" y="374"/>
                  </a:lnTo>
                  <a:lnTo>
                    <a:pt x="102" y="369"/>
                  </a:lnTo>
                  <a:lnTo>
                    <a:pt x="98" y="363"/>
                  </a:lnTo>
                  <a:lnTo>
                    <a:pt x="95" y="362"/>
                  </a:lnTo>
                  <a:lnTo>
                    <a:pt x="91" y="357"/>
                  </a:lnTo>
                  <a:lnTo>
                    <a:pt x="89" y="354"/>
                  </a:lnTo>
                  <a:lnTo>
                    <a:pt x="91" y="341"/>
                  </a:lnTo>
                  <a:lnTo>
                    <a:pt x="89" y="332"/>
                  </a:lnTo>
                  <a:lnTo>
                    <a:pt x="78" y="322"/>
                  </a:lnTo>
                  <a:lnTo>
                    <a:pt x="77" y="319"/>
                  </a:lnTo>
                  <a:lnTo>
                    <a:pt x="77" y="288"/>
                  </a:lnTo>
                  <a:lnTo>
                    <a:pt x="83" y="274"/>
                  </a:lnTo>
                  <a:lnTo>
                    <a:pt x="86" y="267"/>
                  </a:lnTo>
                  <a:lnTo>
                    <a:pt x="86" y="257"/>
                  </a:lnTo>
                  <a:lnTo>
                    <a:pt x="95" y="244"/>
                  </a:lnTo>
                  <a:lnTo>
                    <a:pt x="97" y="241"/>
                  </a:lnTo>
                  <a:lnTo>
                    <a:pt x="95" y="234"/>
                  </a:lnTo>
                  <a:lnTo>
                    <a:pt x="91" y="228"/>
                  </a:lnTo>
                  <a:lnTo>
                    <a:pt x="91" y="213"/>
                  </a:lnTo>
                  <a:lnTo>
                    <a:pt x="79" y="209"/>
                  </a:lnTo>
                  <a:lnTo>
                    <a:pt x="77" y="208"/>
                  </a:lnTo>
                  <a:lnTo>
                    <a:pt x="68" y="207"/>
                  </a:lnTo>
                  <a:lnTo>
                    <a:pt x="72" y="193"/>
                  </a:lnTo>
                  <a:lnTo>
                    <a:pt x="72" y="186"/>
                  </a:lnTo>
                  <a:lnTo>
                    <a:pt x="72" y="180"/>
                  </a:lnTo>
                  <a:lnTo>
                    <a:pt x="67" y="171"/>
                  </a:lnTo>
                  <a:lnTo>
                    <a:pt x="59" y="171"/>
                  </a:lnTo>
                  <a:lnTo>
                    <a:pt x="46" y="175"/>
                  </a:lnTo>
                  <a:lnTo>
                    <a:pt x="37" y="174"/>
                  </a:lnTo>
                  <a:lnTo>
                    <a:pt x="37" y="171"/>
                  </a:lnTo>
                  <a:lnTo>
                    <a:pt x="33" y="169"/>
                  </a:lnTo>
                  <a:lnTo>
                    <a:pt x="27" y="163"/>
                  </a:lnTo>
                  <a:lnTo>
                    <a:pt x="23" y="155"/>
                  </a:lnTo>
                  <a:lnTo>
                    <a:pt x="12" y="144"/>
                  </a:lnTo>
                  <a:lnTo>
                    <a:pt x="0" y="128"/>
                  </a:lnTo>
                  <a:lnTo>
                    <a:pt x="0" y="126"/>
                  </a:lnTo>
                  <a:lnTo>
                    <a:pt x="0" y="122"/>
                  </a:lnTo>
                  <a:lnTo>
                    <a:pt x="1" y="121"/>
                  </a:lnTo>
                  <a:lnTo>
                    <a:pt x="7" y="112"/>
                  </a:lnTo>
                  <a:lnTo>
                    <a:pt x="11" y="106"/>
                  </a:lnTo>
                  <a:lnTo>
                    <a:pt x="11" y="91"/>
                  </a:lnTo>
                  <a:lnTo>
                    <a:pt x="12" y="89"/>
                  </a:lnTo>
                  <a:lnTo>
                    <a:pt x="29" y="83"/>
                  </a:lnTo>
                  <a:lnTo>
                    <a:pt x="40" y="75"/>
                  </a:lnTo>
                  <a:lnTo>
                    <a:pt x="45" y="69"/>
                  </a:lnTo>
                  <a:lnTo>
                    <a:pt x="40" y="64"/>
                  </a:lnTo>
                  <a:lnTo>
                    <a:pt x="38" y="64"/>
                  </a:lnTo>
                  <a:lnTo>
                    <a:pt x="32" y="66"/>
                  </a:lnTo>
                  <a:lnTo>
                    <a:pt x="27" y="64"/>
                  </a:lnTo>
                  <a:lnTo>
                    <a:pt x="24" y="52"/>
                  </a:lnTo>
                  <a:lnTo>
                    <a:pt x="24" y="43"/>
                  </a:lnTo>
                  <a:lnTo>
                    <a:pt x="27" y="37"/>
                  </a:lnTo>
                  <a:lnTo>
                    <a:pt x="29" y="35"/>
                  </a:lnTo>
                  <a:lnTo>
                    <a:pt x="40" y="32"/>
                  </a:lnTo>
                  <a:lnTo>
                    <a:pt x="43" y="30"/>
                  </a:lnTo>
                  <a:lnTo>
                    <a:pt x="46" y="26"/>
                  </a:lnTo>
                  <a:lnTo>
                    <a:pt x="62" y="19"/>
                  </a:lnTo>
                  <a:lnTo>
                    <a:pt x="66" y="16"/>
                  </a:lnTo>
                  <a:lnTo>
                    <a:pt x="72" y="13"/>
                  </a:lnTo>
                  <a:lnTo>
                    <a:pt x="77" y="13"/>
                  </a:lnTo>
                  <a:lnTo>
                    <a:pt x="81" y="10"/>
                  </a:lnTo>
                  <a:lnTo>
                    <a:pt x="81" y="2"/>
                  </a:lnTo>
                  <a:close/>
                </a:path>
              </a:pathLst>
            </a:custGeom>
            <a:grpFill/>
            <a:ln w="6350" cmpd="sng">
              <a:solidFill>
                <a:schemeClr val="bg1"/>
              </a:solidFill>
              <a:prstDash val="solid"/>
              <a:round/>
              <a:headEnd/>
              <a:tailEnd/>
            </a:ln>
          </p:spPr>
          <p:txBody>
            <a:bodyPr/>
            <a:lstStyle/>
            <a:p>
              <a:endParaRPr lang="en-US" sz="2156"/>
            </a:p>
          </p:txBody>
        </p:sp>
        <p:sp>
          <p:nvSpPr>
            <p:cNvPr id="359" name="Freeform 254">
              <a:extLst>
                <a:ext uri="{FF2B5EF4-FFF2-40B4-BE49-F238E27FC236}">
                  <a16:creationId xmlns:a16="http://schemas.microsoft.com/office/drawing/2014/main" id="{0D636BC8-9678-C095-BCDF-310AB6B09AE5}"/>
                </a:ext>
              </a:extLst>
            </p:cNvPr>
            <p:cNvSpPr>
              <a:spLocks noChangeAspect="1"/>
            </p:cNvSpPr>
            <p:nvPr/>
          </p:nvSpPr>
          <p:spPr bwMode="gray">
            <a:xfrm>
              <a:off x="1919" y="2425"/>
              <a:ext cx="32" cy="40"/>
            </a:xfrm>
            <a:custGeom>
              <a:avLst/>
              <a:gdLst/>
              <a:ahLst/>
              <a:cxnLst>
                <a:cxn ang="0">
                  <a:pos x="0" y="182"/>
                </a:cxn>
                <a:cxn ang="0">
                  <a:pos x="13" y="169"/>
                </a:cxn>
                <a:cxn ang="0">
                  <a:pos x="15" y="166"/>
                </a:cxn>
                <a:cxn ang="0">
                  <a:pos x="17" y="147"/>
                </a:cxn>
                <a:cxn ang="0">
                  <a:pos x="22" y="125"/>
                </a:cxn>
                <a:cxn ang="0">
                  <a:pos x="23" y="110"/>
                </a:cxn>
                <a:cxn ang="0">
                  <a:pos x="18" y="102"/>
                </a:cxn>
                <a:cxn ang="0">
                  <a:pos x="17" y="101"/>
                </a:cxn>
                <a:cxn ang="0">
                  <a:pos x="17" y="99"/>
                </a:cxn>
                <a:cxn ang="0">
                  <a:pos x="8" y="86"/>
                </a:cxn>
                <a:cxn ang="0">
                  <a:pos x="5" y="75"/>
                </a:cxn>
                <a:cxn ang="0">
                  <a:pos x="3" y="56"/>
                </a:cxn>
                <a:cxn ang="0">
                  <a:pos x="3" y="34"/>
                </a:cxn>
                <a:cxn ang="0">
                  <a:pos x="7" y="24"/>
                </a:cxn>
                <a:cxn ang="0">
                  <a:pos x="15" y="18"/>
                </a:cxn>
                <a:cxn ang="0">
                  <a:pos x="19" y="12"/>
                </a:cxn>
                <a:cxn ang="0">
                  <a:pos x="19" y="10"/>
                </a:cxn>
                <a:cxn ang="0">
                  <a:pos x="22" y="7"/>
                </a:cxn>
                <a:cxn ang="0">
                  <a:pos x="28" y="5"/>
                </a:cxn>
                <a:cxn ang="0">
                  <a:pos x="32" y="1"/>
                </a:cxn>
                <a:cxn ang="0">
                  <a:pos x="35" y="0"/>
                </a:cxn>
                <a:cxn ang="0">
                  <a:pos x="49" y="8"/>
                </a:cxn>
                <a:cxn ang="0">
                  <a:pos x="61" y="13"/>
                </a:cxn>
                <a:cxn ang="0">
                  <a:pos x="73" y="19"/>
                </a:cxn>
                <a:cxn ang="0">
                  <a:pos x="85" y="21"/>
                </a:cxn>
                <a:cxn ang="0">
                  <a:pos x="98" y="28"/>
                </a:cxn>
                <a:cxn ang="0">
                  <a:pos x="113" y="39"/>
                </a:cxn>
                <a:cxn ang="0">
                  <a:pos x="116" y="40"/>
                </a:cxn>
                <a:cxn ang="0">
                  <a:pos x="130" y="53"/>
                </a:cxn>
                <a:cxn ang="0">
                  <a:pos x="135" y="59"/>
                </a:cxn>
                <a:cxn ang="0">
                  <a:pos x="146" y="65"/>
                </a:cxn>
                <a:cxn ang="0">
                  <a:pos x="156" y="75"/>
                </a:cxn>
                <a:cxn ang="0">
                  <a:pos x="156" y="86"/>
                </a:cxn>
                <a:cxn ang="0">
                  <a:pos x="157" y="86"/>
                </a:cxn>
                <a:cxn ang="0">
                  <a:pos x="144" y="99"/>
                </a:cxn>
                <a:cxn ang="0">
                  <a:pos x="141" y="107"/>
                </a:cxn>
                <a:cxn ang="0">
                  <a:pos x="128" y="125"/>
                </a:cxn>
                <a:cxn ang="0">
                  <a:pos x="118" y="137"/>
                </a:cxn>
                <a:cxn ang="0">
                  <a:pos x="114" y="144"/>
                </a:cxn>
                <a:cxn ang="0">
                  <a:pos x="105" y="166"/>
                </a:cxn>
                <a:cxn ang="0">
                  <a:pos x="78" y="190"/>
                </a:cxn>
                <a:cxn ang="0">
                  <a:pos x="76" y="193"/>
                </a:cxn>
                <a:cxn ang="0">
                  <a:pos x="71" y="195"/>
                </a:cxn>
                <a:cxn ang="0">
                  <a:pos x="61" y="195"/>
                </a:cxn>
                <a:cxn ang="0">
                  <a:pos x="54" y="191"/>
                </a:cxn>
                <a:cxn ang="0">
                  <a:pos x="48" y="191"/>
                </a:cxn>
                <a:cxn ang="0">
                  <a:pos x="44" y="193"/>
                </a:cxn>
                <a:cxn ang="0">
                  <a:pos x="28" y="200"/>
                </a:cxn>
                <a:cxn ang="0">
                  <a:pos x="22" y="200"/>
                </a:cxn>
                <a:cxn ang="0">
                  <a:pos x="19" y="199"/>
                </a:cxn>
                <a:cxn ang="0">
                  <a:pos x="10" y="193"/>
                </a:cxn>
                <a:cxn ang="0">
                  <a:pos x="0" y="182"/>
                </a:cxn>
              </a:cxnLst>
              <a:rect l="0" t="0" r="r" b="b"/>
              <a:pathLst>
                <a:path w="157" h="200">
                  <a:moveTo>
                    <a:pt x="0" y="182"/>
                  </a:moveTo>
                  <a:lnTo>
                    <a:pt x="13" y="169"/>
                  </a:lnTo>
                  <a:lnTo>
                    <a:pt x="15" y="166"/>
                  </a:lnTo>
                  <a:lnTo>
                    <a:pt x="17" y="147"/>
                  </a:lnTo>
                  <a:lnTo>
                    <a:pt x="22" y="125"/>
                  </a:lnTo>
                  <a:lnTo>
                    <a:pt x="23" y="110"/>
                  </a:lnTo>
                  <a:lnTo>
                    <a:pt x="18" y="102"/>
                  </a:lnTo>
                  <a:lnTo>
                    <a:pt x="17" y="101"/>
                  </a:lnTo>
                  <a:lnTo>
                    <a:pt x="17" y="99"/>
                  </a:lnTo>
                  <a:lnTo>
                    <a:pt x="8" y="86"/>
                  </a:lnTo>
                  <a:lnTo>
                    <a:pt x="5" y="75"/>
                  </a:lnTo>
                  <a:lnTo>
                    <a:pt x="3" y="56"/>
                  </a:lnTo>
                  <a:lnTo>
                    <a:pt x="3" y="34"/>
                  </a:lnTo>
                  <a:lnTo>
                    <a:pt x="7" y="24"/>
                  </a:lnTo>
                  <a:lnTo>
                    <a:pt x="15" y="18"/>
                  </a:lnTo>
                  <a:lnTo>
                    <a:pt x="19" y="12"/>
                  </a:lnTo>
                  <a:lnTo>
                    <a:pt x="19" y="10"/>
                  </a:lnTo>
                  <a:lnTo>
                    <a:pt x="22" y="7"/>
                  </a:lnTo>
                  <a:lnTo>
                    <a:pt x="28" y="5"/>
                  </a:lnTo>
                  <a:lnTo>
                    <a:pt x="32" y="1"/>
                  </a:lnTo>
                  <a:lnTo>
                    <a:pt x="35" y="0"/>
                  </a:lnTo>
                  <a:lnTo>
                    <a:pt x="49" y="8"/>
                  </a:lnTo>
                  <a:lnTo>
                    <a:pt x="61" y="13"/>
                  </a:lnTo>
                  <a:lnTo>
                    <a:pt x="73" y="19"/>
                  </a:lnTo>
                  <a:lnTo>
                    <a:pt x="85" y="21"/>
                  </a:lnTo>
                  <a:lnTo>
                    <a:pt x="98" y="28"/>
                  </a:lnTo>
                  <a:lnTo>
                    <a:pt x="113" y="39"/>
                  </a:lnTo>
                  <a:lnTo>
                    <a:pt x="116" y="40"/>
                  </a:lnTo>
                  <a:lnTo>
                    <a:pt x="130" y="53"/>
                  </a:lnTo>
                  <a:lnTo>
                    <a:pt x="135" y="59"/>
                  </a:lnTo>
                  <a:lnTo>
                    <a:pt x="146" y="65"/>
                  </a:lnTo>
                  <a:lnTo>
                    <a:pt x="156" y="75"/>
                  </a:lnTo>
                  <a:lnTo>
                    <a:pt x="156" y="86"/>
                  </a:lnTo>
                  <a:lnTo>
                    <a:pt x="157" y="86"/>
                  </a:lnTo>
                  <a:lnTo>
                    <a:pt x="144" y="99"/>
                  </a:lnTo>
                  <a:lnTo>
                    <a:pt x="141" y="107"/>
                  </a:lnTo>
                  <a:lnTo>
                    <a:pt x="128" y="125"/>
                  </a:lnTo>
                  <a:lnTo>
                    <a:pt x="118" y="137"/>
                  </a:lnTo>
                  <a:lnTo>
                    <a:pt x="114" y="144"/>
                  </a:lnTo>
                  <a:lnTo>
                    <a:pt x="105" y="166"/>
                  </a:lnTo>
                  <a:lnTo>
                    <a:pt x="78" y="190"/>
                  </a:lnTo>
                  <a:lnTo>
                    <a:pt x="76" y="193"/>
                  </a:lnTo>
                  <a:lnTo>
                    <a:pt x="71" y="195"/>
                  </a:lnTo>
                  <a:lnTo>
                    <a:pt x="61" y="195"/>
                  </a:lnTo>
                  <a:lnTo>
                    <a:pt x="54" y="191"/>
                  </a:lnTo>
                  <a:lnTo>
                    <a:pt x="48" y="191"/>
                  </a:lnTo>
                  <a:lnTo>
                    <a:pt x="44" y="193"/>
                  </a:lnTo>
                  <a:lnTo>
                    <a:pt x="28" y="200"/>
                  </a:lnTo>
                  <a:lnTo>
                    <a:pt x="22" y="200"/>
                  </a:lnTo>
                  <a:lnTo>
                    <a:pt x="19" y="199"/>
                  </a:lnTo>
                  <a:lnTo>
                    <a:pt x="10" y="193"/>
                  </a:lnTo>
                  <a:lnTo>
                    <a:pt x="0" y="182"/>
                  </a:lnTo>
                  <a:close/>
                </a:path>
              </a:pathLst>
            </a:custGeom>
            <a:grpFill/>
            <a:ln w="6350" cmpd="sng">
              <a:solidFill>
                <a:schemeClr val="bg1"/>
              </a:solidFill>
              <a:prstDash val="solid"/>
              <a:round/>
              <a:headEnd/>
              <a:tailEnd/>
            </a:ln>
          </p:spPr>
          <p:txBody>
            <a:bodyPr/>
            <a:lstStyle/>
            <a:p>
              <a:endParaRPr lang="en-US" sz="2156"/>
            </a:p>
          </p:txBody>
        </p:sp>
        <p:sp>
          <p:nvSpPr>
            <p:cNvPr id="360" name="Freeform 255">
              <a:extLst>
                <a:ext uri="{FF2B5EF4-FFF2-40B4-BE49-F238E27FC236}">
                  <a16:creationId xmlns:a16="http://schemas.microsoft.com/office/drawing/2014/main" id="{C787CF39-D8D7-61F3-E54F-9BAF64841A63}"/>
                </a:ext>
              </a:extLst>
            </p:cNvPr>
            <p:cNvSpPr>
              <a:spLocks noChangeAspect="1"/>
            </p:cNvSpPr>
            <p:nvPr/>
          </p:nvSpPr>
          <p:spPr bwMode="gray">
            <a:xfrm>
              <a:off x="1624" y="2488"/>
              <a:ext cx="137" cy="201"/>
            </a:xfrm>
            <a:custGeom>
              <a:avLst/>
              <a:gdLst/>
              <a:ahLst/>
              <a:cxnLst>
                <a:cxn ang="0">
                  <a:pos x="319" y="13"/>
                </a:cxn>
                <a:cxn ang="0">
                  <a:pos x="335" y="50"/>
                </a:cxn>
                <a:cxn ang="0">
                  <a:pos x="284" y="110"/>
                </a:cxn>
                <a:cxn ang="0">
                  <a:pos x="204" y="156"/>
                </a:cxn>
                <a:cxn ang="0">
                  <a:pos x="170" y="190"/>
                </a:cxn>
                <a:cxn ang="0">
                  <a:pos x="159" y="190"/>
                </a:cxn>
                <a:cxn ang="0">
                  <a:pos x="138" y="253"/>
                </a:cxn>
                <a:cxn ang="0">
                  <a:pos x="97" y="260"/>
                </a:cxn>
                <a:cxn ang="0">
                  <a:pos x="72" y="242"/>
                </a:cxn>
                <a:cxn ang="0">
                  <a:pos x="43" y="242"/>
                </a:cxn>
                <a:cxn ang="0">
                  <a:pos x="52" y="214"/>
                </a:cxn>
                <a:cxn ang="0">
                  <a:pos x="51" y="188"/>
                </a:cxn>
                <a:cxn ang="0">
                  <a:pos x="3" y="231"/>
                </a:cxn>
                <a:cxn ang="0">
                  <a:pos x="9" y="271"/>
                </a:cxn>
                <a:cxn ang="0">
                  <a:pos x="21" y="308"/>
                </a:cxn>
                <a:cxn ang="0">
                  <a:pos x="51" y="350"/>
                </a:cxn>
                <a:cxn ang="0">
                  <a:pos x="89" y="387"/>
                </a:cxn>
                <a:cxn ang="0">
                  <a:pos x="140" y="478"/>
                </a:cxn>
                <a:cxn ang="0">
                  <a:pos x="188" y="578"/>
                </a:cxn>
                <a:cxn ang="0">
                  <a:pos x="212" y="632"/>
                </a:cxn>
                <a:cxn ang="0">
                  <a:pos x="256" y="711"/>
                </a:cxn>
                <a:cxn ang="0">
                  <a:pos x="267" y="764"/>
                </a:cxn>
                <a:cxn ang="0">
                  <a:pos x="298" y="807"/>
                </a:cxn>
                <a:cxn ang="0">
                  <a:pos x="391" y="874"/>
                </a:cxn>
                <a:cxn ang="0">
                  <a:pos x="481" y="922"/>
                </a:cxn>
                <a:cxn ang="0">
                  <a:pos x="532" y="957"/>
                </a:cxn>
                <a:cxn ang="0">
                  <a:pos x="584" y="1001"/>
                </a:cxn>
                <a:cxn ang="0">
                  <a:pos x="620" y="995"/>
                </a:cxn>
                <a:cxn ang="0">
                  <a:pos x="638" y="968"/>
                </a:cxn>
                <a:cxn ang="0">
                  <a:pos x="649" y="935"/>
                </a:cxn>
                <a:cxn ang="0">
                  <a:pos x="665" y="888"/>
                </a:cxn>
                <a:cxn ang="0">
                  <a:pos x="651" y="865"/>
                </a:cxn>
                <a:cxn ang="0">
                  <a:pos x="665" y="826"/>
                </a:cxn>
                <a:cxn ang="0">
                  <a:pos x="671" y="793"/>
                </a:cxn>
                <a:cxn ang="0">
                  <a:pos x="671" y="724"/>
                </a:cxn>
                <a:cxn ang="0">
                  <a:pos x="686" y="675"/>
                </a:cxn>
                <a:cxn ang="0">
                  <a:pos x="612" y="598"/>
                </a:cxn>
                <a:cxn ang="0">
                  <a:pos x="591" y="564"/>
                </a:cxn>
                <a:cxn ang="0">
                  <a:pos x="578" y="514"/>
                </a:cxn>
                <a:cxn ang="0">
                  <a:pos x="502" y="537"/>
                </a:cxn>
                <a:cxn ang="0">
                  <a:pos x="468" y="512"/>
                </a:cxn>
                <a:cxn ang="0">
                  <a:pos x="450" y="480"/>
                </a:cxn>
                <a:cxn ang="0">
                  <a:pos x="422" y="432"/>
                </a:cxn>
                <a:cxn ang="0">
                  <a:pos x="428" y="362"/>
                </a:cxn>
                <a:cxn ang="0">
                  <a:pos x="452" y="318"/>
                </a:cxn>
                <a:cxn ang="0">
                  <a:pos x="510" y="254"/>
                </a:cxn>
                <a:cxn ang="0">
                  <a:pos x="620" y="225"/>
                </a:cxn>
                <a:cxn ang="0">
                  <a:pos x="596" y="205"/>
                </a:cxn>
                <a:cxn ang="0">
                  <a:pos x="593" y="182"/>
                </a:cxn>
                <a:cxn ang="0">
                  <a:pos x="605" y="137"/>
                </a:cxn>
                <a:cxn ang="0">
                  <a:pos x="553" y="126"/>
                </a:cxn>
                <a:cxn ang="0">
                  <a:pos x="516" y="120"/>
                </a:cxn>
                <a:cxn ang="0">
                  <a:pos x="499" y="132"/>
                </a:cxn>
                <a:cxn ang="0">
                  <a:pos x="461" y="130"/>
                </a:cxn>
                <a:cxn ang="0">
                  <a:pos x="438" y="96"/>
                </a:cxn>
                <a:cxn ang="0">
                  <a:pos x="419" y="69"/>
                </a:cxn>
                <a:cxn ang="0">
                  <a:pos x="394" y="55"/>
                </a:cxn>
                <a:cxn ang="0">
                  <a:pos x="366" y="21"/>
                </a:cxn>
                <a:cxn ang="0">
                  <a:pos x="332" y="0"/>
                </a:cxn>
              </a:cxnLst>
              <a:rect l="0" t="0" r="r" b="b"/>
              <a:pathLst>
                <a:path w="686" h="1005">
                  <a:moveTo>
                    <a:pt x="328" y="0"/>
                  </a:moveTo>
                  <a:lnTo>
                    <a:pt x="326" y="2"/>
                  </a:lnTo>
                  <a:lnTo>
                    <a:pt x="315" y="2"/>
                  </a:lnTo>
                  <a:lnTo>
                    <a:pt x="314" y="11"/>
                  </a:lnTo>
                  <a:lnTo>
                    <a:pt x="319" y="13"/>
                  </a:lnTo>
                  <a:lnTo>
                    <a:pt x="321" y="16"/>
                  </a:lnTo>
                  <a:lnTo>
                    <a:pt x="326" y="27"/>
                  </a:lnTo>
                  <a:lnTo>
                    <a:pt x="327" y="32"/>
                  </a:lnTo>
                  <a:lnTo>
                    <a:pt x="335" y="49"/>
                  </a:lnTo>
                  <a:lnTo>
                    <a:pt x="335" y="50"/>
                  </a:lnTo>
                  <a:lnTo>
                    <a:pt x="326" y="50"/>
                  </a:lnTo>
                  <a:lnTo>
                    <a:pt x="319" y="65"/>
                  </a:lnTo>
                  <a:lnTo>
                    <a:pt x="305" y="89"/>
                  </a:lnTo>
                  <a:lnTo>
                    <a:pt x="292" y="104"/>
                  </a:lnTo>
                  <a:lnTo>
                    <a:pt x="284" y="110"/>
                  </a:lnTo>
                  <a:lnTo>
                    <a:pt x="274" y="119"/>
                  </a:lnTo>
                  <a:lnTo>
                    <a:pt x="265" y="131"/>
                  </a:lnTo>
                  <a:lnTo>
                    <a:pt x="256" y="137"/>
                  </a:lnTo>
                  <a:lnTo>
                    <a:pt x="240" y="145"/>
                  </a:lnTo>
                  <a:lnTo>
                    <a:pt x="204" y="156"/>
                  </a:lnTo>
                  <a:lnTo>
                    <a:pt x="186" y="163"/>
                  </a:lnTo>
                  <a:lnTo>
                    <a:pt x="179" y="168"/>
                  </a:lnTo>
                  <a:lnTo>
                    <a:pt x="176" y="171"/>
                  </a:lnTo>
                  <a:lnTo>
                    <a:pt x="171" y="180"/>
                  </a:lnTo>
                  <a:lnTo>
                    <a:pt x="170" y="190"/>
                  </a:lnTo>
                  <a:lnTo>
                    <a:pt x="166" y="193"/>
                  </a:lnTo>
                  <a:lnTo>
                    <a:pt x="164" y="193"/>
                  </a:lnTo>
                  <a:lnTo>
                    <a:pt x="160" y="189"/>
                  </a:lnTo>
                  <a:lnTo>
                    <a:pt x="159" y="189"/>
                  </a:lnTo>
                  <a:lnTo>
                    <a:pt x="159" y="190"/>
                  </a:lnTo>
                  <a:lnTo>
                    <a:pt x="144" y="210"/>
                  </a:lnTo>
                  <a:lnTo>
                    <a:pt x="142" y="223"/>
                  </a:lnTo>
                  <a:lnTo>
                    <a:pt x="142" y="244"/>
                  </a:lnTo>
                  <a:lnTo>
                    <a:pt x="139" y="252"/>
                  </a:lnTo>
                  <a:lnTo>
                    <a:pt x="138" y="253"/>
                  </a:lnTo>
                  <a:lnTo>
                    <a:pt x="128" y="257"/>
                  </a:lnTo>
                  <a:lnTo>
                    <a:pt x="121" y="264"/>
                  </a:lnTo>
                  <a:lnTo>
                    <a:pt x="110" y="269"/>
                  </a:lnTo>
                  <a:lnTo>
                    <a:pt x="102" y="268"/>
                  </a:lnTo>
                  <a:lnTo>
                    <a:pt x="97" y="260"/>
                  </a:lnTo>
                  <a:lnTo>
                    <a:pt x="95" y="254"/>
                  </a:lnTo>
                  <a:lnTo>
                    <a:pt x="90" y="245"/>
                  </a:lnTo>
                  <a:lnTo>
                    <a:pt x="84" y="245"/>
                  </a:lnTo>
                  <a:lnTo>
                    <a:pt x="74" y="245"/>
                  </a:lnTo>
                  <a:lnTo>
                    <a:pt x="72" y="242"/>
                  </a:lnTo>
                  <a:lnTo>
                    <a:pt x="67" y="238"/>
                  </a:lnTo>
                  <a:lnTo>
                    <a:pt x="58" y="238"/>
                  </a:lnTo>
                  <a:lnTo>
                    <a:pt x="50" y="243"/>
                  </a:lnTo>
                  <a:lnTo>
                    <a:pt x="45" y="244"/>
                  </a:lnTo>
                  <a:lnTo>
                    <a:pt x="43" y="242"/>
                  </a:lnTo>
                  <a:lnTo>
                    <a:pt x="41" y="228"/>
                  </a:lnTo>
                  <a:lnTo>
                    <a:pt x="39" y="223"/>
                  </a:lnTo>
                  <a:lnTo>
                    <a:pt x="39" y="221"/>
                  </a:lnTo>
                  <a:lnTo>
                    <a:pt x="42" y="216"/>
                  </a:lnTo>
                  <a:lnTo>
                    <a:pt x="52" y="214"/>
                  </a:lnTo>
                  <a:lnTo>
                    <a:pt x="57" y="209"/>
                  </a:lnTo>
                  <a:lnTo>
                    <a:pt x="56" y="200"/>
                  </a:lnTo>
                  <a:lnTo>
                    <a:pt x="54" y="198"/>
                  </a:lnTo>
                  <a:lnTo>
                    <a:pt x="52" y="188"/>
                  </a:lnTo>
                  <a:lnTo>
                    <a:pt x="51" y="188"/>
                  </a:lnTo>
                  <a:lnTo>
                    <a:pt x="51" y="185"/>
                  </a:lnTo>
                  <a:lnTo>
                    <a:pt x="43" y="193"/>
                  </a:lnTo>
                  <a:lnTo>
                    <a:pt x="32" y="200"/>
                  </a:lnTo>
                  <a:lnTo>
                    <a:pt x="18" y="216"/>
                  </a:lnTo>
                  <a:lnTo>
                    <a:pt x="3" y="231"/>
                  </a:lnTo>
                  <a:lnTo>
                    <a:pt x="2" y="236"/>
                  </a:lnTo>
                  <a:lnTo>
                    <a:pt x="0" y="245"/>
                  </a:lnTo>
                  <a:lnTo>
                    <a:pt x="3" y="260"/>
                  </a:lnTo>
                  <a:lnTo>
                    <a:pt x="4" y="263"/>
                  </a:lnTo>
                  <a:lnTo>
                    <a:pt x="9" y="271"/>
                  </a:lnTo>
                  <a:lnTo>
                    <a:pt x="10" y="284"/>
                  </a:lnTo>
                  <a:lnTo>
                    <a:pt x="19" y="292"/>
                  </a:lnTo>
                  <a:lnTo>
                    <a:pt x="24" y="298"/>
                  </a:lnTo>
                  <a:lnTo>
                    <a:pt x="24" y="302"/>
                  </a:lnTo>
                  <a:lnTo>
                    <a:pt x="21" y="308"/>
                  </a:lnTo>
                  <a:lnTo>
                    <a:pt x="11" y="318"/>
                  </a:lnTo>
                  <a:lnTo>
                    <a:pt x="14" y="323"/>
                  </a:lnTo>
                  <a:lnTo>
                    <a:pt x="29" y="333"/>
                  </a:lnTo>
                  <a:lnTo>
                    <a:pt x="37" y="340"/>
                  </a:lnTo>
                  <a:lnTo>
                    <a:pt x="51" y="350"/>
                  </a:lnTo>
                  <a:lnTo>
                    <a:pt x="58" y="355"/>
                  </a:lnTo>
                  <a:lnTo>
                    <a:pt x="73" y="367"/>
                  </a:lnTo>
                  <a:lnTo>
                    <a:pt x="80" y="379"/>
                  </a:lnTo>
                  <a:lnTo>
                    <a:pt x="83" y="379"/>
                  </a:lnTo>
                  <a:lnTo>
                    <a:pt x="89" y="387"/>
                  </a:lnTo>
                  <a:lnTo>
                    <a:pt x="97" y="413"/>
                  </a:lnTo>
                  <a:lnTo>
                    <a:pt x="102" y="422"/>
                  </a:lnTo>
                  <a:lnTo>
                    <a:pt x="133" y="452"/>
                  </a:lnTo>
                  <a:lnTo>
                    <a:pt x="139" y="467"/>
                  </a:lnTo>
                  <a:lnTo>
                    <a:pt x="140" y="478"/>
                  </a:lnTo>
                  <a:lnTo>
                    <a:pt x="143" y="484"/>
                  </a:lnTo>
                  <a:lnTo>
                    <a:pt x="155" y="507"/>
                  </a:lnTo>
                  <a:lnTo>
                    <a:pt x="161" y="522"/>
                  </a:lnTo>
                  <a:lnTo>
                    <a:pt x="170" y="549"/>
                  </a:lnTo>
                  <a:lnTo>
                    <a:pt x="188" y="578"/>
                  </a:lnTo>
                  <a:lnTo>
                    <a:pt x="191" y="584"/>
                  </a:lnTo>
                  <a:lnTo>
                    <a:pt x="193" y="608"/>
                  </a:lnTo>
                  <a:lnTo>
                    <a:pt x="199" y="624"/>
                  </a:lnTo>
                  <a:lnTo>
                    <a:pt x="204" y="629"/>
                  </a:lnTo>
                  <a:lnTo>
                    <a:pt x="212" y="632"/>
                  </a:lnTo>
                  <a:lnTo>
                    <a:pt x="217" y="639"/>
                  </a:lnTo>
                  <a:lnTo>
                    <a:pt x="225" y="659"/>
                  </a:lnTo>
                  <a:lnTo>
                    <a:pt x="239" y="678"/>
                  </a:lnTo>
                  <a:lnTo>
                    <a:pt x="249" y="693"/>
                  </a:lnTo>
                  <a:lnTo>
                    <a:pt x="256" y="711"/>
                  </a:lnTo>
                  <a:lnTo>
                    <a:pt x="269" y="726"/>
                  </a:lnTo>
                  <a:lnTo>
                    <a:pt x="274" y="742"/>
                  </a:lnTo>
                  <a:lnTo>
                    <a:pt x="277" y="754"/>
                  </a:lnTo>
                  <a:lnTo>
                    <a:pt x="271" y="758"/>
                  </a:lnTo>
                  <a:lnTo>
                    <a:pt x="267" y="764"/>
                  </a:lnTo>
                  <a:lnTo>
                    <a:pt x="269" y="776"/>
                  </a:lnTo>
                  <a:lnTo>
                    <a:pt x="272" y="780"/>
                  </a:lnTo>
                  <a:lnTo>
                    <a:pt x="283" y="791"/>
                  </a:lnTo>
                  <a:lnTo>
                    <a:pt x="290" y="802"/>
                  </a:lnTo>
                  <a:lnTo>
                    <a:pt x="298" y="807"/>
                  </a:lnTo>
                  <a:lnTo>
                    <a:pt x="317" y="828"/>
                  </a:lnTo>
                  <a:lnTo>
                    <a:pt x="327" y="834"/>
                  </a:lnTo>
                  <a:lnTo>
                    <a:pt x="335" y="842"/>
                  </a:lnTo>
                  <a:lnTo>
                    <a:pt x="359" y="858"/>
                  </a:lnTo>
                  <a:lnTo>
                    <a:pt x="391" y="874"/>
                  </a:lnTo>
                  <a:lnTo>
                    <a:pt x="411" y="890"/>
                  </a:lnTo>
                  <a:lnTo>
                    <a:pt x="414" y="892"/>
                  </a:lnTo>
                  <a:lnTo>
                    <a:pt x="455" y="908"/>
                  </a:lnTo>
                  <a:lnTo>
                    <a:pt x="478" y="921"/>
                  </a:lnTo>
                  <a:lnTo>
                    <a:pt x="481" y="922"/>
                  </a:lnTo>
                  <a:lnTo>
                    <a:pt x="486" y="922"/>
                  </a:lnTo>
                  <a:lnTo>
                    <a:pt x="491" y="923"/>
                  </a:lnTo>
                  <a:lnTo>
                    <a:pt x="513" y="941"/>
                  </a:lnTo>
                  <a:lnTo>
                    <a:pt x="525" y="948"/>
                  </a:lnTo>
                  <a:lnTo>
                    <a:pt x="532" y="957"/>
                  </a:lnTo>
                  <a:lnTo>
                    <a:pt x="541" y="964"/>
                  </a:lnTo>
                  <a:lnTo>
                    <a:pt x="551" y="974"/>
                  </a:lnTo>
                  <a:lnTo>
                    <a:pt x="562" y="989"/>
                  </a:lnTo>
                  <a:lnTo>
                    <a:pt x="574" y="995"/>
                  </a:lnTo>
                  <a:lnTo>
                    <a:pt x="584" y="1001"/>
                  </a:lnTo>
                  <a:lnTo>
                    <a:pt x="585" y="1001"/>
                  </a:lnTo>
                  <a:lnTo>
                    <a:pt x="589" y="1005"/>
                  </a:lnTo>
                  <a:lnTo>
                    <a:pt x="599" y="996"/>
                  </a:lnTo>
                  <a:lnTo>
                    <a:pt x="601" y="996"/>
                  </a:lnTo>
                  <a:lnTo>
                    <a:pt x="620" y="995"/>
                  </a:lnTo>
                  <a:lnTo>
                    <a:pt x="626" y="992"/>
                  </a:lnTo>
                  <a:lnTo>
                    <a:pt x="627" y="991"/>
                  </a:lnTo>
                  <a:lnTo>
                    <a:pt x="628" y="982"/>
                  </a:lnTo>
                  <a:lnTo>
                    <a:pt x="634" y="973"/>
                  </a:lnTo>
                  <a:lnTo>
                    <a:pt x="638" y="968"/>
                  </a:lnTo>
                  <a:lnTo>
                    <a:pt x="642" y="966"/>
                  </a:lnTo>
                  <a:lnTo>
                    <a:pt x="638" y="960"/>
                  </a:lnTo>
                  <a:lnTo>
                    <a:pt x="636" y="960"/>
                  </a:lnTo>
                  <a:lnTo>
                    <a:pt x="637" y="954"/>
                  </a:lnTo>
                  <a:lnTo>
                    <a:pt x="649" y="935"/>
                  </a:lnTo>
                  <a:lnTo>
                    <a:pt x="659" y="923"/>
                  </a:lnTo>
                  <a:lnTo>
                    <a:pt x="671" y="906"/>
                  </a:lnTo>
                  <a:lnTo>
                    <a:pt x="672" y="896"/>
                  </a:lnTo>
                  <a:lnTo>
                    <a:pt x="671" y="893"/>
                  </a:lnTo>
                  <a:lnTo>
                    <a:pt x="665" y="888"/>
                  </a:lnTo>
                  <a:lnTo>
                    <a:pt x="660" y="885"/>
                  </a:lnTo>
                  <a:lnTo>
                    <a:pt x="656" y="880"/>
                  </a:lnTo>
                  <a:lnTo>
                    <a:pt x="654" y="879"/>
                  </a:lnTo>
                  <a:lnTo>
                    <a:pt x="653" y="873"/>
                  </a:lnTo>
                  <a:lnTo>
                    <a:pt x="651" y="865"/>
                  </a:lnTo>
                  <a:lnTo>
                    <a:pt x="653" y="851"/>
                  </a:lnTo>
                  <a:lnTo>
                    <a:pt x="658" y="842"/>
                  </a:lnTo>
                  <a:lnTo>
                    <a:pt x="663" y="839"/>
                  </a:lnTo>
                  <a:lnTo>
                    <a:pt x="665" y="831"/>
                  </a:lnTo>
                  <a:lnTo>
                    <a:pt x="665" y="826"/>
                  </a:lnTo>
                  <a:lnTo>
                    <a:pt x="664" y="820"/>
                  </a:lnTo>
                  <a:lnTo>
                    <a:pt x="654" y="809"/>
                  </a:lnTo>
                  <a:lnTo>
                    <a:pt x="654" y="806"/>
                  </a:lnTo>
                  <a:lnTo>
                    <a:pt x="658" y="799"/>
                  </a:lnTo>
                  <a:lnTo>
                    <a:pt x="671" y="793"/>
                  </a:lnTo>
                  <a:lnTo>
                    <a:pt x="672" y="791"/>
                  </a:lnTo>
                  <a:lnTo>
                    <a:pt x="672" y="772"/>
                  </a:lnTo>
                  <a:lnTo>
                    <a:pt x="669" y="754"/>
                  </a:lnTo>
                  <a:lnTo>
                    <a:pt x="669" y="743"/>
                  </a:lnTo>
                  <a:lnTo>
                    <a:pt x="671" y="724"/>
                  </a:lnTo>
                  <a:lnTo>
                    <a:pt x="671" y="700"/>
                  </a:lnTo>
                  <a:lnTo>
                    <a:pt x="676" y="689"/>
                  </a:lnTo>
                  <a:lnTo>
                    <a:pt x="683" y="680"/>
                  </a:lnTo>
                  <a:lnTo>
                    <a:pt x="686" y="678"/>
                  </a:lnTo>
                  <a:lnTo>
                    <a:pt x="686" y="675"/>
                  </a:lnTo>
                  <a:lnTo>
                    <a:pt x="671" y="652"/>
                  </a:lnTo>
                  <a:lnTo>
                    <a:pt x="637" y="593"/>
                  </a:lnTo>
                  <a:lnTo>
                    <a:pt x="620" y="594"/>
                  </a:lnTo>
                  <a:lnTo>
                    <a:pt x="612" y="598"/>
                  </a:lnTo>
                  <a:lnTo>
                    <a:pt x="612" y="598"/>
                  </a:lnTo>
                  <a:lnTo>
                    <a:pt x="605" y="600"/>
                  </a:lnTo>
                  <a:lnTo>
                    <a:pt x="600" y="600"/>
                  </a:lnTo>
                  <a:lnTo>
                    <a:pt x="594" y="597"/>
                  </a:lnTo>
                  <a:lnTo>
                    <a:pt x="591" y="593"/>
                  </a:lnTo>
                  <a:lnTo>
                    <a:pt x="591" y="564"/>
                  </a:lnTo>
                  <a:lnTo>
                    <a:pt x="591" y="560"/>
                  </a:lnTo>
                  <a:lnTo>
                    <a:pt x="591" y="506"/>
                  </a:lnTo>
                  <a:lnTo>
                    <a:pt x="591" y="503"/>
                  </a:lnTo>
                  <a:lnTo>
                    <a:pt x="588" y="505"/>
                  </a:lnTo>
                  <a:lnTo>
                    <a:pt x="578" y="514"/>
                  </a:lnTo>
                  <a:lnTo>
                    <a:pt x="556" y="530"/>
                  </a:lnTo>
                  <a:lnTo>
                    <a:pt x="538" y="540"/>
                  </a:lnTo>
                  <a:lnTo>
                    <a:pt x="530" y="541"/>
                  </a:lnTo>
                  <a:lnTo>
                    <a:pt x="515" y="540"/>
                  </a:lnTo>
                  <a:lnTo>
                    <a:pt x="502" y="537"/>
                  </a:lnTo>
                  <a:lnTo>
                    <a:pt x="499" y="533"/>
                  </a:lnTo>
                  <a:lnTo>
                    <a:pt x="497" y="522"/>
                  </a:lnTo>
                  <a:lnTo>
                    <a:pt x="493" y="517"/>
                  </a:lnTo>
                  <a:lnTo>
                    <a:pt x="488" y="513"/>
                  </a:lnTo>
                  <a:lnTo>
                    <a:pt x="468" y="512"/>
                  </a:lnTo>
                  <a:lnTo>
                    <a:pt x="456" y="508"/>
                  </a:lnTo>
                  <a:lnTo>
                    <a:pt x="455" y="505"/>
                  </a:lnTo>
                  <a:lnTo>
                    <a:pt x="461" y="495"/>
                  </a:lnTo>
                  <a:lnTo>
                    <a:pt x="460" y="486"/>
                  </a:lnTo>
                  <a:lnTo>
                    <a:pt x="450" y="480"/>
                  </a:lnTo>
                  <a:lnTo>
                    <a:pt x="438" y="467"/>
                  </a:lnTo>
                  <a:lnTo>
                    <a:pt x="434" y="459"/>
                  </a:lnTo>
                  <a:lnTo>
                    <a:pt x="425" y="448"/>
                  </a:lnTo>
                  <a:lnTo>
                    <a:pt x="424" y="444"/>
                  </a:lnTo>
                  <a:lnTo>
                    <a:pt x="422" y="432"/>
                  </a:lnTo>
                  <a:lnTo>
                    <a:pt x="411" y="409"/>
                  </a:lnTo>
                  <a:lnTo>
                    <a:pt x="411" y="405"/>
                  </a:lnTo>
                  <a:lnTo>
                    <a:pt x="412" y="401"/>
                  </a:lnTo>
                  <a:lnTo>
                    <a:pt x="424" y="379"/>
                  </a:lnTo>
                  <a:lnTo>
                    <a:pt x="428" y="362"/>
                  </a:lnTo>
                  <a:lnTo>
                    <a:pt x="432" y="357"/>
                  </a:lnTo>
                  <a:lnTo>
                    <a:pt x="441" y="355"/>
                  </a:lnTo>
                  <a:lnTo>
                    <a:pt x="450" y="354"/>
                  </a:lnTo>
                  <a:lnTo>
                    <a:pt x="450" y="324"/>
                  </a:lnTo>
                  <a:lnTo>
                    <a:pt x="452" y="318"/>
                  </a:lnTo>
                  <a:lnTo>
                    <a:pt x="461" y="302"/>
                  </a:lnTo>
                  <a:lnTo>
                    <a:pt x="470" y="290"/>
                  </a:lnTo>
                  <a:lnTo>
                    <a:pt x="483" y="274"/>
                  </a:lnTo>
                  <a:lnTo>
                    <a:pt x="494" y="265"/>
                  </a:lnTo>
                  <a:lnTo>
                    <a:pt x="510" y="254"/>
                  </a:lnTo>
                  <a:lnTo>
                    <a:pt x="529" y="247"/>
                  </a:lnTo>
                  <a:lnTo>
                    <a:pt x="580" y="232"/>
                  </a:lnTo>
                  <a:lnTo>
                    <a:pt x="593" y="227"/>
                  </a:lnTo>
                  <a:lnTo>
                    <a:pt x="613" y="228"/>
                  </a:lnTo>
                  <a:lnTo>
                    <a:pt x="620" y="225"/>
                  </a:lnTo>
                  <a:lnTo>
                    <a:pt x="621" y="222"/>
                  </a:lnTo>
                  <a:lnTo>
                    <a:pt x="613" y="221"/>
                  </a:lnTo>
                  <a:lnTo>
                    <a:pt x="605" y="210"/>
                  </a:lnTo>
                  <a:lnTo>
                    <a:pt x="600" y="206"/>
                  </a:lnTo>
                  <a:lnTo>
                    <a:pt x="596" y="205"/>
                  </a:lnTo>
                  <a:lnTo>
                    <a:pt x="591" y="206"/>
                  </a:lnTo>
                  <a:lnTo>
                    <a:pt x="586" y="205"/>
                  </a:lnTo>
                  <a:lnTo>
                    <a:pt x="585" y="202"/>
                  </a:lnTo>
                  <a:lnTo>
                    <a:pt x="585" y="193"/>
                  </a:lnTo>
                  <a:lnTo>
                    <a:pt x="593" y="182"/>
                  </a:lnTo>
                  <a:lnTo>
                    <a:pt x="605" y="169"/>
                  </a:lnTo>
                  <a:lnTo>
                    <a:pt x="611" y="162"/>
                  </a:lnTo>
                  <a:lnTo>
                    <a:pt x="615" y="155"/>
                  </a:lnTo>
                  <a:lnTo>
                    <a:pt x="615" y="150"/>
                  </a:lnTo>
                  <a:lnTo>
                    <a:pt x="605" y="137"/>
                  </a:lnTo>
                  <a:lnTo>
                    <a:pt x="588" y="128"/>
                  </a:lnTo>
                  <a:lnTo>
                    <a:pt x="572" y="121"/>
                  </a:lnTo>
                  <a:lnTo>
                    <a:pt x="564" y="120"/>
                  </a:lnTo>
                  <a:lnTo>
                    <a:pt x="562" y="120"/>
                  </a:lnTo>
                  <a:lnTo>
                    <a:pt x="553" y="126"/>
                  </a:lnTo>
                  <a:lnTo>
                    <a:pt x="545" y="128"/>
                  </a:lnTo>
                  <a:lnTo>
                    <a:pt x="537" y="126"/>
                  </a:lnTo>
                  <a:lnTo>
                    <a:pt x="532" y="121"/>
                  </a:lnTo>
                  <a:lnTo>
                    <a:pt x="525" y="120"/>
                  </a:lnTo>
                  <a:lnTo>
                    <a:pt x="516" y="120"/>
                  </a:lnTo>
                  <a:lnTo>
                    <a:pt x="513" y="121"/>
                  </a:lnTo>
                  <a:lnTo>
                    <a:pt x="509" y="125"/>
                  </a:lnTo>
                  <a:lnTo>
                    <a:pt x="505" y="126"/>
                  </a:lnTo>
                  <a:lnTo>
                    <a:pt x="503" y="130"/>
                  </a:lnTo>
                  <a:lnTo>
                    <a:pt x="499" y="132"/>
                  </a:lnTo>
                  <a:lnTo>
                    <a:pt x="492" y="134"/>
                  </a:lnTo>
                  <a:lnTo>
                    <a:pt x="488" y="134"/>
                  </a:lnTo>
                  <a:lnTo>
                    <a:pt x="480" y="130"/>
                  </a:lnTo>
                  <a:lnTo>
                    <a:pt x="466" y="129"/>
                  </a:lnTo>
                  <a:lnTo>
                    <a:pt x="461" y="130"/>
                  </a:lnTo>
                  <a:lnTo>
                    <a:pt x="451" y="129"/>
                  </a:lnTo>
                  <a:lnTo>
                    <a:pt x="446" y="124"/>
                  </a:lnTo>
                  <a:lnTo>
                    <a:pt x="443" y="119"/>
                  </a:lnTo>
                  <a:lnTo>
                    <a:pt x="443" y="97"/>
                  </a:lnTo>
                  <a:lnTo>
                    <a:pt x="438" y="96"/>
                  </a:lnTo>
                  <a:lnTo>
                    <a:pt x="429" y="96"/>
                  </a:lnTo>
                  <a:lnTo>
                    <a:pt x="425" y="93"/>
                  </a:lnTo>
                  <a:lnTo>
                    <a:pt x="424" y="89"/>
                  </a:lnTo>
                  <a:lnTo>
                    <a:pt x="421" y="81"/>
                  </a:lnTo>
                  <a:lnTo>
                    <a:pt x="419" y="69"/>
                  </a:lnTo>
                  <a:lnTo>
                    <a:pt x="416" y="62"/>
                  </a:lnTo>
                  <a:lnTo>
                    <a:pt x="411" y="59"/>
                  </a:lnTo>
                  <a:lnTo>
                    <a:pt x="405" y="56"/>
                  </a:lnTo>
                  <a:lnTo>
                    <a:pt x="400" y="56"/>
                  </a:lnTo>
                  <a:lnTo>
                    <a:pt x="394" y="55"/>
                  </a:lnTo>
                  <a:lnTo>
                    <a:pt x="391" y="50"/>
                  </a:lnTo>
                  <a:lnTo>
                    <a:pt x="385" y="46"/>
                  </a:lnTo>
                  <a:lnTo>
                    <a:pt x="380" y="38"/>
                  </a:lnTo>
                  <a:lnTo>
                    <a:pt x="375" y="24"/>
                  </a:lnTo>
                  <a:lnTo>
                    <a:pt x="366" y="21"/>
                  </a:lnTo>
                  <a:lnTo>
                    <a:pt x="362" y="17"/>
                  </a:lnTo>
                  <a:lnTo>
                    <a:pt x="357" y="8"/>
                  </a:lnTo>
                  <a:lnTo>
                    <a:pt x="352" y="6"/>
                  </a:lnTo>
                  <a:lnTo>
                    <a:pt x="342" y="3"/>
                  </a:lnTo>
                  <a:lnTo>
                    <a:pt x="332" y="0"/>
                  </a:lnTo>
                  <a:lnTo>
                    <a:pt x="328" y="0"/>
                  </a:lnTo>
                  <a:close/>
                </a:path>
              </a:pathLst>
            </a:custGeom>
            <a:grpFill/>
            <a:ln w="6350" cmpd="sng">
              <a:solidFill>
                <a:schemeClr val="bg1"/>
              </a:solidFill>
              <a:prstDash val="solid"/>
              <a:round/>
              <a:headEnd/>
              <a:tailEnd/>
            </a:ln>
          </p:spPr>
          <p:txBody>
            <a:bodyPr/>
            <a:lstStyle/>
            <a:p>
              <a:endParaRPr lang="en-US" sz="2156"/>
            </a:p>
          </p:txBody>
        </p:sp>
        <p:sp>
          <p:nvSpPr>
            <p:cNvPr id="361" name="Freeform 256">
              <a:extLst>
                <a:ext uri="{FF2B5EF4-FFF2-40B4-BE49-F238E27FC236}">
                  <a16:creationId xmlns:a16="http://schemas.microsoft.com/office/drawing/2014/main" id="{AFCB24A3-94DA-6EEE-E3E1-977BAB07E3B0}"/>
                </a:ext>
              </a:extLst>
            </p:cNvPr>
            <p:cNvSpPr>
              <a:spLocks noChangeAspect="1"/>
            </p:cNvSpPr>
            <p:nvPr/>
          </p:nvSpPr>
          <p:spPr bwMode="gray">
            <a:xfrm>
              <a:off x="1711" y="2730"/>
              <a:ext cx="216" cy="429"/>
            </a:xfrm>
            <a:custGeom>
              <a:avLst/>
              <a:gdLst/>
              <a:ahLst/>
              <a:cxnLst>
                <a:cxn ang="0">
                  <a:pos x="150" y="2125"/>
                </a:cxn>
                <a:cxn ang="0">
                  <a:pos x="60" y="2037"/>
                </a:cxn>
                <a:cxn ang="0">
                  <a:pos x="17" y="2007"/>
                </a:cxn>
                <a:cxn ang="0">
                  <a:pos x="1" y="1952"/>
                </a:cxn>
                <a:cxn ang="0">
                  <a:pos x="49" y="1834"/>
                </a:cxn>
                <a:cxn ang="0">
                  <a:pos x="52" y="1773"/>
                </a:cxn>
                <a:cxn ang="0">
                  <a:pos x="93" y="1669"/>
                </a:cxn>
                <a:cxn ang="0">
                  <a:pos x="104" y="1561"/>
                </a:cxn>
                <a:cxn ang="0">
                  <a:pos x="113" y="1513"/>
                </a:cxn>
                <a:cxn ang="0">
                  <a:pos x="79" y="1432"/>
                </a:cxn>
                <a:cxn ang="0">
                  <a:pos x="86" y="1317"/>
                </a:cxn>
                <a:cxn ang="0">
                  <a:pos x="89" y="1194"/>
                </a:cxn>
                <a:cxn ang="0">
                  <a:pos x="128" y="1068"/>
                </a:cxn>
                <a:cxn ang="0">
                  <a:pos x="138" y="915"/>
                </a:cxn>
                <a:cxn ang="0">
                  <a:pos x="156" y="871"/>
                </a:cxn>
                <a:cxn ang="0">
                  <a:pos x="192" y="751"/>
                </a:cxn>
                <a:cxn ang="0">
                  <a:pos x="165" y="617"/>
                </a:cxn>
                <a:cxn ang="0">
                  <a:pos x="179" y="530"/>
                </a:cxn>
                <a:cxn ang="0">
                  <a:pos x="192" y="450"/>
                </a:cxn>
                <a:cxn ang="0">
                  <a:pos x="260" y="312"/>
                </a:cxn>
                <a:cxn ang="0">
                  <a:pos x="263" y="221"/>
                </a:cxn>
                <a:cxn ang="0">
                  <a:pos x="317" y="139"/>
                </a:cxn>
                <a:cxn ang="0">
                  <a:pos x="340" y="62"/>
                </a:cxn>
                <a:cxn ang="0">
                  <a:pos x="396" y="0"/>
                </a:cxn>
                <a:cxn ang="0">
                  <a:pos x="477" y="30"/>
                </a:cxn>
                <a:cxn ang="0">
                  <a:pos x="507" y="16"/>
                </a:cxn>
                <a:cxn ang="0">
                  <a:pos x="577" y="27"/>
                </a:cxn>
                <a:cxn ang="0">
                  <a:pos x="671" y="105"/>
                </a:cxn>
                <a:cxn ang="0">
                  <a:pos x="752" y="143"/>
                </a:cxn>
                <a:cxn ang="0">
                  <a:pos x="850" y="209"/>
                </a:cxn>
                <a:cxn ang="0">
                  <a:pos x="821" y="302"/>
                </a:cxn>
                <a:cxn ang="0">
                  <a:pos x="908" y="342"/>
                </a:cxn>
                <a:cxn ang="0">
                  <a:pos x="972" y="332"/>
                </a:cxn>
                <a:cxn ang="0">
                  <a:pos x="1025" y="280"/>
                </a:cxn>
                <a:cxn ang="0">
                  <a:pos x="1080" y="270"/>
                </a:cxn>
                <a:cxn ang="0">
                  <a:pos x="1023" y="344"/>
                </a:cxn>
                <a:cxn ang="0">
                  <a:pos x="914" y="467"/>
                </a:cxn>
                <a:cxn ang="0">
                  <a:pos x="851" y="528"/>
                </a:cxn>
                <a:cxn ang="0">
                  <a:pos x="835" y="686"/>
                </a:cxn>
                <a:cxn ang="0">
                  <a:pos x="813" y="776"/>
                </a:cxn>
                <a:cxn ang="0">
                  <a:pos x="878" y="892"/>
                </a:cxn>
                <a:cxn ang="0">
                  <a:pos x="877" y="1004"/>
                </a:cxn>
                <a:cxn ang="0">
                  <a:pos x="765" y="1080"/>
                </a:cxn>
                <a:cxn ang="0">
                  <a:pos x="604" y="1088"/>
                </a:cxn>
                <a:cxn ang="0">
                  <a:pos x="604" y="1169"/>
                </a:cxn>
                <a:cxn ang="0">
                  <a:pos x="526" y="1251"/>
                </a:cxn>
                <a:cxn ang="0">
                  <a:pos x="457" y="1270"/>
                </a:cxn>
                <a:cxn ang="0">
                  <a:pos x="505" y="1332"/>
                </a:cxn>
                <a:cxn ang="0">
                  <a:pos x="518" y="1376"/>
                </a:cxn>
                <a:cxn ang="0">
                  <a:pos x="463" y="1361"/>
                </a:cxn>
                <a:cxn ang="0">
                  <a:pos x="466" y="1407"/>
                </a:cxn>
                <a:cxn ang="0">
                  <a:pos x="445" y="1501"/>
                </a:cxn>
                <a:cxn ang="0">
                  <a:pos x="386" y="1547"/>
                </a:cxn>
                <a:cxn ang="0">
                  <a:pos x="318" y="1633"/>
                </a:cxn>
                <a:cxn ang="0">
                  <a:pos x="414" y="1705"/>
                </a:cxn>
                <a:cxn ang="0">
                  <a:pos x="410" y="1780"/>
                </a:cxn>
                <a:cxn ang="0">
                  <a:pos x="321" y="1862"/>
                </a:cxn>
                <a:cxn ang="0">
                  <a:pos x="276" y="1953"/>
                </a:cxn>
                <a:cxn ang="0">
                  <a:pos x="238" y="1983"/>
                </a:cxn>
                <a:cxn ang="0">
                  <a:pos x="225" y="2080"/>
                </a:cxn>
              </a:cxnLst>
              <a:rect l="0" t="0" r="r" b="b"/>
              <a:pathLst>
                <a:path w="1080" h="2146">
                  <a:moveTo>
                    <a:pt x="275" y="2146"/>
                  </a:moveTo>
                  <a:lnTo>
                    <a:pt x="270" y="2145"/>
                  </a:lnTo>
                  <a:lnTo>
                    <a:pt x="256" y="2136"/>
                  </a:lnTo>
                  <a:lnTo>
                    <a:pt x="224" y="2131"/>
                  </a:lnTo>
                  <a:lnTo>
                    <a:pt x="198" y="2123"/>
                  </a:lnTo>
                  <a:lnTo>
                    <a:pt x="187" y="2121"/>
                  </a:lnTo>
                  <a:lnTo>
                    <a:pt x="170" y="2125"/>
                  </a:lnTo>
                  <a:lnTo>
                    <a:pt x="150" y="2125"/>
                  </a:lnTo>
                  <a:lnTo>
                    <a:pt x="145" y="2125"/>
                  </a:lnTo>
                  <a:lnTo>
                    <a:pt x="140" y="2124"/>
                  </a:lnTo>
                  <a:lnTo>
                    <a:pt x="85" y="2124"/>
                  </a:lnTo>
                  <a:lnTo>
                    <a:pt x="71" y="2118"/>
                  </a:lnTo>
                  <a:lnTo>
                    <a:pt x="66" y="2113"/>
                  </a:lnTo>
                  <a:lnTo>
                    <a:pt x="60" y="2099"/>
                  </a:lnTo>
                  <a:lnTo>
                    <a:pt x="59" y="2094"/>
                  </a:lnTo>
                  <a:lnTo>
                    <a:pt x="60" y="2037"/>
                  </a:lnTo>
                  <a:lnTo>
                    <a:pt x="59" y="2022"/>
                  </a:lnTo>
                  <a:lnTo>
                    <a:pt x="57" y="2003"/>
                  </a:lnTo>
                  <a:lnTo>
                    <a:pt x="55" y="2001"/>
                  </a:lnTo>
                  <a:lnTo>
                    <a:pt x="50" y="2000"/>
                  </a:lnTo>
                  <a:lnTo>
                    <a:pt x="49" y="2000"/>
                  </a:lnTo>
                  <a:lnTo>
                    <a:pt x="44" y="2006"/>
                  </a:lnTo>
                  <a:lnTo>
                    <a:pt x="26" y="2002"/>
                  </a:lnTo>
                  <a:lnTo>
                    <a:pt x="17" y="2007"/>
                  </a:lnTo>
                  <a:lnTo>
                    <a:pt x="14" y="2015"/>
                  </a:lnTo>
                  <a:lnTo>
                    <a:pt x="10" y="2018"/>
                  </a:lnTo>
                  <a:lnTo>
                    <a:pt x="6" y="2016"/>
                  </a:lnTo>
                  <a:lnTo>
                    <a:pt x="4" y="2010"/>
                  </a:lnTo>
                  <a:lnTo>
                    <a:pt x="1" y="1995"/>
                  </a:lnTo>
                  <a:lnTo>
                    <a:pt x="0" y="1992"/>
                  </a:lnTo>
                  <a:lnTo>
                    <a:pt x="0" y="1962"/>
                  </a:lnTo>
                  <a:lnTo>
                    <a:pt x="1" y="1952"/>
                  </a:lnTo>
                  <a:lnTo>
                    <a:pt x="1" y="1940"/>
                  </a:lnTo>
                  <a:lnTo>
                    <a:pt x="9" y="1908"/>
                  </a:lnTo>
                  <a:lnTo>
                    <a:pt x="14" y="1897"/>
                  </a:lnTo>
                  <a:lnTo>
                    <a:pt x="18" y="1893"/>
                  </a:lnTo>
                  <a:lnTo>
                    <a:pt x="32" y="1866"/>
                  </a:lnTo>
                  <a:lnTo>
                    <a:pt x="43" y="1852"/>
                  </a:lnTo>
                  <a:lnTo>
                    <a:pt x="46" y="1847"/>
                  </a:lnTo>
                  <a:lnTo>
                    <a:pt x="49" y="1834"/>
                  </a:lnTo>
                  <a:lnTo>
                    <a:pt x="52" y="1813"/>
                  </a:lnTo>
                  <a:lnTo>
                    <a:pt x="53" y="1809"/>
                  </a:lnTo>
                  <a:lnTo>
                    <a:pt x="57" y="1807"/>
                  </a:lnTo>
                  <a:lnTo>
                    <a:pt x="57" y="1798"/>
                  </a:lnTo>
                  <a:lnTo>
                    <a:pt x="55" y="1787"/>
                  </a:lnTo>
                  <a:lnTo>
                    <a:pt x="52" y="1781"/>
                  </a:lnTo>
                  <a:lnTo>
                    <a:pt x="52" y="1773"/>
                  </a:lnTo>
                  <a:lnTo>
                    <a:pt x="52" y="1773"/>
                  </a:lnTo>
                  <a:lnTo>
                    <a:pt x="52" y="1758"/>
                  </a:lnTo>
                  <a:lnTo>
                    <a:pt x="53" y="1752"/>
                  </a:lnTo>
                  <a:lnTo>
                    <a:pt x="57" y="1746"/>
                  </a:lnTo>
                  <a:lnTo>
                    <a:pt x="70" y="1727"/>
                  </a:lnTo>
                  <a:lnTo>
                    <a:pt x="80" y="1709"/>
                  </a:lnTo>
                  <a:lnTo>
                    <a:pt x="81" y="1699"/>
                  </a:lnTo>
                  <a:lnTo>
                    <a:pt x="89" y="1684"/>
                  </a:lnTo>
                  <a:lnTo>
                    <a:pt x="93" y="1669"/>
                  </a:lnTo>
                  <a:lnTo>
                    <a:pt x="95" y="1631"/>
                  </a:lnTo>
                  <a:lnTo>
                    <a:pt x="93" y="1624"/>
                  </a:lnTo>
                  <a:lnTo>
                    <a:pt x="93" y="1612"/>
                  </a:lnTo>
                  <a:lnTo>
                    <a:pt x="95" y="1607"/>
                  </a:lnTo>
                  <a:lnTo>
                    <a:pt x="95" y="1580"/>
                  </a:lnTo>
                  <a:lnTo>
                    <a:pt x="96" y="1571"/>
                  </a:lnTo>
                  <a:lnTo>
                    <a:pt x="100" y="1566"/>
                  </a:lnTo>
                  <a:lnTo>
                    <a:pt x="104" y="1561"/>
                  </a:lnTo>
                  <a:lnTo>
                    <a:pt x="104" y="1550"/>
                  </a:lnTo>
                  <a:lnTo>
                    <a:pt x="95" y="1539"/>
                  </a:lnTo>
                  <a:lnTo>
                    <a:pt x="81" y="1533"/>
                  </a:lnTo>
                  <a:lnTo>
                    <a:pt x="77" y="1523"/>
                  </a:lnTo>
                  <a:lnTo>
                    <a:pt x="81" y="1521"/>
                  </a:lnTo>
                  <a:lnTo>
                    <a:pt x="97" y="1523"/>
                  </a:lnTo>
                  <a:lnTo>
                    <a:pt x="111" y="1522"/>
                  </a:lnTo>
                  <a:lnTo>
                    <a:pt x="113" y="1513"/>
                  </a:lnTo>
                  <a:lnTo>
                    <a:pt x="112" y="1505"/>
                  </a:lnTo>
                  <a:lnTo>
                    <a:pt x="104" y="1496"/>
                  </a:lnTo>
                  <a:lnTo>
                    <a:pt x="90" y="1491"/>
                  </a:lnTo>
                  <a:lnTo>
                    <a:pt x="82" y="1491"/>
                  </a:lnTo>
                  <a:lnTo>
                    <a:pt x="82" y="1486"/>
                  </a:lnTo>
                  <a:lnTo>
                    <a:pt x="86" y="1457"/>
                  </a:lnTo>
                  <a:lnTo>
                    <a:pt x="85" y="1442"/>
                  </a:lnTo>
                  <a:lnTo>
                    <a:pt x="79" y="1432"/>
                  </a:lnTo>
                  <a:lnTo>
                    <a:pt x="77" y="1427"/>
                  </a:lnTo>
                  <a:lnTo>
                    <a:pt x="79" y="1400"/>
                  </a:lnTo>
                  <a:lnTo>
                    <a:pt x="77" y="1395"/>
                  </a:lnTo>
                  <a:lnTo>
                    <a:pt x="74" y="1392"/>
                  </a:lnTo>
                  <a:lnTo>
                    <a:pt x="71" y="1387"/>
                  </a:lnTo>
                  <a:lnTo>
                    <a:pt x="71" y="1351"/>
                  </a:lnTo>
                  <a:lnTo>
                    <a:pt x="77" y="1329"/>
                  </a:lnTo>
                  <a:lnTo>
                    <a:pt x="86" y="1317"/>
                  </a:lnTo>
                  <a:lnTo>
                    <a:pt x="90" y="1308"/>
                  </a:lnTo>
                  <a:lnTo>
                    <a:pt x="91" y="1303"/>
                  </a:lnTo>
                  <a:lnTo>
                    <a:pt x="91" y="1291"/>
                  </a:lnTo>
                  <a:lnTo>
                    <a:pt x="90" y="1287"/>
                  </a:lnTo>
                  <a:lnTo>
                    <a:pt x="81" y="1279"/>
                  </a:lnTo>
                  <a:lnTo>
                    <a:pt x="77" y="1264"/>
                  </a:lnTo>
                  <a:lnTo>
                    <a:pt x="80" y="1235"/>
                  </a:lnTo>
                  <a:lnTo>
                    <a:pt x="89" y="1194"/>
                  </a:lnTo>
                  <a:lnTo>
                    <a:pt x="89" y="1178"/>
                  </a:lnTo>
                  <a:lnTo>
                    <a:pt x="89" y="1173"/>
                  </a:lnTo>
                  <a:lnTo>
                    <a:pt x="106" y="1112"/>
                  </a:lnTo>
                  <a:lnTo>
                    <a:pt x="108" y="1097"/>
                  </a:lnTo>
                  <a:lnTo>
                    <a:pt x="111" y="1091"/>
                  </a:lnTo>
                  <a:lnTo>
                    <a:pt x="116" y="1086"/>
                  </a:lnTo>
                  <a:lnTo>
                    <a:pt x="124" y="1077"/>
                  </a:lnTo>
                  <a:lnTo>
                    <a:pt x="128" y="1068"/>
                  </a:lnTo>
                  <a:lnTo>
                    <a:pt x="128" y="1055"/>
                  </a:lnTo>
                  <a:lnTo>
                    <a:pt x="123" y="1043"/>
                  </a:lnTo>
                  <a:lnTo>
                    <a:pt x="119" y="1016"/>
                  </a:lnTo>
                  <a:lnTo>
                    <a:pt x="119" y="979"/>
                  </a:lnTo>
                  <a:lnTo>
                    <a:pt x="123" y="940"/>
                  </a:lnTo>
                  <a:lnTo>
                    <a:pt x="128" y="926"/>
                  </a:lnTo>
                  <a:lnTo>
                    <a:pt x="134" y="918"/>
                  </a:lnTo>
                  <a:lnTo>
                    <a:pt x="138" y="915"/>
                  </a:lnTo>
                  <a:lnTo>
                    <a:pt x="144" y="915"/>
                  </a:lnTo>
                  <a:lnTo>
                    <a:pt x="146" y="913"/>
                  </a:lnTo>
                  <a:lnTo>
                    <a:pt x="147" y="905"/>
                  </a:lnTo>
                  <a:lnTo>
                    <a:pt x="150" y="902"/>
                  </a:lnTo>
                  <a:lnTo>
                    <a:pt x="156" y="898"/>
                  </a:lnTo>
                  <a:lnTo>
                    <a:pt x="159" y="896"/>
                  </a:lnTo>
                  <a:lnTo>
                    <a:pt x="159" y="888"/>
                  </a:lnTo>
                  <a:lnTo>
                    <a:pt x="156" y="871"/>
                  </a:lnTo>
                  <a:lnTo>
                    <a:pt x="155" y="842"/>
                  </a:lnTo>
                  <a:lnTo>
                    <a:pt x="166" y="832"/>
                  </a:lnTo>
                  <a:lnTo>
                    <a:pt x="167" y="829"/>
                  </a:lnTo>
                  <a:lnTo>
                    <a:pt x="171" y="806"/>
                  </a:lnTo>
                  <a:lnTo>
                    <a:pt x="173" y="799"/>
                  </a:lnTo>
                  <a:lnTo>
                    <a:pt x="179" y="786"/>
                  </a:lnTo>
                  <a:lnTo>
                    <a:pt x="192" y="767"/>
                  </a:lnTo>
                  <a:lnTo>
                    <a:pt x="192" y="751"/>
                  </a:lnTo>
                  <a:lnTo>
                    <a:pt x="190" y="733"/>
                  </a:lnTo>
                  <a:lnTo>
                    <a:pt x="187" y="714"/>
                  </a:lnTo>
                  <a:lnTo>
                    <a:pt x="186" y="709"/>
                  </a:lnTo>
                  <a:lnTo>
                    <a:pt x="178" y="701"/>
                  </a:lnTo>
                  <a:lnTo>
                    <a:pt x="178" y="689"/>
                  </a:lnTo>
                  <a:lnTo>
                    <a:pt x="178" y="679"/>
                  </a:lnTo>
                  <a:lnTo>
                    <a:pt x="165" y="646"/>
                  </a:lnTo>
                  <a:lnTo>
                    <a:pt x="165" y="617"/>
                  </a:lnTo>
                  <a:lnTo>
                    <a:pt x="155" y="607"/>
                  </a:lnTo>
                  <a:lnTo>
                    <a:pt x="155" y="595"/>
                  </a:lnTo>
                  <a:lnTo>
                    <a:pt x="157" y="579"/>
                  </a:lnTo>
                  <a:lnTo>
                    <a:pt x="161" y="568"/>
                  </a:lnTo>
                  <a:lnTo>
                    <a:pt x="162" y="565"/>
                  </a:lnTo>
                  <a:lnTo>
                    <a:pt x="171" y="550"/>
                  </a:lnTo>
                  <a:lnTo>
                    <a:pt x="173" y="536"/>
                  </a:lnTo>
                  <a:lnTo>
                    <a:pt x="179" y="530"/>
                  </a:lnTo>
                  <a:lnTo>
                    <a:pt x="182" y="523"/>
                  </a:lnTo>
                  <a:lnTo>
                    <a:pt x="182" y="520"/>
                  </a:lnTo>
                  <a:lnTo>
                    <a:pt x="186" y="516"/>
                  </a:lnTo>
                  <a:lnTo>
                    <a:pt x="189" y="503"/>
                  </a:lnTo>
                  <a:lnTo>
                    <a:pt x="189" y="493"/>
                  </a:lnTo>
                  <a:lnTo>
                    <a:pt x="188" y="482"/>
                  </a:lnTo>
                  <a:lnTo>
                    <a:pt x="189" y="458"/>
                  </a:lnTo>
                  <a:lnTo>
                    <a:pt x="192" y="450"/>
                  </a:lnTo>
                  <a:lnTo>
                    <a:pt x="198" y="436"/>
                  </a:lnTo>
                  <a:lnTo>
                    <a:pt x="200" y="429"/>
                  </a:lnTo>
                  <a:lnTo>
                    <a:pt x="204" y="408"/>
                  </a:lnTo>
                  <a:lnTo>
                    <a:pt x="210" y="382"/>
                  </a:lnTo>
                  <a:lnTo>
                    <a:pt x="235" y="354"/>
                  </a:lnTo>
                  <a:lnTo>
                    <a:pt x="242" y="329"/>
                  </a:lnTo>
                  <a:lnTo>
                    <a:pt x="245" y="327"/>
                  </a:lnTo>
                  <a:lnTo>
                    <a:pt x="260" y="312"/>
                  </a:lnTo>
                  <a:lnTo>
                    <a:pt x="270" y="308"/>
                  </a:lnTo>
                  <a:lnTo>
                    <a:pt x="275" y="305"/>
                  </a:lnTo>
                  <a:lnTo>
                    <a:pt x="276" y="302"/>
                  </a:lnTo>
                  <a:lnTo>
                    <a:pt x="274" y="288"/>
                  </a:lnTo>
                  <a:lnTo>
                    <a:pt x="270" y="273"/>
                  </a:lnTo>
                  <a:lnTo>
                    <a:pt x="268" y="262"/>
                  </a:lnTo>
                  <a:lnTo>
                    <a:pt x="268" y="236"/>
                  </a:lnTo>
                  <a:lnTo>
                    <a:pt x="263" y="221"/>
                  </a:lnTo>
                  <a:lnTo>
                    <a:pt x="263" y="205"/>
                  </a:lnTo>
                  <a:lnTo>
                    <a:pt x="264" y="203"/>
                  </a:lnTo>
                  <a:lnTo>
                    <a:pt x="270" y="195"/>
                  </a:lnTo>
                  <a:lnTo>
                    <a:pt x="270" y="186"/>
                  </a:lnTo>
                  <a:lnTo>
                    <a:pt x="268" y="176"/>
                  </a:lnTo>
                  <a:lnTo>
                    <a:pt x="268" y="168"/>
                  </a:lnTo>
                  <a:lnTo>
                    <a:pt x="269" y="161"/>
                  </a:lnTo>
                  <a:lnTo>
                    <a:pt x="317" y="139"/>
                  </a:lnTo>
                  <a:lnTo>
                    <a:pt x="335" y="132"/>
                  </a:lnTo>
                  <a:lnTo>
                    <a:pt x="344" y="85"/>
                  </a:lnTo>
                  <a:lnTo>
                    <a:pt x="344" y="73"/>
                  </a:lnTo>
                  <a:lnTo>
                    <a:pt x="339" y="68"/>
                  </a:lnTo>
                  <a:lnTo>
                    <a:pt x="339" y="65"/>
                  </a:lnTo>
                  <a:lnTo>
                    <a:pt x="338" y="65"/>
                  </a:lnTo>
                  <a:lnTo>
                    <a:pt x="338" y="63"/>
                  </a:lnTo>
                  <a:lnTo>
                    <a:pt x="340" y="62"/>
                  </a:lnTo>
                  <a:lnTo>
                    <a:pt x="345" y="58"/>
                  </a:lnTo>
                  <a:lnTo>
                    <a:pt x="351" y="48"/>
                  </a:lnTo>
                  <a:lnTo>
                    <a:pt x="353" y="44"/>
                  </a:lnTo>
                  <a:lnTo>
                    <a:pt x="359" y="36"/>
                  </a:lnTo>
                  <a:lnTo>
                    <a:pt x="367" y="27"/>
                  </a:lnTo>
                  <a:lnTo>
                    <a:pt x="378" y="19"/>
                  </a:lnTo>
                  <a:lnTo>
                    <a:pt x="392" y="1"/>
                  </a:lnTo>
                  <a:lnTo>
                    <a:pt x="396" y="0"/>
                  </a:lnTo>
                  <a:lnTo>
                    <a:pt x="399" y="0"/>
                  </a:lnTo>
                  <a:lnTo>
                    <a:pt x="404" y="6"/>
                  </a:lnTo>
                  <a:lnTo>
                    <a:pt x="413" y="19"/>
                  </a:lnTo>
                  <a:lnTo>
                    <a:pt x="439" y="19"/>
                  </a:lnTo>
                  <a:lnTo>
                    <a:pt x="447" y="21"/>
                  </a:lnTo>
                  <a:lnTo>
                    <a:pt x="452" y="21"/>
                  </a:lnTo>
                  <a:lnTo>
                    <a:pt x="473" y="26"/>
                  </a:lnTo>
                  <a:lnTo>
                    <a:pt x="477" y="30"/>
                  </a:lnTo>
                  <a:lnTo>
                    <a:pt x="480" y="36"/>
                  </a:lnTo>
                  <a:lnTo>
                    <a:pt x="483" y="37"/>
                  </a:lnTo>
                  <a:lnTo>
                    <a:pt x="484" y="41"/>
                  </a:lnTo>
                  <a:lnTo>
                    <a:pt x="495" y="52"/>
                  </a:lnTo>
                  <a:lnTo>
                    <a:pt x="498" y="52"/>
                  </a:lnTo>
                  <a:lnTo>
                    <a:pt x="499" y="46"/>
                  </a:lnTo>
                  <a:lnTo>
                    <a:pt x="504" y="35"/>
                  </a:lnTo>
                  <a:lnTo>
                    <a:pt x="507" y="16"/>
                  </a:lnTo>
                  <a:lnTo>
                    <a:pt x="509" y="12"/>
                  </a:lnTo>
                  <a:lnTo>
                    <a:pt x="517" y="12"/>
                  </a:lnTo>
                  <a:lnTo>
                    <a:pt x="536" y="15"/>
                  </a:lnTo>
                  <a:lnTo>
                    <a:pt x="553" y="15"/>
                  </a:lnTo>
                  <a:lnTo>
                    <a:pt x="561" y="16"/>
                  </a:lnTo>
                  <a:lnTo>
                    <a:pt x="564" y="17"/>
                  </a:lnTo>
                  <a:lnTo>
                    <a:pt x="571" y="22"/>
                  </a:lnTo>
                  <a:lnTo>
                    <a:pt x="577" y="27"/>
                  </a:lnTo>
                  <a:lnTo>
                    <a:pt x="585" y="31"/>
                  </a:lnTo>
                  <a:lnTo>
                    <a:pt x="601" y="36"/>
                  </a:lnTo>
                  <a:lnTo>
                    <a:pt x="607" y="41"/>
                  </a:lnTo>
                  <a:lnTo>
                    <a:pt x="618" y="62"/>
                  </a:lnTo>
                  <a:lnTo>
                    <a:pt x="631" y="75"/>
                  </a:lnTo>
                  <a:lnTo>
                    <a:pt x="634" y="80"/>
                  </a:lnTo>
                  <a:lnTo>
                    <a:pt x="659" y="98"/>
                  </a:lnTo>
                  <a:lnTo>
                    <a:pt x="671" y="105"/>
                  </a:lnTo>
                  <a:lnTo>
                    <a:pt x="674" y="108"/>
                  </a:lnTo>
                  <a:lnTo>
                    <a:pt x="686" y="127"/>
                  </a:lnTo>
                  <a:lnTo>
                    <a:pt x="687" y="128"/>
                  </a:lnTo>
                  <a:lnTo>
                    <a:pt x="692" y="132"/>
                  </a:lnTo>
                  <a:lnTo>
                    <a:pt x="703" y="135"/>
                  </a:lnTo>
                  <a:lnTo>
                    <a:pt x="711" y="136"/>
                  </a:lnTo>
                  <a:lnTo>
                    <a:pt x="740" y="139"/>
                  </a:lnTo>
                  <a:lnTo>
                    <a:pt x="752" y="143"/>
                  </a:lnTo>
                  <a:lnTo>
                    <a:pt x="758" y="145"/>
                  </a:lnTo>
                  <a:lnTo>
                    <a:pt x="784" y="163"/>
                  </a:lnTo>
                  <a:lnTo>
                    <a:pt x="799" y="171"/>
                  </a:lnTo>
                  <a:lnTo>
                    <a:pt x="815" y="179"/>
                  </a:lnTo>
                  <a:lnTo>
                    <a:pt x="823" y="191"/>
                  </a:lnTo>
                  <a:lnTo>
                    <a:pt x="838" y="194"/>
                  </a:lnTo>
                  <a:lnTo>
                    <a:pt x="845" y="200"/>
                  </a:lnTo>
                  <a:lnTo>
                    <a:pt x="850" y="209"/>
                  </a:lnTo>
                  <a:lnTo>
                    <a:pt x="854" y="210"/>
                  </a:lnTo>
                  <a:lnTo>
                    <a:pt x="856" y="214"/>
                  </a:lnTo>
                  <a:lnTo>
                    <a:pt x="858" y="224"/>
                  </a:lnTo>
                  <a:lnTo>
                    <a:pt x="858" y="234"/>
                  </a:lnTo>
                  <a:lnTo>
                    <a:pt x="849" y="247"/>
                  </a:lnTo>
                  <a:lnTo>
                    <a:pt x="834" y="269"/>
                  </a:lnTo>
                  <a:lnTo>
                    <a:pt x="823" y="294"/>
                  </a:lnTo>
                  <a:lnTo>
                    <a:pt x="821" y="302"/>
                  </a:lnTo>
                  <a:lnTo>
                    <a:pt x="819" y="311"/>
                  </a:lnTo>
                  <a:lnTo>
                    <a:pt x="819" y="317"/>
                  </a:lnTo>
                  <a:lnTo>
                    <a:pt x="821" y="321"/>
                  </a:lnTo>
                  <a:lnTo>
                    <a:pt x="843" y="321"/>
                  </a:lnTo>
                  <a:lnTo>
                    <a:pt x="875" y="326"/>
                  </a:lnTo>
                  <a:lnTo>
                    <a:pt x="881" y="328"/>
                  </a:lnTo>
                  <a:lnTo>
                    <a:pt x="898" y="339"/>
                  </a:lnTo>
                  <a:lnTo>
                    <a:pt x="908" y="342"/>
                  </a:lnTo>
                  <a:lnTo>
                    <a:pt x="918" y="340"/>
                  </a:lnTo>
                  <a:lnTo>
                    <a:pt x="923" y="343"/>
                  </a:lnTo>
                  <a:lnTo>
                    <a:pt x="930" y="343"/>
                  </a:lnTo>
                  <a:lnTo>
                    <a:pt x="937" y="340"/>
                  </a:lnTo>
                  <a:lnTo>
                    <a:pt x="941" y="335"/>
                  </a:lnTo>
                  <a:lnTo>
                    <a:pt x="948" y="332"/>
                  </a:lnTo>
                  <a:lnTo>
                    <a:pt x="963" y="333"/>
                  </a:lnTo>
                  <a:lnTo>
                    <a:pt x="972" y="332"/>
                  </a:lnTo>
                  <a:lnTo>
                    <a:pt x="973" y="331"/>
                  </a:lnTo>
                  <a:lnTo>
                    <a:pt x="975" y="327"/>
                  </a:lnTo>
                  <a:lnTo>
                    <a:pt x="990" y="315"/>
                  </a:lnTo>
                  <a:lnTo>
                    <a:pt x="994" y="313"/>
                  </a:lnTo>
                  <a:lnTo>
                    <a:pt x="996" y="310"/>
                  </a:lnTo>
                  <a:lnTo>
                    <a:pt x="1010" y="299"/>
                  </a:lnTo>
                  <a:lnTo>
                    <a:pt x="1018" y="290"/>
                  </a:lnTo>
                  <a:lnTo>
                    <a:pt x="1025" y="280"/>
                  </a:lnTo>
                  <a:lnTo>
                    <a:pt x="1028" y="272"/>
                  </a:lnTo>
                  <a:lnTo>
                    <a:pt x="1031" y="256"/>
                  </a:lnTo>
                  <a:lnTo>
                    <a:pt x="1034" y="225"/>
                  </a:lnTo>
                  <a:lnTo>
                    <a:pt x="1043" y="225"/>
                  </a:lnTo>
                  <a:lnTo>
                    <a:pt x="1047" y="224"/>
                  </a:lnTo>
                  <a:lnTo>
                    <a:pt x="1061" y="224"/>
                  </a:lnTo>
                  <a:lnTo>
                    <a:pt x="1068" y="231"/>
                  </a:lnTo>
                  <a:lnTo>
                    <a:pt x="1080" y="270"/>
                  </a:lnTo>
                  <a:lnTo>
                    <a:pt x="1080" y="302"/>
                  </a:lnTo>
                  <a:lnTo>
                    <a:pt x="1079" y="313"/>
                  </a:lnTo>
                  <a:lnTo>
                    <a:pt x="1076" y="317"/>
                  </a:lnTo>
                  <a:lnTo>
                    <a:pt x="1074" y="321"/>
                  </a:lnTo>
                  <a:lnTo>
                    <a:pt x="1050" y="337"/>
                  </a:lnTo>
                  <a:lnTo>
                    <a:pt x="1043" y="339"/>
                  </a:lnTo>
                  <a:lnTo>
                    <a:pt x="1031" y="340"/>
                  </a:lnTo>
                  <a:lnTo>
                    <a:pt x="1023" y="344"/>
                  </a:lnTo>
                  <a:lnTo>
                    <a:pt x="1014" y="356"/>
                  </a:lnTo>
                  <a:lnTo>
                    <a:pt x="1005" y="366"/>
                  </a:lnTo>
                  <a:lnTo>
                    <a:pt x="961" y="404"/>
                  </a:lnTo>
                  <a:lnTo>
                    <a:pt x="959" y="408"/>
                  </a:lnTo>
                  <a:lnTo>
                    <a:pt x="955" y="415"/>
                  </a:lnTo>
                  <a:lnTo>
                    <a:pt x="935" y="440"/>
                  </a:lnTo>
                  <a:lnTo>
                    <a:pt x="932" y="446"/>
                  </a:lnTo>
                  <a:lnTo>
                    <a:pt x="914" y="467"/>
                  </a:lnTo>
                  <a:lnTo>
                    <a:pt x="899" y="479"/>
                  </a:lnTo>
                  <a:lnTo>
                    <a:pt x="892" y="488"/>
                  </a:lnTo>
                  <a:lnTo>
                    <a:pt x="883" y="494"/>
                  </a:lnTo>
                  <a:lnTo>
                    <a:pt x="881" y="499"/>
                  </a:lnTo>
                  <a:lnTo>
                    <a:pt x="872" y="509"/>
                  </a:lnTo>
                  <a:lnTo>
                    <a:pt x="862" y="514"/>
                  </a:lnTo>
                  <a:lnTo>
                    <a:pt x="861" y="520"/>
                  </a:lnTo>
                  <a:lnTo>
                    <a:pt x="851" y="528"/>
                  </a:lnTo>
                  <a:lnTo>
                    <a:pt x="850" y="531"/>
                  </a:lnTo>
                  <a:lnTo>
                    <a:pt x="853" y="554"/>
                  </a:lnTo>
                  <a:lnTo>
                    <a:pt x="848" y="576"/>
                  </a:lnTo>
                  <a:lnTo>
                    <a:pt x="848" y="591"/>
                  </a:lnTo>
                  <a:lnTo>
                    <a:pt x="846" y="601"/>
                  </a:lnTo>
                  <a:lnTo>
                    <a:pt x="838" y="625"/>
                  </a:lnTo>
                  <a:lnTo>
                    <a:pt x="838" y="676"/>
                  </a:lnTo>
                  <a:lnTo>
                    <a:pt x="835" y="686"/>
                  </a:lnTo>
                  <a:lnTo>
                    <a:pt x="834" y="692"/>
                  </a:lnTo>
                  <a:lnTo>
                    <a:pt x="826" y="705"/>
                  </a:lnTo>
                  <a:lnTo>
                    <a:pt x="823" y="714"/>
                  </a:lnTo>
                  <a:lnTo>
                    <a:pt x="818" y="740"/>
                  </a:lnTo>
                  <a:lnTo>
                    <a:pt x="817" y="756"/>
                  </a:lnTo>
                  <a:lnTo>
                    <a:pt x="818" y="765"/>
                  </a:lnTo>
                  <a:lnTo>
                    <a:pt x="817" y="774"/>
                  </a:lnTo>
                  <a:lnTo>
                    <a:pt x="813" y="776"/>
                  </a:lnTo>
                  <a:lnTo>
                    <a:pt x="822" y="796"/>
                  </a:lnTo>
                  <a:lnTo>
                    <a:pt x="846" y="810"/>
                  </a:lnTo>
                  <a:lnTo>
                    <a:pt x="856" y="817"/>
                  </a:lnTo>
                  <a:lnTo>
                    <a:pt x="869" y="828"/>
                  </a:lnTo>
                  <a:lnTo>
                    <a:pt x="885" y="845"/>
                  </a:lnTo>
                  <a:lnTo>
                    <a:pt x="886" y="855"/>
                  </a:lnTo>
                  <a:lnTo>
                    <a:pt x="875" y="880"/>
                  </a:lnTo>
                  <a:lnTo>
                    <a:pt x="878" y="892"/>
                  </a:lnTo>
                  <a:lnTo>
                    <a:pt x="889" y="907"/>
                  </a:lnTo>
                  <a:lnTo>
                    <a:pt x="903" y="913"/>
                  </a:lnTo>
                  <a:lnTo>
                    <a:pt x="913" y="912"/>
                  </a:lnTo>
                  <a:lnTo>
                    <a:pt x="914" y="921"/>
                  </a:lnTo>
                  <a:lnTo>
                    <a:pt x="914" y="950"/>
                  </a:lnTo>
                  <a:lnTo>
                    <a:pt x="908" y="963"/>
                  </a:lnTo>
                  <a:lnTo>
                    <a:pt x="889" y="991"/>
                  </a:lnTo>
                  <a:lnTo>
                    <a:pt x="877" y="1004"/>
                  </a:lnTo>
                  <a:lnTo>
                    <a:pt x="870" y="1015"/>
                  </a:lnTo>
                  <a:lnTo>
                    <a:pt x="865" y="1039"/>
                  </a:lnTo>
                  <a:lnTo>
                    <a:pt x="854" y="1049"/>
                  </a:lnTo>
                  <a:lnTo>
                    <a:pt x="840" y="1056"/>
                  </a:lnTo>
                  <a:lnTo>
                    <a:pt x="815" y="1065"/>
                  </a:lnTo>
                  <a:lnTo>
                    <a:pt x="805" y="1065"/>
                  </a:lnTo>
                  <a:lnTo>
                    <a:pt x="790" y="1072"/>
                  </a:lnTo>
                  <a:lnTo>
                    <a:pt x="765" y="1080"/>
                  </a:lnTo>
                  <a:lnTo>
                    <a:pt x="753" y="1082"/>
                  </a:lnTo>
                  <a:lnTo>
                    <a:pt x="733" y="1083"/>
                  </a:lnTo>
                  <a:lnTo>
                    <a:pt x="711" y="1091"/>
                  </a:lnTo>
                  <a:lnTo>
                    <a:pt x="677" y="1096"/>
                  </a:lnTo>
                  <a:lnTo>
                    <a:pt x="650" y="1096"/>
                  </a:lnTo>
                  <a:lnTo>
                    <a:pt x="620" y="1091"/>
                  </a:lnTo>
                  <a:lnTo>
                    <a:pt x="607" y="1079"/>
                  </a:lnTo>
                  <a:lnTo>
                    <a:pt x="604" y="1088"/>
                  </a:lnTo>
                  <a:lnTo>
                    <a:pt x="607" y="1113"/>
                  </a:lnTo>
                  <a:lnTo>
                    <a:pt x="616" y="1122"/>
                  </a:lnTo>
                  <a:lnTo>
                    <a:pt x="619" y="1130"/>
                  </a:lnTo>
                  <a:lnTo>
                    <a:pt x="617" y="1147"/>
                  </a:lnTo>
                  <a:lnTo>
                    <a:pt x="614" y="1155"/>
                  </a:lnTo>
                  <a:lnTo>
                    <a:pt x="611" y="1157"/>
                  </a:lnTo>
                  <a:lnTo>
                    <a:pt x="609" y="1156"/>
                  </a:lnTo>
                  <a:lnTo>
                    <a:pt x="604" y="1169"/>
                  </a:lnTo>
                  <a:lnTo>
                    <a:pt x="602" y="1184"/>
                  </a:lnTo>
                  <a:lnTo>
                    <a:pt x="607" y="1214"/>
                  </a:lnTo>
                  <a:lnTo>
                    <a:pt x="607" y="1221"/>
                  </a:lnTo>
                  <a:lnTo>
                    <a:pt x="603" y="1230"/>
                  </a:lnTo>
                  <a:lnTo>
                    <a:pt x="597" y="1237"/>
                  </a:lnTo>
                  <a:lnTo>
                    <a:pt x="580" y="1241"/>
                  </a:lnTo>
                  <a:lnTo>
                    <a:pt x="564" y="1252"/>
                  </a:lnTo>
                  <a:lnTo>
                    <a:pt x="526" y="1251"/>
                  </a:lnTo>
                  <a:lnTo>
                    <a:pt x="517" y="1247"/>
                  </a:lnTo>
                  <a:lnTo>
                    <a:pt x="507" y="1241"/>
                  </a:lnTo>
                  <a:lnTo>
                    <a:pt x="487" y="1232"/>
                  </a:lnTo>
                  <a:lnTo>
                    <a:pt x="472" y="1227"/>
                  </a:lnTo>
                  <a:lnTo>
                    <a:pt x="462" y="1216"/>
                  </a:lnTo>
                  <a:lnTo>
                    <a:pt x="451" y="1230"/>
                  </a:lnTo>
                  <a:lnTo>
                    <a:pt x="451" y="1251"/>
                  </a:lnTo>
                  <a:lnTo>
                    <a:pt x="457" y="1270"/>
                  </a:lnTo>
                  <a:lnTo>
                    <a:pt x="458" y="1302"/>
                  </a:lnTo>
                  <a:lnTo>
                    <a:pt x="459" y="1317"/>
                  </a:lnTo>
                  <a:lnTo>
                    <a:pt x="473" y="1329"/>
                  </a:lnTo>
                  <a:lnTo>
                    <a:pt x="487" y="1333"/>
                  </a:lnTo>
                  <a:lnTo>
                    <a:pt x="482" y="1340"/>
                  </a:lnTo>
                  <a:lnTo>
                    <a:pt x="489" y="1345"/>
                  </a:lnTo>
                  <a:lnTo>
                    <a:pt x="509" y="1340"/>
                  </a:lnTo>
                  <a:lnTo>
                    <a:pt x="505" y="1332"/>
                  </a:lnTo>
                  <a:lnTo>
                    <a:pt x="499" y="1328"/>
                  </a:lnTo>
                  <a:lnTo>
                    <a:pt x="515" y="1325"/>
                  </a:lnTo>
                  <a:lnTo>
                    <a:pt x="527" y="1317"/>
                  </a:lnTo>
                  <a:lnTo>
                    <a:pt x="534" y="1329"/>
                  </a:lnTo>
                  <a:lnTo>
                    <a:pt x="538" y="1355"/>
                  </a:lnTo>
                  <a:lnTo>
                    <a:pt x="536" y="1367"/>
                  </a:lnTo>
                  <a:lnTo>
                    <a:pt x="528" y="1372"/>
                  </a:lnTo>
                  <a:lnTo>
                    <a:pt x="518" y="1376"/>
                  </a:lnTo>
                  <a:lnTo>
                    <a:pt x="509" y="1376"/>
                  </a:lnTo>
                  <a:lnTo>
                    <a:pt x="501" y="1372"/>
                  </a:lnTo>
                  <a:lnTo>
                    <a:pt x="500" y="1360"/>
                  </a:lnTo>
                  <a:lnTo>
                    <a:pt x="495" y="1354"/>
                  </a:lnTo>
                  <a:lnTo>
                    <a:pt x="484" y="1351"/>
                  </a:lnTo>
                  <a:lnTo>
                    <a:pt x="475" y="1354"/>
                  </a:lnTo>
                  <a:lnTo>
                    <a:pt x="469" y="1360"/>
                  </a:lnTo>
                  <a:lnTo>
                    <a:pt x="463" y="1361"/>
                  </a:lnTo>
                  <a:lnTo>
                    <a:pt x="458" y="1366"/>
                  </a:lnTo>
                  <a:lnTo>
                    <a:pt x="458" y="1372"/>
                  </a:lnTo>
                  <a:lnTo>
                    <a:pt x="475" y="1381"/>
                  </a:lnTo>
                  <a:lnTo>
                    <a:pt x="487" y="1382"/>
                  </a:lnTo>
                  <a:lnTo>
                    <a:pt x="494" y="1384"/>
                  </a:lnTo>
                  <a:lnTo>
                    <a:pt x="500" y="1387"/>
                  </a:lnTo>
                  <a:lnTo>
                    <a:pt x="499" y="1389"/>
                  </a:lnTo>
                  <a:lnTo>
                    <a:pt x="466" y="1407"/>
                  </a:lnTo>
                  <a:lnTo>
                    <a:pt x="461" y="1414"/>
                  </a:lnTo>
                  <a:lnTo>
                    <a:pt x="457" y="1423"/>
                  </a:lnTo>
                  <a:lnTo>
                    <a:pt x="448" y="1432"/>
                  </a:lnTo>
                  <a:lnTo>
                    <a:pt x="446" y="1445"/>
                  </a:lnTo>
                  <a:lnTo>
                    <a:pt x="450" y="1461"/>
                  </a:lnTo>
                  <a:lnTo>
                    <a:pt x="448" y="1474"/>
                  </a:lnTo>
                  <a:lnTo>
                    <a:pt x="448" y="1490"/>
                  </a:lnTo>
                  <a:lnTo>
                    <a:pt x="445" y="1501"/>
                  </a:lnTo>
                  <a:lnTo>
                    <a:pt x="440" y="1506"/>
                  </a:lnTo>
                  <a:lnTo>
                    <a:pt x="432" y="1508"/>
                  </a:lnTo>
                  <a:lnTo>
                    <a:pt x="426" y="1520"/>
                  </a:lnTo>
                  <a:lnTo>
                    <a:pt x="431" y="1533"/>
                  </a:lnTo>
                  <a:lnTo>
                    <a:pt x="432" y="1538"/>
                  </a:lnTo>
                  <a:lnTo>
                    <a:pt x="429" y="1544"/>
                  </a:lnTo>
                  <a:lnTo>
                    <a:pt x="396" y="1542"/>
                  </a:lnTo>
                  <a:lnTo>
                    <a:pt x="386" y="1547"/>
                  </a:lnTo>
                  <a:lnTo>
                    <a:pt x="378" y="1556"/>
                  </a:lnTo>
                  <a:lnTo>
                    <a:pt x="369" y="1556"/>
                  </a:lnTo>
                  <a:lnTo>
                    <a:pt x="359" y="1561"/>
                  </a:lnTo>
                  <a:lnTo>
                    <a:pt x="342" y="1580"/>
                  </a:lnTo>
                  <a:lnTo>
                    <a:pt x="335" y="1588"/>
                  </a:lnTo>
                  <a:lnTo>
                    <a:pt x="333" y="1597"/>
                  </a:lnTo>
                  <a:lnTo>
                    <a:pt x="322" y="1615"/>
                  </a:lnTo>
                  <a:lnTo>
                    <a:pt x="318" y="1633"/>
                  </a:lnTo>
                  <a:lnTo>
                    <a:pt x="321" y="1640"/>
                  </a:lnTo>
                  <a:lnTo>
                    <a:pt x="327" y="1653"/>
                  </a:lnTo>
                  <a:lnTo>
                    <a:pt x="333" y="1664"/>
                  </a:lnTo>
                  <a:lnTo>
                    <a:pt x="343" y="1672"/>
                  </a:lnTo>
                  <a:lnTo>
                    <a:pt x="365" y="1696"/>
                  </a:lnTo>
                  <a:lnTo>
                    <a:pt x="389" y="1706"/>
                  </a:lnTo>
                  <a:lnTo>
                    <a:pt x="402" y="1707"/>
                  </a:lnTo>
                  <a:lnTo>
                    <a:pt x="414" y="1705"/>
                  </a:lnTo>
                  <a:lnTo>
                    <a:pt x="421" y="1712"/>
                  </a:lnTo>
                  <a:lnTo>
                    <a:pt x="424" y="1723"/>
                  </a:lnTo>
                  <a:lnTo>
                    <a:pt x="424" y="1739"/>
                  </a:lnTo>
                  <a:lnTo>
                    <a:pt x="417" y="1752"/>
                  </a:lnTo>
                  <a:lnTo>
                    <a:pt x="413" y="1754"/>
                  </a:lnTo>
                  <a:lnTo>
                    <a:pt x="417" y="1766"/>
                  </a:lnTo>
                  <a:lnTo>
                    <a:pt x="418" y="1776"/>
                  </a:lnTo>
                  <a:lnTo>
                    <a:pt x="410" y="1780"/>
                  </a:lnTo>
                  <a:lnTo>
                    <a:pt x="409" y="1791"/>
                  </a:lnTo>
                  <a:lnTo>
                    <a:pt x="402" y="1791"/>
                  </a:lnTo>
                  <a:lnTo>
                    <a:pt x="393" y="1796"/>
                  </a:lnTo>
                  <a:lnTo>
                    <a:pt x="376" y="1813"/>
                  </a:lnTo>
                  <a:lnTo>
                    <a:pt x="358" y="1829"/>
                  </a:lnTo>
                  <a:lnTo>
                    <a:pt x="350" y="1833"/>
                  </a:lnTo>
                  <a:lnTo>
                    <a:pt x="335" y="1849"/>
                  </a:lnTo>
                  <a:lnTo>
                    <a:pt x="321" y="1862"/>
                  </a:lnTo>
                  <a:lnTo>
                    <a:pt x="312" y="1882"/>
                  </a:lnTo>
                  <a:lnTo>
                    <a:pt x="310" y="1894"/>
                  </a:lnTo>
                  <a:lnTo>
                    <a:pt x="318" y="1887"/>
                  </a:lnTo>
                  <a:lnTo>
                    <a:pt x="310" y="1924"/>
                  </a:lnTo>
                  <a:lnTo>
                    <a:pt x="305" y="1940"/>
                  </a:lnTo>
                  <a:lnTo>
                    <a:pt x="296" y="1948"/>
                  </a:lnTo>
                  <a:lnTo>
                    <a:pt x="286" y="1953"/>
                  </a:lnTo>
                  <a:lnTo>
                    <a:pt x="276" y="1953"/>
                  </a:lnTo>
                  <a:lnTo>
                    <a:pt x="269" y="1946"/>
                  </a:lnTo>
                  <a:lnTo>
                    <a:pt x="258" y="1925"/>
                  </a:lnTo>
                  <a:lnTo>
                    <a:pt x="260" y="1945"/>
                  </a:lnTo>
                  <a:lnTo>
                    <a:pt x="268" y="1948"/>
                  </a:lnTo>
                  <a:lnTo>
                    <a:pt x="270" y="1954"/>
                  </a:lnTo>
                  <a:lnTo>
                    <a:pt x="270" y="1959"/>
                  </a:lnTo>
                  <a:lnTo>
                    <a:pt x="248" y="1974"/>
                  </a:lnTo>
                  <a:lnTo>
                    <a:pt x="238" y="1983"/>
                  </a:lnTo>
                  <a:lnTo>
                    <a:pt x="226" y="2026"/>
                  </a:lnTo>
                  <a:lnTo>
                    <a:pt x="219" y="2037"/>
                  </a:lnTo>
                  <a:lnTo>
                    <a:pt x="225" y="2037"/>
                  </a:lnTo>
                  <a:lnTo>
                    <a:pt x="230" y="2033"/>
                  </a:lnTo>
                  <a:lnTo>
                    <a:pt x="237" y="2058"/>
                  </a:lnTo>
                  <a:lnTo>
                    <a:pt x="241" y="2074"/>
                  </a:lnTo>
                  <a:lnTo>
                    <a:pt x="237" y="2081"/>
                  </a:lnTo>
                  <a:lnTo>
                    <a:pt x="225" y="2080"/>
                  </a:lnTo>
                  <a:lnTo>
                    <a:pt x="220" y="2082"/>
                  </a:lnTo>
                  <a:lnTo>
                    <a:pt x="229" y="2089"/>
                  </a:lnTo>
                  <a:lnTo>
                    <a:pt x="233" y="2088"/>
                  </a:lnTo>
                  <a:lnTo>
                    <a:pt x="240" y="2089"/>
                  </a:lnTo>
                  <a:lnTo>
                    <a:pt x="256" y="2120"/>
                  </a:lnTo>
                  <a:lnTo>
                    <a:pt x="275" y="2145"/>
                  </a:lnTo>
                  <a:lnTo>
                    <a:pt x="275" y="2146"/>
                  </a:lnTo>
                  <a:close/>
                </a:path>
              </a:pathLst>
            </a:custGeom>
            <a:grpFill/>
            <a:ln w="6350" cmpd="sng">
              <a:solidFill>
                <a:schemeClr val="bg1"/>
              </a:solidFill>
              <a:prstDash val="solid"/>
              <a:round/>
              <a:headEnd/>
              <a:tailEnd/>
            </a:ln>
          </p:spPr>
          <p:txBody>
            <a:bodyPr/>
            <a:lstStyle/>
            <a:p>
              <a:endParaRPr lang="en-US" sz="2156"/>
            </a:p>
          </p:txBody>
        </p:sp>
        <p:sp>
          <p:nvSpPr>
            <p:cNvPr id="362" name="Freeform 257">
              <a:extLst>
                <a:ext uri="{FF2B5EF4-FFF2-40B4-BE49-F238E27FC236}">
                  <a16:creationId xmlns:a16="http://schemas.microsoft.com/office/drawing/2014/main" id="{F276B25F-5588-9153-BEA8-3D4F80FB423C}"/>
                </a:ext>
              </a:extLst>
            </p:cNvPr>
            <p:cNvSpPr>
              <a:spLocks noChangeAspect="1"/>
            </p:cNvSpPr>
            <p:nvPr/>
          </p:nvSpPr>
          <p:spPr bwMode="gray">
            <a:xfrm>
              <a:off x="1763" y="3165"/>
              <a:ext cx="38" cy="45"/>
            </a:xfrm>
            <a:custGeom>
              <a:avLst/>
              <a:gdLst/>
              <a:ahLst/>
              <a:cxnLst>
                <a:cxn ang="0">
                  <a:pos x="4" y="208"/>
                </a:cxn>
                <a:cxn ang="0">
                  <a:pos x="4" y="196"/>
                </a:cxn>
                <a:cxn ang="0">
                  <a:pos x="3" y="191"/>
                </a:cxn>
                <a:cxn ang="0">
                  <a:pos x="0" y="0"/>
                </a:cxn>
                <a:cxn ang="0">
                  <a:pos x="6" y="5"/>
                </a:cxn>
                <a:cxn ang="0">
                  <a:pos x="11" y="14"/>
                </a:cxn>
                <a:cxn ang="0">
                  <a:pos x="29" y="43"/>
                </a:cxn>
                <a:cxn ang="0">
                  <a:pos x="29" y="48"/>
                </a:cxn>
                <a:cxn ang="0">
                  <a:pos x="25" y="42"/>
                </a:cxn>
                <a:cxn ang="0">
                  <a:pos x="17" y="40"/>
                </a:cxn>
                <a:cxn ang="0">
                  <a:pos x="11" y="42"/>
                </a:cxn>
                <a:cxn ang="0">
                  <a:pos x="10" y="50"/>
                </a:cxn>
                <a:cxn ang="0">
                  <a:pos x="14" y="58"/>
                </a:cxn>
                <a:cxn ang="0">
                  <a:pos x="20" y="61"/>
                </a:cxn>
                <a:cxn ang="0">
                  <a:pos x="26" y="67"/>
                </a:cxn>
                <a:cxn ang="0">
                  <a:pos x="31" y="74"/>
                </a:cxn>
                <a:cxn ang="0">
                  <a:pos x="37" y="94"/>
                </a:cxn>
                <a:cxn ang="0">
                  <a:pos x="42" y="99"/>
                </a:cxn>
                <a:cxn ang="0">
                  <a:pos x="59" y="111"/>
                </a:cxn>
                <a:cxn ang="0">
                  <a:pos x="74" y="129"/>
                </a:cxn>
                <a:cxn ang="0">
                  <a:pos x="81" y="132"/>
                </a:cxn>
                <a:cxn ang="0">
                  <a:pos x="86" y="136"/>
                </a:cxn>
                <a:cxn ang="0">
                  <a:pos x="94" y="138"/>
                </a:cxn>
                <a:cxn ang="0">
                  <a:pos x="97" y="144"/>
                </a:cxn>
                <a:cxn ang="0">
                  <a:pos x="108" y="148"/>
                </a:cxn>
                <a:cxn ang="0">
                  <a:pos x="119" y="161"/>
                </a:cxn>
                <a:cxn ang="0">
                  <a:pos x="142" y="179"/>
                </a:cxn>
                <a:cxn ang="0">
                  <a:pos x="156" y="187"/>
                </a:cxn>
                <a:cxn ang="0">
                  <a:pos x="182" y="190"/>
                </a:cxn>
                <a:cxn ang="0">
                  <a:pos x="192" y="187"/>
                </a:cxn>
                <a:cxn ang="0">
                  <a:pos x="193" y="193"/>
                </a:cxn>
                <a:cxn ang="0">
                  <a:pos x="191" y="206"/>
                </a:cxn>
                <a:cxn ang="0">
                  <a:pos x="187" y="210"/>
                </a:cxn>
                <a:cxn ang="0">
                  <a:pos x="175" y="215"/>
                </a:cxn>
                <a:cxn ang="0">
                  <a:pos x="155" y="212"/>
                </a:cxn>
                <a:cxn ang="0">
                  <a:pos x="129" y="220"/>
                </a:cxn>
                <a:cxn ang="0">
                  <a:pos x="127" y="224"/>
                </a:cxn>
                <a:cxn ang="0">
                  <a:pos x="118" y="222"/>
                </a:cxn>
                <a:cxn ang="0">
                  <a:pos x="102" y="212"/>
                </a:cxn>
                <a:cxn ang="0">
                  <a:pos x="74" y="206"/>
                </a:cxn>
                <a:cxn ang="0">
                  <a:pos x="48" y="206"/>
                </a:cxn>
                <a:cxn ang="0">
                  <a:pos x="40" y="202"/>
                </a:cxn>
                <a:cxn ang="0">
                  <a:pos x="33" y="201"/>
                </a:cxn>
                <a:cxn ang="0">
                  <a:pos x="25" y="199"/>
                </a:cxn>
                <a:cxn ang="0">
                  <a:pos x="9" y="208"/>
                </a:cxn>
                <a:cxn ang="0">
                  <a:pos x="4" y="208"/>
                </a:cxn>
              </a:cxnLst>
              <a:rect l="0" t="0" r="r" b="b"/>
              <a:pathLst>
                <a:path w="193" h="224">
                  <a:moveTo>
                    <a:pt x="4" y="208"/>
                  </a:moveTo>
                  <a:lnTo>
                    <a:pt x="4" y="196"/>
                  </a:lnTo>
                  <a:lnTo>
                    <a:pt x="3" y="191"/>
                  </a:lnTo>
                  <a:lnTo>
                    <a:pt x="0" y="0"/>
                  </a:lnTo>
                  <a:lnTo>
                    <a:pt x="6" y="5"/>
                  </a:lnTo>
                  <a:lnTo>
                    <a:pt x="11" y="14"/>
                  </a:lnTo>
                  <a:lnTo>
                    <a:pt x="29" y="43"/>
                  </a:lnTo>
                  <a:lnTo>
                    <a:pt x="29" y="48"/>
                  </a:lnTo>
                  <a:lnTo>
                    <a:pt x="25" y="42"/>
                  </a:lnTo>
                  <a:lnTo>
                    <a:pt x="17" y="40"/>
                  </a:lnTo>
                  <a:lnTo>
                    <a:pt x="11" y="42"/>
                  </a:lnTo>
                  <a:lnTo>
                    <a:pt x="10" y="50"/>
                  </a:lnTo>
                  <a:lnTo>
                    <a:pt x="14" y="58"/>
                  </a:lnTo>
                  <a:lnTo>
                    <a:pt x="20" y="61"/>
                  </a:lnTo>
                  <a:lnTo>
                    <a:pt x="26" y="67"/>
                  </a:lnTo>
                  <a:lnTo>
                    <a:pt x="31" y="74"/>
                  </a:lnTo>
                  <a:lnTo>
                    <a:pt x="37" y="94"/>
                  </a:lnTo>
                  <a:lnTo>
                    <a:pt x="42" y="99"/>
                  </a:lnTo>
                  <a:lnTo>
                    <a:pt x="59" y="111"/>
                  </a:lnTo>
                  <a:lnTo>
                    <a:pt x="74" y="129"/>
                  </a:lnTo>
                  <a:lnTo>
                    <a:pt x="81" y="132"/>
                  </a:lnTo>
                  <a:lnTo>
                    <a:pt x="86" y="136"/>
                  </a:lnTo>
                  <a:lnTo>
                    <a:pt x="94" y="138"/>
                  </a:lnTo>
                  <a:lnTo>
                    <a:pt x="97" y="144"/>
                  </a:lnTo>
                  <a:lnTo>
                    <a:pt x="108" y="148"/>
                  </a:lnTo>
                  <a:lnTo>
                    <a:pt x="119" y="161"/>
                  </a:lnTo>
                  <a:lnTo>
                    <a:pt x="142" y="179"/>
                  </a:lnTo>
                  <a:lnTo>
                    <a:pt x="156" y="187"/>
                  </a:lnTo>
                  <a:lnTo>
                    <a:pt x="182" y="190"/>
                  </a:lnTo>
                  <a:lnTo>
                    <a:pt x="192" y="187"/>
                  </a:lnTo>
                  <a:lnTo>
                    <a:pt x="193" y="193"/>
                  </a:lnTo>
                  <a:lnTo>
                    <a:pt x="191" y="206"/>
                  </a:lnTo>
                  <a:lnTo>
                    <a:pt x="187" y="210"/>
                  </a:lnTo>
                  <a:lnTo>
                    <a:pt x="175" y="215"/>
                  </a:lnTo>
                  <a:lnTo>
                    <a:pt x="155" y="212"/>
                  </a:lnTo>
                  <a:lnTo>
                    <a:pt x="129" y="220"/>
                  </a:lnTo>
                  <a:lnTo>
                    <a:pt x="127" y="224"/>
                  </a:lnTo>
                  <a:lnTo>
                    <a:pt x="118" y="222"/>
                  </a:lnTo>
                  <a:lnTo>
                    <a:pt x="102" y="212"/>
                  </a:lnTo>
                  <a:lnTo>
                    <a:pt x="74" y="206"/>
                  </a:lnTo>
                  <a:lnTo>
                    <a:pt x="48" y="206"/>
                  </a:lnTo>
                  <a:lnTo>
                    <a:pt x="40" y="202"/>
                  </a:lnTo>
                  <a:lnTo>
                    <a:pt x="33" y="201"/>
                  </a:lnTo>
                  <a:lnTo>
                    <a:pt x="25" y="199"/>
                  </a:lnTo>
                  <a:lnTo>
                    <a:pt x="9" y="208"/>
                  </a:lnTo>
                  <a:lnTo>
                    <a:pt x="4" y="208"/>
                  </a:lnTo>
                  <a:close/>
                </a:path>
              </a:pathLst>
            </a:custGeom>
            <a:grpFill/>
            <a:ln w="6350" cmpd="sng">
              <a:solidFill>
                <a:schemeClr val="bg1"/>
              </a:solidFill>
              <a:prstDash val="solid"/>
              <a:round/>
              <a:headEnd/>
              <a:tailEnd/>
            </a:ln>
          </p:spPr>
          <p:txBody>
            <a:bodyPr/>
            <a:lstStyle/>
            <a:p>
              <a:endParaRPr lang="en-US" sz="2156"/>
            </a:p>
          </p:txBody>
        </p:sp>
        <p:sp>
          <p:nvSpPr>
            <p:cNvPr id="363" name="Freeform 258">
              <a:extLst>
                <a:ext uri="{FF2B5EF4-FFF2-40B4-BE49-F238E27FC236}">
                  <a16:creationId xmlns:a16="http://schemas.microsoft.com/office/drawing/2014/main" id="{0F13BA45-BB6B-DA2E-D8B1-58BCE4990E01}"/>
                </a:ext>
              </a:extLst>
            </p:cNvPr>
            <p:cNvSpPr>
              <a:spLocks noChangeAspect="1"/>
            </p:cNvSpPr>
            <p:nvPr/>
          </p:nvSpPr>
          <p:spPr bwMode="gray">
            <a:xfrm>
              <a:off x="1879" y="2422"/>
              <a:ext cx="45" cy="45"/>
            </a:xfrm>
            <a:custGeom>
              <a:avLst/>
              <a:gdLst/>
              <a:ahLst/>
              <a:cxnLst>
                <a:cxn ang="0">
                  <a:pos x="197" y="195"/>
                </a:cxn>
                <a:cxn ang="0">
                  <a:pos x="172" y="187"/>
                </a:cxn>
                <a:cxn ang="0">
                  <a:pos x="146" y="193"/>
                </a:cxn>
                <a:cxn ang="0">
                  <a:pos x="129" y="190"/>
                </a:cxn>
                <a:cxn ang="0">
                  <a:pos x="124" y="217"/>
                </a:cxn>
                <a:cxn ang="0">
                  <a:pos x="103" y="221"/>
                </a:cxn>
                <a:cxn ang="0">
                  <a:pos x="91" y="214"/>
                </a:cxn>
                <a:cxn ang="0">
                  <a:pos x="79" y="205"/>
                </a:cxn>
                <a:cxn ang="0">
                  <a:pos x="59" y="178"/>
                </a:cxn>
                <a:cxn ang="0">
                  <a:pos x="52" y="166"/>
                </a:cxn>
                <a:cxn ang="0">
                  <a:pos x="47" y="151"/>
                </a:cxn>
                <a:cxn ang="0">
                  <a:pos x="43" y="140"/>
                </a:cxn>
                <a:cxn ang="0">
                  <a:pos x="30" y="139"/>
                </a:cxn>
                <a:cxn ang="0">
                  <a:pos x="26" y="130"/>
                </a:cxn>
                <a:cxn ang="0">
                  <a:pos x="15" y="122"/>
                </a:cxn>
                <a:cxn ang="0">
                  <a:pos x="0" y="101"/>
                </a:cxn>
                <a:cxn ang="0">
                  <a:pos x="4" y="84"/>
                </a:cxn>
                <a:cxn ang="0">
                  <a:pos x="9" y="60"/>
                </a:cxn>
                <a:cxn ang="0">
                  <a:pos x="11" y="55"/>
                </a:cxn>
                <a:cxn ang="0">
                  <a:pos x="22" y="50"/>
                </a:cxn>
                <a:cxn ang="0">
                  <a:pos x="38" y="49"/>
                </a:cxn>
                <a:cxn ang="0">
                  <a:pos x="46" y="39"/>
                </a:cxn>
                <a:cxn ang="0">
                  <a:pos x="44" y="32"/>
                </a:cxn>
                <a:cxn ang="0">
                  <a:pos x="43" y="26"/>
                </a:cxn>
                <a:cxn ang="0">
                  <a:pos x="57" y="9"/>
                </a:cxn>
                <a:cxn ang="0">
                  <a:pos x="62" y="5"/>
                </a:cxn>
                <a:cxn ang="0">
                  <a:pos x="71" y="0"/>
                </a:cxn>
                <a:cxn ang="0">
                  <a:pos x="114" y="6"/>
                </a:cxn>
                <a:cxn ang="0">
                  <a:pos x="154" y="3"/>
                </a:cxn>
                <a:cxn ang="0">
                  <a:pos x="168" y="0"/>
                </a:cxn>
                <a:cxn ang="0">
                  <a:pos x="200" y="3"/>
                </a:cxn>
                <a:cxn ang="0">
                  <a:pos x="225" y="11"/>
                </a:cxn>
                <a:cxn ang="0">
                  <a:pos x="222" y="25"/>
                </a:cxn>
                <a:cxn ang="0">
                  <a:pos x="218" y="33"/>
                </a:cxn>
                <a:cxn ang="0">
                  <a:pos x="206" y="49"/>
                </a:cxn>
                <a:cxn ang="0">
                  <a:pos x="208" y="90"/>
                </a:cxn>
                <a:cxn ang="0">
                  <a:pos x="220" y="114"/>
                </a:cxn>
                <a:cxn ang="0">
                  <a:pos x="221" y="117"/>
                </a:cxn>
                <a:cxn ang="0">
                  <a:pos x="225" y="140"/>
                </a:cxn>
                <a:cxn ang="0">
                  <a:pos x="218" y="181"/>
                </a:cxn>
                <a:cxn ang="0">
                  <a:pos x="203" y="197"/>
                </a:cxn>
              </a:cxnLst>
              <a:rect l="0" t="0" r="r" b="b"/>
              <a:pathLst>
                <a:path w="226" h="221">
                  <a:moveTo>
                    <a:pt x="203" y="197"/>
                  </a:moveTo>
                  <a:lnTo>
                    <a:pt x="197" y="195"/>
                  </a:lnTo>
                  <a:lnTo>
                    <a:pt x="193" y="193"/>
                  </a:lnTo>
                  <a:lnTo>
                    <a:pt x="172" y="187"/>
                  </a:lnTo>
                  <a:lnTo>
                    <a:pt x="150" y="193"/>
                  </a:lnTo>
                  <a:lnTo>
                    <a:pt x="146" y="193"/>
                  </a:lnTo>
                  <a:lnTo>
                    <a:pt x="136" y="190"/>
                  </a:lnTo>
                  <a:lnTo>
                    <a:pt x="129" y="190"/>
                  </a:lnTo>
                  <a:lnTo>
                    <a:pt x="123" y="193"/>
                  </a:lnTo>
                  <a:lnTo>
                    <a:pt x="124" y="217"/>
                  </a:lnTo>
                  <a:lnTo>
                    <a:pt x="120" y="221"/>
                  </a:lnTo>
                  <a:lnTo>
                    <a:pt x="103" y="221"/>
                  </a:lnTo>
                  <a:lnTo>
                    <a:pt x="91" y="216"/>
                  </a:lnTo>
                  <a:lnTo>
                    <a:pt x="91" y="214"/>
                  </a:lnTo>
                  <a:lnTo>
                    <a:pt x="89" y="214"/>
                  </a:lnTo>
                  <a:lnTo>
                    <a:pt x="79" y="205"/>
                  </a:lnTo>
                  <a:lnTo>
                    <a:pt x="65" y="188"/>
                  </a:lnTo>
                  <a:lnTo>
                    <a:pt x="59" y="178"/>
                  </a:lnTo>
                  <a:lnTo>
                    <a:pt x="58" y="172"/>
                  </a:lnTo>
                  <a:lnTo>
                    <a:pt x="52" y="166"/>
                  </a:lnTo>
                  <a:lnTo>
                    <a:pt x="52" y="156"/>
                  </a:lnTo>
                  <a:lnTo>
                    <a:pt x="47" y="151"/>
                  </a:lnTo>
                  <a:lnTo>
                    <a:pt x="46" y="143"/>
                  </a:lnTo>
                  <a:lnTo>
                    <a:pt x="43" y="140"/>
                  </a:lnTo>
                  <a:lnTo>
                    <a:pt x="32" y="140"/>
                  </a:lnTo>
                  <a:lnTo>
                    <a:pt x="30" y="139"/>
                  </a:lnTo>
                  <a:lnTo>
                    <a:pt x="26" y="135"/>
                  </a:lnTo>
                  <a:lnTo>
                    <a:pt x="26" y="130"/>
                  </a:lnTo>
                  <a:lnTo>
                    <a:pt x="17" y="123"/>
                  </a:lnTo>
                  <a:lnTo>
                    <a:pt x="15" y="122"/>
                  </a:lnTo>
                  <a:lnTo>
                    <a:pt x="6" y="107"/>
                  </a:lnTo>
                  <a:lnTo>
                    <a:pt x="0" y="101"/>
                  </a:lnTo>
                  <a:lnTo>
                    <a:pt x="0" y="95"/>
                  </a:lnTo>
                  <a:lnTo>
                    <a:pt x="4" y="84"/>
                  </a:lnTo>
                  <a:lnTo>
                    <a:pt x="9" y="75"/>
                  </a:lnTo>
                  <a:lnTo>
                    <a:pt x="9" y="60"/>
                  </a:lnTo>
                  <a:lnTo>
                    <a:pt x="10" y="58"/>
                  </a:lnTo>
                  <a:lnTo>
                    <a:pt x="11" y="55"/>
                  </a:lnTo>
                  <a:lnTo>
                    <a:pt x="15" y="53"/>
                  </a:lnTo>
                  <a:lnTo>
                    <a:pt x="22" y="50"/>
                  </a:lnTo>
                  <a:lnTo>
                    <a:pt x="32" y="50"/>
                  </a:lnTo>
                  <a:lnTo>
                    <a:pt x="38" y="49"/>
                  </a:lnTo>
                  <a:lnTo>
                    <a:pt x="39" y="46"/>
                  </a:lnTo>
                  <a:lnTo>
                    <a:pt x="46" y="39"/>
                  </a:lnTo>
                  <a:lnTo>
                    <a:pt x="46" y="32"/>
                  </a:lnTo>
                  <a:lnTo>
                    <a:pt x="44" y="32"/>
                  </a:lnTo>
                  <a:lnTo>
                    <a:pt x="42" y="30"/>
                  </a:lnTo>
                  <a:lnTo>
                    <a:pt x="43" y="26"/>
                  </a:lnTo>
                  <a:lnTo>
                    <a:pt x="50" y="15"/>
                  </a:lnTo>
                  <a:lnTo>
                    <a:pt x="57" y="9"/>
                  </a:lnTo>
                  <a:lnTo>
                    <a:pt x="58" y="6"/>
                  </a:lnTo>
                  <a:lnTo>
                    <a:pt x="62" y="5"/>
                  </a:lnTo>
                  <a:lnTo>
                    <a:pt x="66" y="0"/>
                  </a:lnTo>
                  <a:lnTo>
                    <a:pt x="71" y="0"/>
                  </a:lnTo>
                  <a:lnTo>
                    <a:pt x="95" y="6"/>
                  </a:lnTo>
                  <a:lnTo>
                    <a:pt x="114" y="6"/>
                  </a:lnTo>
                  <a:lnTo>
                    <a:pt x="139" y="1"/>
                  </a:lnTo>
                  <a:lnTo>
                    <a:pt x="154" y="3"/>
                  </a:lnTo>
                  <a:lnTo>
                    <a:pt x="166" y="1"/>
                  </a:lnTo>
                  <a:lnTo>
                    <a:pt x="168" y="0"/>
                  </a:lnTo>
                  <a:lnTo>
                    <a:pt x="175" y="0"/>
                  </a:lnTo>
                  <a:lnTo>
                    <a:pt x="200" y="3"/>
                  </a:lnTo>
                  <a:lnTo>
                    <a:pt x="225" y="10"/>
                  </a:lnTo>
                  <a:lnTo>
                    <a:pt x="225" y="11"/>
                  </a:lnTo>
                  <a:lnTo>
                    <a:pt x="225" y="22"/>
                  </a:lnTo>
                  <a:lnTo>
                    <a:pt x="222" y="25"/>
                  </a:lnTo>
                  <a:lnTo>
                    <a:pt x="222" y="27"/>
                  </a:lnTo>
                  <a:lnTo>
                    <a:pt x="218" y="33"/>
                  </a:lnTo>
                  <a:lnTo>
                    <a:pt x="210" y="39"/>
                  </a:lnTo>
                  <a:lnTo>
                    <a:pt x="206" y="49"/>
                  </a:lnTo>
                  <a:lnTo>
                    <a:pt x="206" y="71"/>
                  </a:lnTo>
                  <a:lnTo>
                    <a:pt x="208" y="90"/>
                  </a:lnTo>
                  <a:lnTo>
                    <a:pt x="211" y="101"/>
                  </a:lnTo>
                  <a:lnTo>
                    <a:pt x="220" y="114"/>
                  </a:lnTo>
                  <a:lnTo>
                    <a:pt x="220" y="116"/>
                  </a:lnTo>
                  <a:lnTo>
                    <a:pt x="221" y="117"/>
                  </a:lnTo>
                  <a:lnTo>
                    <a:pt x="226" y="125"/>
                  </a:lnTo>
                  <a:lnTo>
                    <a:pt x="225" y="140"/>
                  </a:lnTo>
                  <a:lnTo>
                    <a:pt x="220" y="162"/>
                  </a:lnTo>
                  <a:lnTo>
                    <a:pt x="218" y="181"/>
                  </a:lnTo>
                  <a:lnTo>
                    <a:pt x="216" y="184"/>
                  </a:lnTo>
                  <a:lnTo>
                    <a:pt x="203" y="197"/>
                  </a:lnTo>
                  <a:close/>
                </a:path>
              </a:pathLst>
            </a:custGeom>
            <a:grpFill/>
            <a:ln w="6350" cmpd="sng">
              <a:solidFill>
                <a:schemeClr val="bg1"/>
              </a:solidFill>
              <a:prstDash val="solid"/>
              <a:round/>
              <a:headEnd/>
              <a:tailEnd/>
            </a:ln>
          </p:spPr>
          <p:txBody>
            <a:bodyPr/>
            <a:lstStyle/>
            <a:p>
              <a:endParaRPr lang="en-US" sz="2156"/>
            </a:p>
          </p:txBody>
        </p:sp>
        <p:sp>
          <p:nvSpPr>
            <p:cNvPr id="364" name="Freeform 259">
              <a:extLst>
                <a:ext uri="{FF2B5EF4-FFF2-40B4-BE49-F238E27FC236}">
                  <a16:creationId xmlns:a16="http://schemas.microsoft.com/office/drawing/2014/main" id="{60F72258-D5F3-FDF1-EE05-8904F25730A3}"/>
                </a:ext>
              </a:extLst>
            </p:cNvPr>
            <p:cNvSpPr>
              <a:spLocks noChangeAspect="1"/>
            </p:cNvSpPr>
            <p:nvPr/>
          </p:nvSpPr>
          <p:spPr bwMode="gray">
            <a:xfrm rot="-1047951">
              <a:off x="1790" y="2357"/>
              <a:ext cx="4" cy="4"/>
            </a:xfrm>
            <a:custGeom>
              <a:avLst/>
              <a:gdLst/>
              <a:ahLst/>
              <a:cxnLst>
                <a:cxn ang="0">
                  <a:pos x="148" y="0"/>
                </a:cxn>
                <a:cxn ang="0">
                  <a:pos x="169" y="17"/>
                </a:cxn>
                <a:cxn ang="0">
                  <a:pos x="183" y="54"/>
                </a:cxn>
                <a:cxn ang="0">
                  <a:pos x="114" y="93"/>
                </a:cxn>
                <a:cxn ang="0">
                  <a:pos x="86" y="86"/>
                </a:cxn>
                <a:cxn ang="0">
                  <a:pos x="66" y="72"/>
                </a:cxn>
                <a:cxn ang="0">
                  <a:pos x="14" y="72"/>
                </a:cxn>
                <a:cxn ang="0">
                  <a:pos x="0" y="41"/>
                </a:cxn>
                <a:cxn ang="0">
                  <a:pos x="24" y="24"/>
                </a:cxn>
                <a:cxn ang="0">
                  <a:pos x="54" y="24"/>
                </a:cxn>
                <a:cxn ang="0">
                  <a:pos x="83" y="44"/>
                </a:cxn>
                <a:cxn ang="0">
                  <a:pos x="148" y="0"/>
                </a:cxn>
              </a:cxnLst>
              <a:rect l="0" t="0" r="r" b="b"/>
              <a:pathLst>
                <a:path w="183" h="93">
                  <a:moveTo>
                    <a:pt x="148" y="0"/>
                  </a:moveTo>
                  <a:lnTo>
                    <a:pt x="169" y="17"/>
                  </a:lnTo>
                  <a:lnTo>
                    <a:pt x="183" y="54"/>
                  </a:lnTo>
                  <a:lnTo>
                    <a:pt x="114" y="93"/>
                  </a:lnTo>
                  <a:lnTo>
                    <a:pt x="86" y="86"/>
                  </a:lnTo>
                  <a:lnTo>
                    <a:pt x="66" y="72"/>
                  </a:lnTo>
                  <a:lnTo>
                    <a:pt x="14" y="72"/>
                  </a:lnTo>
                  <a:lnTo>
                    <a:pt x="0" y="41"/>
                  </a:lnTo>
                  <a:lnTo>
                    <a:pt x="24" y="24"/>
                  </a:lnTo>
                  <a:lnTo>
                    <a:pt x="54" y="24"/>
                  </a:lnTo>
                  <a:lnTo>
                    <a:pt x="83" y="44"/>
                  </a:lnTo>
                  <a:lnTo>
                    <a:pt x="148" y="0"/>
                  </a:lnTo>
                  <a:close/>
                </a:path>
              </a:pathLst>
            </a:custGeom>
            <a:grpFill/>
            <a:ln w="6350" cmpd="sng">
              <a:solidFill>
                <a:schemeClr val="bg1"/>
              </a:solidFill>
              <a:prstDash val="solid"/>
              <a:round/>
              <a:headEnd/>
              <a:tailEnd/>
            </a:ln>
          </p:spPr>
          <p:txBody>
            <a:bodyPr/>
            <a:lstStyle/>
            <a:p>
              <a:endParaRPr lang="en-US" sz="2156"/>
            </a:p>
          </p:txBody>
        </p:sp>
        <p:sp>
          <p:nvSpPr>
            <p:cNvPr id="365" name="Freeform 260">
              <a:extLst>
                <a:ext uri="{FF2B5EF4-FFF2-40B4-BE49-F238E27FC236}">
                  <a16:creationId xmlns:a16="http://schemas.microsoft.com/office/drawing/2014/main" id="{847122D2-78DD-BB44-7942-3C9F176CC84A}"/>
                </a:ext>
              </a:extLst>
            </p:cNvPr>
            <p:cNvSpPr>
              <a:spLocks noChangeAspect="1"/>
            </p:cNvSpPr>
            <p:nvPr/>
          </p:nvSpPr>
          <p:spPr bwMode="gray">
            <a:xfrm rot="-1047951">
              <a:off x="1753" y="2352"/>
              <a:ext cx="3" cy="4"/>
            </a:xfrm>
            <a:custGeom>
              <a:avLst/>
              <a:gdLst/>
              <a:ahLst/>
              <a:cxnLst>
                <a:cxn ang="0">
                  <a:pos x="24" y="37"/>
                </a:cxn>
                <a:cxn ang="0">
                  <a:pos x="0" y="0"/>
                </a:cxn>
                <a:cxn ang="0">
                  <a:pos x="0" y="10"/>
                </a:cxn>
                <a:cxn ang="0">
                  <a:pos x="5" y="41"/>
                </a:cxn>
                <a:cxn ang="0">
                  <a:pos x="24" y="72"/>
                </a:cxn>
                <a:cxn ang="0">
                  <a:pos x="101" y="102"/>
                </a:cxn>
                <a:cxn ang="0">
                  <a:pos x="101" y="85"/>
                </a:cxn>
                <a:cxn ang="0">
                  <a:pos x="59" y="68"/>
                </a:cxn>
                <a:cxn ang="0">
                  <a:pos x="24" y="37"/>
                </a:cxn>
              </a:cxnLst>
              <a:rect l="0" t="0" r="r" b="b"/>
              <a:pathLst>
                <a:path w="101" h="102">
                  <a:moveTo>
                    <a:pt x="24" y="37"/>
                  </a:moveTo>
                  <a:lnTo>
                    <a:pt x="0" y="0"/>
                  </a:lnTo>
                  <a:lnTo>
                    <a:pt x="0" y="10"/>
                  </a:lnTo>
                  <a:lnTo>
                    <a:pt x="5" y="41"/>
                  </a:lnTo>
                  <a:lnTo>
                    <a:pt x="24" y="72"/>
                  </a:lnTo>
                  <a:lnTo>
                    <a:pt x="101" y="102"/>
                  </a:lnTo>
                  <a:lnTo>
                    <a:pt x="101" y="85"/>
                  </a:lnTo>
                  <a:lnTo>
                    <a:pt x="59" y="68"/>
                  </a:lnTo>
                  <a:lnTo>
                    <a:pt x="24" y="37"/>
                  </a:lnTo>
                  <a:close/>
                </a:path>
              </a:pathLst>
            </a:custGeom>
            <a:grpFill/>
            <a:ln w="6350" cmpd="sng">
              <a:solidFill>
                <a:schemeClr val="bg1"/>
              </a:solidFill>
              <a:prstDash val="solid"/>
              <a:round/>
              <a:headEnd/>
              <a:tailEnd/>
            </a:ln>
          </p:spPr>
          <p:txBody>
            <a:bodyPr/>
            <a:lstStyle/>
            <a:p>
              <a:endParaRPr lang="en-US" sz="2156"/>
            </a:p>
          </p:txBody>
        </p:sp>
        <p:sp>
          <p:nvSpPr>
            <p:cNvPr id="366" name="Freeform 261">
              <a:extLst>
                <a:ext uri="{FF2B5EF4-FFF2-40B4-BE49-F238E27FC236}">
                  <a16:creationId xmlns:a16="http://schemas.microsoft.com/office/drawing/2014/main" id="{C76EE1E0-7192-3C88-34A0-70A5C4E30E55}"/>
                </a:ext>
              </a:extLst>
            </p:cNvPr>
            <p:cNvSpPr>
              <a:spLocks noChangeAspect="1"/>
            </p:cNvSpPr>
            <p:nvPr/>
          </p:nvSpPr>
          <p:spPr bwMode="gray">
            <a:xfrm rot="-1047951">
              <a:off x="1758" y="2351"/>
              <a:ext cx="2" cy="4"/>
            </a:xfrm>
            <a:custGeom>
              <a:avLst/>
              <a:gdLst/>
              <a:ahLst/>
              <a:cxnLst>
                <a:cxn ang="0">
                  <a:pos x="20" y="17"/>
                </a:cxn>
                <a:cxn ang="0">
                  <a:pos x="0" y="0"/>
                </a:cxn>
                <a:cxn ang="0">
                  <a:pos x="13" y="26"/>
                </a:cxn>
                <a:cxn ang="0">
                  <a:pos x="38" y="51"/>
                </a:cxn>
                <a:cxn ang="0">
                  <a:pos x="52" y="82"/>
                </a:cxn>
                <a:cxn ang="0">
                  <a:pos x="62" y="85"/>
                </a:cxn>
                <a:cxn ang="0">
                  <a:pos x="69" y="38"/>
                </a:cxn>
                <a:cxn ang="0">
                  <a:pos x="52" y="23"/>
                </a:cxn>
                <a:cxn ang="0">
                  <a:pos x="20" y="17"/>
                </a:cxn>
              </a:cxnLst>
              <a:rect l="0" t="0" r="r" b="b"/>
              <a:pathLst>
                <a:path w="69" h="85">
                  <a:moveTo>
                    <a:pt x="20" y="17"/>
                  </a:moveTo>
                  <a:lnTo>
                    <a:pt x="0" y="0"/>
                  </a:lnTo>
                  <a:lnTo>
                    <a:pt x="13" y="26"/>
                  </a:lnTo>
                  <a:lnTo>
                    <a:pt x="38" y="51"/>
                  </a:lnTo>
                  <a:lnTo>
                    <a:pt x="52" y="82"/>
                  </a:lnTo>
                  <a:lnTo>
                    <a:pt x="62" y="85"/>
                  </a:lnTo>
                  <a:lnTo>
                    <a:pt x="69" y="38"/>
                  </a:lnTo>
                  <a:lnTo>
                    <a:pt x="52" y="23"/>
                  </a:lnTo>
                  <a:lnTo>
                    <a:pt x="20" y="17"/>
                  </a:lnTo>
                  <a:close/>
                </a:path>
              </a:pathLst>
            </a:custGeom>
            <a:grpFill/>
            <a:ln w="6350" cmpd="sng">
              <a:solidFill>
                <a:schemeClr val="bg1"/>
              </a:solidFill>
              <a:prstDash val="solid"/>
              <a:round/>
              <a:headEnd/>
              <a:tailEnd/>
            </a:ln>
          </p:spPr>
          <p:txBody>
            <a:bodyPr/>
            <a:lstStyle/>
            <a:p>
              <a:endParaRPr lang="en-US" sz="2156"/>
            </a:p>
          </p:txBody>
        </p:sp>
      </p:grpSp>
      <p:sp>
        <p:nvSpPr>
          <p:cNvPr id="367" name="Freeform 262">
            <a:extLst>
              <a:ext uri="{FF2B5EF4-FFF2-40B4-BE49-F238E27FC236}">
                <a16:creationId xmlns:a16="http://schemas.microsoft.com/office/drawing/2014/main" id="{E070C350-0929-1179-1586-C05D6A548332}"/>
              </a:ext>
            </a:extLst>
          </p:cNvPr>
          <p:cNvSpPr>
            <a:spLocks noChangeAspect="1"/>
          </p:cNvSpPr>
          <p:nvPr/>
        </p:nvSpPr>
        <p:spPr bwMode="gray">
          <a:xfrm>
            <a:off x="4773702" y="2560396"/>
            <a:ext cx="49653" cy="49653"/>
          </a:xfrm>
          <a:custGeom>
            <a:avLst/>
            <a:gdLst/>
            <a:ahLst/>
            <a:cxnLst>
              <a:cxn ang="0">
                <a:pos x="223" y="0"/>
              </a:cxn>
              <a:cxn ang="0">
                <a:pos x="206" y="11"/>
              </a:cxn>
              <a:cxn ang="0">
                <a:pos x="187" y="16"/>
              </a:cxn>
              <a:cxn ang="0">
                <a:pos x="163" y="21"/>
              </a:cxn>
              <a:cxn ang="0">
                <a:pos x="156" y="14"/>
              </a:cxn>
              <a:cxn ang="0">
                <a:pos x="149" y="16"/>
              </a:cxn>
              <a:cxn ang="0">
                <a:pos x="143" y="18"/>
              </a:cxn>
              <a:cxn ang="0">
                <a:pos x="136" y="38"/>
              </a:cxn>
              <a:cxn ang="0">
                <a:pos x="123" y="43"/>
              </a:cxn>
              <a:cxn ang="0">
                <a:pos x="117" y="50"/>
              </a:cxn>
              <a:cxn ang="0">
                <a:pos x="110" y="58"/>
              </a:cxn>
              <a:cxn ang="0">
                <a:pos x="101" y="61"/>
              </a:cxn>
              <a:cxn ang="0">
                <a:pos x="93" y="63"/>
              </a:cxn>
              <a:cxn ang="0">
                <a:pos x="78" y="54"/>
              </a:cxn>
              <a:cxn ang="0">
                <a:pos x="68" y="72"/>
              </a:cxn>
              <a:cxn ang="0">
                <a:pos x="46" y="72"/>
              </a:cxn>
              <a:cxn ang="0">
                <a:pos x="43" y="95"/>
              </a:cxn>
              <a:cxn ang="0">
                <a:pos x="35" y="101"/>
              </a:cxn>
              <a:cxn ang="0">
                <a:pos x="29" y="111"/>
              </a:cxn>
              <a:cxn ang="0">
                <a:pos x="2" y="112"/>
              </a:cxn>
              <a:cxn ang="0">
                <a:pos x="2" y="120"/>
              </a:cxn>
              <a:cxn ang="0">
                <a:pos x="20" y="141"/>
              </a:cxn>
              <a:cxn ang="0">
                <a:pos x="57" y="181"/>
              </a:cxn>
              <a:cxn ang="0">
                <a:pos x="70" y="194"/>
              </a:cxn>
              <a:cxn ang="0">
                <a:pos x="95" y="211"/>
              </a:cxn>
              <a:cxn ang="0">
                <a:pos x="98" y="221"/>
              </a:cxn>
              <a:cxn ang="0">
                <a:pos x="105" y="215"/>
              </a:cxn>
              <a:cxn ang="0">
                <a:pos x="120" y="220"/>
              </a:cxn>
              <a:cxn ang="0">
                <a:pos x="152" y="226"/>
              </a:cxn>
              <a:cxn ang="0">
                <a:pos x="165" y="224"/>
              </a:cxn>
              <a:cxn ang="0">
                <a:pos x="182" y="235"/>
              </a:cxn>
              <a:cxn ang="0">
                <a:pos x="197" y="236"/>
              </a:cxn>
              <a:cxn ang="0">
                <a:pos x="214" y="231"/>
              </a:cxn>
              <a:cxn ang="0">
                <a:pos x="212" y="224"/>
              </a:cxn>
              <a:cxn ang="0">
                <a:pos x="204" y="200"/>
              </a:cxn>
              <a:cxn ang="0">
                <a:pos x="212" y="181"/>
              </a:cxn>
              <a:cxn ang="0">
                <a:pos x="219" y="117"/>
              </a:cxn>
              <a:cxn ang="0">
                <a:pos x="231" y="43"/>
              </a:cxn>
              <a:cxn ang="0">
                <a:pos x="234" y="0"/>
              </a:cxn>
            </a:cxnLst>
            <a:rect l="0" t="0" r="r" b="b"/>
            <a:pathLst>
              <a:path w="234" h="236">
                <a:moveTo>
                  <a:pt x="234" y="0"/>
                </a:moveTo>
                <a:lnTo>
                  <a:pt x="223" y="0"/>
                </a:lnTo>
                <a:lnTo>
                  <a:pt x="209" y="6"/>
                </a:lnTo>
                <a:lnTo>
                  <a:pt x="206" y="11"/>
                </a:lnTo>
                <a:lnTo>
                  <a:pt x="197" y="16"/>
                </a:lnTo>
                <a:lnTo>
                  <a:pt x="187" y="16"/>
                </a:lnTo>
                <a:lnTo>
                  <a:pt x="180" y="21"/>
                </a:lnTo>
                <a:lnTo>
                  <a:pt x="163" y="21"/>
                </a:lnTo>
                <a:lnTo>
                  <a:pt x="160" y="18"/>
                </a:lnTo>
                <a:lnTo>
                  <a:pt x="156" y="14"/>
                </a:lnTo>
                <a:lnTo>
                  <a:pt x="150" y="12"/>
                </a:lnTo>
                <a:lnTo>
                  <a:pt x="149" y="16"/>
                </a:lnTo>
                <a:lnTo>
                  <a:pt x="147" y="17"/>
                </a:lnTo>
                <a:lnTo>
                  <a:pt x="143" y="18"/>
                </a:lnTo>
                <a:lnTo>
                  <a:pt x="139" y="25"/>
                </a:lnTo>
                <a:lnTo>
                  <a:pt x="136" y="38"/>
                </a:lnTo>
                <a:lnTo>
                  <a:pt x="133" y="41"/>
                </a:lnTo>
                <a:lnTo>
                  <a:pt x="123" y="43"/>
                </a:lnTo>
                <a:lnTo>
                  <a:pt x="118" y="48"/>
                </a:lnTo>
                <a:lnTo>
                  <a:pt x="117" y="50"/>
                </a:lnTo>
                <a:lnTo>
                  <a:pt x="113" y="52"/>
                </a:lnTo>
                <a:lnTo>
                  <a:pt x="110" y="58"/>
                </a:lnTo>
                <a:lnTo>
                  <a:pt x="101" y="59"/>
                </a:lnTo>
                <a:lnTo>
                  <a:pt x="101" y="61"/>
                </a:lnTo>
                <a:lnTo>
                  <a:pt x="99" y="63"/>
                </a:lnTo>
                <a:lnTo>
                  <a:pt x="93" y="63"/>
                </a:lnTo>
                <a:lnTo>
                  <a:pt x="85" y="57"/>
                </a:lnTo>
                <a:lnTo>
                  <a:pt x="78" y="54"/>
                </a:lnTo>
                <a:lnTo>
                  <a:pt x="72" y="64"/>
                </a:lnTo>
                <a:lnTo>
                  <a:pt x="68" y="72"/>
                </a:lnTo>
                <a:lnTo>
                  <a:pt x="51" y="74"/>
                </a:lnTo>
                <a:lnTo>
                  <a:pt x="46" y="72"/>
                </a:lnTo>
                <a:lnTo>
                  <a:pt x="43" y="80"/>
                </a:lnTo>
                <a:lnTo>
                  <a:pt x="43" y="95"/>
                </a:lnTo>
                <a:lnTo>
                  <a:pt x="41" y="96"/>
                </a:lnTo>
                <a:lnTo>
                  <a:pt x="35" y="101"/>
                </a:lnTo>
                <a:lnTo>
                  <a:pt x="32" y="108"/>
                </a:lnTo>
                <a:lnTo>
                  <a:pt x="29" y="111"/>
                </a:lnTo>
                <a:lnTo>
                  <a:pt x="12" y="112"/>
                </a:lnTo>
                <a:lnTo>
                  <a:pt x="2" y="112"/>
                </a:lnTo>
                <a:lnTo>
                  <a:pt x="0" y="118"/>
                </a:lnTo>
                <a:lnTo>
                  <a:pt x="2" y="120"/>
                </a:lnTo>
                <a:lnTo>
                  <a:pt x="16" y="136"/>
                </a:lnTo>
                <a:lnTo>
                  <a:pt x="20" y="141"/>
                </a:lnTo>
                <a:lnTo>
                  <a:pt x="42" y="162"/>
                </a:lnTo>
                <a:lnTo>
                  <a:pt x="57" y="181"/>
                </a:lnTo>
                <a:lnTo>
                  <a:pt x="66" y="189"/>
                </a:lnTo>
                <a:lnTo>
                  <a:pt x="70" y="194"/>
                </a:lnTo>
                <a:lnTo>
                  <a:pt x="77" y="197"/>
                </a:lnTo>
                <a:lnTo>
                  <a:pt x="95" y="211"/>
                </a:lnTo>
                <a:lnTo>
                  <a:pt x="98" y="217"/>
                </a:lnTo>
                <a:lnTo>
                  <a:pt x="98" y="221"/>
                </a:lnTo>
                <a:lnTo>
                  <a:pt x="99" y="221"/>
                </a:lnTo>
                <a:lnTo>
                  <a:pt x="105" y="215"/>
                </a:lnTo>
                <a:lnTo>
                  <a:pt x="110" y="215"/>
                </a:lnTo>
                <a:lnTo>
                  <a:pt x="120" y="220"/>
                </a:lnTo>
                <a:lnTo>
                  <a:pt x="143" y="226"/>
                </a:lnTo>
                <a:lnTo>
                  <a:pt x="152" y="226"/>
                </a:lnTo>
                <a:lnTo>
                  <a:pt x="160" y="224"/>
                </a:lnTo>
                <a:lnTo>
                  <a:pt x="165" y="224"/>
                </a:lnTo>
                <a:lnTo>
                  <a:pt x="174" y="227"/>
                </a:lnTo>
                <a:lnTo>
                  <a:pt x="182" y="235"/>
                </a:lnTo>
                <a:lnTo>
                  <a:pt x="187" y="236"/>
                </a:lnTo>
                <a:lnTo>
                  <a:pt x="197" y="236"/>
                </a:lnTo>
                <a:lnTo>
                  <a:pt x="209" y="233"/>
                </a:lnTo>
                <a:lnTo>
                  <a:pt x="214" y="231"/>
                </a:lnTo>
                <a:lnTo>
                  <a:pt x="214" y="230"/>
                </a:lnTo>
                <a:lnTo>
                  <a:pt x="212" y="224"/>
                </a:lnTo>
                <a:lnTo>
                  <a:pt x="204" y="211"/>
                </a:lnTo>
                <a:lnTo>
                  <a:pt x="204" y="200"/>
                </a:lnTo>
                <a:lnTo>
                  <a:pt x="209" y="190"/>
                </a:lnTo>
                <a:lnTo>
                  <a:pt x="212" y="181"/>
                </a:lnTo>
                <a:lnTo>
                  <a:pt x="213" y="156"/>
                </a:lnTo>
                <a:lnTo>
                  <a:pt x="219" y="117"/>
                </a:lnTo>
                <a:lnTo>
                  <a:pt x="219" y="82"/>
                </a:lnTo>
                <a:lnTo>
                  <a:pt x="231" y="43"/>
                </a:lnTo>
                <a:lnTo>
                  <a:pt x="234" y="23"/>
                </a:lnTo>
                <a:lnTo>
                  <a:pt x="234"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68" name="Freeform 263">
            <a:extLst>
              <a:ext uri="{FF2B5EF4-FFF2-40B4-BE49-F238E27FC236}">
                <a16:creationId xmlns:a16="http://schemas.microsoft.com/office/drawing/2014/main" id="{A8E766CB-9548-E7CD-54B8-FC94EFC91001}"/>
              </a:ext>
            </a:extLst>
          </p:cNvPr>
          <p:cNvSpPr>
            <a:spLocks noChangeAspect="1"/>
          </p:cNvSpPr>
          <p:nvPr/>
        </p:nvSpPr>
        <p:spPr bwMode="gray">
          <a:xfrm>
            <a:off x="4826525" y="2623782"/>
            <a:ext cx="67612" cy="28524"/>
          </a:xfrm>
          <a:custGeom>
            <a:avLst/>
            <a:gdLst/>
            <a:ahLst/>
            <a:cxnLst>
              <a:cxn ang="0">
                <a:pos x="19" y="1"/>
              </a:cxn>
              <a:cxn ang="0">
                <a:pos x="6" y="9"/>
              </a:cxn>
              <a:cxn ang="0">
                <a:pos x="16" y="32"/>
              </a:cxn>
              <a:cxn ang="0">
                <a:pos x="10" y="44"/>
              </a:cxn>
              <a:cxn ang="0">
                <a:pos x="1" y="71"/>
              </a:cxn>
              <a:cxn ang="0">
                <a:pos x="7" y="82"/>
              </a:cxn>
              <a:cxn ang="0">
                <a:pos x="22" y="72"/>
              </a:cxn>
              <a:cxn ang="0">
                <a:pos x="58" y="80"/>
              </a:cxn>
              <a:cxn ang="0">
                <a:pos x="75" y="87"/>
              </a:cxn>
              <a:cxn ang="0">
                <a:pos x="92" y="112"/>
              </a:cxn>
              <a:cxn ang="0">
                <a:pos x="109" y="103"/>
              </a:cxn>
              <a:cxn ang="0">
                <a:pos x="117" y="131"/>
              </a:cxn>
              <a:cxn ang="0">
                <a:pos x="135" y="134"/>
              </a:cxn>
              <a:cxn ang="0">
                <a:pos x="157" y="110"/>
              </a:cxn>
              <a:cxn ang="0">
                <a:pos x="139" y="95"/>
              </a:cxn>
              <a:cxn ang="0">
                <a:pos x="140" y="81"/>
              </a:cxn>
              <a:cxn ang="0">
                <a:pos x="160" y="72"/>
              </a:cxn>
              <a:cxn ang="0">
                <a:pos x="187" y="43"/>
              </a:cxn>
              <a:cxn ang="0">
                <a:pos x="201" y="34"/>
              </a:cxn>
              <a:cxn ang="0">
                <a:pos x="222" y="45"/>
              </a:cxn>
              <a:cxn ang="0">
                <a:pos x="260" y="63"/>
              </a:cxn>
              <a:cxn ang="0">
                <a:pos x="273" y="71"/>
              </a:cxn>
              <a:cxn ang="0">
                <a:pos x="258" y="85"/>
              </a:cxn>
              <a:cxn ang="0">
                <a:pos x="261" y="110"/>
              </a:cxn>
              <a:cxn ang="0">
                <a:pos x="281" y="128"/>
              </a:cxn>
              <a:cxn ang="0">
                <a:pos x="290" y="109"/>
              </a:cxn>
              <a:cxn ang="0">
                <a:pos x="302" y="109"/>
              </a:cxn>
              <a:cxn ang="0">
                <a:pos x="318" y="87"/>
              </a:cxn>
              <a:cxn ang="0">
                <a:pos x="313" y="77"/>
              </a:cxn>
              <a:cxn ang="0">
                <a:pos x="304" y="66"/>
              </a:cxn>
              <a:cxn ang="0">
                <a:pos x="297" y="48"/>
              </a:cxn>
              <a:cxn ang="0">
                <a:pos x="266" y="18"/>
              </a:cxn>
              <a:cxn ang="0">
                <a:pos x="231" y="11"/>
              </a:cxn>
              <a:cxn ang="0">
                <a:pos x="189" y="1"/>
              </a:cxn>
              <a:cxn ang="0">
                <a:pos x="176" y="11"/>
              </a:cxn>
              <a:cxn ang="0">
                <a:pos x="164" y="31"/>
              </a:cxn>
              <a:cxn ang="0">
                <a:pos x="156" y="20"/>
              </a:cxn>
              <a:cxn ang="0">
                <a:pos x="118" y="36"/>
              </a:cxn>
              <a:cxn ang="0">
                <a:pos x="101" y="44"/>
              </a:cxn>
              <a:cxn ang="0">
                <a:pos x="71" y="34"/>
              </a:cxn>
              <a:cxn ang="0">
                <a:pos x="45" y="23"/>
              </a:cxn>
              <a:cxn ang="0">
                <a:pos x="35" y="7"/>
              </a:cxn>
            </a:cxnLst>
            <a:rect l="0" t="0" r="r" b="b"/>
            <a:pathLst>
              <a:path w="318" h="135">
                <a:moveTo>
                  <a:pt x="23" y="0"/>
                </a:moveTo>
                <a:lnTo>
                  <a:pt x="22" y="1"/>
                </a:lnTo>
                <a:lnTo>
                  <a:pt x="19" y="1"/>
                </a:lnTo>
                <a:lnTo>
                  <a:pt x="17" y="0"/>
                </a:lnTo>
                <a:lnTo>
                  <a:pt x="13" y="0"/>
                </a:lnTo>
                <a:lnTo>
                  <a:pt x="6" y="9"/>
                </a:lnTo>
                <a:lnTo>
                  <a:pt x="5" y="23"/>
                </a:lnTo>
                <a:lnTo>
                  <a:pt x="12" y="28"/>
                </a:lnTo>
                <a:lnTo>
                  <a:pt x="16" y="32"/>
                </a:lnTo>
                <a:lnTo>
                  <a:pt x="15" y="37"/>
                </a:lnTo>
                <a:lnTo>
                  <a:pt x="11" y="40"/>
                </a:lnTo>
                <a:lnTo>
                  <a:pt x="10" y="44"/>
                </a:lnTo>
                <a:lnTo>
                  <a:pt x="10" y="56"/>
                </a:lnTo>
                <a:lnTo>
                  <a:pt x="8" y="61"/>
                </a:lnTo>
                <a:lnTo>
                  <a:pt x="1" y="71"/>
                </a:lnTo>
                <a:lnTo>
                  <a:pt x="0" y="71"/>
                </a:lnTo>
                <a:lnTo>
                  <a:pt x="6" y="82"/>
                </a:lnTo>
                <a:lnTo>
                  <a:pt x="7" y="82"/>
                </a:lnTo>
                <a:lnTo>
                  <a:pt x="10" y="75"/>
                </a:lnTo>
                <a:lnTo>
                  <a:pt x="12" y="72"/>
                </a:lnTo>
                <a:lnTo>
                  <a:pt x="22" y="72"/>
                </a:lnTo>
                <a:lnTo>
                  <a:pt x="40" y="75"/>
                </a:lnTo>
                <a:lnTo>
                  <a:pt x="48" y="76"/>
                </a:lnTo>
                <a:lnTo>
                  <a:pt x="58" y="80"/>
                </a:lnTo>
                <a:lnTo>
                  <a:pt x="67" y="81"/>
                </a:lnTo>
                <a:lnTo>
                  <a:pt x="70" y="82"/>
                </a:lnTo>
                <a:lnTo>
                  <a:pt x="75" y="87"/>
                </a:lnTo>
                <a:lnTo>
                  <a:pt x="78" y="96"/>
                </a:lnTo>
                <a:lnTo>
                  <a:pt x="85" y="103"/>
                </a:lnTo>
                <a:lnTo>
                  <a:pt x="92" y="112"/>
                </a:lnTo>
                <a:lnTo>
                  <a:pt x="98" y="112"/>
                </a:lnTo>
                <a:lnTo>
                  <a:pt x="103" y="106"/>
                </a:lnTo>
                <a:lnTo>
                  <a:pt x="109" y="103"/>
                </a:lnTo>
                <a:lnTo>
                  <a:pt x="113" y="112"/>
                </a:lnTo>
                <a:lnTo>
                  <a:pt x="113" y="122"/>
                </a:lnTo>
                <a:lnTo>
                  <a:pt x="117" y="131"/>
                </a:lnTo>
                <a:lnTo>
                  <a:pt x="118" y="134"/>
                </a:lnTo>
                <a:lnTo>
                  <a:pt x="130" y="135"/>
                </a:lnTo>
                <a:lnTo>
                  <a:pt x="135" y="134"/>
                </a:lnTo>
                <a:lnTo>
                  <a:pt x="152" y="124"/>
                </a:lnTo>
                <a:lnTo>
                  <a:pt x="160" y="117"/>
                </a:lnTo>
                <a:lnTo>
                  <a:pt x="157" y="110"/>
                </a:lnTo>
                <a:lnTo>
                  <a:pt x="152" y="107"/>
                </a:lnTo>
                <a:lnTo>
                  <a:pt x="148" y="102"/>
                </a:lnTo>
                <a:lnTo>
                  <a:pt x="139" y="95"/>
                </a:lnTo>
                <a:lnTo>
                  <a:pt x="137" y="91"/>
                </a:lnTo>
                <a:lnTo>
                  <a:pt x="137" y="87"/>
                </a:lnTo>
                <a:lnTo>
                  <a:pt x="140" y="81"/>
                </a:lnTo>
                <a:lnTo>
                  <a:pt x="148" y="75"/>
                </a:lnTo>
                <a:lnTo>
                  <a:pt x="156" y="72"/>
                </a:lnTo>
                <a:lnTo>
                  <a:pt x="160" y="72"/>
                </a:lnTo>
                <a:lnTo>
                  <a:pt x="168" y="68"/>
                </a:lnTo>
                <a:lnTo>
                  <a:pt x="177" y="58"/>
                </a:lnTo>
                <a:lnTo>
                  <a:pt x="187" y="43"/>
                </a:lnTo>
                <a:lnTo>
                  <a:pt x="189" y="39"/>
                </a:lnTo>
                <a:lnTo>
                  <a:pt x="190" y="38"/>
                </a:lnTo>
                <a:lnTo>
                  <a:pt x="201" y="34"/>
                </a:lnTo>
                <a:lnTo>
                  <a:pt x="205" y="34"/>
                </a:lnTo>
                <a:lnTo>
                  <a:pt x="209" y="36"/>
                </a:lnTo>
                <a:lnTo>
                  <a:pt x="222" y="45"/>
                </a:lnTo>
                <a:lnTo>
                  <a:pt x="241" y="54"/>
                </a:lnTo>
                <a:lnTo>
                  <a:pt x="252" y="66"/>
                </a:lnTo>
                <a:lnTo>
                  <a:pt x="260" y="63"/>
                </a:lnTo>
                <a:lnTo>
                  <a:pt x="266" y="63"/>
                </a:lnTo>
                <a:lnTo>
                  <a:pt x="273" y="68"/>
                </a:lnTo>
                <a:lnTo>
                  <a:pt x="273" y="71"/>
                </a:lnTo>
                <a:lnTo>
                  <a:pt x="269" y="71"/>
                </a:lnTo>
                <a:lnTo>
                  <a:pt x="259" y="80"/>
                </a:lnTo>
                <a:lnTo>
                  <a:pt x="258" y="85"/>
                </a:lnTo>
                <a:lnTo>
                  <a:pt x="257" y="93"/>
                </a:lnTo>
                <a:lnTo>
                  <a:pt x="258" y="104"/>
                </a:lnTo>
                <a:lnTo>
                  <a:pt x="261" y="110"/>
                </a:lnTo>
                <a:lnTo>
                  <a:pt x="273" y="123"/>
                </a:lnTo>
                <a:lnTo>
                  <a:pt x="280" y="128"/>
                </a:lnTo>
                <a:lnTo>
                  <a:pt x="281" y="128"/>
                </a:lnTo>
                <a:lnTo>
                  <a:pt x="281" y="123"/>
                </a:lnTo>
                <a:lnTo>
                  <a:pt x="290" y="117"/>
                </a:lnTo>
                <a:lnTo>
                  <a:pt x="290" y="109"/>
                </a:lnTo>
                <a:lnTo>
                  <a:pt x="293" y="108"/>
                </a:lnTo>
                <a:lnTo>
                  <a:pt x="298" y="112"/>
                </a:lnTo>
                <a:lnTo>
                  <a:pt x="302" y="109"/>
                </a:lnTo>
                <a:lnTo>
                  <a:pt x="312" y="96"/>
                </a:lnTo>
                <a:lnTo>
                  <a:pt x="318" y="91"/>
                </a:lnTo>
                <a:lnTo>
                  <a:pt x="318" y="87"/>
                </a:lnTo>
                <a:lnTo>
                  <a:pt x="314" y="85"/>
                </a:lnTo>
                <a:lnTo>
                  <a:pt x="313" y="83"/>
                </a:lnTo>
                <a:lnTo>
                  <a:pt x="313" y="77"/>
                </a:lnTo>
                <a:lnTo>
                  <a:pt x="309" y="71"/>
                </a:lnTo>
                <a:lnTo>
                  <a:pt x="304" y="68"/>
                </a:lnTo>
                <a:lnTo>
                  <a:pt x="304" y="66"/>
                </a:lnTo>
                <a:lnTo>
                  <a:pt x="306" y="58"/>
                </a:lnTo>
                <a:lnTo>
                  <a:pt x="307" y="54"/>
                </a:lnTo>
                <a:lnTo>
                  <a:pt x="297" y="48"/>
                </a:lnTo>
                <a:lnTo>
                  <a:pt x="287" y="37"/>
                </a:lnTo>
                <a:lnTo>
                  <a:pt x="284" y="33"/>
                </a:lnTo>
                <a:lnTo>
                  <a:pt x="266" y="18"/>
                </a:lnTo>
                <a:lnTo>
                  <a:pt x="257" y="15"/>
                </a:lnTo>
                <a:lnTo>
                  <a:pt x="244" y="11"/>
                </a:lnTo>
                <a:lnTo>
                  <a:pt x="231" y="11"/>
                </a:lnTo>
                <a:lnTo>
                  <a:pt x="218" y="7"/>
                </a:lnTo>
                <a:lnTo>
                  <a:pt x="209" y="1"/>
                </a:lnTo>
                <a:lnTo>
                  <a:pt x="189" y="1"/>
                </a:lnTo>
                <a:lnTo>
                  <a:pt x="184" y="2"/>
                </a:lnTo>
                <a:lnTo>
                  <a:pt x="182" y="4"/>
                </a:lnTo>
                <a:lnTo>
                  <a:pt x="176" y="11"/>
                </a:lnTo>
                <a:lnTo>
                  <a:pt x="174" y="27"/>
                </a:lnTo>
                <a:lnTo>
                  <a:pt x="167" y="31"/>
                </a:lnTo>
                <a:lnTo>
                  <a:pt x="164" y="31"/>
                </a:lnTo>
                <a:lnTo>
                  <a:pt x="164" y="21"/>
                </a:lnTo>
                <a:lnTo>
                  <a:pt x="160" y="20"/>
                </a:lnTo>
                <a:lnTo>
                  <a:pt x="156" y="20"/>
                </a:lnTo>
                <a:lnTo>
                  <a:pt x="137" y="31"/>
                </a:lnTo>
                <a:lnTo>
                  <a:pt x="121" y="33"/>
                </a:lnTo>
                <a:lnTo>
                  <a:pt x="118" y="36"/>
                </a:lnTo>
                <a:lnTo>
                  <a:pt x="110" y="43"/>
                </a:lnTo>
                <a:lnTo>
                  <a:pt x="105" y="44"/>
                </a:lnTo>
                <a:lnTo>
                  <a:pt x="101" y="44"/>
                </a:lnTo>
                <a:lnTo>
                  <a:pt x="92" y="43"/>
                </a:lnTo>
                <a:lnTo>
                  <a:pt x="75" y="36"/>
                </a:lnTo>
                <a:lnTo>
                  <a:pt x="71" y="34"/>
                </a:lnTo>
                <a:lnTo>
                  <a:pt x="48" y="34"/>
                </a:lnTo>
                <a:lnTo>
                  <a:pt x="45" y="28"/>
                </a:lnTo>
                <a:lnTo>
                  <a:pt x="45" y="23"/>
                </a:lnTo>
                <a:lnTo>
                  <a:pt x="39" y="20"/>
                </a:lnTo>
                <a:lnTo>
                  <a:pt x="37" y="9"/>
                </a:lnTo>
                <a:lnTo>
                  <a:pt x="35" y="7"/>
                </a:lnTo>
                <a:lnTo>
                  <a:pt x="27" y="5"/>
                </a:lnTo>
                <a:lnTo>
                  <a:pt x="23"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69" name="Freeform 264">
            <a:extLst>
              <a:ext uri="{FF2B5EF4-FFF2-40B4-BE49-F238E27FC236}">
                <a16:creationId xmlns:a16="http://schemas.microsoft.com/office/drawing/2014/main" id="{6F0FFFD1-86A2-E3CF-B6E5-2C940318CB9F}"/>
              </a:ext>
            </a:extLst>
          </p:cNvPr>
          <p:cNvSpPr>
            <a:spLocks noChangeAspect="1"/>
          </p:cNvSpPr>
          <p:nvPr/>
        </p:nvSpPr>
        <p:spPr bwMode="gray">
          <a:xfrm>
            <a:off x="4719823" y="2526590"/>
            <a:ext cx="45428" cy="49653"/>
          </a:xfrm>
          <a:custGeom>
            <a:avLst/>
            <a:gdLst/>
            <a:ahLst/>
            <a:cxnLst>
              <a:cxn ang="0">
                <a:pos x="71" y="1"/>
              </a:cxn>
              <a:cxn ang="0">
                <a:pos x="39" y="28"/>
              </a:cxn>
              <a:cxn ang="0">
                <a:pos x="63" y="52"/>
              </a:cxn>
              <a:cxn ang="0">
                <a:pos x="82" y="71"/>
              </a:cxn>
              <a:cxn ang="0">
                <a:pos x="95" y="84"/>
              </a:cxn>
              <a:cxn ang="0">
                <a:pos x="93" y="100"/>
              </a:cxn>
              <a:cxn ang="0">
                <a:pos x="69" y="99"/>
              </a:cxn>
              <a:cxn ang="0">
                <a:pos x="16" y="138"/>
              </a:cxn>
              <a:cxn ang="0">
                <a:pos x="9" y="152"/>
              </a:cxn>
              <a:cxn ang="0">
                <a:pos x="5" y="158"/>
              </a:cxn>
              <a:cxn ang="0">
                <a:pos x="6" y="168"/>
              </a:cxn>
              <a:cxn ang="0">
                <a:pos x="2" y="186"/>
              </a:cxn>
              <a:cxn ang="0">
                <a:pos x="2" y="191"/>
              </a:cxn>
              <a:cxn ang="0">
                <a:pos x="9" y="196"/>
              </a:cxn>
              <a:cxn ang="0">
                <a:pos x="17" y="204"/>
              </a:cxn>
              <a:cxn ang="0">
                <a:pos x="37" y="217"/>
              </a:cxn>
              <a:cxn ang="0">
                <a:pos x="55" y="226"/>
              </a:cxn>
              <a:cxn ang="0">
                <a:pos x="86" y="227"/>
              </a:cxn>
              <a:cxn ang="0">
                <a:pos x="112" y="232"/>
              </a:cxn>
              <a:cxn ang="0">
                <a:pos x="119" y="232"/>
              </a:cxn>
              <a:cxn ang="0">
                <a:pos x="134" y="220"/>
              </a:cxn>
              <a:cxn ang="0">
                <a:pos x="145" y="211"/>
              </a:cxn>
              <a:cxn ang="0">
                <a:pos x="149" y="199"/>
              </a:cxn>
              <a:cxn ang="0">
                <a:pos x="155" y="194"/>
              </a:cxn>
              <a:cxn ang="0">
                <a:pos x="165" y="184"/>
              </a:cxn>
              <a:cxn ang="0">
                <a:pos x="163" y="175"/>
              </a:cxn>
              <a:cxn ang="0">
                <a:pos x="162" y="169"/>
              </a:cxn>
              <a:cxn ang="0">
                <a:pos x="172" y="159"/>
              </a:cxn>
              <a:cxn ang="0">
                <a:pos x="177" y="157"/>
              </a:cxn>
              <a:cxn ang="0">
                <a:pos x="208" y="134"/>
              </a:cxn>
              <a:cxn ang="0">
                <a:pos x="212" y="124"/>
              </a:cxn>
              <a:cxn ang="0">
                <a:pos x="211" y="121"/>
              </a:cxn>
              <a:cxn ang="0">
                <a:pos x="209" y="118"/>
              </a:cxn>
              <a:cxn ang="0">
                <a:pos x="195" y="121"/>
              </a:cxn>
              <a:cxn ang="0">
                <a:pos x="187" y="116"/>
              </a:cxn>
              <a:cxn ang="0">
                <a:pos x="184" y="111"/>
              </a:cxn>
              <a:cxn ang="0">
                <a:pos x="163" y="108"/>
              </a:cxn>
              <a:cxn ang="0">
                <a:pos x="166" y="72"/>
              </a:cxn>
            </a:cxnLst>
            <a:rect l="0" t="0" r="r" b="b"/>
            <a:pathLst>
              <a:path w="212" h="235">
                <a:moveTo>
                  <a:pt x="166" y="0"/>
                </a:moveTo>
                <a:lnTo>
                  <a:pt x="71" y="1"/>
                </a:lnTo>
                <a:lnTo>
                  <a:pt x="71" y="28"/>
                </a:lnTo>
                <a:lnTo>
                  <a:pt x="39" y="28"/>
                </a:lnTo>
                <a:lnTo>
                  <a:pt x="37" y="27"/>
                </a:lnTo>
                <a:lnTo>
                  <a:pt x="63" y="52"/>
                </a:lnTo>
                <a:lnTo>
                  <a:pt x="79" y="62"/>
                </a:lnTo>
                <a:lnTo>
                  <a:pt x="82" y="71"/>
                </a:lnTo>
                <a:lnTo>
                  <a:pt x="92" y="79"/>
                </a:lnTo>
                <a:lnTo>
                  <a:pt x="95" y="84"/>
                </a:lnTo>
                <a:lnTo>
                  <a:pt x="93" y="99"/>
                </a:lnTo>
                <a:lnTo>
                  <a:pt x="93" y="100"/>
                </a:lnTo>
                <a:lnTo>
                  <a:pt x="92" y="99"/>
                </a:lnTo>
                <a:lnTo>
                  <a:pt x="69" y="99"/>
                </a:lnTo>
                <a:lnTo>
                  <a:pt x="39" y="102"/>
                </a:lnTo>
                <a:lnTo>
                  <a:pt x="16" y="138"/>
                </a:lnTo>
                <a:lnTo>
                  <a:pt x="15" y="142"/>
                </a:lnTo>
                <a:lnTo>
                  <a:pt x="9" y="152"/>
                </a:lnTo>
                <a:lnTo>
                  <a:pt x="6" y="157"/>
                </a:lnTo>
                <a:lnTo>
                  <a:pt x="5" y="158"/>
                </a:lnTo>
                <a:lnTo>
                  <a:pt x="7" y="165"/>
                </a:lnTo>
                <a:lnTo>
                  <a:pt x="6" y="168"/>
                </a:lnTo>
                <a:lnTo>
                  <a:pt x="4" y="170"/>
                </a:lnTo>
                <a:lnTo>
                  <a:pt x="2" y="186"/>
                </a:lnTo>
                <a:lnTo>
                  <a:pt x="0" y="188"/>
                </a:lnTo>
                <a:lnTo>
                  <a:pt x="2" y="191"/>
                </a:lnTo>
                <a:lnTo>
                  <a:pt x="7" y="195"/>
                </a:lnTo>
                <a:lnTo>
                  <a:pt x="9" y="196"/>
                </a:lnTo>
                <a:lnTo>
                  <a:pt x="16" y="201"/>
                </a:lnTo>
                <a:lnTo>
                  <a:pt x="17" y="204"/>
                </a:lnTo>
                <a:lnTo>
                  <a:pt x="31" y="213"/>
                </a:lnTo>
                <a:lnTo>
                  <a:pt x="37" y="217"/>
                </a:lnTo>
                <a:lnTo>
                  <a:pt x="47" y="222"/>
                </a:lnTo>
                <a:lnTo>
                  <a:pt x="55" y="226"/>
                </a:lnTo>
                <a:lnTo>
                  <a:pt x="66" y="227"/>
                </a:lnTo>
                <a:lnTo>
                  <a:pt x="86" y="227"/>
                </a:lnTo>
                <a:lnTo>
                  <a:pt x="96" y="228"/>
                </a:lnTo>
                <a:lnTo>
                  <a:pt x="112" y="232"/>
                </a:lnTo>
                <a:lnTo>
                  <a:pt x="119" y="235"/>
                </a:lnTo>
                <a:lnTo>
                  <a:pt x="119" y="232"/>
                </a:lnTo>
                <a:lnTo>
                  <a:pt x="125" y="222"/>
                </a:lnTo>
                <a:lnTo>
                  <a:pt x="134" y="220"/>
                </a:lnTo>
                <a:lnTo>
                  <a:pt x="138" y="213"/>
                </a:lnTo>
                <a:lnTo>
                  <a:pt x="145" y="211"/>
                </a:lnTo>
                <a:lnTo>
                  <a:pt x="147" y="206"/>
                </a:lnTo>
                <a:lnTo>
                  <a:pt x="149" y="199"/>
                </a:lnTo>
                <a:lnTo>
                  <a:pt x="152" y="195"/>
                </a:lnTo>
                <a:lnTo>
                  <a:pt x="155" y="194"/>
                </a:lnTo>
                <a:lnTo>
                  <a:pt x="156" y="189"/>
                </a:lnTo>
                <a:lnTo>
                  <a:pt x="165" y="184"/>
                </a:lnTo>
                <a:lnTo>
                  <a:pt x="165" y="180"/>
                </a:lnTo>
                <a:lnTo>
                  <a:pt x="163" y="175"/>
                </a:lnTo>
                <a:lnTo>
                  <a:pt x="162" y="174"/>
                </a:lnTo>
                <a:lnTo>
                  <a:pt x="162" y="169"/>
                </a:lnTo>
                <a:lnTo>
                  <a:pt x="163" y="165"/>
                </a:lnTo>
                <a:lnTo>
                  <a:pt x="172" y="159"/>
                </a:lnTo>
                <a:lnTo>
                  <a:pt x="173" y="158"/>
                </a:lnTo>
                <a:lnTo>
                  <a:pt x="177" y="157"/>
                </a:lnTo>
                <a:lnTo>
                  <a:pt x="189" y="146"/>
                </a:lnTo>
                <a:lnTo>
                  <a:pt x="208" y="134"/>
                </a:lnTo>
                <a:lnTo>
                  <a:pt x="211" y="127"/>
                </a:lnTo>
                <a:lnTo>
                  <a:pt x="212" y="124"/>
                </a:lnTo>
                <a:lnTo>
                  <a:pt x="212" y="121"/>
                </a:lnTo>
                <a:lnTo>
                  <a:pt x="211" y="121"/>
                </a:lnTo>
                <a:lnTo>
                  <a:pt x="210" y="121"/>
                </a:lnTo>
                <a:lnTo>
                  <a:pt x="209" y="118"/>
                </a:lnTo>
                <a:lnTo>
                  <a:pt x="203" y="116"/>
                </a:lnTo>
                <a:lnTo>
                  <a:pt x="195" y="121"/>
                </a:lnTo>
                <a:lnTo>
                  <a:pt x="193" y="121"/>
                </a:lnTo>
                <a:lnTo>
                  <a:pt x="187" y="116"/>
                </a:lnTo>
                <a:lnTo>
                  <a:pt x="183" y="110"/>
                </a:lnTo>
                <a:lnTo>
                  <a:pt x="184" y="111"/>
                </a:lnTo>
                <a:lnTo>
                  <a:pt x="172" y="110"/>
                </a:lnTo>
                <a:lnTo>
                  <a:pt x="163" y="108"/>
                </a:lnTo>
                <a:lnTo>
                  <a:pt x="163" y="107"/>
                </a:lnTo>
                <a:lnTo>
                  <a:pt x="166" y="72"/>
                </a:lnTo>
                <a:lnTo>
                  <a:pt x="166"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70" name="Freeform 265">
            <a:extLst>
              <a:ext uri="{FF2B5EF4-FFF2-40B4-BE49-F238E27FC236}">
                <a16:creationId xmlns:a16="http://schemas.microsoft.com/office/drawing/2014/main" id="{C91DC704-2A70-D23A-7990-1D5727C0986B}"/>
              </a:ext>
            </a:extLst>
          </p:cNvPr>
          <p:cNvSpPr>
            <a:spLocks noChangeAspect="1"/>
          </p:cNvSpPr>
          <p:nvPr/>
        </p:nvSpPr>
        <p:spPr bwMode="gray">
          <a:xfrm>
            <a:off x="4754686" y="2519194"/>
            <a:ext cx="12677" cy="30638"/>
          </a:xfrm>
          <a:custGeom>
            <a:avLst/>
            <a:gdLst/>
            <a:ahLst/>
            <a:cxnLst>
              <a:cxn ang="0">
                <a:pos x="46" y="2"/>
              </a:cxn>
              <a:cxn ang="0">
                <a:pos x="41" y="0"/>
              </a:cxn>
              <a:cxn ang="0">
                <a:pos x="36" y="3"/>
              </a:cxn>
              <a:cxn ang="0">
                <a:pos x="21" y="31"/>
              </a:cxn>
              <a:cxn ang="0">
                <a:pos x="16" y="31"/>
              </a:cxn>
              <a:cxn ang="0">
                <a:pos x="3" y="34"/>
              </a:cxn>
              <a:cxn ang="0">
                <a:pos x="3" y="106"/>
              </a:cxn>
              <a:cxn ang="0">
                <a:pos x="2" y="141"/>
              </a:cxn>
              <a:cxn ang="0">
                <a:pos x="0" y="142"/>
              </a:cxn>
              <a:cxn ang="0">
                <a:pos x="9" y="144"/>
              </a:cxn>
              <a:cxn ang="0">
                <a:pos x="21" y="145"/>
              </a:cxn>
              <a:cxn ang="0">
                <a:pos x="20" y="144"/>
              </a:cxn>
              <a:cxn ang="0">
                <a:pos x="20" y="136"/>
              </a:cxn>
              <a:cxn ang="0">
                <a:pos x="21" y="132"/>
              </a:cxn>
              <a:cxn ang="0">
                <a:pos x="27" y="126"/>
              </a:cxn>
              <a:cxn ang="0">
                <a:pos x="38" y="118"/>
              </a:cxn>
              <a:cxn ang="0">
                <a:pos x="45" y="110"/>
              </a:cxn>
              <a:cxn ang="0">
                <a:pos x="47" y="102"/>
              </a:cxn>
              <a:cxn ang="0">
                <a:pos x="48" y="102"/>
              </a:cxn>
              <a:cxn ang="0">
                <a:pos x="51" y="89"/>
              </a:cxn>
              <a:cxn ang="0">
                <a:pos x="52" y="77"/>
              </a:cxn>
              <a:cxn ang="0">
                <a:pos x="51" y="56"/>
              </a:cxn>
              <a:cxn ang="0">
                <a:pos x="53" y="41"/>
              </a:cxn>
              <a:cxn ang="0">
                <a:pos x="57" y="28"/>
              </a:cxn>
              <a:cxn ang="0">
                <a:pos x="62" y="18"/>
              </a:cxn>
              <a:cxn ang="0">
                <a:pos x="62" y="13"/>
              </a:cxn>
              <a:cxn ang="0">
                <a:pos x="58" y="8"/>
              </a:cxn>
              <a:cxn ang="0">
                <a:pos x="47" y="3"/>
              </a:cxn>
              <a:cxn ang="0">
                <a:pos x="46" y="2"/>
              </a:cxn>
            </a:cxnLst>
            <a:rect l="0" t="0" r="r" b="b"/>
            <a:pathLst>
              <a:path w="62" h="145">
                <a:moveTo>
                  <a:pt x="46" y="2"/>
                </a:moveTo>
                <a:lnTo>
                  <a:pt x="41" y="0"/>
                </a:lnTo>
                <a:lnTo>
                  <a:pt x="36" y="3"/>
                </a:lnTo>
                <a:lnTo>
                  <a:pt x="21" y="31"/>
                </a:lnTo>
                <a:lnTo>
                  <a:pt x="16" y="31"/>
                </a:lnTo>
                <a:lnTo>
                  <a:pt x="3" y="34"/>
                </a:lnTo>
                <a:lnTo>
                  <a:pt x="3" y="106"/>
                </a:lnTo>
                <a:lnTo>
                  <a:pt x="2" y="141"/>
                </a:lnTo>
                <a:lnTo>
                  <a:pt x="0" y="142"/>
                </a:lnTo>
                <a:lnTo>
                  <a:pt x="9" y="144"/>
                </a:lnTo>
                <a:lnTo>
                  <a:pt x="21" y="145"/>
                </a:lnTo>
                <a:lnTo>
                  <a:pt x="20" y="144"/>
                </a:lnTo>
                <a:lnTo>
                  <a:pt x="20" y="136"/>
                </a:lnTo>
                <a:lnTo>
                  <a:pt x="21" y="132"/>
                </a:lnTo>
                <a:lnTo>
                  <a:pt x="27" y="126"/>
                </a:lnTo>
                <a:lnTo>
                  <a:pt x="38" y="118"/>
                </a:lnTo>
                <a:lnTo>
                  <a:pt x="45" y="110"/>
                </a:lnTo>
                <a:lnTo>
                  <a:pt x="47" y="102"/>
                </a:lnTo>
                <a:lnTo>
                  <a:pt x="48" y="102"/>
                </a:lnTo>
                <a:lnTo>
                  <a:pt x="51" y="89"/>
                </a:lnTo>
                <a:lnTo>
                  <a:pt x="52" y="77"/>
                </a:lnTo>
                <a:lnTo>
                  <a:pt x="51" y="56"/>
                </a:lnTo>
                <a:lnTo>
                  <a:pt x="53" y="41"/>
                </a:lnTo>
                <a:lnTo>
                  <a:pt x="57" y="28"/>
                </a:lnTo>
                <a:lnTo>
                  <a:pt x="62" y="18"/>
                </a:lnTo>
                <a:lnTo>
                  <a:pt x="62" y="13"/>
                </a:lnTo>
                <a:lnTo>
                  <a:pt x="58" y="8"/>
                </a:lnTo>
                <a:lnTo>
                  <a:pt x="47" y="3"/>
                </a:lnTo>
                <a:lnTo>
                  <a:pt x="46" y="2"/>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71" name="Freeform 266">
            <a:extLst>
              <a:ext uri="{FF2B5EF4-FFF2-40B4-BE49-F238E27FC236}">
                <a16:creationId xmlns:a16="http://schemas.microsoft.com/office/drawing/2014/main" id="{B8A98B90-A313-81FA-B77E-696024D8C790}"/>
              </a:ext>
            </a:extLst>
          </p:cNvPr>
          <p:cNvSpPr>
            <a:spLocks noChangeAspect="1"/>
          </p:cNvSpPr>
          <p:nvPr/>
        </p:nvSpPr>
        <p:spPr bwMode="gray">
          <a:xfrm>
            <a:off x="4745177" y="2567790"/>
            <a:ext cx="26411" cy="14790"/>
          </a:xfrm>
          <a:custGeom>
            <a:avLst/>
            <a:gdLst/>
            <a:ahLst/>
            <a:cxnLst>
              <a:cxn ang="0">
                <a:pos x="33" y="0"/>
              </a:cxn>
              <a:cxn ang="0">
                <a:pos x="31" y="4"/>
              </a:cxn>
              <a:cxn ang="0">
                <a:pos x="28" y="11"/>
              </a:cxn>
              <a:cxn ang="0">
                <a:pos x="26" y="16"/>
              </a:cxn>
              <a:cxn ang="0">
                <a:pos x="19" y="18"/>
              </a:cxn>
              <a:cxn ang="0">
                <a:pos x="15" y="25"/>
              </a:cxn>
              <a:cxn ang="0">
                <a:pos x="6" y="27"/>
              </a:cxn>
              <a:cxn ang="0">
                <a:pos x="0" y="37"/>
              </a:cxn>
              <a:cxn ang="0">
                <a:pos x="0" y="40"/>
              </a:cxn>
              <a:cxn ang="0">
                <a:pos x="9" y="48"/>
              </a:cxn>
              <a:cxn ang="0">
                <a:pos x="21" y="53"/>
              </a:cxn>
              <a:cxn ang="0">
                <a:pos x="36" y="55"/>
              </a:cxn>
              <a:cxn ang="0">
                <a:pos x="46" y="56"/>
              </a:cxn>
              <a:cxn ang="0">
                <a:pos x="58" y="65"/>
              </a:cxn>
              <a:cxn ang="0">
                <a:pos x="76" y="70"/>
              </a:cxn>
              <a:cxn ang="0">
                <a:pos x="103" y="71"/>
              </a:cxn>
              <a:cxn ang="0">
                <a:pos x="120" y="64"/>
              </a:cxn>
              <a:cxn ang="0">
                <a:pos x="125" y="59"/>
              </a:cxn>
              <a:cxn ang="0">
                <a:pos x="123" y="56"/>
              </a:cxn>
              <a:cxn ang="0">
                <a:pos x="123" y="38"/>
              </a:cxn>
              <a:cxn ang="0">
                <a:pos x="123" y="37"/>
              </a:cxn>
              <a:cxn ang="0">
                <a:pos x="118" y="32"/>
              </a:cxn>
              <a:cxn ang="0">
                <a:pos x="109" y="29"/>
              </a:cxn>
              <a:cxn ang="0">
                <a:pos x="107" y="27"/>
              </a:cxn>
              <a:cxn ang="0">
                <a:pos x="100" y="28"/>
              </a:cxn>
              <a:cxn ang="0">
                <a:pos x="95" y="33"/>
              </a:cxn>
              <a:cxn ang="0">
                <a:pos x="90" y="33"/>
              </a:cxn>
              <a:cxn ang="0">
                <a:pos x="85" y="31"/>
              </a:cxn>
              <a:cxn ang="0">
                <a:pos x="82" y="28"/>
              </a:cxn>
              <a:cxn ang="0">
                <a:pos x="82" y="26"/>
              </a:cxn>
              <a:cxn ang="0">
                <a:pos x="75" y="26"/>
              </a:cxn>
              <a:cxn ang="0">
                <a:pos x="73" y="23"/>
              </a:cxn>
              <a:cxn ang="0">
                <a:pos x="71" y="20"/>
              </a:cxn>
              <a:cxn ang="0">
                <a:pos x="66" y="20"/>
              </a:cxn>
              <a:cxn ang="0">
                <a:pos x="59" y="15"/>
              </a:cxn>
              <a:cxn ang="0">
                <a:pos x="57" y="10"/>
              </a:cxn>
              <a:cxn ang="0">
                <a:pos x="52" y="4"/>
              </a:cxn>
              <a:cxn ang="0">
                <a:pos x="39" y="4"/>
              </a:cxn>
              <a:cxn ang="0">
                <a:pos x="33" y="0"/>
              </a:cxn>
            </a:cxnLst>
            <a:rect l="0" t="0" r="r" b="b"/>
            <a:pathLst>
              <a:path w="125" h="71">
                <a:moveTo>
                  <a:pt x="33" y="0"/>
                </a:moveTo>
                <a:lnTo>
                  <a:pt x="31" y="4"/>
                </a:lnTo>
                <a:lnTo>
                  <a:pt x="28" y="11"/>
                </a:lnTo>
                <a:lnTo>
                  <a:pt x="26" y="16"/>
                </a:lnTo>
                <a:lnTo>
                  <a:pt x="19" y="18"/>
                </a:lnTo>
                <a:lnTo>
                  <a:pt x="15" y="25"/>
                </a:lnTo>
                <a:lnTo>
                  <a:pt x="6" y="27"/>
                </a:lnTo>
                <a:lnTo>
                  <a:pt x="0" y="37"/>
                </a:lnTo>
                <a:lnTo>
                  <a:pt x="0" y="40"/>
                </a:lnTo>
                <a:lnTo>
                  <a:pt x="9" y="48"/>
                </a:lnTo>
                <a:lnTo>
                  <a:pt x="21" y="53"/>
                </a:lnTo>
                <a:lnTo>
                  <a:pt x="36" y="55"/>
                </a:lnTo>
                <a:lnTo>
                  <a:pt x="46" y="56"/>
                </a:lnTo>
                <a:lnTo>
                  <a:pt x="58" y="65"/>
                </a:lnTo>
                <a:lnTo>
                  <a:pt x="76" y="70"/>
                </a:lnTo>
                <a:lnTo>
                  <a:pt x="103" y="71"/>
                </a:lnTo>
                <a:lnTo>
                  <a:pt x="120" y="64"/>
                </a:lnTo>
                <a:lnTo>
                  <a:pt x="125" y="59"/>
                </a:lnTo>
                <a:lnTo>
                  <a:pt x="123" y="56"/>
                </a:lnTo>
                <a:lnTo>
                  <a:pt x="123" y="38"/>
                </a:lnTo>
                <a:lnTo>
                  <a:pt x="123" y="37"/>
                </a:lnTo>
                <a:lnTo>
                  <a:pt x="118" y="32"/>
                </a:lnTo>
                <a:lnTo>
                  <a:pt x="109" y="29"/>
                </a:lnTo>
                <a:lnTo>
                  <a:pt x="107" y="27"/>
                </a:lnTo>
                <a:lnTo>
                  <a:pt x="100" y="28"/>
                </a:lnTo>
                <a:lnTo>
                  <a:pt x="95" y="33"/>
                </a:lnTo>
                <a:lnTo>
                  <a:pt x="90" y="33"/>
                </a:lnTo>
                <a:lnTo>
                  <a:pt x="85" y="31"/>
                </a:lnTo>
                <a:lnTo>
                  <a:pt x="82" y="28"/>
                </a:lnTo>
                <a:lnTo>
                  <a:pt x="82" y="26"/>
                </a:lnTo>
                <a:lnTo>
                  <a:pt x="75" y="26"/>
                </a:lnTo>
                <a:lnTo>
                  <a:pt x="73" y="23"/>
                </a:lnTo>
                <a:lnTo>
                  <a:pt x="71" y="20"/>
                </a:lnTo>
                <a:lnTo>
                  <a:pt x="66" y="20"/>
                </a:lnTo>
                <a:lnTo>
                  <a:pt x="59" y="15"/>
                </a:lnTo>
                <a:lnTo>
                  <a:pt x="57" y="10"/>
                </a:lnTo>
                <a:lnTo>
                  <a:pt x="52" y="4"/>
                </a:lnTo>
                <a:lnTo>
                  <a:pt x="39" y="4"/>
                </a:lnTo>
                <a:lnTo>
                  <a:pt x="33"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72" name="Freeform 267">
            <a:extLst>
              <a:ext uri="{FF2B5EF4-FFF2-40B4-BE49-F238E27FC236}">
                <a16:creationId xmlns:a16="http://schemas.microsoft.com/office/drawing/2014/main" id="{39456E0D-C55A-3556-1AB1-BF265EE72AAF}"/>
              </a:ext>
            </a:extLst>
          </p:cNvPr>
          <p:cNvSpPr>
            <a:spLocks noChangeAspect="1"/>
          </p:cNvSpPr>
          <p:nvPr/>
        </p:nvSpPr>
        <p:spPr bwMode="gray">
          <a:xfrm>
            <a:off x="4793774" y="2605822"/>
            <a:ext cx="38032" cy="33806"/>
          </a:xfrm>
          <a:custGeom>
            <a:avLst/>
            <a:gdLst/>
            <a:ahLst/>
            <a:cxnLst>
              <a:cxn ang="0">
                <a:pos x="118" y="18"/>
              </a:cxn>
              <a:cxn ang="0">
                <a:pos x="94" y="21"/>
              </a:cxn>
              <a:cxn ang="0">
                <a:pos x="81" y="12"/>
              </a:cxn>
              <a:cxn ang="0">
                <a:pos x="67" y="9"/>
              </a:cxn>
              <a:cxn ang="0">
                <a:pos x="50" y="11"/>
              </a:cxn>
              <a:cxn ang="0">
                <a:pos x="17" y="0"/>
              </a:cxn>
              <a:cxn ang="0">
                <a:pos x="6" y="6"/>
              </a:cxn>
              <a:cxn ang="0">
                <a:pos x="2" y="12"/>
              </a:cxn>
              <a:cxn ang="0">
                <a:pos x="6" y="21"/>
              </a:cxn>
              <a:cxn ang="0">
                <a:pos x="2" y="36"/>
              </a:cxn>
              <a:cxn ang="0">
                <a:pos x="3" y="53"/>
              </a:cxn>
              <a:cxn ang="0">
                <a:pos x="11" y="66"/>
              </a:cxn>
              <a:cxn ang="0">
                <a:pos x="23" y="71"/>
              </a:cxn>
              <a:cxn ang="0">
                <a:pos x="39" y="82"/>
              </a:cxn>
              <a:cxn ang="0">
                <a:pos x="45" y="85"/>
              </a:cxn>
              <a:cxn ang="0">
                <a:pos x="49" y="69"/>
              </a:cxn>
              <a:cxn ang="0">
                <a:pos x="39" y="61"/>
              </a:cxn>
              <a:cxn ang="0">
                <a:pos x="51" y="60"/>
              </a:cxn>
              <a:cxn ang="0">
                <a:pos x="65" y="77"/>
              </a:cxn>
              <a:cxn ang="0">
                <a:pos x="76" y="92"/>
              </a:cxn>
              <a:cxn ang="0">
                <a:pos x="106" y="104"/>
              </a:cxn>
              <a:cxn ang="0">
                <a:pos x="121" y="142"/>
              </a:cxn>
              <a:cxn ang="0">
                <a:pos x="130" y="149"/>
              </a:cxn>
              <a:cxn ang="0">
                <a:pos x="141" y="150"/>
              </a:cxn>
              <a:cxn ang="0">
                <a:pos x="140" y="136"/>
              </a:cxn>
              <a:cxn ang="0">
                <a:pos x="145" y="139"/>
              </a:cxn>
              <a:cxn ang="0">
                <a:pos x="154" y="156"/>
              </a:cxn>
              <a:cxn ang="0">
                <a:pos x="158" y="157"/>
              </a:cxn>
              <a:cxn ang="0">
                <a:pos x="168" y="142"/>
              </a:cxn>
              <a:cxn ang="0">
                <a:pos x="168" y="126"/>
              </a:cxn>
              <a:cxn ang="0">
                <a:pos x="173" y="118"/>
              </a:cxn>
              <a:cxn ang="0">
                <a:pos x="162" y="109"/>
              </a:cxn>
              <a:cxn ang="0">
                <a:pos x="170" y="86"/>
              </a:cxn>
              <a:cxn ang="0">
                <a:pos x="176" y="87"/>
              </a:cxn>
              <a:cxn ang="0">
                <a:pos x="180" y="86"/>
              </a:cxn>
              <a:cxn ang="0">
                <a:pos x="161" y="72"/>
              </a:cxn>
              <a:cxn ang="0">
                <a:pos x="133" y="43"/>
              </a:cxn>
              <a:cxn ang="0">
                <a:pos x="125" y="25"/>
              </a:cxn>
              <a:cxn ang="0">
                <a:pos x="121" y="16"/>
              </a:cxn>
            </a:cxnLst>
            <a:rect l="0" t="0" r="r" b="b"/>
            <a:pathLst>
              <a:path w="180" h="157">
                <a:moveTo>
                  <a:pt x="121" y="16"/>
                </a:moveTo>
                <a:lnTo>
                  <a:pt x="118" y="18"/>
                </a:lnTo>
                <a:lnTo>
                  <a:pt x="104" y="21"/>
                </a:lnTo>
                <a:lnTo>
                  <a:pt x="94" y="21"/>
                </a:lnTo>
                <a:lnTo>
                  <a:pt x="89" y="20"/>
                </a:lnTo>
                <a:lnTo>
                  <a:pt x="81" y="12"/>
                </a:lnTo>
                <a:lnTo>
                  <a:pt x="72" y="9"/>
                </a:lnTo>
                <a:lnTo>
                  <a:pt x="67" y="9"/>
                </a:lnTo>
                <a:lnTo>
                  <a:pt x="59" y="11"/>
                </a:lnTo>
                <a:lnTo>
                  <a:pt x="50" y="11"/>
                </a:lnTo>
                <a:lnTo>
                  <a:pt x="27" y="5"/>
                </a:lnTo>
                <a:lnTo>
                  <a:pt x="17" y="0"/>
                </a:lnTo>
                <a:lnTo>
                  <a:pt x="13" y="0"/>
                </a:lnTo>
                <a:lnTo>
                  <a:pt x="6" y="6"/>
                </a:lnTo>
                <a:lnTo>
                  <a:pt x="5" y="7"/>
                </a:lnTo>
                <a:lnTo>
                  <a:pt x="2" y="12"/>
                </a:lnTo>
                <a:lnTo>
                  <a:pt x="2" y="15"/>
                </a:lnTo>
                <a:lnTo>
                  <a:pt x="6" y="21"/>
                </a:lnTo>
                <a:lnTo>
                  <a:pt x="6" y="33"/>
                </a:lnTo>
                <a:lnTo>
                  <a:pt x="2" y="36"/>
                </a:lnTo>
                <a:lnTo>
                  <a:pt x="0" y="42"/>
                </a:lnTo>
                <a:lnTo>
                  <a:pt x="3" y="53"/>
                </a:lnTo>
                <a:lnTo>
                  <a:pt x="7" y="60"/>
                </a:lnTo>
                <a:lnTo>
                  <a:pt x="11" y="66"/>
                </a:lnTo>
                <a:lnTo>
                  <a:pt x="18" y="71"/>
                </a:lnTo>
                <a:lnTo>
                  <a:pt x="23" y="71"/>
                </a:lnTo>
                <a:lnTo>
                  <a:pt x="33" y="76"/>
                </a:lnTo>
                <a:lnTo>
                  <a:pt x="39" y="82"/>
                </a:lnTo>
                <a:lnTo>
                  <a:pt x="44" y="85"/>
                </a:lnTo>
                <a:lnTo>
                  <a:pt x="45" y="85"/>
                </a:lnTo>
                <a:lnTo>
                  <a:pt x="50" y="74"/>
                </a:lnTo>
                <a:lnTo>
                  <a:pt x="49" y="69"/>
                </a:lnTo>
                <a:lnTo>
                  <a:pt x="40" y="65"/>
                </a:lnTo>
                <a:lnTo>
                  <a:pt x="39" y="61"/>
                </a:lnTo>
                <a:lnTo>
                  <a:pt x="45" y="59"/>
                </a:lnTo>
                <a:lnTo>
                  <a:pt x="51" y="60"/>
                </a:lnTo>
                <a:lnTo>
                  <a:pt x="59" y="68"/>
                </a:lnTo>
                <a:lnTo>
                  <a:pt x="65" y="77"/>
                </a:lnTo>
                <a:lnTo>
                  <a:pt x="68" y="83"/>
                </a:lnTo>
                <a:lnTo>
                  <a:pt x="76" y="92"/>
                </a:lnTo>
                <a:lnTo>
                  <a:pt x="78" y="92"/>
                </a:lnTo>
                <a:lnTo>
                  <a:pt x="106" y="104"/>
                </a:lnTo>
                <a:lnTo>
                  <a:pt x="119" y="115"/>
                </a:lnTo>
                <a:lnTo>
                  <a:pt x="121" y="142"/>
                </a:lnTo>
                <a:lnTo>
                  <a:pt x="122" y="144"/>
                </a:lnTo>
                <a:lnTo>
                  <a:pt x="130" y="149"/>
                </a:lnTo>
                <a:lnTo>
                  <a:pt x="138" y="151"/>
                </a:lnTo>
                <a:lnTo>
                  <a:pt x="141" y="150"/>
                </a:lnTo>
                <a:lnTo>
                  <a:pt x="136" y="139"/>
                </a:lnTo>
                <a:lnTo>
                  <a:pt x="140" y="136"/>
                </a:lnTo>
                <a:lnTo>
                  <a:pt x="141" y="136"/>
                </a:lnTo>
                <a:lnTo>
                  <a:pt x="145" y="139"/>
                </a:lnTo>
                <a:lnTo>
                  <a:pt x="151" y="145"/>
                </a:lnTo>
                <a:lnTo>
                  <a:pt x="154" y="156"/>
                </a:lnTo>
                <a:lnTo>
                  <a:pt x="157" y="157"/>
                </a:lnTo>
                <a:lnTo>
                  <a:pt x="158" y="157"/>
                </a:lnTo>
                <a:lnTo>
                  <a:pt x="165" y="147"/>
                </a:lnTo>
                <a:lnTo>
                  <a:pt x="168" y="142"/>
                </a:lnTo>
                <a:lnTo>
                  <a:pt x="167" y="130"/>
                </a:lnTo>
                <a:lnTo>
                  <a:pt x="168" y="126"/>
                </a:lnTo>
                <a:lnTo>
                  <a:pt x="172" y="123"/>
                </a:lnTo>
                <a:lnTo>
                  <a:pt x="173" y="118"/>
                </a:lnTo>
                <a:lnTo>
                  <a:pt x="169" y="114"/>
                </a:lnTo>
                <a:lnTo>
                  <a:pt x="162" y="109"/>
                </a:lnTo>
                <a:lnTo>
                  <a:pt x="164" y="95"/>
                </a:lnTo>
                <a:lnTo>
                  <a:pt x="170" y="86"/>
                </a:lnTo>
                <a:lnTo>
                  <a:pt x="174" y="86"/>
                </a:lnTo>
                <a:lnTo>
                  <a:pt x="176" y="87"/>
                </a:lnTo>
                <a:lnTo>
                  <a:pt x="179" y="87"/>
                </a:lnTo>
                <a:lnTo>
                  <a:pt x="180" y="86"/>
                </a:lnTo>
                <a:lnTo>
                  <a:pt x="174" y="81"/>
                </a:lnTo>
                <a:lnTo>
                  <a:pt x="161" y="72"/>
                </a:lnTo>
                <a:lnTo>
                  <a:pt x="141" y="54"/>
                </a:lnTo>
                <a:lnTo>
                  <a:pt x="133" y="43"/>
                </a:lnTo>
                <a:lnTo>
                  <a:pt x="127" y="27"/>
                </a:lnTo>
                <a:lnTo>
                  <a:pt x="125" y="25"/>
                </a:lnTo>
                <a:lnTo>
                  <a:pt x="122" y="16"/>
                </a:lnTo>
                <a:lnTo>
                  <a:pt x="121" y="1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73" name="Freeform 268">
            <a:extLst>
              <a:ext uri="{FF2B5EF4-FFF2-40B4-BE49-F238E27FC236}">
                <a16:creationId xmlns:a16="http://schemas.microsoft.com/office/drawing/2014/main" id="{FDD19D49-B4D0-0831-BB1A-A47DC279B263}"/>
              </a:ext>
            </a:extLst>
          </p:cNvPr>
          <p:cNvSpPr>
            <a:spLocks noChangeAspect="1"/>
          </p:cNvSpPr>
          <p:nvPr/>
        </p:nvSpPr>
        <p:spPr bwMode="gray">
          <a:xfrm>
            <a:off x="4752573" y="2548774"/>
            <a:ext cx="70782" cy="35919"/>
          </a:xfrm>
          <a:custGeom>
            <a:avLst/>
            <a:gdLst/>
            <a:ahLst/>
            <a:cxnLst>
              <a:cxn ang="0">
                <a:pos x="326" y="54"/>
              </a:cxn>
              <a:cxn ang="0">
                <a:pos x="309" y="65"/>
              </a:cxn>
              <a:cxn ang="0">
                <a:pos x="290" y="70"/>
              </a:cxn>
              <a:cxn ang="0">
                <a:pos x="266" y="75"/>
              </a:cxn>
              <a:cxn ang="0">
                <a:pos x="259" y="68"/>
              </a:cxn>
              <a:cxn ang="0">
                <a:pos x="252" y="70"/>
              </a:cxn>
              <a:cxn ang="0">
                <a:pos x="246" y="72"/>
              </a:cxn>
              <a:cxn ang="0">
                <a:pos x="239" y="92"/>
              </a:cxn>
              <a:cxn ang="0">
                <a:pos x="226" y="97"/>
              </a:cxn>
              <a:cxn ang="0">
                <a:pos x="220" y="104"/>
              </a:cxn>
              <a:cxn ang="0">
                <a:pos x="213" y="112"/>
              </a:cxn>
              <a:cxn ang="0">
                <a:pos x="205" y="115"/>
              </a:cxn>
              <a:cxn ang="0">
                <a:pos x="196" y="117"/>
              </a:cxn>
              <a:cxn ang="0">
                <a:pos x="181" y="108"/>
              </a:cxn>
              <a:cxn ang="0">
                <a:pos x="171" y="126"/>
              </a:cxn>
              <a:cxn ang="0">
                <a:pos x="149" y="126"/>
              </a:cxn>
              <a:cxn ang="0">
                <a:pos x="148" y="149"/>
              </a:cxn>
              <a:cxn ang="0">
                <a:pos x="139" y="155"/>
              </a:cxn>
              <a:cxn ang="0">
                <a:pos x="132" y="165"/>
              </a:cxn>
              <a:cxn ang="0">
                <a:pos x="115" y="163"/>
              </a:cxn>
              <a:cxn ang="0">
                <a:pos x="107" y="152"/>
              </a:cxn>
              <a:cxn ang="0">
                <a:pos x="99" y="144"/>
              </a:cxn>
              <a:cxn ang="0">
                <a:pos x="90" y="142"/>
              </a:cxn>
              <a:cxn ang="0">
                <a:pos x="90" y="123"/>
              </a:cxn>
              <a:cxn ang="0">
                <a:pos x="76" y="115"/>
              </a:cxn>
              <a:cxn ang="0">
                <a:pos x="67" y="114"/>
              </a:cxn>
              <a:cxn ang="0">
                <a:pos x="57" y="119"/>
              </a:cxn>
              <a:cxn ang="0">
                <a:pos x="49" y="114"/>
              </a:cxn>
              <a:cxn ang="0">
                <a:pos x="42" y="112"/>
              </a:cxn>
              <a:cxn ang="0">
                <a:pos x="38" y="106"/>
              </a:cxn>
              <a:cxn ang="0">
                <a:pos x="26" y="101"/>
              </a:cxn>
              <a:cxn ang="0">
                <a:pos x="19" y="90"/>
              </a:cxn>
              <a:cxn ang="0">
                <a:pos x="0" y="86"/>
              </a:cxn>
              <a:cxn ang="0">
                <a:pos x="5" y="80"/>
              </a:cxn>
              <a:cxn ang="0">
                <a:pos x="13" y="71"/>
              </a:cxn>
              <a:cxn ang="0">
                <a:pos x="10" y="65"/>
              </a:cxn>
              <a:cxn ang="0">
                <a:pos x="11" y="56"/>
              </a:cxn>
              <a:cxn ang="0">
                <a:pos x="21" y="49"/>
              </a:cxn>
              <a:cxn ang="0">
                <a:pos x="38" y="37"/>
              </a:cxn>
              <a:cxn ang="0">
                <a:pos x="59" y="18"/>
              </a:cxn>
              <a:cxn ang="0">
                <a:pos x="74" y="13"/>
              </a:cxn>
              <a:cxn ang="0">
                <a:pos x="92" y="7"/>
              </a:cxn>
              <a:cxn ang="0">
                <a:pos x="124" y="11"/>
              </a:cxn>
              <a:cxn ang="0">
                <a:pos x="166" y="7"/>
              </a:cxn>
              <a:cxn ang="0">
                <a:pos x="183" y="5"/>
              </a:cxn>
              <a:cxn ang="0">
                <a:pos x="199" y="0"/>
              </a:cxn>
              <a:cxn ang="0">
                <a:pos x="209" y="5"/>
              </a:cxn>
              <a:cxn ang="0">
                <a:pos x="231" y="1"/>
              </a:cxn>
              <a:cxn ang="0">
                <a:pos x="245" y="2"/>
              </a:cxn>
              <a:cxn ang="0">
                <a:pos x="271" y="9"/>
              </a:cxn>
              <a:cxn ang="0">
                <a:pos x="293" y="16"/>
              </a:cxn>
              <a:cxn ang="0">
                <a:pos x="327" y="38"/>
              </a:cxn>
              <a:cxn ang="0">
                <a:pos x="337" y="52"/>
              </a:cxn>
            </a:cxnLst>
            <a:rect l="0" t="0" r="r" b="b"/>
            <a:pathLst>
              <a:path w="337" h="166">
                <a:moveTo>
                  <a:pt x="337" y="54"/>
                </a:moveTo>
                <a:lnTo>
                  <a:pt x="326" y="54"/>
                </a:lnTo>
                <a:lnTo>
                  <a:pt x="312" y="60"/>
                </a:lnTo>
                <a:lnTo>
                  <a:pt x="309" y="65"/>
                </a:lnTo>
                <a:lnTo>
                  <a:pt x="300" y="70"/>
                </a:lnTo>
                <a:lnTo>
                  <a:pt x="290" y="70"/>
                </a:lnTo>
                <a:lnTo>
                  <a:pt x="283" y="75"/>
                </a:lnTo>
                <a:lnTo>
                  <a:pt x="266" y="75"/>
                </a:lnTo>
                <a:lnTo>
                  <a:pt x="263" y="72"/>
                </a:lnTo>
                <a:lnTo>
                  <a:pt x="259" y="68"/>
                </a:lnTo>
                <a:lnTo>
                  <a:pt x="253" y="66"/>
                </a:lnTo>
                <a:lnTo>
                  <a:pt x="252" y="70"/>
                </a:lnTo>
                <a:lnTo>
                  <a:pt x="250" y="71"/>
                </a:lnTo>
                <a:lnTo>
                  <a:pt x="246" y="72"/>
                </a:lnTo>
                <a:lnTo>
                  <a:pt x="242" y="79"/>
                </a:lnTo>
                <a:lnTo>
                  <a:pt x="239" y="92"/>
                </a:lnTo>
                <a:lnTo>
                  <a:pt x="236" y="95"/>
                </a:lnTo>
                <a:lnTo>
                  <a:pt x="226" y="97"/>
                </a:lnTo>
                <a:lnTo>
                  <a:pt x="221" y="102"/>
                </a:lnTo>
                <a:lnTo>
                  <a:pt x="220" y="104"/>
                </a:lnTo>
                <a:lnTo>
                  <a:pt x="216" y="106"/>
                </a:lnTo>
                <a:lnTo>
                  <a:pt x="213" y="112"/>
                </a:lnTo>
                <a:lnTo>
                  <a:pt x="205" y="113"/>
                </a:lnTo>
                <a:lnTo>
                  <a:pt x="205" y="115"/>
                </a:lnTo>
                <a:lnTo>
                  <a:pt x="202" y="117"/>
                </a:lnTo>
                <a:lnTo>
                  <a:pt x="196" y="117"/>
                </a:lnTo>
                <a:lnTo>
                  <a:pt x="188" y="111"/>
                </a:lnTo>
                <a:lnTo>
                  <a:pt x="181" y="108"/>
                </a:lnTo>
                <a:lnTo>
                  <a:pt x="175" y="118"/>
                </a:lnTo>
                <a:lnTo>
                  <a:pt x="171" y="126"/>
                </a:lnTo>
                <a:lnTo>
                  <a:pt x="154" y="128"/>
                </a:lnTo>
                <a:lnTo>
                  <a:pt x="149" y="126"/>
                </a:lnTo>
                <a:lnTo>
                  <a:pt x="146" y="134"/>
                </a:lnTo>
                <a:lnTo>
                  <a:pt x="148" y="149"/>
                </a:lnTo>
                <a:lnTo>
                  <a:pt x="144" y="150"/>
                </a:lnTo>
                <a:lnTo>
                  <a:pt x="139" y="155"/>
                </a:lnTo>
                <a:lnTo>
                  <a:pt x="135" y="162"/>
                </a:lnTo>
                <a:lnTo>
                  <a:pt x="132" y="165"/>
                </a:lnTo>
                <a:lnTo>
                  <a:pt x="115" y="166"/>
                </a:lnTo>
                <a:lnTo>
                  <a:pt x="115" y="163"/>
                </a:lnTo>
                <a:lnTo>
                  <a:pt x="107" y="156"/>
                </a:lnTo>
                <a:lnTo>
                  <a:pt x="107" y="152"/>
                </a:lnTo>
                <a:lnTo>
                  <a:pt x="106" y="147"/>
                </a:lnTo>
                <a:lnTo>
                  <a:pt x="99" y="144"/>
                </a:lnTo>
                <a:lnTo>
                  <a:pt x="92" y="145"/>
                </a:lnTo>
                <a:lnTo>
                  <a:pt x="90" y="142"/>
                </a:lnTo>
                <a:lnTo>
                  <a:pt x="90" y="124"/>
                </a:lnTo>
                <a:lnTo>
                  <a:pt x="90" y="123"/>
                </a:lnTo>
                <a:lnTo>
                  <a:pt x="85" y="118"/>
                </a:lnTo>
                <a:lnTo>
                  <a:pt x="76" y="115"/>
                </a:lnTo>
                <a:lnTo>
                  <a:pt x="74" y="113"/>
                </a:lnTo>
                <a:lnTo>
                  <a:pt x="67" y="114"/>
                </a:lnTo>
                <a:lnTo>
                  <a:pt x="62" y="119"/>
                </a:lnTo>
                <a:lnTo>
                  <a:pt x="57" y="119"/>
                </a:lnTo>
                <a:lnTo>
                  <a:pt x="52" y="117"/>
                </a:lnTo>
                <a:lnTo>
                  <a:pt x="49" y="114"/>
                </a:lnTo>
                <a:lnTo>
                  <a:pt x="49" y="112"/>
                </a:lnTo>
                <a:lnTo>
                  <a:pt x="42" y="112"/>
                </a:lnTo>
                <a:lnTo>
                  <a:pt x="40" y="109"/>
                </a:lnTo>
                <a:lnTo>
                  <a:pt x="38" y="106"/>
                </a:lnTo>
                <a:lnTo>
                  <a:pt x="33" y="106"/>
                </a:lnTo>
                <a:lnTo>
                  <a:pt x="26" y="101"/>
                </a:lnTo>
                <a:lnTo>
                  <a:pt x="24" y="96"/>
                </a:lnTo>
                <a:lnTo>
                  <a:pt x="19" y="90"/>
                </a:lnTo>
                <a:lnTo>
                  <a:pt x="6" y="90"/>
                </a:lnTo>
                <a:lnTo>
                  <a:pt x="0" y="86"/>
                </a:lnTo>
                <a:lnTo>
                  <a:pt x="3" y="85"/>
                </a:lnTo>
                <a:lnTo>
                  <a:pt x="5" y="80"/>
                </a:lnTo>
                <a:lnTo>
                  <a:pt x="13" y="75"/>
                </a:lnTo>
                <a:lnTo>
                  <a:pt x="13" y="71"/>
                </a:lnTo>
                <a:lnTo>
                  <a:pt x="11" y="66"/>
                </a:lnTo>
                <a:lnTo>
                  <a:pt x="10" y="65"/>
                </a:lnTo>
                <a:lnTo>
                  <a:pt x="10" y="60"/>
                </a:lnTo>
                <a:lnTo>
                  <a:pt x="11" y="56"/>
                </a:lnTo>
                <a:lnTo>
                  <a:pt x="20" y="50"/>
                </a:lnTo>
                <a:lnTo>
                  <a:pt x="21" y="49"/>
                </a:lnTo>
                <a:lnTo>
                  <a:pt x="25" y="48"/>
                </a:lnTo>
                <a:lnTo>
                  <a:pt x="38" y="37"/>
                </a:lnTo>
                <a:lnTo>
                  <a:pt x="56" y="25"/>
                </a:lnTo>
                <a:lnTo>
                  <a:pt x="59" y="18"/>
                </a:lnTo>
                <a:lnTo>
                  <a:pt x="60" y="15"/>
                </a:lnTo>
                <a:lnTo>
                  <a:pt x="74" y="13"/>
                </a:lnTo>
                <a:lnTo>
                  <a:pt x="85" y="9"/>
                </a:lnTo>
                <a:lnTo>
                  <a:pt x="92" y="7"/>
                </a:lnTo>
                <a:lnTo>
                  <a:pt x="110" y="9"/>
                </a:lnTo>
                <a:lnTo>
                  <a:pt x="124" y="11"/>
                </a:lnTo>
                <a:lnTo>
                  <a:pt x="148" y="11"/>
                </a:lnTo>
                <a:lnTo>
                  <a:pt x="166" y="7"/>
                </a:lnTo>
                <a:lnTo>
                  <a:pt x="178" y="6"/>
                </a:lnTo>
                <a:lnTo>
                  <a:pt x="183" y="5"/>
                </a:lnTo>
                <a:lnTo>
                  <a:pt x="188" y="1"/>
                </a:lnTo>
                <a:lnTo>
                  <a:pt x="199" y="0"/>
                </a:lnTo>
                <a:lnTo>
                  <a:pt x="207" y="2"/>
                </a:lnTo>
                <a:lnTo>
                  <a:pt x="209" y="5"/>
                </a:lnTo>
                <a:lnTo>
                  <a:pt x="223" y="5"/>
                </a:lnTo>
                <a:lnTo>
                  <a:pt x="231" y="1"/>
                </a:lnTo>
                <a:lnTo>
                  <a:pt x="240" y="1"/>
                </a:lnTo>
                <a:lnTo>
                  <a:pt x="245" y="2"/>
                </a:lnTo>
                <a:lnTo>
                  <a:pt x="257" y="9"/>
                </a:lnTo>
                <a:lnTo>
                  <a:pt x="271" y="9"/>
                </a:lnTo>
                <a:lnTo>
                  <a:pt x="283" y="11"/>
                </a:lnTo>
                <a:lnTo>
                  <a:pt x="293" y="16"/>
                </a:lnTo>
                <a:lnTo>
                  <a:pt x="304" y="27"/>
                </a:lnTo>
                <a:lnTo>
                  <a:pt x="327" y="38"/>
                </a:lnTo>
                <a:lnTo>
                  <a:pt x="332" y="43"/>
                </a:lnTo>
                <a:lnTo>
                  <a:pt x="337" y="52"/>
                </a:lnTo>
                <a:lnTo>
                  <a:pt x="337" y="5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374" name="Freeform 269">
            <a:extLst>
              <a:ext uri="{FF2B5EF4-FFF2-40B4-BE49-F238E27FC236}">
                <a16:creationId xmlns:a16="http://schemas.microsoft.com/office/drawing/2014/main" id="{44ACF352-0B98-4BCA-BE23-DBAA6ADE925F}"/>
              </a:ext>
            </a:extLst>
          </p:cNvPr>
          <p:cNvSpPr>
            <a:spLocks noChangeAspect="1"/>
          </p:cNvSpPr>
          <p:nvPr/>
        </p:nvSpPr>
        <p:spPr bwMode="gray">
          <a:xfrm>
            <a:off x="4432469" y="2337484"/>
            <a:ext cx="349684" cy="228193"/>
          </a:xfrm>
          <a:custGeom>
            <a:avLst/>
            <a:gdLst/>
            <a:ahLst/>
            <a:cxnLst>
              <a:cxn ang="0">
                <a:pos x="183" y="77"/>
              </a:cxn>
              <a:cxn ang="0">
                <a:pos x="233" y="144"/>
              </a:cxn>
              <a:cxn ang="0">
                <a:pos x="260" y="212"/>
              </a:cxn>
              <a:cxn ang="0">
                <a:pos x="324" y="292"/>
              </a:cxn>
              <a:cxn ang="0">
                <a:pos x="367" y="342"/>
              </a:cxn>
              <a:cxn ang="0">
                <a:pos x="433" y="395"/>
              </a:cxn>
              <a:cxn ang="0">
                <a:pos x="432" y="445"/>
              </a:cxn>
              <a:cxn ang="0">
                <a:pos x="501" y="481"/>
              </a:cxn>
              <a:cxn ang="0">
                <a:pos x="567" y="558"/>
              </a:cxn>
              <a:cxn ang="0">
                <a:pos x="630" y="627"/>
              </a:cxn>
              <a:cxn ang="0">
                <a:pos x="658" y="703"/>
              </a:cxn>
              <a:cxn ang="0">
                <a:pos x="635" y="752"/>
              </a:cxn>
              <a:cxn ang="0">
                <a:pos x="683" y="821"/>
              </a:cxn>
              <a:cxn ang="0">
                <a:pos x="740" y="858"/>
              </a:cxn>
              <a:cxn ang="0">
                <a:pos x="782" y="884"/>
              </a:cxn>
              <a:cxn ang="0">
                <a:pos x="860" y="913"/>
              </a:cxn>
              <a:cxn ang="0">
                <a:pos x="905" y="941"/>
              </a:cxn>
              <a:cxn ang="0">
                <a:pos x="1019" y="983"/>
              </a:cxn>
              <a:cxn ang="0">
                <a:pos x="1120" y="1020"/>
              </a:cxn>
              <a:cxn ang="0">
                <a:pos x="1202" y="995"/>
              </a:cxn>
              <a:cxn ang="0">
                <a:pos x="1336" y="1060"/>
              </a:cxn>
              <a:cxn ang="0">
                <a:pos x="1371" y="1047"/>
              </a:cxn>
              <a:cxn ang="0">
                <a:pos x="1454" y="974"/>
              </a:cxn>
              <a:cxn ang="0">
                <a:pos x="1541" y="892"/>
              </a:cxn>
              <a:cxn ang="0">
                <a:pos x="1593" y="859"/>
              </a:cxn>
              <a:cxn ang="0">
                <a:pos x="1616" y="810"/>
              </a:cxn>
              <a:cxn ang="0">
                <a:pos x="1641" y="736"/>
              </a:cxn>
              <a:cxn ang="0">
                <a:pos x="1588" y="675"/>
              </a:cxn>
              <a:cxn ang="0">
                <a:pos x="1464" y="708"/>
              </a:cxn>
              <a:cxn ang="0">
                <a:pos x="1411" y="830"/>
              </a:cxn>
              <a:cxn ang="0">
                <a:pos x="1345" y="848"/>
              </a:cxn>
              <a:cxn ang="0">
                <a:pos x="1215" y="853"/>
              </a:cxn>
              <a:cxn ang="0">
                <a:pos x="1154" y="822"/>
              </a:cxn>
              <a:cxn ang="0">
                <a:pos x="1103" y="741"/>
              </a:cxn>
              <a:cxn ang="0">
                <a:pos x="1063" y="634"/>
              </a:cxn>
              <a:cxn ang="0">
                <a:pos x="1057" y="498"/>
              </a:cxn>
              <a:cxn ang="0">
                <a:pos x="1098" y="444"/>
              </a:cxn>
              <a:cxn ang="0">
                <a:pos x="1078" y="424"/>
              </a:cxn>
              <a:cxn ang="0">
                <a:pos x="930" y="288"/>
              </a:cxn>
              <a:cxn ang="0">
                <a:pos x="785" y="185"/>
              </a:cxn>
              <a:cxn ang="0">
                <a:pos x="615" y="93"/>
              </a:cxn>
              <a:cxn ang="0">
                <a:pos x="334" y="84"/>
              </a:cxn>
              <a:cxn ang="0">
                <a:pos x="22" y="52"/>
              </a:cxn>
              <a:cxn ang="0">
                <a:pos x="57" y="120"/>
              </a:cxn>
              <a:cxn ang="0">
                <a:pos x="84" y="191"/>
              </a:cxn>
              <a:cxn ang="0">
                <a:pos x="147" y="241"/>
              </a:cxn>
              <a:cxn ang="0">
                <a:pos x="164" y="300"/>
              </a:cxn>
              <a:cxn ang="0">
                <a:pos x="126" y="315"/>
              </a:cxn>
              <a:cxn ang="0">
                <a:pos x="179" y="358"/>
              </a:cxn>
              <a:cxn ang="0">
                <a:pos x="239" y="397"/>
              </a:cxn>
              <a:cxn ang="0">
                <a:pos x="272" y="491"/>
              </a:cxn>
              <a:cxn ang="0">
                <a:pos x="305" y="509"/>
              </a:cxn>
              <a:cxn ang="0">
                <a:pos x="394" y="606"/>
              </a:cxn>
              <a:cxn ang="0">
                <a:pos x="412" y="557"/>
              </a:cxn>
              <a:cxn ang="0">
                <a:pos x="353" y="507"/>
              </a:cxn>
              <a:cxn ang="0">
                <a:pos x="323" y="424"/>
              </a:cxn>
              <a:cxn ang="0">
                <a:pos x="298" y="387"/>
              </a:cxn>
              <a:cxn ang="0">
                <a:pos x="266" y="330"/>
              </a:cxn>
              <a:cxn ang="0">
                <a:pos x="231" y="271"/>
              </a:cxn>
              <a:cxn ang="0">
                <a:pos x="195" y="218"/>
              </a:cxn>
              <a:cxn ang="0">
                <a:pos x="143" y="164"/>
              </a:cxn>
              <a:cxn ang="0">
                <a:pos x="127" y="56"/>
              </a:cxn>
            </a:cxnLst>
            <a:rect l="0" t="0" r="r" b="b"/>
            <a:pathLst>
              <a:path w="1657" h="1083">
                <a:moveTo>
                  <a:pt x="127" y="56"/>
                </a:moveTo>
                <a:lnTo>
                  <a:pt x="136" y="59"/>
                </a:lnTo>
                <a:lnTo>
                  <a:pt x="140" y="61"/>
                </a:lnTo>
                <a:lnTo>
                  <a:pt x="148" y="68"/>
                </a:lnTo>
                <a:lnTo>
                  <a:pt x="151" y="67"/>
                </a:lnTo>
                <a:lnTo>
                  <a:pt x="152" y="72"/>
                </a:lnTo>
                <a:lnTo>
                  <a:pt x="162" y="77"/>
                </a:lnTo>
                <a:lnTo>
                  <a:pt x="168" y="79"/>
                </a:lnTo>
                <a:lnTo>
                  <a:pt x="183" y="77"/>
                </a:lnTo>
                <a:lnTo>
                  <a:pt x="191" y="82"/>
                </a:lnTo>
                <a:lnTo>
                  <a:pt x="191" y="88"/>
                </a:lnTo>
                <a:lnTo>
                  <a:pt x="196" y="90"/>
                </a:lnTo>
                <a:lnTo>
                  <a:pt x="215" y="95"/>
                </a:lnTo>
                <a:lnTo>
                  <a:pt x="219" y="99"/>
                </a:lnTo>
                <a:lnTo>
                  <a:pt x="223" y="105"/>
                </a:lnTo>
                <a:lnTo>
                  <a:pt x="223" y="125"/>
                </a:lnTo>
                <a:lnTo>
                  <a:pt x="226" y="131"/>
                </a:lnTo>
                <a:lnTo>
                  <a:pt x="233" y="144"/>
                </a:lnTo>
                <a:lnTo>
                  <a:pt x="234" y="152"/>
                </a:lnTo>
                <a:lnTo>
                  <a:pt x="237" y="154"/>
                </a:lnTo>
                <a:lnTo>
                  <a:pt x="240" y="161"/>
                </a:lnTo>
                <a:lnTo>
                  <a:pt x="243" y="177"/>
                </a:lnTo>
                <a:lnTo>
                  <a:pt x="248" y="183"/>
                </a:lnTo>
                <a:lnTo>
                  <a:pt x="251" y="185"/>
                </a:lnTo>
                <a:lnTo>
                  <a:pt x="254" y="188"/>
                </a:lnTo>
                <a:lnTo>
                  <a:pt x="258" y="207"/>
                </a:lnTo>
                <a:lnTo>
                  <a:pt x="260" y="212"/>
                </a:lnTo>
                <a:lnTo>
                  <a:pt x="262" y="215"/>
                </a:lnTo>
                <a:lnTo>
                  <a:pt x="269" y="219"/>
                </a:lnTo>
                <a:lnTo>
                  <a:pt x="272" y="224"/>
                </a:lnTo>
                <a:lnTo>
                  <a:pt x="277" y="239"/>
                </a:lnTo>
                <a:lnTo>
                  <a:pt x="286" y="245"/>
                </a:lnTo>
                <a:lnTo>
                  <a:pt x="290" y="257"/>
                </a:lnTo>
                <a:lnTo>
                  <a:pt x="299" y="268"/>
                </a:lnTo>
                <a:lnTo>
                  <a:pt x="310" y="272"/>
                </a:lnTo>
                <a:lnTo>
                  <a:pt x="324" y="292"/>
                </a:lnTo>
                <a:lnTo>
                  <a:pt x="334" y="299"/>
                </a:lnTo>
                <a:lnTo>
                  <a:pt x="351" y="303"/>
                </a:lnTo>
                <a:lnTo>
                  <a:pt x="357" y="304"/>
                </a:lnTo>
                <a:lnTo>
                  <a:pt x="360" y="306"/>
                </a:lnTo>
                <a:lnTo>
                  <a:pt x="361" y="320"/>
                </a:lnTo>
                <a:lnTo>
                  <a:pt x="358" y="325"/>
                </a:lnTo>
                <a:lnTo>
                  <a:pt x="361" y="330"/>
                </a:lnTo>
                <a:lnTo>
                  <a:pt x="361" y="335"/>
                </a:lnTo>
                <a:lnTo>
                  <a:pt x="367" y="342"/>
                </a:lnTo>
                <a:lnTo>
                  <a:pt x="374" y="348"/>
                </a:lnTo>
                <a:lnTo>
                  <a:pt x="390" y="355"/>
                </a:lnTo>
                <a:lnTo>
                  <a:pt x="398" y="364"/>
                </a:lnTo>
                <a:lnTo>
                  <a:pt x="401" y="374"/>
                </a:lnTo>
                <a:lnTo>
                  <a:pt x="406" y="376"/>
                </a:lnTo>
                <a:lnTo>
                  <a:pt x="407" y="379"/>
                </a:lnTo>
                <a:lnTo>
                  <a:pt x="421" y="379"/>
                </a:lnTo>
                <a:lnTo>
                  <a:pt x="428" y="384"/>
                </a:lnTo>
                <a:lnTo>
                  <a:pt x="433" y="395"/>
                </a:lnTo>
                <a:lnTo>
                  <a:pt x="439" y="397"/>
                </a:lnTo>
                <a:lnTo>
                  <a:pt x="439" y="402"/>
                </a:lnTo>
                <a:lnTo>
                  <a:pt x="433" y="412"/>
                </a:lnTo>
                <a:lnTo>
                  <a:pt x="430" y="414"/>
                </a:lnTo>
                <a:lnTo>
                  <a:pt x="428" y="421"/>
                </a:lnTo>
                <a:lnTo>
                  <a:pt x="427" y="425"/>
                </a:lnTo>
                <a:lnTo>
                  <a:pt x="426" y="433"/>
                </a:lnTo>
                <a:lnTo>
                  <a:pt x="427" y="438"/>
                </a:lnTo>
                <a:lnTo>
                  <a:pt x="432" y="445"/>
                </a:lnTo>
                <a:lnTo>
                  <a:pt x="444" y="445"/>
                </a:lnTo>
                <a:lnTo>
                  <a:pt x="452" y="439"/>
                </a:lnTo>
                <a:lnTo>
                  <a:pt x="454" y="443"/>
                </a:lnTo>
                <a:lnTo>
                  <a:pt x="450" y="451"/>
                </a:lnTo>
                <a:lnTo>
                  <a:pt x="453" y="456"/>
                </a:lnTo>
                <a:lnTo>
                  <a:pt x="476" y="468"/>
                </a:lnTo>
                <a:lnTo>
                  <a:pt x="482" y="470"/>
                </a:lnTo>
                <a:lnTo>
                  <a:pt x="487" y="466"/>
                </a:lnTo>
                <a:lnTo>
                  <a:pt x="501" y="481"/>
                </a:lnTo>
                <a:lnTo>
                  <a:pt x="506" y="484"/>
                </a:lnTo>
                <a:lnTo>
                  <a:pt x="507" y="492"/>
                </a:lnTo>
                <a:lnTo>
                  <a:pt x="507" y="503"/>
                </a:lnTo>
                <a:lnTo>
                  <a:pt x="509" y="507"/>
                </a:lnTo>
                <a:lnTo>
                  <a:pt x="543" y="535"/>
                </a:lnTo>
                <a:lnTo>
                  <a:pt x="554" y="545"/>
                </a:lnTo>
                <a:lnTo>
                  <a:pt x="561" y="548"/>
                </a:lnTo>
                <a:lnTo>
                  <a:pt x="565" y="553"/>
                </a:lnTo>
                <a:lnTo>
                  <a:pt x="567" y="558"/>
                </a:lnTo>
                <a:lnTo>
                  <a:pt x="567" y="564"/>
                </a:lnTo>
                <a:lnTo>
                  <a:pt x="570" y="568"/>
                </a:lnTo>
                <a:lnTo>
                  <a:pt x="576" y="568"/>
                </a:lnTo>
                <a:lnTo>
                  <a:pt x="582" y="577"/>
                </a:lnTo>
                <a:lnTo>
                  <a:pt x="588" y="589"/>
                </a:lnTo>
                <a:lnTo>
                  <a:pt x="592" y="595"/>
                </a:lnTo>
                <a:lnTo>
                  <a:pt x="604" y="604"/>
                </a:lnTo>
                <a:lnTo>
                  <a:pt x="615" y="617"/>
                </a:lnTo>
                <a:lnTo>
                  <a:pt x="630" y="627"/>
                </a:lnTo>
                <a:lnTo>
                  <a:pt x="632" y="633"/>
                </a:lnTo>
                <a:lnTo>
                  <a:pt x="631" y="635"/>
                </a:lnTo>
                <a:lnTo>
                  <a:pt x="631" y="640"/>
                </a:lnTo>
                <a:lnTo>
                  <a:pt x="638" y="664"/>
                </a:lnTo>
                <a:lnTo>
                  <a:pt x="645" y="672"/>
                </a:lnTo>
                <a:lnTo>
                  <a:pt x="646" y="681"/>
                </a:lnTo>
                <a:lnTo>
                  <a:pt x="652" y="687"/>
                </a:lnTo>
                <a:lnTo>
                  <a:pt x="656" y="694"/>
                </a:lnTo>
                <a:lnTo>
                  <a:pt x="658" y="703"/>
                </a:lnTo>
                <a:lnTo>
                  <a:pt x="658" y="712"/>
                </a:lnTo>
                <a:lnTo>
                  <a:pt x="656" y="717"/>
                </a:lnTo>
                <a:lnTo>
                  <a:pt x="646" y="728"/>
                </a:lnTo>
                <a:lnTo>
                  <a:pt x="645" y="729"/>
                </a:lnTo>
                <a:lnTo>
                  <a:pt x="646" y="733"/>
                </a:lnTo>
                <a:lnTo>
                  <a:pt x="653" y="739"/>
                </a:lnTo>
                <a:lnTo>
                  <a:pt x="654" y="742"/>
                </a:lnTo>
                <a:lnTo>
                  <a:pt x="640" y="748"/>
                </a:lnTo>
                <a:lnTo>
                  <a:pt x="635" y="752"/>
                </a:lnTo>
                <a:lnTo>
                  <a:pt x="635" y="756"/>
                </a:lnTo>
                <a:lnTo>
                  <a:pt x="637" y="758"/>
                </a:lnTo>
                <a:lnTo>
                  <a:pt x="642" y="771"/>
                </a:lnTo>
                <a:lnTo>
                  <a:pt x="643" y="779"/>
                </a:lnTo>
                <a:lnTo>
                  <a:pt x="646" y="788"/>
                </a:lnTo>
                <a:lnTo>
                  <a:pt x="656" y="793"/>
                </a:lnTo>
                <a:lnTo>
                  <a:pt x="670" y="810"/>
                </a:lnTo>
                <a:lnTo>
                  <a:pt x="675" y="815"/>
                </a:lnTo>
                <a:lnTo>
                  <a:pt x="683" y="821"/>
                </a:lnTo>
                <a:lnTo>
                  <a:pt x="689" y="823"/>
                </a:lnTo>
                <a:lnTo>
                  <a:pt x="699" y="827"/>
                </a:lnTo>
                <a:lnTo>
                  <a:pt x="706" y="827"/>
                </a:lnTo>
                <a:lnTo>
                  <a:pt x="710" y="830"/>
                </a:lnTo>
                <a:lnTo>
                  <a:pt x="722" y="841"/>
                </a:lnTo>
                <a:lnTo>
                  <a:pt x="731" y="843"/>
                </a:lnTo>
                <a:lnTo>
                  <a:pt x="738" y="850"/>
                </a:lnTo>
                <a:lnTo>
                  <a:pt x="740" y="855"/>
                </a:lnTo>
                <a:lnTo>
                  <a:pt x="740" y="858"/>
                </a:lnTo>
                <a:lnTo>
                  <a:pt x="744" y="859"/>
                </a:lnTo>
                <a:lnTo>
                  <a:pt x="746" y="861"/>
                </a:lnTo>
                <a:lnTo>
                  <a:pt x="748" y="865"/>
                </a:lnTo>
                <a:lnTo>
                  <a:pt x="750" y="870"/>
                </a:lnTo>
                <a:lnTo>
                  <a:pt x="755" y="874"/>
                </a:lnTo>
                <a:lnTo>
                  <a:pt x="769" y="875"/>
                </a:lnTo>
                <a:lnTo>
                  <a:pt x="775" y="879"/>
                </a:lnTo>
                <a:lnTo>
                  <a:pt x="780" y="880"/>
                </a:lnTo>
                <a:lnTo>
                  <a:pt x="782" y="884"/>
                </a:lnTo>
                <a:lnTo>
                  <a:pt x="814" y="892"/>
                </a:lnTo>
                <a:lnTo>
                  <a:pt x="820" y="895"/>
                </a:lnTo>
                <a:lnTo>
                  <a:pt x="828" y="895"/>
                </a:lnTo>
                <a:lnTo>
                  <a:pt x="832" y="892"/>
                </a:lnTo>
                <a:lnTo>
                  <a:pt x="836" y="895"/>
                </a:lnTo>
                <a:lnTo>
                  <a:pt x="850" y="902"/>
                </a:lnTo>
                <a:lnTo>
                  <a:pt x="855" y="909"/>
                </a:lnTo>
                <a:lnTo>
                  <a:pt x="856" y="912"/>
                </a:lnTo>
                <a:lnTo>
                  <a:pt x="860" y="913"/>
                </a:lnTo>
                <a:lnTo>
                  <a:pt x="862" y="917"/>
                </a:lnTo>
                <a:lnTo>
                  <a:pt x="869" y="919"/>
                </a:lnTo>
                <a:lnTo>
                  <a:pt x="875" y="924"/>
                </a:lnTo>
                <a:lnTo>
                  <a:pt x="884" y="928"/>
                </a:lnTo>
                <a:lnTo>
                  <a:pt x="884" y="931"/>
                </a:lnTo>
                <a:lnTo>
                  <a:pt x="890" y="936"/>
                </a:lnTo>
                <a:lnTo>
                  <a:pt x="894" y="935"/>
                </a:lnTo>
                <a:lnTo>
                  <a:pt x="900" y="939"/>
                </a:lnTo>
                <a:lnTo>
                  <a:pt x="905" y="941"/>
                </a:lnTo>
                <a:lnTo>
                  <a:pt x="916" y="945"/>
                </a:lnTo>
                <a:lnTo>
                  <a:pt x="926" y="946"/>
                </a:lnTo>
                <a:lnTo>
                  <a:pt x="943" y="951"/>
                </a:lnTo>
                <a:lnTo>
                  <a:pt x="953" y="959"/>
                </a:lnTo>
                <a:lnTo>
                  <a:pt x="960" y="961"/>
                </a:lnTo>
                <a:lnTo>
                  <a:pt x="985" y="968"/>
                </a:lnTo>
                <a:lnTo>
                  <a:pt x="1000" y="974"/>
                </a:lnTo>
                <a:lnTo>
                  <a:pt x="1009" y="973"/>
                </a:lnTo>
                <a:lnTo>
                  <a:pt x="1019" y="983"/>
                </a:lnTo>
                <a:lnTo>
                  <a:pt x="1043" y="998"/>
                </a:lnTo>
                <a:lnTo>
                  <a:pt x="1049" y="999"/>
                </a:lnTo>
                <a:lnTo>
                  <a:pt x="1052" y="999"/>
                </a:lnTo>
                <a:lnTo>
                  <a:pt x="1057" y="1003"/>
                </a:lnTo>
                <a:lnTo>
                  <a:pt x="1063" y="1005"/>
                </a:lnTo>
                <a:lnTo>
                  <a:pt x="1074" y="1009"/>
                </a:lnTo>
                <a:lnTo>
                  <a:pt x="1103" y="1011"/>
                </a:lnTo>
                <a:lnTo>
                  <a:pt x="1113" y="1017"/>
                </a:lnTo>
                <a:lnTo>
                  <a:pt x="1120" y="1020"/>
                </a:lnTo>
                <a:lnTo>
                  <a:pt x="1122" y="1020"/>
                </a:lnTo>
                <a:lnTo>
                  <a:pt x="1130" y="1024"/>
                </a:lnTo>
                <a:lnTo>
                  <a:pt x="1145" y="1025"/>
                </a:lnTo>
                <a:lnTo>
                  <a:pt x="1152" y="1024"/>
                </a:lnTo>
                <a:lnTo>
                  <a:pt x="1158" y="1021"/>
                </a:lnTo>
                <a:lnTo>
                  <a:pt x="1162" y="1017"/>
                </a:lnTo>
                <a:lnTo>
                  <a:pt x="1173" y="1013"/>
                </a:lnTo>
                <a:lnTo>
                  <a:pt x="1181" y="1010"/>
                </a:lnTo>
                <a:lnTo>
                  <a:pt x="1202" y="995"/>
                </a:lnTo>
                <a:lnTo>
                  <a:pt x="1207" y="994"/>
                </a:lnTo>
                <a:lnTo>
                  <a:pt x="1215" y="992"/>
                </a:lnTo>
                <a:lnTo>
                  <a:pt x="1232" y="992"/>
                </a:lnTo>
                <a:lnTo>
                  <a:pt x="1244" y="995"/>
                </a:lnTo>
                <a:lnTo>
                  <a:pt x="1266" y="1004"/>
                </a:lnTo>
                <a:lnTo>
                  <a:pt x="1291" y="1015"/>
                </a:lnTo>
                <a:lnTo>
                  <a:pt x="1309" y="1033"/>
                </a:lnTo>
                <a:lnTo>
                  <a:pt x="1316" y="1042"/>
                </a:lnTo>
                <a:lnTo>
                  <a:pt x="1336" y="1060"/>
                </a:lnTo>
                <a:lnTo>
                  <a:pt x="1345" y="1070"/>
                </a:lnTo>
                <a:lnTo>
                  <a:pt x="1362" y="1083"/>
                </a:lnTo>
                <a:lnTo>
                  <a:pt x="1364" y="1081"/>
                </a:lnTo>
                <a:lnTo>
                  <a:pt x="1366" y="1065"/>
                </a:lnTo>
                <a:lnTo>
                  <a:pt x="1368" y="1063"/>
                </a:lnTo>
                <a:lnTo>
                  <a:pt x="1369" y="1060"/>
                </a:lnTo>
                <a:lnTo>
                  <a:pt x="1367" y="1053"/>
                </a:lnTo>
                <a:lnTo>
                  <a:pt x="1368" y="1052"/>
                </a:lnTo>
                <a:lnTo>
                  <a:pt x="1371" y="1047"/>
                </a:lnTo>
                <a:lnTo>
                  <a:pt x="1377" y="1037"/>
                </a:lnTo>
                <a:lnTo>
                  <a:pt x="1378" y="1033"/>
                </a:lnTo>
                <a:lnTo>
                  <a:pt x="1401" y="997"/>
                </a:lnTo>
                <a:lnTo>
                  <a:pt x="1431" y="994"/>
                </a:lnTo>
                <a:lnTo>
                  <a:pt x="1454" y="994"/>
                </a:lnTo>
                <a:lnTo>
                  <a:pt x="1455" y="995"/>
                </a:lnTo>
                <a:lnTo>
                  <a:pt x="1455" y="994"/>
                </a:lnTo>
                <a:lnTo>
                  <a:pt x="1457" y="979"/>
                </a:lnTo>
                <a:lnTo>
                  <a:pt x="1454" y="974"/>
                </a:lnTo>
                <a:lnTo>
                  <a:pt x="1444" y="966"/>
                </a:lnTo>
                <a:lnTo>
                  <a:pt x="1441" y="957"/>
                </a:lnTo>
                <a:lnTo>
                  <a:pt x="1425" y="947"/>
                </a:lnTo>
                <a:lnTo>
                  <a:pt x="1399" y="922"/>
                </a:lnTo>
                <a:lnTo>
                  <a:pt x="1401" y="923"/>
                </a:lnTo>
                <a:lnTo>
                  <a:pt x="1433" y="923"/>
                </a:lnTo>
                <a:lnTo>
                  <a:pt x="1433" y="896"/>
                </a:lnTo>
                <a:lnTo>
                  <a:pt x="1528" y="895"/>
                </a:lnTo>
                <a:lnTo>
                  <a:pt x="1541" y="892"/>
                </a:lnTo>
                <a:lnTo>
                  <a:pt x="1546" y="892"/>
                </a:lnTo>
                <a:lnTo>
                  <a:pt x="1561" y="864"/>
                </a:lnTo>
                <a:lnTo>
                  <a:pt x="1565" y="861"/>
                </a:lnTo>
                <a:lnTo>
                  <a:pt x="1571" y="863"/>
                </a:lnTo>
                <a:lnTo>
                  <a:pt x="1572" y="855"/>
                </a:lnTo>
                <a:lnTo>
                  <a:pt x="1583" y="839"/>
                </a:lnTo>
                <a:lnTo>
                  <a:pt x="1590" y="842"/>
                </a:lnTo>
                <a:lnTo>
                  <a:pt x="1588" y="858"/>
                </a:lnTo>
                <a:lnTo>
                  <a:pt x="1593" y="859"/>
                </a:lnTo>
                <a:lnTo>
                  <a:pt x="1595" y="861"/>
                </a:lnTo>
                <a:lnTo>
                  <a:pt x="1594" y="876"/>
                </a:lnTo>
                <a:lnTo>
                  <a:pt x="1597" y="886"/>
                </a:lnTo>
                <a:lnTo>
                  <a:pt x="1600" y="881"/>
                </a:lnTo>
                <a:lnTo>
                  <a:pt x="1606" y="860"/>
                </a:lnTo>
                <a:lnTo>
                  <a:pt x="1608" y="849"/>
                </a:lnTo>
                <a:lnTo>
                  <a:pt x="1616" y="825"/>
                </a:lnTo>
                <a:lnTo>
                  <a:pt x="1619" y="815"/>
                </a:lnTo>
                <a:lnTo>
                  <a:pt x="1616" y="810"/>
                </a:lnTo>
                <a:lnTo>
                  <a:pt x="1611" y="806"/>
                </a:lnTo>
                <a:lnTo>
                  <a:pt x="1620" y="801"/>
                </a:lnTo>
                <a:lnTo>
                  <a:pt x="1619" y="794"/>
                </a:lnTo>
                <a:lnTo>
                  <a:pt x="1611" y="790"/>
                </a:lnTo>
                <a:lnTo>
                  <a:pt x="1617" y="782"/>
                </a:lnTo>
                <a:lnTo>
                  <a:pt x="1622" y="772"/>
                </a:lnTo>
                <a:lnTo>
                  <a:pt x="1622" y="763"/>
                </a:lnTo>
                <a:lnTo>
                  <a:pt x="1632" y="744"/>
                </a:lnTo>
                <a:lnTo>
                  <a:pt x="1641" y="736"/>
                </a:lnTo>
                <a:lnTo>
                  <a:pt x="1653" y="723"/>
                </a:lnTo>
                <a:lnTo>
                  <a:pt x="1656" y="714"/>
                </a:lnTo>
                <a:lnTo>
                  <a:pt x="1657" y="703"/>
                </a:lnTo>
                <a:lnTo>
                  <a:pt x="1654" y="692"/>
                </a:lnTo>
                <a:lnTo>
                  <a:pt x="1648" y="683"/>
                </a:lnTo>
                <a:lnTo>
                  <a:pt x="1617" y="680"/>
                </a:lnTo>
                <a:lnTo>
                  <a:pt x="1605" y="691"/>
                </a:lnTo>
                <a:lnTo>
                  <a:pt x="1605" y="678"/>
                </a:lnTo>
                <a:lnTo>
                  <a:pt x="1588" y="675"/>
                </a:lnTo>
                <a:lnTo>
                  <a:pt x="1576" y="676"/>
                </a:lnTo>
                <a:lnTo>
                  <a:pt x="1555" y="682"/>
                </a:lnTo>
                <a:lnTo>
                  <a:pt x="1544" y="690"/>
                </a:lnTo>
                <a:lnTo>
                  <a:pt x="1519" y="691"/>
                </a:lnTo>
                <a:lnTo>
                  <a:pt x="1504" y="691"/>
                </a:lnTo>
                <a:lnTo>
                  <a:pt x="1495" y="692"/>
                </a:lnTo>
                <a:lnTo>
                  <a:pt x="1484" y="697"/>
                </a:lnTo>
                <a:lnTo>
                  <a:pt x="1474" y="699"/>
                </a:lnTo>
                <a:lnTo>
                  <a:pt x="1464" y="708"/>
                </a:lnTo>
                <a:lnTo>
                  <a:pt x="1459" y="720"/>
                </a:lnTo>
                <a:lnTo>
                  <a:pt x="1457" y="750"/>
                </a:lnTo>
                <a:lnTo>
                  <a:pt x="1453" y="767"/>
                </a:lnTo>
                <a:lnTo>
                  <a:pt x="1449" y="779"/>
                </a:lnTo>
                <a:lnTo>
                  <a:pt x="1443" y="788"/>
                </a:lnTo>
                <a:lnTo>
                  <a:pt x="1441" y="801"/>
                </a:lnTo>
                <a:lnTo>
                  <a:pt x="1436" y="812"/>
                </a:lnTo>
                <a:lnTo>
                  <a:pt x="1426" y="823"/>
                </a:lnTo>
                <a:lnTo>
                  <a:pt x="1411" y="830"/>
                </a:lnTo>
                <a:lnTo>
                  <a:pt x="1414" y="849"/>
                </a:lnTo>
                <a:lnTo>
                  <a:pt x="1395" y="859"/>
                </a:lnTo>
                <a:lnTo>
                  <a:pt x="1387" y="860"/>
                </a:lnTo>
                <a:lnTo>
                  <a:pt x="1380" y="859"/>
                </a:lnTo>
                <a:lnTo>
                  <a:pt x="1377" y="854"/>
                </a:lnTo>
                <a:lnTo>
                  <a:pt x="1377" y="848"/>
                </a:lnTo>
                <a:lnTo>
                  <a:pt x="1368" y="846"/>
                </a:lnTo>
                <a:lnTo>
                  <a:pt x="1351" y="846"/>
                </a:lnTo>
                <a:lnTo>
                  <a:pt x="1345" y="848"/>
                </a:lnTo>
                <a:lnTo>
                  <a:pt x="1335" y="850"/>
                </a:lnTo>
                <a:lnTo>
                  <a:pt x="1321" y="858"/>
                </a:lnTo>
                <a:lnTo>
                  <a:pt x="1312" y="860"/>
                </a:lnTo>
                <a:lnTo>
                  <a:pt x="1303" y="859"/>
                </a:lnTo>
                <a:lnTo>
                  <a:pt x="1275" y="864"/>
                </a:lnTo>
                <a:lnTo>
                  <a:pt x="1251" y="876"/>
                </a:lnTo>
                <a:lnTo>
                  <a:pt x="1238" y="876"/>
                </a:lnTo>
                <a:lnTo>
                  <a:pt x="1226" y="868"/>
                </a:lnTo>
                <a:lnTo>
                  <a:pt x="1215" y="853"/>
                </a:lnTo>
                <a:lnTo>
                  <a:pt x="1210" y="849"/>
                </a:lnTo>
                <a:lnTo>
                  <a:pt x="1210" y="852"/>
                </a:lnTo>
                <a:lnTo>
                  <a:pt x="1195" y="850"/>
                </a:lnTo>
                <a:lnTo>
                  <a:pt x="1183" y="846"/>
                </a:lnTo>
                <a:lnTo>
                  <a:pt x="1175" y="843"/>
                </a:lnTo>
                <a:lnTo>
                  <a:pt x="1169" y="839"/>
                </a:lnTo>
                <a:lnTo>
                  <a:pt x="1164" y="832"/>
                </a:lnTo>
                <a:lnTo>
                  <a:pt x="1160" y="830"/>
                </a:lnTo>
                <a:lnTo>
                  <a:pt x="1154" y="822"/>
                </a:lnTo>
                <a:lnTo>
                  <a:pt x="1152" y="820"/>
                </a:lnTo>
                <a:lnTo>
                  <a:pt x="1149" y="820"/>
                </a:lnTo>
                <a:lnTo>
                  <a:pt x="1148" y="818"/>
                </a:lnTo>
                <a:lnTo>
                  <a:pt x="1146" y="809"/>
                </a:lnTo>
                <a:lnTo>
                  <a:pt x="1130" y="773"/>
                </a:lnTo>
                <a:lnTo>
                  <a:pt x="1126" y="766"/>
                </a:lnTo>
                <a:lnTo>
                  <a:pt x="1120" y="761"/>
                </a:lnTo>
                <a:lnTo>
                  <a:pt x="1108" y="747"/>
                </a:lnTo>
                <a:lnTo>
                  <a:pt x="1103" y="741"/>
                </a:lnTo>
                <a:lnTo>
                  <a:pt x="1088" y="717"/>
                </a:lnTo>
                <a:lnTo>
                  <a:pt x="1084" y="705"/>
                </a:lnTo>
                <a:lnTo>
                  <a:pt x="1086" y="703"/>
                </a:lnTo>
                <a:lnTo>
                  <a:pt x="1090" y="696"/>
                </a:lnTo>
                <a:lnTo>
                  <a:pt x="1090" y="690"/>
                </a:lnTo>
                <a:lnTo>
                  <a:pt x="1089" y="686"/>
                </a:lnTo>
                <a:lnTo>
                  <a:pt x="1071" y="664"/>
                </a:lnTo>
                <a:lnTo>
                  <a:pt x="1063" y="645"/>
                </a:lnTo>
                <a:lnTo>
                  <a:pt x="1063" y="634"/>
                </a:lnTo>
                <a:lnTo>
                  <a:pt x="1068" y="611"/>
                </a:lnTo>
                <a:lnTo>
                  <a:pt x="1067" y="574"/>
                </a:lnTo>
                <a:lnTo>
                  <a:pt x="1067" y="562"/>
                </a:lnTo>
                <a:lnTo>
                  <a:pt x="1065" y="552"/>
                </a:lnTo>
                <a:lnTo>
                  <a:pt x="1061" y="547"/>
                </a:lnTo>
                <a:lnTo>
                  <a:pt x="1060" y="529"/>
                </a:lnTo>
                <a:lnTo>
                  <a:pt x="1060" y="505"/>
                </a:lnTo>
                <a:lnTo>
                  <a:pt x="1057" y="502"/>
                </a:lnTo>
                <a:lnTo>
                  <a:pt x="1057" y="498"/>
                </a:lnTo>
                <a:lnTo>
                  <a:pt x="1062" y="484"/>
                </a:lnTo>
                <a:lnTo>
                  <a:pt x="1068" y="479"/>
                </a:lnTo>
                <a:lnTo>
                  <a:pt x="1071" y="467"/>
                </a:lnTo>
                <a:lnTo>
                  <a:pt x="1071" y="459"/>
                </a:lnTo>
                <a:lnTo>
                  <a:pt x="1073" y="455"/>
                </a:lnTo>
                <a:lnTo>
                  <a:pt x="1086" y="459"/>
                </a:lnTo>
                <a:lnTo>
                  <a:pt x="1089" y="457"/>
                </a:lnTo>
                <a:lnTo>
                  <a:pt x="1095" y="450"/>
                </a:lnTo>
                <a:lnTo>
                  <a:pt x="1098" y="444"/>
                </a:lnTo>
                <a:lnTo>
                  <a:pt x="1099" y="434"/>
                </a:lnTo>
                <a:lnTo>
                  <a:pt x="1098" y="433"/>
                </a:lnTo>
                <a:lnTo>
                  <a:pt x="1095" y="439"/>
                </a:lnTo>
                <a:lnTo>
                  <a:pt x="1093" y="443"/>
                </a:lnTo>
                <a:lnTo>
                  <a:pt x="1090" y="444"/>
                </a:lnTo>
                <a:lnTo>
                  <a:pt x="1089" y="444"/>
                </a:lnTo>
                <a:lnTo>
                  <a:pt x="1090" y="438"/>
                </a:lnTo>
                <a:lnTo>
                  <a:pt x="1095" y="425"/>
                </a:lnTo>
                <a:lnTo>
                  <a:pt x="1078" y="424"/>
                </a:lnTo>
                <a:lnTo>
                  <a:pt x="1060" y="416"/>
                </a:lnTo>
                <a:lnTo>
                  <a:pt x="1033" y="413"/>
                </a:lnTo>
                <a:lnTo>
                  <a:pt x="1018" y="405"/>
                </a:lnTo>
                <a:lnTo>
                  <a:pt x="1004" y="403"/>
                </a:lnTo>
                <a:lnTo>
                  <a:pt x="987" y="392"/>
                </a:lnTo>
                <a:lnTo>
                  <a:pt x="970" y="366"/>
                </a:lnTo>
                <a:lnTo>
                  <a:pt x="955" y="319"/>
                </a:lnTo>
                <a:lnTo>
                  <a:pt x="938" y="308"/>
                </a:lnTo>
                <a:lnTo>
                  <a:pt x="930" y="288"/>
                </a:lnTo>
                <a:lnTo>
                  <a:pt x="914" y="271"/>
                </a:lnTo>
                <a:lnTo>
                  <a:pt x="894" y="225"/>
                </a:lnTo>
                <a:lnTo>
                  <a:pt x="883" y="217"/>
                </a:lnTo>
                <a:lnTo>
                  <a:pt x="877" y="207"/>
                </a:lnTo>
                <a:lnTo>
                  <a:pt x="860" y="191"/>
                </a:lnTo>
                <a:lnTo>
                  <a:pt x="852" y="181"/>
                </a:lnTo>
                <a:lnTo>
                  <a:pt x="807" y="183"/>
                </a:lnTo>
                <a:lnTo>
                  <a:pt x="796" y="180"/>
                </a:lnTo>
                <a:lnTo>
                  <a:pt x="785" y="185"/>
                </a:lnTo>
                <a:lnTo>
                  <a:pt x="782" y="188"/>
                </a:lnTo>
                <a:lnTo>
                  <a:pt x="759" y="235"/>
                </a:lnTo>
                <a:lnTo>
                  <a:pt x="735" y="230"/>
                </a:lnTo>
                <a:lnTo>
                  <a:pt x="711" y="214"/>
                </a:lnTo>
                <a:lnTo>
                  <a:pt x="692" y="198"/>
                </a:lnTo>
                <a:lnTo>
                  <a:pt x="678" y="180"/>
                </a:lnTo>
                <a:lnTo>
                  <a:pt x="664" y="129"/>
                </a:lnTo>
                <a:lnTo>
                  <a:pt x="635" y="110"/>
                </a:lnTo>
                <a:lnTo>
                  <a:pt x="615" y="93"/>
                </a:lnTo>
                <a:lnTo>
                  <a:pt x="606" y="80"/>
                </a:lnTo>
                <a:lnTo>
                  <a:pt x="594" y="74"/>
                </a:lnTo>
                <a:lnTo>
                  <a:pt x="587" y="62"/>
                </a:lnTo>
                <a:lnTo>
                  <a:pt x="582" y="59"/>
                </a:lnTo>
                <a:lnTo>
                  <a:pt x="572" y="53"/>
                </a:lnTo>
                <a:lnTo>
                  <a:pt x="482" y="54"/>
                </a:lnTo>
                <a:lnTo>
                  <a:pt x="481" y="84"/>
                </a:lnTo>
                <a:lnTo>
                  <a:pt x="437" y="84"/>
                </a:lnTo>
                <a:lnTo>
                  <a:pt x="334" y="84"/>
                </a:lnTo>
                <a:lnTo>
                  <a:pt x="125" y="7"/>
                </a:lnTo>
                <a:lnTo>
                  <a:pt x="124" y="0"/>
                </a:lnTo>
                <a:lnTo>
                  <a:pt x="0" y="10"/>
                </a:lnTo>
                <a:lnTo>
                  <a:pt x="7" y="18"/>
                </a:lnTo>
                <a:lnTo>
                  <a:pt x="8" y="25"/>
                </a:lnTo>
                <a:lnTo>
                  <a:pt x="12" y="31"/>
                </a:lnTo>
                <a:lnTo>
                  <a:pt x="16" y="41"/>
                </a:lnTo>
                <a:lnTo>
                  <a:pt x="22" y="47"/>
                </a:lnTo>
                <a:lnTo>
                  <a:pt x="22" y="52"/>
                </a:lnTo>
                <a:lnTo>
                  <a:pt x="25" y="52"/>
                </a:lnTo>
                <a:lnTo>
                  <a:pt x="29" y="57"/>
                </a:lnTo>
                <a:lnTo>
                  <a:pt x="30" y="73"/>
                </a:lnTo>
                <a:lnTo>
                  <a:pt x="48" y="99"/>
                </a:lnTo>
                <a:lnTo>
                  <a:pt x="50" y="106"/>
                </a:lnTo>
                <a:lnTo>
                  <a:pt x="50" y="111"/>
                </a:lnTo>
                <a:lnTo>
                  <a:pt x="52" y="112"/>
                </a:lnTo>
                <a:lnTo>
                  <a:pt x="54" y="117"/>
                </a:lnTo>
                <a:lnTo>
                  <a:pt x="57" y="120"/>
                </a:lnTo>
                <a:lnTo>
                  <a:pt x="65" y="137"/>
                </a:lnTo>
                <a:lnTo>
                  <a:pt x="65" y="147"/>
                </a:lnTo>
                <a:lnTo>
                  <a:pt x="66" y="149"/>
                </a:lnTo>
                <a:lnTo>
                  <a:pt x="70" y="145"/>
                </a:lnTo>
                <a:lnTo>
                  <a:pt x="72" y="147"/>
                </a:lnTo>
                <a:lnTo>
                  <a:pt x="75" y="155"/>
                </a:lnTo>
                <a:lnTo>
                  <a:pt x="78" y="176"/>
                </a:lnTo>
                <a:lnTo>
                  <a:pt x="82" y="187"/>
                </a:lnTo>
                <a:lnTo>
                  <a:pt x="84" y="191"/>
                </a:lnTo>
                <a:lnTo>
                  <a:pt x="94" y="195"/>
                </a:lnTo>
                <a:lnTo>
                  <a:pt x="98" y="197"/>
                </a:lnTo>
                <a:lnTo>
                  <a:pt x="104" y="198"/>
                </a:lnTo>
                <a:lnTo>
                  <a:pt x="111" y="208"/>
                </a:lnTo>
                <a:lnTo>
                  <a:pt x="121" y="209"/>
                </a:lnTo>
                <a:lnTo>
                  <a:pt x="126" y="217"/>
                </a:lnTo>
                <a:lnTo>
                  <a:pt x="132" y="228"/>
                </a:lnTo>
                <a:lnTo>
                  <a:pt x="136" y="230"/>
                </a:lnTo>
                <a:lnTo>
                  <a:pt x="147" y="241"/>
                </a:lnTo>
                <a:lnTo>
                  <a:pt x="151" y="244"/>
                </a:lnTo>
                <a:lnTo>
                  <a:pt x="170" y="268"/>
                </a:lnTo>
                <a:lnTo>
                  <a:pt x="172" y="276"/>
                </a:lnTo>
                <a:lnTo>
                  <a:pt x="172" y="284"/>
                </a:lnTo>
                <a:lnTo>
                  <a:pt x="173" y="287"/>
                </a:lnTo>
                <a:lnTo>
                  <a:pt x="172" y="290"/>
                </a:lnTo>
                <a:lnTo>
                  <a:pt x="173" y="295"/>
                </a:lnTo>
                <a:lnTo>
                  <a:pt x="168" y="296"/>
                </a:lnTo>
                <a:lnTo>
                  <a:pt x="164" y="300"/>
                </a:lnTo>
                <a:lnTo>
                  <a:pt x="164" y="305"/>
                </a:lnTo>
                <a:lnTo>
                  <a:pt x="167" y="306"/>
                </a:lnTo>
                <a:lnTo>
                  <a:pt x="165" y="311"/>
                </a:lnTo>
                <a:lnTo>
                  <a:pt x="159" y="306"/>
                </a:lnTo>
                <a:lnTo>
                  <a:pt x="142" y="311"/>
                </a:lnTo>
                <a:lnTo>
                  <a:pt x="120" y="309"/>
                </a:lnTo>
                <a:lnTo>
                  <a:pt x="120" y="317"/>
                </a:lnTo>
                <a:lnTo>
                  <a:pt x="122" y="319"/>
                </a:lnTo>
                <a:lnTo>
                  <a:pt x="126" y="315"/>
                </a:lnTo>
                <a:lnTo>
                  <a:pt x="137" y="326"/>
                </a:lnTo>
                <a:lnTo>
                  <a:pt x="147" y="330"/>
                </a:lnTo>
                <a:lnTo>
                  <a:pt x="149" y="333"/>
                </a:lnTo>
                <a:lnTo>
                  <a:pt x="152" y="344"/>
                </a:lnTo>
                <a:lnTo>
                  <a:pt x="156" y="347"/>
                </a:lnTo>
                <a:lnTo>
                  <a:pt x="165" y="348"/>
                </a:lnTo>
                <a:lnTo>
                  <a:pt x="170" y="351"/>
                </a:lnTo>
                <a:lnTo>
                  <a:pt x="173" y="357"/>
                </a:lnTo>
                <a:lnTo>
                  <a:pt x="179" y="358"/>
                </a:lnTo>
                <a:lnTo>
                  <a:pt x="188" y="363"/>
                </a:lnTo>
                <a:lnTo>
                  <a:pt x="192" y="369"/>
                </a:lnTo>
                <a:lnTo>
                  <a:pt x="199" y="373"/>
                </a:lnTo>
                <a:lnTo>
                  <a:pt x="212" y="375"/>
                </a:lnTo>
                <a:lnTo>
                  <a:pt x="222" y="363"/>
                </a:lnTo>
                <a:lnTo>
                  <a:pt x="224" y="368"/>
                </a:lnTo>
                <a:lnTo>
                  <a:pt x="223" y="375"/>
                </a:lnTo>
                <a:lnTo>
                  <a:pt x="227" y="380"/>
                </a:lnTo>
                <a:lnTo>
                  <a:pt x="239" y="397"/>
                </a:lnTo>
                <a:lnTo>
                  <a:pt x="251" y="405"/>
                </a:lnTo>
                <a:lnTo>
                  <a:pt x="258" y="408"/>
                </a:lnTo>
                <a:lnTo>
                  <a:pt x="264" y="408"/>
                </a:lnTo>
                <a:lnTo>
                  <a:pt x="267" y="414"/>
                </a:lnTo>
                <a:lnTo>
                  <a:pt x="277" y="436"/>
                </a:lnTo>
                <a:lnTo>
                  <a:pt x="278" y="444"/>
                </a:lnTo>
                <a:lnTo>
                  <a:pt x="280" y="466"/>
                </a:lnTo>
                <a:lnTo>
                  <a:pt x="276" y="483"/>
                </a:lnTo>
                <a:lnTo>
                  <a:pt x="272" y="491"/>
                </a:lnTo>
                <a:lnTo>
                  <a:pt x="272" y="497"/>
                </a:lnTo>
                <a:lnTo>
                  <a:pt x="275" y="492"/>
                </a:lnTo>
                <a:lnTo>
                  <a:pt x="277" y="491"/>
                </a:lnTo>
                <a:lnTo>
                  <a:pt x="280" y="495"/>
                </a:lnTo>
                <a:lnTo>
                  <a:pt x="286" y="494"/>
                </a:lnTo>
                <a:lnTo>
                  <a:pt x="291" y="498"/>
                </a:lnTo>
                <a:lnTo>
                  <a:pt x="292" y="504"/>
                </a:lnTo>
                <a:lnTo>
                  <a:pt x="294" y="508"/>
                </a:lnTo>
                <a:lnTo>
                  <a:pt x="305" y="509"/>
                </a:lnTo>
                <a:lnTo>
                  <a:pt x="305" y="514"/>
                </a:lnTo>
                <a:lnTo>
                  <a:pt x="315" y="524"/>
                </a:lnTo>
                <a:lnTo>
                  <a:pt x="334" y="534"/>
                </a:lnTo>
                <a:lnTo>
                  <a:pt x="340" y="541"/>
                </a:lnTo>
                <a:lnTo>
                  <a:pt x="361" y="559"/>
                </a:lnTo>
                <a:lnTo>
                  <a:pt x="368" y="562"/>
                </a:lnTo>
                <a:lnTo>
                  <a:pt x="379" y="575"/>
                </a:lnTo>
                <a:lnTo>
                  <a:pt x="388" y="600"/>
                </a:lnTo>
                <a:lnTo>
                  <a:pt x="394" y="606"/>
                </a:lnTo>
                <a:lnTo>
                  <a:pt x="399" y="607"/>
                </a:lnTo>
                <a:lnTo>
                  <a:pt x="404" y="601"/>
                </a:lnTo>
                <a:lnTo>
                  <a:pt x="412" y="597"/>
                </a:lnTo>
                <a:lnTo>
                  <a:pt x="419" y="590"/>
                </a:lnTo>
                <a:lnTo>
                  <a:pt x="422" y="584"/>
                </a:lnTo>
                <a:lnTo>
                  <a:pt x="423" y="575"/>
                </a:lnTo>
                <a:lnTo>
                  <a:pt x="421" y="569"/>
                </a:lnTo>
                <a:lnTo>
                  <a:pt x="415" y="563"/>
                </a:lnTo>
                <a:lnTo>
                  <a:pt x="412" y="557"/>
                </a:lnTo>
                <a:lnTo>
                  <a:pt x="404" y="546"/>
                </a:lnTo>
                <a:lnTo>
                  <a:pt x="404" y="541"/>
                </a:lnTo>
                <a:lnTo>
                  <a:pt x="390" y="532"/>
                </a:lnTo>
                <a:lnTo>
                  <a:pt x="382" y="524"/>
                </a:lnTo>
                <a:lnTo>
                  <a:pt x="373" y="531"/>
                </a:lnTo>
                <a:lnTo>
                  <a:pt x="367" y="529"/>
                </a:lnTo>
                <a:lnTo>
                  <a:pt x="362" y="524"/>
                </a:lnTo>
                <a:lnTo>
                  <a:pt x="355" y="511"/>
                </a:lnTo>
                <a:lnTo>
                  <a:pt x="353" y="507"/>
                </a:lnTo>
                <a:lnTo>
                  <a:pt x="353" y="488"/>
                </a:lnTo>
                <a:lnTo>
                  <a:pt x="346" y="475"/>
                </a:lnTo>
                <a:lnTo>
                  <a:pt x="342" y="468"/>
                </a:lnTo>
                <a:lnTo>
                  <a:pt x="341" y="470"/>
                </a:lnTo>
                <a:lnTo>
                  <a:pt x="341" y="451"/>
                </a:lnTo>
                <a:lnTo>
                  <a:pt x="333" y="445"/>
                </a:lnTo>
                <a:lnTo>
                  <a:pt x="330" y="441"/>
                </a:lnTo>
                <a:lnTo>
                  <a:pt x="324" y="434"/>
                </a:lnTo>
                <a:lnTo>
                  <a:pt x="323" y="424"/>
                </a:lnTo>
                <a:lnTo>
                  <a:pt x="320" y="405"/>
                </a:lnTo>
                <a:lnTo>
                  <a:pt x="317" y="402"/>
                </a:lnTo>
                <a:lnTo>
                  <a:pt x="315" y="395"/>
                </a:lnTo>
                <a:lnTo>
                  <a:pt x="308" y="379"/>
                </a:lnTo>
                <a:lnTo>
                  <a:pt x="299" y="370"/>
                </a:lnTo>
                <a:lnTo>
                  <a:pt x="294" y="370"/>
                </a:lnTo>
                <a:lnTo>
                  <a:pt x="296" y="382"/>
                </a:lnTo>
                <a:lnTo>
                  <a:pt x="299" y="387"/>
                </a:lnTo>
                <a:lnTo>
                  <a:pt x="298" y="387"/>
                </a:lnTo>
                <a:lnTo>
                  <a:pt x="292" y="380"/>
                </a:lnTo>
                <a:lnTo>
                  <a:pt x="292" y="375"/>
                </a:lnTo>
                <a:lnTo>
                  <a:pt x="287" y="368"/>
                </a:lnTo>
                <a:lnTo>
                  <a:pt x="285" y="360"/>
                </a:lnTo>
                <a:lnTo>
                  <a:pt x="285" y="358"/>
                </a:lnTo>
                <a:lnTo>
                  <a:pt x="282" y="353"/>
                </a:lnTo>
                <a:lnTo>
                  <a:pt x="274" y="349"/>
                </a:lnTo>
                <a:lnTo>
                  <a:pt x="272" y="341"/>
                </a:lnTo>
                <a:lnTo>
                  <a:pt x="266" y="330"/>
                </a:lnTo>
                <a:lnTo>
                  <a:pt x="247" y="309"/>
                </a:lnTo>
                <a:lnTo>
                  <a:pt x="244" y="298"/>
                </a:lnTo>
                <a:lnTo>
                  <a:pt x="243" y="289"/>
                </a:lnTo>
                <a:lnTo>
                  <a:pt x="240" y="282"/>
                </a:lnTo>
                <a:lnTo>
                  <a:pt x="239" y="274"/>
                </a:lnTo>
                <a:lnTo>
                  <a:pt x="238" y="274"/>
                </a:lnTo>
                <a:lnTo>
                  <a:pt x="237" y="271"/>
                </a:lnTo>
                <a:lnTo>
                  <a:pt x="234" y="269"/>
                </a:lnTo>
                <a:lnTo>
                  <a:pt x="231" y="271"/>
                </a:lnTo>
                <a:lnTo>
                  <a:pt x="229" y="269"/>
                </a:lnTo>
                <a:lnTo>
                  <a:pt x="224" y="261"/>
                </a:lnTo>
                <a:lnTo>
                  <a:pt x="219" y="246"/>
                </a:lnTo>
                <a:lnTo>
                  <a:pt x="217" y="247"/>
                </a:lnTo>
                <a:lnTo>
                  <a:pt x="215" y="246"/>
                </a:lnTo>
                <a:lnTo>
                  <a:pt x="208" y="241"/>
                </a:lnTo>
                <a:lnTo>
                  <a:pt x="204" y="242"/>
                </a:lnTo>
                <a:lnTo>
                  <a:pt x="197" y="229"/>
                </a:lnTo>
                <a:lnTo>
                  <a:pt x="195" y="218"/>
                </a:lnTo>
                <a:lnTo>
                  <a:pt x="175" y="202"/>
                </a:lnTo>
                <a:lnTo>
                  <a:pt x="170" y="197"/>
                </a:lnTo>
                <a:lnTo>
                  <a:pt x="168" y="192"/>
                </a:lnTo>
                <a:lnTo>
                  <a:pt x="164" y="190"/>
                </a:lnTo>
                <a:lnTo>
                  <a:pt x="157" y="188"/>
                </a:lnTo>
                <a:lnTo>
                  <a:pt x="156" y="183"/>
                </a:lnTo>
                <a:lnTo>
                  <a:pt x="152" y="176"/>
                </a:lnTo>
                <a:lnTo>
                  <a:pt x="148" y="169"/>
                </a:lnTo>
                <a:lnTo>
                  <a:pt x="143" y="164"/>
                </a:lnTo>
                <a:lnTo>
                  <a:pt x="140" y="143"/>
                </a:lnTo>
                <a:lnTo>
                  <a:pt x="138" y="125"/>
                </a:lnTo>
                <a:lnTo>
                  <a:pt x="137" y="115"/>
                </a:lnTo>
                <a:lnTo>
                  <a:pt x="132" y="107"/>
                </a:lnTo>
                <a:lnTo>
                  <a:pt x="130" y="100"/>
                </a:lnTo>
                <a:lnTo>
                  <a:pt x="127" y="82"/>
                </a:lnTo>
                <a:lnTo>
                  <a:pt x="127" y="72"/>
                </a:lnTo>
                <a:lnTo>
                  <a:pt x="129" y="64"/>
                </a:lnTo>
                <a:lnTo>
                  <a:pt x="127" y="5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375" name="Group 270">
            <a:extLst>
              <a:ext uri="{FF2B5EF4-FFF2-40B4-BE49-F238E27FC236}">
                <a16:creationId xmlns:a16="http://schemas.microsoft.com/office/drawing/2014/main" id="{9DE7F9C5-2CCD-BC2A-AA00-000933522C07}"/>
              </a:ext>
            </a:extLst>
          </p:cNvPr>
          <p:cNvGrpSpPr>
            <a:grpSpLocks noChangeAspect="1"/>
          </p:cNvGrpSpPr>
          <p:nvPr/>
        </p:nvGrpSpPr>
        <p:grpSpPr bwMode="gray">
          <a:xfrm>
            <a:off x="3840861" y="1540932"/>
            <a:ext cx="1174770" cy="895875"/>
            <a:chOff x="672" y="1356"/>
            <a:chExt cx="1112" cy="848"/>
          </a:xfrm>
          <a:solidFill>
            <a:schemeClr val="bg1">
              <a:lumMod val="85000"/>
            </a:schemeClr>
          </a:solidFill>
        </p:grpSpPr>
        <p:grpSp>
          <p:nvGrpSpPr>
            <p:cNvPr id="376" name="Group 271">
              <a:extLst>
                <a:ext uri="{FF2B5EF4-FFF2-40B4-BE49-F238E27FC236}">
                  <a16:creationId xmlns:a16="http://schemas.microsoft.com/office/drawing/2014/main" id="{89C2F9FF-6865-F46E-1087-AE182A2D119D}"/>
                </a:ext>
              </a:extLst>
            </p:cNvPr>
            <p:cNvGrpSpPr>
              <a:grpSpLocks noChangeAspect="1"/>
            </p:cNvGrpSpPr>
            <p:nvPr/>
          </p:nvGrpSpPr>
          <p:grpSpPr bwMode="gray">
            <a:xfrm>
              <a:off x="672" y="1356"/>
              <a:ext cx="418" cy="413"/>
              <a:chOff x="672" y="1356"/>
              <a:chExt cx="418" cy="413"/>
            </a:xfrm>
            <a:grpFill/>
          </p:grpSpPr>
          <p:sp>
            <p:nvSpPr>
              <p:cNvPr id="383" name="Freeform 272">
                <a:extLst>
                  <a:ext uri="{FF2B5EF4-FFF2-40B4-BE49-F238E27FC236}">
                    <a16:creationId xmlns:a16="http://schemas.microsoft.com/office/drawing/2014/main" id="{6CC33B7C-CBB0-0A2B-C798-31DD0AF91929}"/>
                  </a:ext>
                </a:extLst>
              </p:cNvPr>
              <p:cNvSpPr>
                <a:spLocks noChangeAspect="1"/>
              </p:cNvSpPr>
              <p:nvPr/>
            </p:nvSpPr>
            <p:spPr bwMode="gray">
              <a:xfrm>
                <a:off x="776" y="1738"/>
                <a:ext cx="3" cy="7"/>
              </a:xfrm>
              <a:custGeom>
                <a:avLst/>
                <a:gdLst/>
                <a:ahLst/>
                <a:cxnLst>
                  <a:cxn ang="0">
                    <a:pos x="3" y="0"/>
                  </a:cxn>
                  <a:cxn ang="0">
                    <a:pos x="0" y="5"/>
                  </a:cxn>
                  <a:cxn ang="0">
                    <a:pos x="1" y="3"/>
                  </a:cxn>
                  <a:cxn ang="0">
                    <a:pos x="7" y="3"/>
                  </a:cxn>
                  <a:cxn ang="0">
                    <a:pos x="12" y="6"/>
                  </a:cxn>
                  <a:cxn ang="0">
                    <a:pos x="9" y="10"/>
                  </a:cxn>
                  <a:cxn ang="0">
                    <a:pos x="11" y="13"/>
                  </a:cxn>
                  <a:cxn ang="0">
                    <a:pos x="5" y="33"/>
                  </a:cxn>
                  <a:cxn ang="0">
                    <a:pos x="4" y="29"/>
                  </a:cxn>
                  <a:cxn ang="0">
                    <a:pos x="4" y="9"/>
                  </a:cxn>
                  <a:cxn ang="0">
                    <a:pos x="3" y="6"/>
                  </a:cxn>
                  <a:cxn ang="0">
                    <a:pos x="3" y="0"/>
                  </a:cxn>
                </a:cxnLst>
                <a:rect l="0" t="0" r="r" b="b"/>
                <a:pathLst>
                  <a:path w="12" h="33">
                    <a:moveTo>
                      <a:pt x="3" y="0"/>
                    </a:moveTo>
                    <a:lnTo>
                      <a:pt x="0" y="5"/>
                    </a:lnTo>
                    <a:lnTo>
                      <a:pt x="1" y="3"/>
                    </a:lnTo>
                    <a:lnTo>
                      <a:pt x="7" y="3"/>
                    </a:lnTo>
                    <a:lnTo>
                      <a:pt x="12" y="6"/>
                    </a:lnTo>
                    <a:lnTo>
                      <a:pt x="9" y="10"/>
                    </a:lnTo>
                    <a:lnTo>
                      <a:pt x="11" y="13"/>
                    </a:lnTo>
                    <a:lnTo>
                      <a:pt x="5" y="33"/>
                    </a:lnTo>
                    <a:lnTo>
                      <a:pt x="4" y="29"/>
                    </a:lnTo>
                    <a:lnTo>
                      <a:pt x="4" y="9"/>
                    </a:lnTo>
                    <a:lnTo>
                      <a:pt x="3" y="6"/>
                    </a:lnTo>
                    <a:lnTo>
                      <a:pt x="3" y="0"/>
                    </a:lnTo>
                    <a:close/>
                  </a:path>
                </a:pathLst>
              </a:custGeom>
              <a:grpFill/>
              <a:ln w="6350" cmpd="sng">
                <a:solidFill>
                  <a:schemeClr val="bg1"/>
                </a:solidFill>
                <a:prstDash val="solid"/>
                <a:round/>
                <a:headEnd/>
                <a:tailEnd/>
              </a:ln>
            </p:spPr>
            <p:txBody>
              <a:bodyPr/>
              <a:lstStyle/>
              <a:p>
                <a:endParaRPr lang="en-US" sz="2156"/>
              </a:p>
            </p:txBody>
          </p:sp>
          <p:sp>
            <p:nvSpPr>
              <p:cNvPr id="384" name="Freeform 273">
                <a:extLst>
                  <a:ext uri="{FF2B5EF4-FFF2-40B4-BE49-F238E27FC236}">
                    <a16:creationId xmlns:a16="http://schemas.microsoft.com/office/drawing/2014/main" id="{C4755BD6-97AD-3315-1D10-4548B1BD076E}"/>
                  </a:ext>
                </a:extLst>
              </p:cNvPr>
              <p:cNvSpPr>
                <a:spLocks noChangeAspect="1"/>
              </p:cNvSpPr>
              <p:nvPr/>
            </p:nvSpPr>
            <p:spPr bwMode="gray">
              <a:xfrm>
                <a:off x="833" y="1721"/>
                <a:ext cx="6" cy="4"/>
              </a:xfrm>
              <a:custGeom>
                <a:avLst/>
                <a:gdLst/>
                <a:ahLst/>
                <a:cxnLst>
                  <a:cxn ang="0">
                    <a:pos x="13" y="9"/>
                  </a:cxn>
                  <a:cxn ang="0">
                    <a:pos x="5" y="18"/>
                  </a:cxn>
                  <a:cxn ang="0">
                    <a:pos x="0" y="9"/>
                  </a:cxn>
                  <a:cxn ang="0">
                    <a:pos x="5" y="2"/>
                  </a:cxn>
                  <a:cxn ang="0">
                    <a:pos x="10" y="0"/>
                  </a:cxn>
                  <a:cxn ang="0">
                    <a:pos x="13" y="1"/>
                  </a:cxn>
                  <a:cxn ang="0">
                    <a:pos x="26" y="1"/>
                  </a:cxn>
                  <a:cxn ang="0">
                    <a:pos x="27" y="3"/>
                  </a:cxn>
                  <a:cxn ang="0">
                    <a:pos x="13" y="9"/>
                  </a:cxn>
                </a:cxnLst>
                <a:rect l="0" t="0" r="r" b="b"/>
                <a:pathLst>
                  <a:path w="27" h="18">
                    <a:moveTo>
                      <a:pt x="13" y="9"/>
                    </a:moveTo>
                    <a:lnTo>
                      <a:pt x="5" y="18"/>
                    </a:lnTo>
                    <a:lnTo>
                      <a:pt x="0" y="9"/>
                    </a:lnTo>
                    <a:lnTo>
                      <a:pt x="5" y="2"/>
                    </a:lnTo>
                    <a:lnTo>
                      <a:pt x="10" y="0"/>
                    </a:lnTo>
                    <a:lnTo>
                      <a:pt x="13" y="1"/>
                    </a:lnTo>
                    <a:lnTo>
                      <a:pt x="26" y="1"/>
                    </a:lnTo>
                    <a:lnTo>
                      <a:pt x="27" y="3"/>
                    </a:lnTo>
                    <a:lnTo>
                      <a:pt x="13" y="9"/>
                    </a:lnTo>
                    <a:close/>
                  </a:path>
                </a:pathLst>
              </a:custGeom>
              <a:grpFill/>
              <a:ln w="6350" cmpd="sng">
                <a:solidFill>
                  <a:schemeClr val="bg1"/>
                </a:solidFill>
                <a:prstDash val="solid"/>
                <a:round/>
                <a:headEnd/>
                <a:tailEnd/>
              </a:ln>
            </p:spPr>
            <p:txBody>
              <a:bodyPr/>
              <a:lstStyle/>
              <a:p>
                <a:endParaRPr lang="en-US" sz="2156"/>
              </a:p>
            </p:txBody>
          </p:sp>
          <p:sp>
            <p:nvSpPr>
              <p:cNvPr id="385" name="Freeform 274">
                <a:extLst>
                  <a:ext uri="{FF2B5EF4-FFF2-40B4-BE49-F238E27FC236}">
                    <a16:creationId xmlns:a16="http://schemas.microsoft.com/office/drawing/2014/main" id="{89DBD5A6-586D-F470-22BE-3B491B2B4D54}"/>
                  </a:ext>
                </a:extLst>
              </p:cNvPr>
              <p:cNvSpPr>
                <a:spLocks noChangeAspect="1"/>
              </p:cNvSpPr>
              <p:nvPr/>
            </p:nvSpPr>
            <p:spPr bwMode="gray">
              <a:xfrm>
                <a:off x="817" y="1706"/>
                <a:ext cx="29" cy="24"/>
              </a:xfrm>
              <a:custGeom>
                <a:avLst/>
                <a:gdLst/>
                <a:ahLst/>
                <a:cxnLst>
                  <a:cxn ang="0">
                    <a:pos x="0" y="60"/>
                  </a:cxn>
                  <a:cxn ang="0">
                    <a:pos x="9" y="56"/>
                  </a:cxn>
                  <a:cxn ang="0">
                    <a:pos x="21" y="33"/>
                  </a:cxn>
                  <a:cxn ang="0">
                    <a:pos x="28" y="30"/>
                  </a:cxn>
                  <a:cxn ang="0">
                    <a:pos x="45" y="29"/>
                  </a:cxn>
                  <a:cxn ang="0">
                    <a:pos x="44" y="39"/>
                  </a:cxn>
                  <a:cxn ang="0">
                    <a:pos x="48" y="51"/>
                  </a:cxn>
                  <a:cxn ang="0">
                    <a:pos x="58" y="43"/>
                  </a:cxn>
                  <a:cxn ang="0">
                    <a:pos x="58" y="34"/>
                  </a:cxn>
                  <a:cxn ang="0">
                    <a:pos x="50" y="16"/>
                  </a:cxn>
                  <a:cxn ang="0">
                    <a:pos x="53" y="6"/>
                  </a:cxn>
                  <a:cxn ang="0">
                    <a:pos x="66" y="14"/>
                  </a:cxn>
                  <a:cxn ang="0">
                    <a:pos x="70" y="25"/>
                  </a:cxn>
                  <a:cxn ang="0">
                    <a:pos x="80" y="12"/>
                  </a:cxn>
                  <a:cxn ang="0">
                    <a:pos x="93" y="9"/>
                  </a:cxn>
                  <a:cxn ang="0">
                    <a:pos x="90" y="0"/>
                  </a:cxn>
                  <a:cxn ang="0">
                    <a:pos x="100" y="1"/>
                  </a:cxn>
                  <a:cxn ang="0">
                    <a:pos x="104" y="14"/>
                  </a:cxn>
                  <a:cxn ang="0">
                    <a:pos x="117" y="4"/>
                  </a:cxn>
                  <a:cxn ang="0">
                    <a:pos x="128" y="7"/>
                  </a:cxn>
                  <a:cxn ang="0">
                    <a:pos x="125" y="23"/>
                  </a:cxn>
                  <a:cxn ang="0">
                    <a:pos x="127" y="29"/>
                  </a:cxn>
                  <a:cxn ang="0">
                    <a:pos x="145" y="34"/>
                  </a:cxn>
                  <a:cxn ang="0">
                    <a:pos x="129" y="49"/>
                  </a:cxn>
                  <a:cxn ang="0">
                    <a:pos x="104" y="40"/>
                  </a:cxn>
                  <a:cxn ang="0">
                    <a:pos x="118" y="52"/>
                  </a:cxn>
                  <a:cxn ang="0">
                    <a:pos x="122" y="65"/>
                  </a:cxn>
                  <a:cxn ang="0">
                    <a:pos x="112" y="56"/>
                  </a:cxn>
                  <a:cxn ang="0">
                    <a:pos x="103" y="61"/>
                  </a:cxn>
                  <a:cxn ang="0">
                    <a:pos x="96" y="63"/>
                  </a:cxn>
                  <a:cxn ang="0">
                    <a:pos x="95" y="68"/>
                  </a:cxn>
                  <a:cxn ang="0">
                    <a:pos x="74" y="86"/>
                  </a:cxn>
                  <a:cxn ang="0">
                    <a:pos x="65" y="90"/>
                  </a:cxn>
                  <a:cxn ang="0">
                    <a:pos x="66" y="102"/>
                  </a:cxn>
                  <a:cxn ang="0">
                    <a:pos x="43" y="117"/>
                  </a:cxn>
                  <a:cxn ang="0">
                    <a:pos x="53" y="100"/>
                  </a:cxn>
                  <a:cxn ang="0">
                    <a:pos x="44" y="93"/>
                  </a:cxn>
                  <a:cxn ang="0">
                    <a:pos x="44" y="83"/>
                  </a:cxn>
                  <a:cxn ang="0">
                    <a:pos x="31" y="77"/>
                  </a:cxn>
                  <a:cxn ang="0">
                    <a:pos x="29" y="82"/>
                  </a:cxn>
                  <a:cxn ang="0">
                    <a:pos x="37" y="102"/>
                  </a:cxn>
                  <a:cxn ang="0">
                    <a:pos x="20" y="98"/>
                  </a:cxn>
                  <a:cxn ang="0">
                    <a:pos x="16" y="78"/>
                  </a:cxn>
                  <a:cxn ang="0">
                    <a:pos x="7" y="66"/>
                  </a:cxn>
                </a:cxnLst>
                <a:rect l="0" t="0" r="r" b="b"/>
                <a:pathLst>
                  <a:path w="145" h="117">
                    <a:moveTo>
                      <a:pt x="4" y="59"/>
                    </a:moveTo>
                    <a:lnTo>
                      <a:pt x="0" y="60"/>
                    </a:lnTo>
                    <a:lnTo>
                      <a:pt x="0" y="56"/>
                    </a:lnTo>
                    <a:lnTo>
                      <a:pt x="9" y="56"/>
                    </a:lnTo>
                    <a:lnTo>
                      <a:pt x="9" y="47"/>
                    </a:lnTo>
                    <a:lnTo>
                      <a:pt x="21" y="33"/>
                    </a:lnTo>
                    <a:lnTo>
                      <a:pt x="25" y="34"/>
                    </a:lnTo>
                    <a:lnTo>
                      <a:pt x="28" y="30"/>
                    </a:lnTo>
                    <a:lnTo>
                      <a:pt x="39" y="29"/>
                    </a:lnTo>
                    <a:lnTo>
                      <a:pt x="45" y="29"/>
                    </a:lnTo>
                    <a:lnTo>
                      <a:pt x="39" y="38"/>
                    </a:lnTo>
                    <a:lnTo>
                      <a:pt x="44" y="39"/>
                    </a:lnTo>
                    <a:lnTo>
                      <a:pt x="47" y="44"/>
                    </a:lnTo>
                    <a:lnTo>
                      <a:pt x="48" y="51"/>
                    </a:lnTo>
                    <a:lnTo>
                      <a:pt x="57" y="54"/>
                    </a:lnTo>
                    <a:lnTo>
                      <a:pt x="58" y="43"/>
                    </a:lnTo>
                    <a:lnTo>
                      <a:pt x="60" y="39"/>
                    </a:lnTo>
                    <a:lnTo>
                      <a:pt x="58" y="34"/>
                    </a:lnTo>
                    <a:lnTo>
                      <a:pt x="63" y="32"/>
                    </a:lnTo>
                    <a:lnTo>
                      <a:pt x="50" y="16"/>
                    </a:lnTo>
                    <a:lnTo>
                      <a:pt x="49" y="9"/>
                    </a:lnTo>
                    <a:lnTo>
                      <a:pt x="53" y="6"/>
                    </a:lnTo>
                    <a:lnTo>
                      <a:pt x="61" y="4"/>
                    </a:lnTo>
                    <a:lnTo>
                      <a:pt x="66" y="14"/>
                    </a:lnTo>
                    <a:lnTo>
                      <a:pt x="68" y="24"/>
                    </a:lnTo>
                    <a:lnTo>
                      <a:pt x="70" y="25"/>
                    </a:lnTo>
                    <a:lnTo>
                      <a:pt x="75" y="16"/>
                    </a:lnTo>
                    <a:lnTo>
                      <a:pt x="80" y="12"/>
                    </a:lnTo>
                    <a:lnTo>
                      <a:pt x="90" y="14"/>
                    </a:lnTo>
                    <a:lnTo>
                      <a:pt x="93" y="9"/>
                    </a:lnTo>
                    <a:lnTo>
                      <a:pt x="95" y="6"/>
                    </a:lnTo>
                    <a:lnTo>
                      <a:pt x="90" y="0"/>
                    </a:lnTo>
                    <a:lnTo>
                      <a:pt x="96" y="2"/>
                    </a:lnTo>
                    <a:lnTo>
                      <a:pt x="100" y="1"/>
                    </a:lnTo>
                    <a:lnTo>
                      <a:pt x="104" y="2"/>
                    </a:lnTo>
                    <a:lnTo>
                      <a:pt x="104" y="14"/>
                    </a:lnTo>
                    <a:lnTo>
                      <a:pt x="108" y="18"/>
                    </a:lnTo>
                    <a:lnTo>
                      <a:pt x="117" y="4"/>
                    </a:lnTo>
                    <a:lnTo>
                      <a:pt x="125" y="2"/>
                    </a:lnTo>
                    <a:lnTo>
                      <a:pt x="128" y="7"/>
                    </a:lnTo>
                    <a:lnTo>
                      <a:pt x="127" y="20"/>
                    </a:lnTo>
                    <a:lnTo>
                      <a:pt x="125" y="23"/>
                    </a:lnTo>
                    <a:lnTo>
                      <a:pt x="125" y="29"/>
                    </a:lnTo>
                    <a:lnTo>
                      <a:pt x="127" y="29"/>
                    </a:lnTo>
                    <a:lnTo>
                      <a:pt x="128" y="34"/>
                    </a:lnTo>
                    <a:lnTo>
                      <a:pt x="145" y="34"/>
                    </a:lnTo>
                    <a:lnTo>
                      <a:pt x="138" y="49"/>
                    </a:lnTo>
                    <a:lnTo>
                      <a:pt x="129" y="49"/>
                    </a:lnTo>
                    <a:lnTo>
                      <a:pt x="111" y="39"/>
                    </a:lnTo>
                    <a:lnTo>
                      <a:pt x="104" y="40"/>
                    </a:lnTo>
                    <a:lnTo>
                      <a:pt x="102" y="49"/>
                    </a:lnTo>
                    <a:lnTo>
                      <a:pt x="118" y="52"/>
                    </a:lnTo>
                    <a:lnTo>
                      <a:pt x="122" y="56"/>
                    </a:lnTo>
                    <a:lnTo>
                      <a:pt x="122" y="65"/>
                    </a:lnTo>
                    <a:lnTo>
                      <a:pt x="112" y="63"/>
                    </a:lnTo>
                    <a:lnTo>
                      <a:pt x="112" y="56"/>
                    </a:lnTo>
                    <a:lnTo>
                      <a:pt x="108" y="56"/>
                    </a:lnTo>
                    <a:lnTo>
                      <a:pt x="103" y="61"/>
                    </a:lnTo>
                    <a:lnTo>
                      <a:pt x="93" y="63"/>
                    </a:lnTo>
                    <a:lnTo>
                      <a:pt x="96" y="63"/>
                    </a:lnTo>
                    <a:lnTo>
                      <a:pt x="100" y="68"/>
                    </a:lnTo>
                    <a:lnTo>
                      <a:pt x="95" y="68"/>
                    </a:lnTo>
                    <a:lnTo>
                      <a:pt x="84" y="72"/>
                    </a:lnTo>
                    <a:lnTo>
                      <a:pt x="74" y="86"/>
                    </a:lnTo>
                    <a:lnTo>
                      <a:pt x="66" y="87"/>
                    </a:lnTo>
                    <a:lnTo>
                      <a:pt x="65" y="90"/>
                    </a:lnTo>
                    <a:lnTo>
                      <a:pt x="66" y="94"/>
                    </a:lnTo>
                    <a:lnTo>
                      <a:pt x="66" y="102"/>
                    </a:lnTo>
                    <a:lnTo>
                      <a:pt x="63" y="109"/>
                    </a:lnTo>
                    <a:lnTo>
                      <a:pt x="43" y="117"/>
                    </a:lnTo>
                    <a:lnTo>
                      <a:pt x="47" y="108"/>
                    </a:lnTo>
                    <a:lnTo>
                      <a:pt x="53" y="100"/>
                    </a:lnTo>
                    <a:lnTo>
                      <a:pt x="53" y="95"/>
                    </a:lnTo>
                    <a:lnTo>
                      <a:pt x="44" y="93"/>
                    </a:lnTo>
                    <a:lnTo>
                      <a:pt x="43" y="87"/>
                    </a:lnTo>
                    <a:lnTo>
                      <a:pt x="44" y="83"/>
                    </a:lnTo>
                    <a:lnTo>
                      <a:pt x="39" y="79"/>
                    </a:lnTo>
                    <a:lnTo>
                      <a:pt x="31" y="77"/>
                    </a:lnTo>
                    <a:lnTo>
                      <a:pt x="27" y="79"/>
                    </a:lnTo>
                    <a:lnTo>
                      <a:pt x="29" y="82"/>
                    </a:lnTo>
                    <a:lnTo>
                      <a:pt x="36" y="83"/>
                    </a:lnTo>
                    <a:lnTo>
                      <a:pt x="37" y="102"/>
                    </a:lnTo>
                    <a:lnTo>
                      <a:pt x="29" y="106"/>
                    </a:lnTo>
                    <a:lnTo>
                      <a:pt x="20" y="98"/>
                    </a:lnTo>
                    <a:lnTo>
                      <a:pt x="17" y="88"/>
                    </a:lnTo>
                    <a:lnTo>
                      <a:pt x="16" y="78"/>
                    </a:lnTo>
                    <a:lnTo>
                      <a:pt x="14" y="68"/>
                    </a:lnTo>
                    <a:lnTo>
                      <a:pt x="7" y="66"/>
                    </a:lnTo>
                    <a:lnTo>
                      <a:pt x="4" y="59"/>
                    </a:lnTo>
                    <a:close/>
                  </a:path>
                </a:pathLst>
              </a:custGeom>
              <a:grpFill/>
              <a:ln w="6350" cmpd="sng">
                <a:solidFill>
                  <a:schemeClr val="bg1"/>
                </a:solidFill>
                <a:prstDash val="solid"/>
                <a:round/>
                <a:headEnd/>
                <a:tailEnd/>
              </a:ln>
            </p:spPr>
            <p:txBody>
              <a:bodyPr/>
              <a:lstStyle/>
              <a:p>
                <a:endParaRPr lang="en-US" sz="2156"/>
              </a:p>
            </p:txBody>
          </p:sp>
          <p:sp>
            <p:nvSpPr>
              <p:cNvPr id="386" name="Freeform 275">
                <a:extLst>
                  <a:ext uri="{FF2B5EF4-FFF2-40B4-BE49-F238E27FC236}">
                    <a16:creationId xmlns:a16="http://schemas.microsoft.com/office/drawing/2014/main" id="{810CCDA7-7263-276E-1D43-39D3E867B241}"/>
                  </a:ext>
                </a:extLst>
              </p:cNvPr>
              <p:cNvSpPr>
                <a:spLocks noChangeAspect="1"/>
              </p:cNvSpPr>
              <p:nvPr/>
            </p:nvSpPr>
            <p:spPr bwMode="gray">
              <a:xfrm>
                <a:off x="672" y="1356"/>
                <a:ext cx="328" cy="411"/>
              </a:xfrm>
              <a:custGeom>
                <a:avLst/>
                <a:gdLst/>
                <a:ahLst/>
                <a:cxnLst>
                  <a:cxn ang="0">
                    <a:pos x="1427" y="242"/>
                  </a:cxn>
                  <a:cxn ang="0">
                    <a:pos x="1252" y="223"/>
                  </a:cxn>
                  <a:cxn ang="0">
                    <a:pos x="977" y="152"/>
                  </a:cxn>
                  <a:cxn ang="0">
                    <a:pos x="845" y="94"/>
                  </a:cxn>
                  <a:cxn ang="0">
                    <a:pos x="709" y="40"/>
                  </a:cxn>
                  <a:cxn ang="0">
                    <a:pos x="672" y="64"/>
                  </a:cxn>
                  <a:cxn ang="0">
                    <a:pos x="602" y="33"/>
                  </a:cxn>
                  <a:cxn ang="0">
                    <a:pos x="466" y="88"/>
                  </a:cxn>
                  <a:cxn ang="0">
                    <a:pos x="440" y="158"/>
                  </a:cxn>
                  <a:cxn ang="0">
                    <a:pos x="353" y="233"/>
                  </a:cxn>
                  <a:cxn ang="0">
                    <a:pos x="270" y="323"/>
                  </a:cxn>
                  <a:cxn ang="0">
                    <a:pos x="102" y="459"/>
                  </a:cxn>
                  <a:cxn ang="0">
                    <a:pos x="233" y="608"/>
                  </a:cxn>
                  <a:cxn ang="0">
                    <a:pos x="319" y="670"/>
                  </a:cxn>
                  <a:cxn ang="0">
                    <a:pos x="436" y="717"/>
                  </a:cxn>
                  <a:cxn ang="0">
                    <a:pos x="392" y="748"/>
                  </a:cxn>
                  <a:cxn ang="0">
                    <a:pos x="393" y="780"/>
                  </a:cxn>
                  <a:cxn ang="0">
                    <a:pos x="289" y="796"/>
                  </a:cxn>
                  <a:cxn ang="0">
                    <a:pos x="160" y="749"/>
                  </a:cxn>
                  <a:cxn ang="0">
                    <a:pos x="36" y="829"/>
                  </a:cxn>
                  <a:cxn ang="0">
                    <a:pos x="70" y="906"/>
                  </a:cxn>
                  <a:cxn ang="0">
                    <a:pos x="270" y="1001"/>
                  </a:cxn>
                  <a:cxn ang="0">
                    <a:pos x="405" y="970"/>
                  </a:cxn>
                  <a:cxn ang="0">
                    <a:pos x="394" y="1115"/>
                  </a:cxn>
                  <a:cxn ang="0">
                    <a:pos x="256" y="1179"/>
                  </a:cxn>
                  <a:cxn ang="0">
                    <a:pos x="127" y="1305"/>
                  </a:cxn>
                  <a:cxn ang="0">
                    <a:pos x="155" y="1358"/>
                  </a:cxn>
                  <a:cxn ang="0">
                    <a:pos x="193" y="1420"/>
                  </a:cxn>
                  <a:cxn ang="0">
                    <a:pos x="222" y="1535"/>
                  </a:cxn>
                  <a:cxn ang="0">
                    <a:pos x="313" y="1517"/>
                  </a:cxn>
                  <a:cxn ang="0">
                    <a:pos x="349" y="1583"/>
                  </a:cxn>
                  <a:cxn ang="0">
                    <a:pos x="345" y="1683"/>
                  </a:cxn>
                  <a:cxn ang="0">
                    <a:pos x="461" y="1652"/>
                  </a:cxn>
                  <a:cxn ang="0">
                    <a:pos x="548" y="1679"/>
                  </a:cxn>
                  <a:cxn ang="0">
                    <a:pos x="549" y="1814"/>
                  </a:cxn>
                  <a:cxn ang="0">
                    <a:pos x="414" y="1939"/>
                  </a:cxn>
                  <a:cxn ang="0">
                    <a:pos x="326" y="1968"/>
                  </a:cxn>
                  <a:cxn ang="0">
                    <a:pos x="263" y="2054"/>
                  </a:cxn>
                  <a:cxn ang="0">
                    <a:pos x="334" y="2020"/>
                  </a:cxn>
                  <a:cxn ang="0">
                    <a:pos x="432" y="1975"/>
                  </a:cxn>
                  <a:cxn ang="0">
                    <a:pos x="515" y="1925"/>
                  </a:cxn>
                  <a:cxn ang="0">
                    <a:pos x="576" y="1872"/>
                  </a:cxn>
                  <a:cxn ang="0">
                    <a:pos x="658" y="1788"/>
                  </a:cxn>
                  <a:cxn ang="0">
                    <a:pos x="767" y="1707"/>
                  </a:cxn>
                  <a:cxn ang="0">
                    <a:pos x="785" y="1592"/>
                  </a:cxn>
                  <a:cxn ang="0">
                    <a:pos x="827" y="1501"/>
                  </a:cxn>
                  <a:cxn ang="0">
                    <a:pos x="983" y="1287"/>
                  </a:cxn>
                  <a:cxn ang="0">
                    <a:pos x="1042" y="1436"/>
                  </a:cxn>
                  <a:cxn ang="0">
                    <a:pos x="892" y="1567"/>
                  </a:cxn>
                  <a:cxn ang="0">
                    <a:pos x="892" y="1617"/>
                  </a:cxn>
                  <a:cxn ang="0">
                    <a:pos x="1000" y="1550"/>
                  </a:cxn>
                  <a:cxn ang="0">
                    <a:pos x="1088" y="1509"/>
                  </a:cxn>
                  <a:cxn ang="0">
                    <a:pos x="1066" y="1448"/>
                  </a:cxn>
                  <a:cxn ang="0">
                    <a:pos x="1115" y="1405"/>
                  </a:cxn>
                  <a:cxn ang="0">
                    <a:pos x="1168" y="1454"/>
                  </a:cxn>
                  <a:cxn ang="0">
                    <a:pos x="1263" y="1481"/>
                  </a:cxn>
                  <a:cxn ang="0">
                    <a:pos x="1383" y="1528"/>
                  </a:cxn>
                  <a:cxn ang="0">
                    <a:pos x="1574" y="1540"/>
                  </a:cxn>
                  <a:cxn ang="0">
                    <a:pos x="1564" y="1570"/>
                  </a:cxn>
                  <a:cxn ang="0">
                    <a:pos x="1628" y="1599"/>
                  </a:cxn>
                </a:cxnLst>
                <a:rect l="0" t="0" r="r" b="b"/>
                <a:pathLst>
                  <a:path w="1638" h="2054">
                    <a:moveTo>
                      <a:pt x="1486" y="1466"/>
                    </a:moveTo>
                    <a:lnTo>
                      <a:pt x="1486" y="1356"/>
                    </a:lnTo>
                    <a:lnTo>
                      <a:pt x="1486" y="1249"/>
                    </a:lnTo>
                    <a:lnTo>
                      <a:pt x="1486" y="1148"/>
                    </a:lnTo>
                    <a:lnTo>
                      <a:pt x="1486" y="1039"/>
                    </a:lnTo>
                    <a:lnTo>
                      <a:pt x="1486" y="915"/>
                    </a:lnTo>
                    <a:lnTo>
                      <a:pt x="1486" y="793"/>
                    </a:lnTo>
                    <a:lnTo>
                      <a:pt x="1486" y="678"/>
                    </a:lnTo>
                    <a:lnTo>
                      <a:pt x="1486" y="553"/>
                    </a:lnTo>
                    <a:lnTo>
                      <a:pt x="1486" y="409"/>
                    </a:lnTo>
                    <a:lnTo>
                      <a:pt x="1486" y="266"/>
                    </a:lnTo>
                    <a:lnTo>
                      <a:pt x="1484" y="263"/>
                    </a:lnTo>
                    <a:lnTo>
                      <a:pt x="1477" y="263"/>
                    </a:lnTo>
                    <a:lnTo>
                      <a:pt x="1475" y="270"/>
                    </a:lnTo>
                    <a:lnTo>
                      <a:pt x="1470" y="280"/>
                    </a:lnTo>
                    <a:lnTo>
                      <a:pt x="1467" y="276"/>
                    </a:lnTo>
                    <a:lnTo>
                      <a:pt x="1456" y="259"/>
                    </a:lnTo>
                    <a:lnTo>
                      <a:pt x="1429" y="248"/>
                    </a:lnTo>
                    <a:lnTo>
                      <a:pt x="1427" y="242"/>
                    </a:lnTo>
                    <a:lnTo>
                      <a:pt x="1408" y="232"/>
                    </a:lnTo>
                    <a:lnTo>
                      <a:pt x="1408" y="228"/>
                    </a:lnTo>
                    <a:lnTo>
                      <a:pt x="1403" y="221"/>
                    </a:lnTo>
                    <a:lnTo>
                      <a:pt x="1365" y="201"/>
                    </a:lnTo>
                    <a:lnTo>
                      <a:pt x="1361" y="205"/>
                    </a:lnTo>
                    <a:lnTo>
                      <a:pt x="1355" y="206"/>
                    </a:lnTo>
                    <a:lnTo>
                      <a:pt x="1350" y="202"/>
                    </a:lnTo>
                    <a:lnTo>
                      <a:pt x="1351" y="214"/>
                    </a:lnTo>
                    <a:lnTo>
                      <a:pt x="1349" y="220"/>
                    </a:lnTo>
                    <a:lnTo>
                      <a:pt x="1341" y="209"/>
                    </a:lnTo>
                    <a:lnTo>
                      <a:pt x="1335" y="205"/>
                    </a:lnTo>
                    <a:lnTo>
                      <a:pt x="1330" y="209"/>
                    </a:lnTo>
                    <a:lnTo>
                      <a:pt x="1303" y="214"/>
                    </a:lnTo>
                    <a:lnTo>
                      <a:pt x="1302" y="217"/>
                    </a:lnTo>
                    <a:lnTo>
                      <a:pt x="1290" y="225"/>
                    </a:lnTo>
                    <a:lnTo>
                      <a:pt x="1280" y="225"/>
                    </a:lnTo>
                    <a:lnTo>
                      <a:pt x="1273" y="217"/>
                    </a:lnTo>
                    <a:lnTo>
                      <a:pt x="1271" y="225"/>
                    </a:lnTo>
                    <a:lnTo>
                      <a:pt x="1252" y="223"/>
                    </a:lnTo>
                    <a:lnTo>
                      <a:pt x="1251" y="221"/>
                    </a:lnTo>
                    <a:lnTo>
                      <a:pt x="1253" y="215"/>
                    </a:lnTo>
                    <a:lnTo>
                      <a:pt x="1232" y="211"/>
                    </a:lnTo>
                    <a:lnTo>
                      <a:pt x="1222" y="201"/>
                    </a:lnTo>
                    <a:lnTo>
                      <a:pt x="1211" y="194"/>
                    </a:lnTo>
                    <a:lnTo>
                      <a:pt x="1178" y="194"/>
                    </a:lnTo>
                    <a:lnTo>
                      <a:pt x="1158" y="199"/>
                    </a:lnTo>
                    <a:lnTo>
                      <a:pt x="1128" y="183"/>
                    </a:lnTo>
                    <a:lnTo>
                      <a:pt x="1115" y="180"/>
                    </a:lnTo>
                    <a:lnTo>
                      <a:pt x="1107" y="172"/>
                    </a:lnTo>
                    <a:lnTo>
                      <a:pt x="1091" y="167"/>
                    </a:lnTo>
                    <a:lnTo>
                      <a:pt x="1074" y="166"/>
                    </a:lnTo>
                    <a:lnTo>
                      <a:pt x="1072" y="156"/>
                    </a:lnTo>
                    <a:lnTo>
                      <a:pt x="1054" y="152"/>
                    </a:lnTo>
                    <a:lnTo>
                      <a:pt x="1032" y="142"/>
                    </a:lnTo>
                    <a:lnTo>
                      <a:pt x="1010" y="142"/>
                    </a:lnTo>
                    <a:lnTo>
                      <a:pt x="1001" y="148"/>
                    </a:lnTo>
                    <a:lnTo>
                      <a:pt x="975" y="158"/>
                    </a:lnTo>
                    <a:lnTo>
                      <a:pt x="977" y="152"/>
                    </a:lnTo>
                    <a:lnTo>
                      <a:pt x="985" y="151"/>
                    </a:lnTo>
                    <a:lnTo>
                      <a:pt x="983" y="144"/>
                    </a:lnTo>
                    <a:lnTo>
                      <a:pt x="977" y="141"/>
                    </a:lnTo>
                    <a:lnTo>
                      <a:pt x="967" y="140"/>
                    </a:lnTo>
                    <a:lnTo>
                      <a:pt x="929" y="151"/>
                    </a:lnTo>
                    <a:lnTo>
                      <a:pt x="899" y="148"/>
                    </a:lnTo>
                    <a:lnTo>
                      <a:pt x="908" y="140"/>
                    </a:lnTo>
                    <a:lnTo>
                      <a:pt x="909" y="132"/>
                    </a:lnTo>
                    <a:lnTo>
                      <a:pt x="872" y="132"/>
                    </a:lnTo>
                    <a:lnTo>
                      <a:pt x="866" y="129"/>
                    </a:lnTo>
                    <a:lnTo>
                      <a:pt x="887" y="128"/>
                    </a:lnTo>
                    <a:lnTo>
                      <a:pt x="882" y="120"/>
                    </a:lnTo>
                    <a:lnTo>
                      <a:pt x="872" y="120"/>
                    </a:lnTo>
                    <a:lnTo>
                      <a:pt x="870" y="114"/>
                    </a:lnTo>
                    <a:lnTo>
                      <a:pt x="877" y="99"/>
                    </a:lnTo>
                    <a:lnTo>
                      <a:pt x="877" y="87"/>
                    </a:lnTo>
                    <a:lnTo>
                      <a:pt x="859" y="80"/>
                    </a:lnTo>
                    <a:lnTo>
                      <a:pt x="843" y="80"/>
                    </a:lnTo>
                    <a:lnTo>
                      <a:pt x="845" y="94"/>
                    </a:lnTo>
                    <a:lnTo>
                      <a:pt x="843" y="91"/>
                    </a:lnTo>
                    <a:lnTo>
                      <a:pt x="835" y="94"/>
                    </a:lnTo>
                    <a:lnTo>
                      <a:pt x="832" y="81"/>
                    </a:lnTo>
                    <a:lnTo>
                      <a:pt x="827" y="69"/>
                    </a:lnTo>
                    <a:lnTo>
                      <a:pt x="817" y="69"/>
                    </a:lnTo>
                    <a:lnTo>
                      <a:pt x="807" y="71"/>
                    </a:lnTo>
                    <a:lnTo>
                      <a:pt x="790" y="83"/>
                    </a:lnTo>
                    <a:lnTo>
                      <a:pt x="785" y="75"/>
                    </a:lnTo>
                    <a:lnTo>
                      <a:pt x="778" y="80"/>
                    </a:lnTo>
                    <a:lnTo>
                      <a:pt x="771" y="91"/>
                    </a:lnTo>
                    <a:lnTo>
                      <a:pt x="763" y="91"/>
                    </a:lnTo>
                    <a:lnTo>
                      <a:pt x="757" y="83"/>
                    </a:lnTo>
                    <a:lnTo>
                      <a:pt x="747" y="83"/>
                    </a:lnTo>
                    <a:lnTo>
                      <a:pt x="740" y="78"/>
                    </a:lnTo>
                    <a:lnTo>
                      <a:pt x="744" y="70"/>
                    </a:lnTo>
                    <a:lnTo>
                      <a:pt x="733" y="45"/>
                    </a:lnTo>
                    <a:lnTo>
                      <a:pt x="716" y="39"/>
                    </a:lnTo>
                    <a:lnTo>
                      <a:pt x="716" y="48"/>
                    </a:lnTo>
                    <a:lnTo>
                      <a:pt x="709" y="40"/>
                    </a:lnTo>
                    <a:lnTo>
                      <a:pt x="710" y="51"/>
                    </a:lnTo>
                    <a:lnTo>
                      <a:pt x="704" y="51"/>
                    </a:lnTo>
                    <a:lnTo>
                      <a:pt x="697" y="58"/>
                    </a:lnTo>
                    <a:lnTo>
                      <a:pt x="695" y="72"/>
                    </a:lnTo>
                    <a:lnTo>
                      <a:pt x="704" y="83"/>
                    </a:lnTo>
                    <a:lnTo>
                      <a:pt x="704" y="91"/>
                    </a:lnTo>
                    <a:lnTo>
                      <a:pt x="705" y="103"/>
                    </a:lnTo>
                    <a:lnTo>
                      <a:pt x="695" y="103"/>
                    </a:lnTo>
                    <a:lnTo>
                      <a:pt x="694" y="94"/>
                    </a:lnTo>
                    <a:lnTo>
                      <a:pt x="688" y="87"/>
                    </a:lnTo>
                    <a:lnTo>
                      <a:pt x="683" y="94"/>
                    </a:lnTo>
                    <a:lnTo>
                      <a:pt x="678" y="83"/>
                    </a:lnTo>
                    <a:lnTo>
                      <a:pt x="676" y="96"/>
                    </a:lnTo>
                    <a:lnTo>
                      <a:pt x="657" y="83"/>
                    </a:lnTo>
                    <a:lnTo>
                      <a:pt x="649" y="82"/>
                    </a:lnTo>
                    <a:lnTo>
                      <a:pt x="646" y="85"/>
                    </a:lnTo>
                    <a:lnTo>
                      <a:pt x="654" y="66"/>
                    </a:lnTo>
                    <a:lnTo>
                      <a:pt x="660" y="70"/>
                    </a:lnTo>
                    <a:lnTo>
                      <a:pt x="672" y="64"/>
                    </a:lnTo>
                    <a:lnTo>
                      <a:pt x="689" y="49"/>
                    </a:lnTo>
                    <a:lnTo>
                      <a:pt x="690" y="42"/>
                    </a:lnTo>
                    <a:lnTo>
                      <a:pt x="689" y="33"/>
                    </a:lnTo>
                    <a:lnTo>
                      <a:pt x="681" y="26"/>
                    </a:lnTo>
                    <a:lnTo>
                      <a:pt x="661" y="30"/>
                    </a:lnTo>
                    <a:lnTo>
                      <a:pt x="660" y="27"/>
                    </a:lnTo>
                    <a:lnTo>
                      <a:pt x="658" y="16"/>
                    </a:lnTo>
                    <a:lnTo>
                      <a:pt x="650" y="11"/>
                    </a:lnTo>
                    <a:lnTo>
                      <a:pt x="642" y="15"/>
                    </a:lnTo>
                    <a:lnTo>
                      <a:pt x="635" y="10"/>
                    </a:lnTo>
                    <a:lnTo>
                      <a:pt x="627" y="0"/>
                    </a:lnTo>
                    <a:lnTo>
                      <a:pt x="622" y="3"/>
                    </a:lnTo>
                    <a:lnTo>
                      <a:pt x="619" y="10"/>
                    </a:lnTo>
                    <a:lnTo>
                      <a:pt x="613" y="17"/>
                    </a:lnTo>
                    <a:lnTo>
                      <a:pt x="612" y="24"/>
                    </a:lnTo>
                    <a:lnTo>
                      <a:pt x="609" y="22"/>
                    </a:lnTo>
                    <a:lnTo>
                      <a:pt x="612" y="33"/>
                    </a:lnTo>
                    <a:lnTo>
                      <a:pt x="608" y="37"/>
                    </a:lnTo>
                    <a:lnTo>
                      <a:pt x="602" y="33"/>
                    </a:lnTo>
                    <a:lnTo>
                      <a:pt x="598" y="35"/>
                    </a:lnTo>
                    <a:lnTo>
                      <a:pt x="597" y="40"/>
                    </a:lnTo>
                    <a:lnTo>
                      <a:pt x="591" y="48"/>
                    </a:lnTo>
                    <a:lnTo>
                      <a:pt x="584" y="60"/>
                    </a:lnTo>
                    <a:lnTo>
                      <a:pt x="558" y="86"/>
                    </a:lnTo>
                    <a:lnTo>
                      <a:pt x="536" y="86"/>
                    </a:lnTo>
                    <a:lnTo>
                      <a:pt x="537" y="91"/>
                    </a:lnTo>
                    <a:lnTo>
                      <a:pt x="511" y="96"/>
                    </a:lnTo>
                    <a:lnTo>
                      <a:pt x="491" y="91"/>
                    </a:lnTo>
                    <a:lnTo>
                      <a:pt x="495" y="96"/>
                    </a:lnTo>
                    <a:lnTo>
                      <a:pt x="486" y="101"/>
                    </a:lnTo>
                    <a:lnTo>
                      <a:pt x="489" y="113"/>
                    </a:lnTo>
                    <a:lnTo>
                      <a:pt x="472" y="103"/>
                    </a:lnTo>
                    <a:lnTo>
                      <a:pt x="480" y="92"/>
                    </a:lnTo>
                    <a:lnTo>
                      <a:pt x="483" y="83"/>
                    </a:lnTo>
                    <a:lnTo>
                      <a:pt x="496" y="78"/>
                    </a:lnTo>
                    <a:lnTo>
                      <a:pt x="500" y="73"/>
                    </a:lnTo>
                    <a:lnTo>
                      <a:pt x="478" y="81"/>
                    </a:lnTo>
                    <a:lnTo>
                      <a:pt x="466" y="88"/>
                    </a:lnTo>
                    <a:lnTo>
                      <a:pt x="452" y="101"/>
                    </a:lnTo>
                    <a:lnTo>
                      <a:pt x="448" y="109"/>
                    </a:lnTo>
                    <a:lnTo>
                      <a:pt x="448" y="113"/>
                    </a:lnTo>
                    <a:lnTo>
                      <a:pt x="440" y="116"/>
                    </a:lnTo>
                    <a:lnTo>
                      <a:pt x="445" y="121"/>
                    </a:lnTo>
                    <a:lnTo>
                      <a:pt x="452" y="124"/>
                    </a:lnTo>
                    <a:lnTo>
                      <a:pt x="457" y="136"/>
                    </a:lnTo>
                    <a:lnTo>
                      <a:pt x="464" y="141"/>
                    </a:lnTo>
                    <a:lnTo>
                      <a:pt x="474" y="139"/>
                    </a:lnTo>
                    <a:lnTo>
                      <a:pt x="461" y="145"/>
                    </a:lnTo>
                    <a:lnTo>
                      <a:pt x="453" y="145"/>
                    </a:lnTo>
                    <a:lnTo>
                      <a:pt x="450" y="155"/>
                    </a:lnTo>
                    <a:lnTo>
                      <a:pt x="453" y="162"/>
                    </a:lnTo>
                    <a:lnTo>
                      <a:pt x="452" y="174"/>
                    </a:lnTo>
                    <a:lnTo>
                      <a:pt x="447" y="182"/>
                    </a:lnTo>
                    <a:lnTo>
                      <a:pt x="442" y="175"/>
                    </a:lnTo>
                    <a:lnTo>
                      <a:pt x="442" y="162"/>
                    </a:lnTo>
                    <a:lnTo>
                      <a:pt x="434" y="168"/>
                    </a:lnTo>
                    <a:lnTo>
                      <a:pt x="440" y="158"/>
                    </a:lnTo>
                    <a:lnTo>
                      <a:pt x="439" y="146"/>
                    </a:lnTo>
                    <a:lnTo>
                      <a:pt x="445" y="140"/>
                    </a:lnTo>
                    <a:lnTo>
                      <a:pt x="442" y="131"/>
                    </a:lnTo>
                    <a:lnTo>
                      <a:pt x="432" y="128"/>
                    </a:lnTo>
                    <a:lnTo>
                      <a:pt x="405" y="148"/>
                    </a:lnTo>
                    <a:lnTo>
                      <a:pt x="405" y="152"/>
                    </a:lnTo>
                    <a:lnTo>
                      <a:pt x="418" y="145"/>
                    </a:lnTo>
                    <a:lnTo>
                      <a:pt x="408" y="156"/>
                    </a:lnTo>
                    <a:lnTo>
                      <a:pt x="366" y="184"/>
                    </a:lnTo>
                    <a:lnTo>
                      <a:pt x="348" y="188"/>
                    </a:lnTo>
                    <a:lnTo>
                      <a:pt x="338" y="200"/>
                    </a:lnTo>
                    <a:lnTo>
                      <a:pt x="342" y="191"/>
                    </a:lnTo>
                    <a:lnTo>
                      <a:pt x="342" y="183"/>
                    </a:lnTo>
                    <a:lnTo>
                      <a:pt x="348" y="177"/>
                    </a:lnTo>
                    <a:lnTo>
                      <a:pt x="337" y="175"/>
                    </a:lnTo>
                    <a:lnTo>
                      <a:pt x="326" y="200"/>
                    </a:lnTo>
                    <a:lnTo>
                      <a:pt x="323" y="211"/>
                    </a:lnTo>
                    <a:lnTo>
                      <a:pt x="342" y="228"/>
                    </a:lnTo>
                    <a:lnTo>
                      <a:pt x="353" y="233"/>
                    </a:lnTo>
                    <a:lnTo>
                      <a:pt x="353" y="239"/>
                    </a:lnTo>
                    <a:lnTo>
                      <a:pt x="324" y="225"/>
                    </a:lnTo>
                    <a:lnTo>
                      <a:pt x="321" y="218"/>
                    </a:lnTo>
                    <a:lnTo>
                      <a:pt x="312" y="217"/>
                    </a:lnTo>
                    <a:lnTo>
                      <a:pt x="307" y="227"/>
                    </a:lnTo>
                    <a:lnTo>
                      <a:pt x="285" y="253"/>
                    </a:lnTo>
                    <a:lnTo>
                      <a:pt x="295" y="258"/>
                    </a:lnTo>
                    <a:lnTo>
                      <a:pt x="318" y="259"/>
                    </a:lnTo>
                    <a:lnTo>
                      <a:pt x="314" y="261"/>
                    </a:lnTo>
                    <a:lnTo>
                      <a:pt x="287" y="261"/>
                    </a:lnTo>
                    <a:lnTo>
                      <a:pt x="280" y="264"/>
                    </a:lnTo>
                    <a:lnTo>
                      <a:pt x="279" y="268"/>
                    </a:lnTo>
                    <a:lnTo>
                      <a:pt x="291" y="282"/>
                    </a:lnTo>
                    <a:lnTo>
                      <a:pt x="302" y="288"/>
                    </a:lnTo>
                    <a:lnTo>
                      <a:pt x="299" y="293"/>
                    </a:lnTo>
                    <a:lnTo>
                      <a:pt x="279" y="279"/>
                    </a:lnTo>
                    <a:lnTo>
                      <a:pt x="280" y="287"/>
                    </a:lnTo>
                    <a:lnTo>
                      <a:pt x="273" y="318"/>
                    </a:lnTo>
                    <a:lnTo>
                      <a:pt x="270" y="323"/>
                    </a:lnTo>
                    <a:lnTo>
                      <a:pt x="269" y="306"/>
                    </a:lnTo>
                    <a:lnTo>
                      <a:pt x="263" y="331"/>
                    </a:lnTo>
                    <a:lnTo>
                      <a:pt x="251" y="356"/>
                    </a:lnTo>
                    <a:lnTo>
                      <a:pt x="226" y="379"/>
                    </a:lnTo>
                    <a:lnTo>
                      <a:pt x="189" y="388"/>
                    </a:lnTo>
                    <a:lnTo>
                      <a:pt x="155" y="393"/>
                    </a:lnTo>
                    <a:lnTo>
                      <a:pt x="127" y="401"/>
                    </a:lnTo>
                    <a:lnTo>
                      <a:pt x="117" y="400"/>
                    </a:lnTo>
                    <a:lnTo>
                      <a:pt x="125" y="397"/>
                    </a:lnTo>
                    <a:lnTo>
                      <a:pt x="124" y="393"/>
                    </a:lnTo>
                    <a:lnTo>
                      <a:pt x="102" y="395"/>
                    </a:lnTo>
                    <a:lnTo>
                      <a:pt x="102" y="397"/>
                    </a:lnTo>
                    <a:lnTo>
                      <a:pt x="103" y="401"/>
                    </a:lnTo>
                    <a:lnTo>
                      <a:pt x="101" y="419"/>
                    </a:lnTo>
                    <a:lnTo>
                      <a:pt x="101" y="435"/>
                    </a:lnTo>
                    <a:lnTo>
                      <a:pt x="98" y="453"/>
                    </a:lnTo>
                    <a:lnTo>
                      <a:pt x="103" y="455"/>
                    </a:lnTo>
                    <a:lnTo>
                      <a:pt x="108" y="452"/>
                    </a:lnTo>
                    <a:lnTo>
                      <a:pt x="102" y="459"/>
                    </a:lnTo>
                    <a:lnTo>
                      <a:pt x="88" y="465"/>
                    </a:lnTo>
                    <a:lnTo>
                      <a:pt x="85" y="471"/>
                    </a:lnTo>
                    <a:lnTo>
                      <a:pt x="79" y="471"/>
                    </a:lnTo>
                    <a:lnTo>
                      <a:pt x="86" y="465"/>
                    </a:lnTo>
                    <a:lnTo>
                      <a:pt x="88" y="457"/>
                    </a:lnTo>
                    <a:lnTo>
                      <a:pt x="86" y="458"/>
                    </a:lnTo>
                    <a:lnTo>
                      <a:pt x="71" y="468"/>
                    </a:lnTo>
                    <a:lnTo>
                      <a:pt x="69" y="474"/>
                    </a:lnTo>
                    <a:lnTo>
                      <a:pt x="102" y="489"/>
                    </a:lnTo>
                    <a:lnTo>
                      <a:pt x="112" y="500"/>
                    </a:lnTo>
                    <a:lnTo>
                      <a:pt x="118" y="511"/>
                    </a:lnTo>
                    <a:lnTo>
                      <a:pt x="140" y="524"/>
                    </a:lnTo>
                    <a:lnTo>
                      <a:pt x="152" y="527"/>
                    </a:lnTo>
                    <a:lnTo>
                      <a:pt x="182" y="556"/>
                    </a:lnTo>
                    <a:lnTo>
                      <a:pt x="206" y="572"/>
                    </a:lnTo>
                    <a:lnTo>
                      <a:pt x="221" y="587"/>
                    </a:lnTo>
                    <a:lnTo>
                      <a:pt x="221" y="592"/>
                    </a:lnTo>
                    <a:lnTo>
                      <a:pt x="230" y="599"/>
                    </a:lnTo>
                    <a:lnTo>
                      <a:pt x="233" y="608"/>
                    </a:lnTo>
                    <a:lnTo>
                      <a:pt x="237" y="621"/>
                    </a:lnTo>
                    <a:lnTo>
                      <a:pt x="241" y="626"/>
                    </a:lnTo>
                    <a:lnTo>
                      <a:pt x="238" y="629"/>
                    </a:lnTo>
                    <a:lnTo>
                      <a:pt x="240" y="641"/>
                    </a:lnTo>
                    <a:lnTo>
                      <a:pt x="244" y="657"/>
                    </a:lnTo>
                    <a:lnTo>
                      <a:pt x="259" y="659"/>
                    </a:lnTo>
                    <a:lnTo>
                      <a:pt x="268" y="666"/>
                    </a:lnTo>
                    <a:lnTo>
                      <a:pt x="291" y="675"/>
                    </a:lnTo>
                    <a:lnTo>
                      <a:pt x="287" y="670"/>
                    </a:lnTo>
                    <a:lnTo>
                      <a:pt x="292" y="666"/>
                    </a:lnTo>
                    <a:lnTo>
                      <a:pt x="294" y="658"/>
                    </a:lnTo>
                    <a:lnTo>
                      <a:pt x="308" y="659"/>
                    </a:lnTo>
                    <a:lnTo>
                      <a:pt x="310" y="657"/>
                    </a:lnTo>
                    <a:lnTo>
                      <a:pt x="307" y="651"/>
                    </a:lnTo>
                    <a:lnTo>
                      <a:pt x="313" y="648"/>
                    </a:lnTo>
                    <a:lnTo>
                      <a:pt x="317" y="648"/>
                    </a:lnTo>
                    <a:lnTo>
                      <a:pt x="305" y="673"/>
                    </a:lnTo>
                    <a:lnTo>
                      <a:pt x="310" y="677"/>
                    </a:lnTo>
                    <a:lnTo>
                      <a:pt x="319" y="670"/>
                    </a:lnTo>
                    <a:lnTo>
                      <a:pt x="335" y="666"/>
                    </a:lnTo>
                    <a:lnTo>
                      <a:pt x="348" y="667"/>
                    </a:lnTo>
                    <a:lnTo>
                      <a:pt x="354" y="669"/>
                    </a:lnTo>
                    <a:lnTo>
                      <a:pt x="362" y="678"/>
                    </a:lnTo>
                    <a:lnTo>
                      <a:pt x="359" y="683"/>
                    </a:lnTo>
                    <a:lnTo>
                      <a:pt x="349" y="686"/>
                    </a:lnTo>
                    <a:lnTo>
                      <a:pt x="343" y="705"/>
                    </a:lnTo>
                    <a:lnTo>
                      <a:pt x="355" y="723"/>
                    </a:lnTo>
                    <a:lnTo>
                      <a:pt x="372" y="736"/>
                    </a:lnTo>
                    <a:lnTo>
                      <a:pt x="375" y="729"/>
                    </a:lnTo>
                    <a:lnTo>
                      <a:pt x="375" y="718"/>
                    </a:lnTo>
                    <a:lnTo>
                      <a:pt x="378" y="713"/>
                    </a:lnTo>
                    <a:lnTo>
                      <a:pt x="377" y="724"/>
                    </a:lnTo>
                    <a:lnTo>
                      <a:pt x="381" y="727"/>
                    </a:lnTo>
                    <a:lnTo>
                      <a:pt x="383" y="721"/>
                    </a:lnTo>
                    <a:lnTo>
                      <a:pt x="399" y="720"/>
                    </a:lnTo>
                    <a:lnTo>
                      <a:pt x="415" y="731"/>
                    </a:lnTo>
                    <a:lnTo>
                      <a:pt x="427" y="727"/>
                    </a:lnTo>
                    <a:lnTo>
                      <a:pt x="436" y="717"/>
                    </a:lnTo>
                    <a:lnTo>
                      <a:pt x="446" y="720"/>
                    </a:lnTo>
                    <a:lnTo>
                      <a:pt x="453" y="713"/>
                    </a:lnTo>
                    <a:lnTo>
                      <a:pt x="469" y="716"/>
                    </a:lnTo>
                    <a:lnTo>
                      <a:pt x="464" y="722"/>
                    </a:lnTo>
                    <a:lnTo>
                      <a:pt x="440" y="731"/>
                    </a:lnTo>
                    <a:lnTo>
                      <a:pt x="435" y="739"/>
                    </a:lnTo>
                    <a:lnTo>
                      <a:pt x="441" y="742"/>
                    </a:lnTo>
                    <a:lnTo>
                      <a:pt x="443" y="736"/>
                    </a:lnTo>
                    <a:lnTo>
                      <a:pt x="467" y="728"/>
                    </a:lnTo>
                    <a:lnTo>
                      <a:pt x="472" y="732"/>
                    </a:lnTo>
                    <a:lnTo>
                      <a:pt x="472" y="739"/>
                    </a:lnTo>
                    <a:lnTo>
                      <a:pt x="464" y="745"/>
                    </a:lnTo>
                    <a:lnTo>
                      <a:pt x="442" y="747"/>
                    </a:lnTo>
                    <a:lnTo>
                      <a:pt x="434" y="750"/>
                    </a:lnTo>
                    <a:lnTo>
                      <a:pt x="430" y="756"/>
                    </a:lnTo>
                    <a:lnTo>
                      <a:pt x="410" y="759"/>
                    </a:lnTo>
                    <a:lnTo>
                      <a:pt x="403" y="758"/>
                    </a:lnTo>
                    <a:lnTo>
                      <a:pt x="398" y="750"/>
                    </a:lnTo>
                    <a:lnTo>
                      <a:pt x="392" y="748"/>
                    </a:lnTo>
                    <a:lnTo>
                      <a:pt x="389" y="744"/>
                    </a:lnTo>
                    <a:lnTo>
                      <a:pt x="382" y="743"/>
                    </a:lnTo>
                    <a:lnTo>
                      <a:pt x="381" y="737"/>
                    </a:lnTo>
                    <a:lnTo>
                      <a:pt x="376" y="738"/>
                    </a:lnTo>
                    <a:lnTo>
                      <a:pt x="369" y="744"/>
                    </a:lnTo>
                    <a:lnTo>
                      <a:pt x="351" y="744"/>
                    </a:lnTo>
                    <a:lnTo>
                      <a:pt x="342" y="736"/>
                    </a:lnTo>
                    <a:lnTo>
                      <a:pt x="332" y="717"/>
                    </a:lnTo>
                    <a:lnTo>
                      <a:pt x="338" y="734"/>
                    </a:lnTo>
                    <a:lnTo>
                      <a:pt x="344" y="744"/>
                    </a:lnTo>
                    <a:lnTo>
                      <a:pt x="339" y="755"/>
                    </a:lnTo>
                    <a:lnTo>
                      <a:pt x="339" y="766"/>
                    </a:lnTo>
                    <a:lnTo>
                      <a:pt x="346" y="769"/>
                    </a:lnTo>
                    <a:lnTo>
                      <a:pt x="344" y="764"/>
                    </a:lnTo>
                    <a:lnTo>
                      <a:pt x="349" y="753"/>
                    </a:lnTo>
                    <a:lnTo>
                      <a:pt x="361" y="755"/>
                    </a:lnTo>
                    <a:lnTo>
                      <a:pt x="388" y="764"/>
                    </a:lnTo>
                    <a:lnTo>
                      <a:pt x="394" y="771"/>
                    </a:lnTo>
                    <a:lnTo>
                      <a:pt x="393" y="780"/>
                    </a:lnTo>
                    <a:lnTo>
                      <a:pt x="385" y="791"/>
                    </a:lnTo>
                    <a:lnTo>
                      <a:pt x="386" y="785"/>
                    </a:lnTo>
                    <a:lnTo>
                      <a:pt x="383" y="779"/>
                    </a:lnTo>
                    <a:lnTo>
                      <a:pt x="364" y="771"/>
                    </a:lnTo>
                    <a:lnTo>
                      <a:pt x="354" y="793"/>
                    </a:lnTo>
                    <a:lnTo>
                      <a:pt x="350" y="802"/>
                    </a:lnTo>
                    <a:lnTo>
                      <a:pt x="350" y="809"/>
                    </a:lnTo>
                    <a:lnTo>
                      <a:pt x="346" y="814"/>
                    </a:lnTo>
                    <a:lnTo>
                      <a:pt x="339" y="810"/>
                    </a:lnTo>
                    <a:lnTo>
                      <a:pt x="337" y="804"/>
                    </a:lnTo>
                    <a:lnTo>
                      <a:pt x="332" y="798"/>
                    </a:lnTo>
                    <a:lnTo>
                      <a:pt x="322" y="801"/>
                    </a:lnTo>
                    <a:lnTo>
                      <a:pt x="321" y="803"/>
                    </a:lnTo>
                    <a:lnTo>
                      <a:pt x="314" y="799"/>
                    </a:lnTo>
                    <a:lnTo>
                      <a:pt x="302" y="802"/>
                    </a:lnTo>
                    <a:lnTo>
                      <a:pt x="300" y="797"/>
                    </a:lnTo>
                    <a:lnTo>
                      <a:pt x="296" y="801"/>
                    </a:lnTo>
                    <a:lnTo>
                      <a:pt x="297" y="795"/>
                    </a:lnTo>
                    <a:lnTo>
                      <a:pt x="289" y="796"/>
                    </a:lnTo>
                    <a:lnTo>
                      <a:pt x="285" y="802"/>
                    </a:lnTo>
                    <a:lnTo>
                      <a:pt x="280" y="799"/>
                    </a:lnTo>
                    <a:lnTo>
                      <a:pt x="269" y="797"/>
                    </a:lnTo>
                    <a:lnTo>
                      <a:pt x="246" y="799"/>
                    </a:lnTo>
                    <a:lnTo>
                      <a:pt x="237" y="792"/>
                    </a:lnTo>
                    <a:lnTo>
                      <a:pt x="237" y="782"/>
                    </a:lnTo>
                    <a:lnTo>
                      <a:pt x="221" y="781"/>
                    </a:lnTo>
                    <a:lnTo>
                      <a:pt x="238" y="767"/>
                    </a:lnTo>
                    <a:lnTo>
                      <a:pt x="237" y="756"/>
                    </a:lnTo>
                    <a:lnTo>
                      <a:pt x="238" y="744"/>
                    </a:lnTo>
                    <a:lnTo>
                      <a:pt x="237" y="736"/>
                    </a:lnTo>
                    <a:lnTo>
                      <a:pt x="227" y="729"/>
                    </a:lnTo>
                    <a:lnTo>
                      <a:pt x="230" y="727"/>
                    </a:lnTo>
                    <a:lnTo>
                      <a:pt x="246" y="724"/>
                    </a:lnTo>
                    <a:lnTo>
                      <a:pt x="227" y="723"/>
                    </a:lnTo>
                    <a:lnTo>
                      <a:pt x="215" y="727"/>
                    </a:lnTo>
                    <a:lnTo>
                      <a:pt x="188" y="728"/>
                    </a:lnTo>
                    <a:lnTo>
                      <a:pt x="172" y="747"/>
                    </a:lnTo>
                    <a:lnTo>
                      <a:pt x="160" y="749"/>
                    </a:lnTo>
                    <a:lnTo>
                      <a:pt x="154" y="753"/>
                    </a:lnTo>
                    <a:lnTo>
                      <a:pt x="149" y="752"/>
                    </a:lnTo>
                    <a:lnTo>
                      <a:pt x="136" y="761"/>
                    </a:lnTo>
                    <a:lnTo>
                      <a:pt x="125" y="772"/>
                    </a:lnTo>
                    <a:lnTo>
                      <a:pt x="135" y="780"/>
                    </a:lnTo>
                    <a:lnTo>
                      <a:pt x="141" y="790"/>
                    </a:lnTo>
                    <a:lnTo>
                      <a:pt x="136" y="792"/>
                    </a:lnTo>
                    <a:lnTo>
                      <a:pt x="115" y="793"/>
                    </a:lnTo>
                    <a:lnTo>
                      <a:pt x="111" y="790"/>
                    </a:lnTo>
                    <a:lnTo>
                      <a:pt x="109" y="783"/>
                    </a:lnTo>
                    <a:lnTo>
                      <a:pt x="101" y="787"/>
                    </a:lnTo>
                    <a:lnTo>
                      <a:pt x="77" y="802"/>
                    </a:lnTo>
                    <a:lnTo>
                      <a:pt x="71" y="810"/>
                    </a:lnTo>
                    <a:lnTo>
                      <a:pt x="68" y="808"/>
                    </a:lnTo>
                    <a:lnTo>
                      <a:pt x="66" y="814"/>
                    </a:lnTo>
                    <a:lnTo>
                      <a:pt x="61" y="823"/>
                    </a:lnTo>
                    <a:lnTo>
                      <a:pt x="50" y="828"/>
                    </a:lnTo>
                    <a:lnTo>
                      <a:pt x="45" y="822"/>
                    </a:lnTo>
                    <a:lnTo>
                      <a:pt x="36" y="829"/>
                    </a:lnTo>
                    <a:lnTo>
                      <a:pt x="32" y="835"/>
                    </a:lnTo>
                    <a:lnTo>
                      <a:pt x="32" y="840"/>
                    </a:lnTo>
                    <a:lnTo>
                      <a:pt x="34" y="842"/>
                    </a:lnTo>
                    <a:lnTo>
                      <a:pt x="11" y="855"/>
                    </a:lnTo>
                    <a:lnTo>
                      <a:pt x="6" y="856"/>
                    </a:lnTo>
                    <a:lnTo>
                      <a:pt x="12" y="842"/>
                    </a:lnTo>
                    <a:lnTo>
                      <a:pt x="0" y="850"/>
                    </a:lnTo>
                    <a:lnTo>
                      <a:pt x="0" y="858"/>
                    </a:lnTo>
                    <a:lnTo>
                      <a:pt x="6" y="865"/>
                    </a:lnTo>
                    <a:lnTo>
                      <a:pt x="43" y="889"/>
                    </a:lnTo>
                    <a:lnTo>
                      <a:pt x="71" y="899"/>
                    </a:lnTo>
                    <a:lnTo>
                      <a:pt x="75" y="898"/>
                    </a:lnTo>
                    <a:lnTo>
                      <a:pt x="70" y="890"/>
                    </a:lnTo>
                    <a:lnTo>
                      <a:pt x="107" y="903"/>
                    </a:lnTo>
                    <a:lnTo>
                      <a:pt x="90" y="910"/>
                    </a:lnTo>
                    <a:lnTo>
                      <a:pt x="81" y="922"/>
                    </a:lnTo>
                    <a:lnTo>
                      <a:pt x="72" y="919"/>
                    </a:lnTo>
                    <a:lnTo>
                      <a:pt x="74" y="911"/>
                    </a:lnTo>
                    <a:lnTo>
                      <a:pt x="70" y="906"/>
                    </a:lnTo>
                    <a:lnTo>
                      <a:pt x="68" y="915"/>
                    </a:lnTo>
                    <a:lnTo>
                      <a:pt x="80" y="941"/>
                    </a:lnTo>
                    <a:lnTo>
                      <a:pt x="91" y="952"/>
                    </a:lnTo>
                    <a:lnTo>
                      <a:pt x="91" y="963"/>
                    </a:lnTo>
                    <a:lnTo>
                      <a:pt x="88" y="976"/>
                    </a:lnTo>
                    <a:lnTo>
                      <a:pt x="100" y="990"/>
                    </a:lnTo>
                    <a:lnTo>
                      <a:pt x="104" y="991"/>
                    </a:lnTo>
                    <a:lnTo>
                      <a:pt x="108" y="996"/>
                    </a:lnTo>
                    <a:lnTo>
                      <a:pt x="150" y="1005"/>
                    </a:lnTo>
                    <a:lnTo>
                      <a:pt x="160" y="1003"/>
                    </a:lnTo>
                    <a:lnTo>
                      <a:pt x="179" y="1013"/>
                    </a:lnTo>
                    <a:lnTo>
                      <a:pt x="210" y="997"/>
                    </a:lnTo>
                    <a:lnTo>
                      <a:pt x="231" y="1001"/>
                    </a:lnTo>
                    <a:lnTo>
                      <a:pt x="247" y="996"/>
                    </a:lnTo>
                    <a:lnTo>
                      <a:pt x="263" y="1003"/>
                    </a:lnTo>
                    <a:lnTo>
                      <a:pt x="275" y="1017"/>
                    </a:lnTo>
                    <a:lnTo>
                      <a:pt x="278" y="1013"/>
                    </a:lnTo>
                    <a:lnTo>
                      <a:pt x="279" y="1003"/>
                    </a:lnTo>
                    <a:lnTo>
                      <a:pt x="270" y="1001"/>
                    </a:lnTo>
                    <a:lnTo>
                      <a:pt x="263" y="995"/>
                    </a:lnTo>
                    <a:lnTo>
                      <a:pt x="260" y="990"/>
                    </a:lnTo>
                    <a:lnTo>
                      <a:pt x="275" y="989"/>
                    </a:lnTo>
                    <a:lnTo>
                      <a:pt x="280" y="997"/>
                    </a:lnTo>
                    <a:lnTo>
                      <a:pt x="290" y="1005"/>
                    </a:lnTo>
                    <a:lnTo>
                      <a:pt x="294" y="1033"/>
                    </a:lnTo>
                    <a:lnTo>
                      <a:pt x="297" y="1033"/>
                    </a:lnTo>
                    <a:lnTo>
                      <a:pt x="303" y="1017"/>
                    </a:lnTo>
                    <a:lnTo>
                      <a:pt x="312" y="1002"/>
                    </a:lnTo>
                    <a:lnTo>
                      <a:pt x="324" y="990"/>
                    </a:lnTo>
                    <a:lnTo>
                      <a:pt x="330" y="981"/>
                    </a:lnTo>
                    <a:lnTo>
                      <a:pt x="351" y="971"/>
                    </a:lnTo>
                    <a:lnTo>
                      <a:pt x="350" y="964"/>
                    </a:lnTo>
                    <a:lnTo>
                      <a:pt x="365" y="970"/>
                    </a:lnTo>
                    <a:lnTo>
                      <a:pt x="371" y="969"/>
                    </a:lnTo>
                    <a:lnTo>
                      <a:pt x="377" y="962"/>
                    </a:lnTo>
                    <a:lnTo>
                      <a:pt x="389" y="954"/>
                    </a:lnTo>
                    <a:lnTo>
                      <a:pt x="400" y="968"/>
                    </a:lnTo>
                    <a:lnTo>
                      <a:pt x="405" y="970"/>
                    </a:lnTo>
                    <a:lnTo>
                      <a:pt x="405" y="984"/>
                    </a:lnTo>
                    <a:lnTo>
                      <a:pt x="400" y="995"/>
                    </a:lnTo>
                    <a:lnTo>
                      <a:pt x="394" y="1003"/>
                    </a:lnTo>
                    <a:lnTo>
                      <a:pt x="382" y="1008"/>
                    </a:lnTo>
                    <a:lnTo>
                      <a:pt x="373" y="1003"/>
                    </a:lnTo>
                    <a:lnTo>
                      <a:pt x="365" y="1003"/>
                    </a:lnTo>
                    <a:lnTo>
                      <a:pt x="365" y="1014"/>
                    </a:lnTo>
                    <a:lnTo>
                      <a:pt x="367" y="1021"/>
                    </a:lnTo>
                    <a:lnTo>
                      <a:pt x="372" y="1016"/>
                    </a:lnTo>
                    <a:lnTo>
                      <a:pt x="382" y="1019"/>
                    </a:lnTo>
                    <a:lnTo>
                      <a:pt x="387" y="1033"/>
                    </a:lnTo>
                    <a:lnTo>
                      <a:pt x="397" y="1052"/>
                    </a:lnTo>
                    <a:lnTo>
                      <a:pt x="396" y="1061"/>
                    </a:lnTo>
                    <a:lnTo>
                      <a:pt x="394" y="1065"/>
                    </a:lnTo>
                    <a:lnTo>
                      <a:pt x="400" y="1070"/>
                    </a:lnTo>
                    <a:lnTo>
                      <a:pt x="403" y="1077"/>
                    </a:lnTo>
                    <a:lnTo>
                      <a:pt x="404" y="1084"/>
                    </a:lnTo>
                    <a:lnTo>
                      <a:pt x="403" y="1098"/>
                    </a:lnTo>
                    <a:lnTo>
                      <a:pt x="394" y="1115"/>
                    </a:lnTo>
                    <a:lnTo>
                      <a:pt x="387" y="1125"/>
                    </a:lnTo>
                    <a:lnTo>
                      <a:pt x="380" y="1132"/>
                    </a:lnTo>
                    <a:lnTo>
                      <a:pt x="371" y="1135"/>
                    </a:lnTo>
                    <a:lnTo>
                      <a:pt x="360" y="1135"/>
                    </a:lnTo>
                    <a:lnTo>
                      <a:pt x="353" y="1140"/>
                    </a:lnTo>
                    <a:lnTo>
                      <a:pt x="344" y="1138"/>
                    </a:lnTo>
                    <a:lnTo>
                      <a:pt x="326" y="1143"/>
                    </a:lnTo>
                    <a:lnTo>
                      <a:pt x="322" y="1143"/>
                    </a:lnTo>
                    <a:lnTo>
                      <a:pt x="332" y="1132"/>
                    </a:lnTo>
                    <a:lnTo>
                      <a:pt x="330" y="1130"/>
                    </a:lnTo>
                    <a:lnTo>
                      <a:pt x="321" y="1131"/>
                    </a:lnTo>
                    <a:lnTo>
                      <a:pt x="317" y="1135"/>
                    </a:lnTo>
                    <a:lnTo>
                      <a:pt x="312" y="1147"/>
                    </a:lnTo>
                    <a:lnTo>
                      <a:pt x="303" y="1158"/>
                    </a:lnTo>
                    <a:lnTo>
                      <a:pt x="286" y="1174"/>
                    </a:lnTo>
                    <a:lnTo>
                      <a:pt x="280" y="1183"/>
                    </a:lnTo>
                    <a:lnTo>
                      <a:pt x="271" y="1186"/>
                    </a:lnTo>
                    <a:lnTo>
                      <a:pt x="260" y="1183"/>
                    </a:lnTo>
                    <a:lnTo>
                      <a:pt x="256" y="1179"/>
                    </a:lnTo>
                    <a:lnTo>
                      <a:pt x="240" y="1191"/>
                    </a:lnTo>
                    <a:lnTo>
                      <a:pt x="222" y="1197"/>
                    </a:lnTo>
                    <a:lnTo>
                      <a:pt x="219" y="1202"/>
                    </a:lnTo>
                    <a:lnTo>
                      <a:pt x="217" y="1207"/>
                    </a:lnTo>
                    <a:lnTo>
                      <a:pt x="220" y="1211"/>
                    </a:lnTo>
                    <a:lnTo>
                      <a:pt x="222" y="1219"/>
                    </a:lnTo>
                    <a:lnTo>
                      <a:pt x="219" y="1224"/>
                    </a:lnTo>
                    <a:lnTo>
                      <a:pt x="201" y="1221"/>
                    </a:lnTo>
                    <a:lnTo>
                      <a:pt x="190" y="1223"/>
                    </a:lnTo>
                    <a:lnTo>
                      <a:pt x="178" y="1237"/>
                    </a:lnTo>
                    <a:lnTo>
                      <a:pt x="174" y="1245"/>
                    </a:lnTo>
                    <a:lnTo>
                      <a:pt x="170" y="1243"/>
                    </a:lnTo>
                    <a:lnTo>
                      <a:pt x="162" y="1244"/>
                    </a:lnTo>
                    <a:lnTo>
                      <a:pt x="145" y="1266"/>
                    </a:lnTo>
                    <a:lnTo>
                      <a:pt x="142" y="1267"/>
                    </a:lnTo>
                    <a:lnTo>
                      <a:pt x="139" y="1271"/>
                    </a:lnTo>
                    <a:lnTo>
                      <a:pt x="138" y="1277"/>
                    </a:lnTo>
                    <a:lnTo>
                      <a:pt x="128" y="1299"/>
                    </a:lnTo>
                    <a:lnTo>
                      <a:pt x="127" y="1305"/>
                    </a:lnTo>
                    <a:lnTo>
                      <a:pt x="128" y="1323"/>
                    </a:lnTo>
                    <a:lnTo>
                      <a:pt x="125" y="1328"/>
                    </a:lnTo>
                    <a:lnTo>
                      <a:pt x="117" y="1330"/>
                    </a:lnTo>
                    <a:lnTo>
                      <a:pt x="111" y="1329"/>
                    </a:lnTo>
                    <a:lnTo>
                      <a:pt x="107" y="1330"/>
                    </a:lnTo>
                    <a:lnTo>
                      <a:pt x="107" y="1336"/>
                    </a:lnTo>
                    <a:lnTo>
                      <a:pt x="118" y="1345"/>
                    </a:lnTo>
                    <a:lnTo>
                      <a:pt x="115" y="1348"/>
                    </a:lnTo>
                    <a:lnTo>
                      <a:pt x="104" y="1351"/>
                    </a:lnTo>
                    <a:lnTo>
                      <a:pt x="102" y="1358"/>
                    </a:lnTo>
                    <a:lnTo>
                      <a:pt x="101" y="1366"/>
                    </a:lnTo>
                    <a:lnTo>
                      <a:pt x="104" y="1363"/>
                    </a:lnTo>
                    <a:lnTo>
                      <a:pt x="124" y="1360"/>
                    </a:lnTo>
                    <a:lnTo>
                      <a:pt x="131" y="1357"/>
                    </a:lnTo>
                    <a:lnTo>
                      <a:pt x="138" y="1351"/>
                    </a:lnTo>
                    <a:lnTo>
                      <a:pt x="156" y="1348"/>
                    </a:lnTo>
                    <a:lnTo>
                      <a:pt x="157" y="1352"/>
                    </a:lnTo>
                    <a:lnTo>
                      <a:pt x="151" y="1355"/>
                    </a:lnTo>
                    <a:lnTo>
                      <a:pt x="155" y="1358"/>
                    </a:lnTo>
                    <a:lnTo>
                      <a:pt x="134" y="1362"/>
                    </a:lnTo>
                    <a:lnTo>
                      <a:pt x="125" y="1366"/>
                    </a:lnTo>
                    <a:lnTo>
                      <a:pt x="119" y="1373"/>
                    </a:lnTo>
                    <a:lnTo>
                      <a:pt x="118" y="1378"/>
                    </a:lnTo>
                    <a:lnTo>
                      <a:pt x="133" y="1388"/>
                    </a:lnTo>
                    <a:lnTo>
                      <a:pt x="145" y="1378"/>
                    </a:lnTo>
                    <a:lnTo>
                      <a:pt x="151" y="1379"/>
                    </a:lnTo>
                    <a:lnTo>
                      <a:pt x="146" y="1385"/>
                    </a:lnTo>
                    <a:lnTo>
                      <a:pt x="144" y="1394"/>
                    </a:lnTo>
                    <a:lnTo>
                      <a:pt x="147" y="1405"/>
                    </a:lnTo>
                    <a:lnTo>
                      <a:pt x="151" y="1410"/>
                    </a:lnTo>
                    <a:lnTo>
                      <a:pt x="152" y="1417"/>
                    </a:lnTo>
                    <a:lnTo>
                      <a:pt x="156" y="1423"/>
                    </a:lnTo>
                    <a:lnTo>
                      <a:pt x="161" y="1427"/>
                    </a:lnTo>
                    <a:lnTo>
                      <a:pt x="165" y="1425"/>
                    </a:lnTo>
                    <a:lnTo>
                      <a:pt x="174" y="1411"/>
                    </a:lnTo>
                    <a:lnTo>
                      <a:pt x="176" y="1420"/>
                    </a:lnTo>
                    <a:lnTo>
                      <a:pt x="179" y="1422"/>
                    </a:lnTo>
                    <a:lnTo>
                      <a:pt x="193" y="1420"/>
                    </a:lnTo>
                    <a:lnTo>
                      <a:pt x="184" y="1436"/>
                    </a:lnTo>
                    <a:lnTo>
                      <a:pt x="197" y="1441"/>
                    </a:lnTo>
                    <a:lnTo>
                      <a:pt x="219" y="1446"/>
                    </a:lnTo>
                    <a:lnTo>
                      <a:pt x="230" y="1439"/>
                    </a:lnTo>
                    <a:lnTo>
                      <a:pt x="238" y="1439"/>
                    </a:lnTo>
                    <a:lnTo>
                      <a:pt x="242" y="1449"/>
                    </a:lnTo>
                    <a:lnTo>
                      <a:pt x="237" y="1457"/>
                    </a:lnTo>
                    <a:lnTo>
                      <a:pt x="220" y="1463"/>
                    </a:lnTo>
                    <a:lnTo>
                      <a:pt x="214" y="1474"/>
                    </a:lnTo>
                    <a:lnTo>
                      <a:pt x="203" y="1487"/>
                    </a:lnTo>
                    <a:lnTo>
                      <a:pt x="197" y="1497"/>
                    </a:lnTo>
                    <a:lnTo>
                      <a:pt x="194" y="1506"/>
                    </a:lnTo>
                    <a:lnTo>
                      <a:pt x="194" y="1514"/>
                    </a:lnTo>
                    <a:lnTo>
                      <a:pt x="204" y="1533"/>
                    </a:lnTo>
                    <a:lnTo>
                      <a:pt x="209" y="1534"/>
                    </a:lnTo>
                    <a:lnTo>
                      <a:pt x="216" y="1529"/>
                    </a:lnTo>
                    <a:lnTo>
                      <a:pt x="224" y="1527"/>
                    </a:lnTo>
                    <a:lnTo>
                      <a:pt x="226" y="1531"/>
                    </a:lnTo>
                    <a:lnTo>
                      <a:pt x="222" y="1535"/>
                    </a:lnTo>
                    <a:lnTo>
                      <a:pt x="224" y="1538"/>
                    </a:lnTo>
                    <a:lnTo>
                      <a:pt x="237" y="1538"/>
                    </a:lnTo>
                    <a:lnTo>
                      <a:pt x="235" y="1540"/>
                    </a:lnTo>
                    <a:lnTo>
                      <a:pt x="222" y="1541"/>
                    </a:lnTo>
                    <a:lnTo>
                      <a:pt x="215" y="1546"/>
                    </a:lnTo>
                    <a:lnTo>
                      <a:pt x="220" y="1554"/>
                    </a:lnTo>
                    <a:lnTo>
                      <a:pt x="232" y="1563"/>
                    </a:lnTo>
                    <a:lnTo>
                      <a:pt x="238" y="1563"/>
                    </a:lnTo>
                    <a:lnTo>
                      <a:pt x="243" y="1566"/>
                    </a:lnTo>
                    <a:lnTo>
                      <a:pt x="248" y="1565"/>
                    </a:lnTo>
                    <a:lnTo>
                      <a:pt x="254" y="1568"/>
                    </a:lnTo>
                    <a:lnTo>
                      <a:pt x="262" y="1567"/>
                    </a:lnTo>
                    <a:lnTo>
                      <a:pt x="269" y="1571"/>
                    </a:lnTo>
                    <a:lnTo>
                      <a:pt x="276" y="1571"/>
                    </a:lnTo>
                    <a:lnTo>
                      <a:pt x="278" y="1565"/>
                    </a:lnTo>
                    <a:lnTo>
                      <a:pt x="285" y="1559"/>
                    </a:lnTo>
                    <a:lnTo>
                      <a:pt x="301" y="1536"/>
                    </a:lnTo>
                    <a:lnTo>
                      <a:pt x="307" y="1519"/>
                    </a:lnTo>
                    <a:lnTo>
                      <a:pt x="313" y="1517"/>
                    </a:lnTo>
                    <a:lnTo>
                      <a:pt x="312" y="1512"/>
                    </a:lnTo>
                    <a:lnTo>
                      <a:pt x="305" y="1507"/>
                    </a:lnTo>
                    <a:lnTo>
                      <a:pt x="301" y="1496"/>
                    </a:lnTo>
                    <a:lnTo>
                      <a:pt x="318" y="1468"/>
                    </a:lnTo>
                    <a:lnTo>
                      <a:pt x="334" y="1457"/>
                    </a:lnTo>
                    <a:lnTo>
                      <a:pt x="342" y="1447"/>
                    </a:lnTo>
                    <a:lnTo>
                      <a:pt x="348" y="1442"/>
                    </a:lnTo>
                    <a:lnTo>
                      <a:pt x="361" y="1441"/>
                    </a:lnTo>
                    <a:lnTo>
                      <a:pt x="328" y="1471"/>
                    </a:lnTo>
                    <a:lnTo>
                      <a:pt x="312" y="1495"/>
                    </a:lnTo>
                    <a:lnTo>
                      <a:pt x="311" y="1501"/>
                    </a:lnTo>
                    <a:lnTo>
                      <a:pt x="312" y="1504"/>
                    </a:lnTo>
                    <a:lnTo>
                      <a:pt x="318" y="1509"/>
                    </a:lnTo>
                    <a:lnTo>
                      <a:pt x="321" y="1519"/>
                    </a:lnTo>
                    <a:lnTo>
                      <a:pt x="322" y="1528"/>
                    </a:lnTo>
                    <a:lnTo>
                      <a:pt x="326" y="1538"/>
                    </a:lnTo>
                    <a:lnTo>
                      <a:pt x="333" y="1546"/>
                    </a:lnTo>
                    <a:lnTo>
                      <a:pt x="343" y="1576"/>
                    </a:lnTo>
                    <a:lnTo>
                      <a:pt x="349" y="1583"/>
                    </a:lnTo>
                    <a:lnTo>
                      <a:pt x="349" y="1589"/>
                    </a:lnTo>
                    <a:lnTo>
                      <a:pt x="338" y="1604"/>
                    </a:lnTo>
                    <a:lnTo>
                      <a:pt x="337" y="1608"/>
                    </a:lnTo>
                    <a:lnTo>
                      <a:pt x="333" y="1609"/>
                    </a:lnTo>
                    <a:lnTo>
                      <a:pt x="332" y="1617"/>
                    </a:lnTo>
                    <a:lnTo>
                      <a:pt x="338" y="1631"/>
                    </a:lnTo>
                    <a:lnTo>
                      <a:pt x="343" y="1627"/>
                    </a:lnTo>
                    <a:lnTo>
                      <a:pt x="350" y="1627"/>
                    </a:lnTo>
                    <a:lnTo>
                      <a:pt x="356" y="1631"/>
                    </a:lnTo>
                    <a:lnTo>
                      <a:pt x="351" y="1633"/>
                    </a:lnTo>
                    <a:lnTo>
                      <a:pt x="345" y="1641"/>
                    </a:lnTo>
                    <a:lnTo>
                      <a:pt x="346" y="1657"/>
                    </a:lnTo>
                    <a:lnTo>
                      <a:pt x="351" y="1657"/>
                    </a:lnTo>
                    <a:lnTo>
                      <a:pt x="355" y="1660"/>
                    </a:lnTo>
                    <a:lnTo>
                      <a:pt x="351" y="1662"/>
                    </a:lnTo>
                    <a:lnTo>
                      <a:pt x="342" y="1673"/>
                    </a:lnTo>
                    <a:lnTo>
                      <a:pt x="333" y="1673"/>
                    </a:lnTo>
                    <a:lnTo>
                      <a:pt x="326" y="1680"/>
                    </a:lnTo>
                    <a:lnTo>
                      <a:pt x="345" y="1683"/>
                    </a:lnTo>
                    <a:lnTo>
                      <a:pt x="357" y="1676"/>
                    </a:lnTo>
                    <a:lnTo>
                      <a:pt x="366" y="1664"/>
                    </a:lnTo>
                    <a:lnTo>
                      <a:pt x="373" y="1662"/>
                    </a:lnTo>
                    <a:lnTo>
                      <a:pt x="388" y="1649"/>
                    </a:lnTo>
                    <a:lnTo>
                      <a:pt x="399" y="1649"/>
                    </a:lnTo>
                    <a:lnTo>
                      <a:pt x="413" y="1637"/>
                    </a:lnTo>
                    <a:lnTo>
                      <a:pt x="426" y="1611"/>
                    </a:lnTo>
                    <a:lnTo>
                      <a:pt x="429" y="1620"/>
                    </a:lnTo>
                    <a:lnTo>
                      <a:pt x="429" y="1630"/>
                    </a:lnTo>
                    <a:lnTo>
                      <a:pt x="425" y="1635"/>
                    </a:lnTo>
                    <a:lnTo>
                      <a:pt x="425" y="1642"/>
                    </a:lnTo>
                    <a:lnTo>
                      <a:pt x="426" y="1648"/>
                    </a:lnTo>
                    <a:lnTo>
                      <a:pt x="432" y="1654"/>
                    </a:lnTo>
                    <a:lnTo>
                      <a:pt x="436" y="1653"/>
                    </a:lnTo>
                    <a:lnTo>
                      <a:pt x="440" y="1659"/>
                    </a:lnTo>
                    <a:lnTo>
                      <a:pt x="446" y="1662"/>
                    </a:lnTo>
                    <a:lnTo>
                      <a:pt x="456" y="1653"/>
                    </a:lnTo>
                    <a:lnTo>
                      <a:pt x="458" y="1648"/>
                    </a:lnTo>
                    <a:lnTo>
                      <a:pt x="461" y="1652"/>
                    </a:lnTo>
                    <a:lnTo>
                      <a:pt x="466" y="1652"/>
                    </a:lnTo>
                    <a:lnTo>
                      <a:pt x="464" y="1658"/>
                    </a:lnTo>
                    <a:lnTo>
                      <a:pt x="470" y="1662"/>
                    </a:lnTo>
                    <a:lnTo>
                      <a:pt x="477" y="1670"/>
                    </a:lnTo>
                    <a:lnTo>
                      <a:pt x="491" y="1699"/>
                    </a:lnTo>
                    <a:lnTo>
                      <a:pt x="498" y="1703"/>
                    </a:lnTo>
                    <a:lnTo>
                      <a:pt x="501" y="1702"/>
                    </a:lnTo>
                    <a:lnTo>
                      <a:pt x="509" y="1694"/>
                    </a:lnTo>
                    <a:lnTo>
                      <a:pt x="509" y="1678"/>
                    </a:lnTo>
                    <a:lnTo>
                      <a:pt x="504" y="1668"/>
                    </a:lnTo>
                    <a:lnTo>
                      <a:pt x="506" y="1664"/>
                    </a:lnTo>
                    <a:lnTo>
                      <a:pt x="511" y="1654"/>
                    </a:lnTo>
                    <a:lnTo>
                      <a:pt x="520" y="1647"/>
                    </a:lnTo>
                    <a:lnTo>
                      <a:pt x="522" y="1641"/>
                    </a:lnTo>
                    <a:lnTo>
                      <a:pt x="526" y="1640"/>
                    </a:lnTo>
                    <a:lnTo>
                      <a:pt x="526" y="1647"/>
                    </a:lnTo>
                    <a:lnTo>
                      <a:pt x="522" y="1660"/>
                    </a:lnTo>
                    <a:lnTo>
                      <a:pt x="538" y="1676"/>
                    </a:lnTo>
                    <a:lnTo>
                      <a:pt x="548" y="1679"/>
                    </a:lnTo>
                    <a:lnTo>
                      <a:pt x="572" y="1667"/>
                    </a:lnTo>
                    <a:lnTo>
                      <a:pt x="590" y="1653"/>
                    </a:lnTo>
                    <a:lnTo>
                      <a:pt x="607" y="1636"/>
                    </a:lnTo>
                    <a:lnTo>
                      <a:pt x="619" y="1629"/>
                    </a:lnTo>
                    <a:lnTo>
                      <a:pt x="620" y="1632"/>
                    </a:lnTo>
                    <a:lnTo>
                      <a:pt x="606" y="1658"/>
                    </a:lnTo>
                    <a:lnTo>
                      <a:pt x="599" y="1663"/>
                    </a:lnTo>
                    <a:lnTo>
                      <a:pt x="603" y="1664"/>
                    </a:lnTo>
                    <a:lnTo>
                      <a:pt x="603" y="1667"/>
                    </a:lnTo>
                    <a:lnTo>
                      <a:pt x="595" y="1679"/>
                    </a:lnTo>
                    <a:lnTo>
                      <a:pt x="584" y="1686"/>
                    </a:lnTo>
                    <a:lnTo>
                      <a:pt x="579" y="1713"/>
                    </a:lnTo>
                    <a:lnTo>
                      <a:pt x="588" y="1714"/>
                    </a:lnTo>
                    <a:lnTo>
                      <a:pt x="575" y="1729"/>
                    </a:lnTo>
                    <a:lnTo>
                      <a:pt x="570" y="1760"/>
                    </a:lnTo>
                    <a:lnTo>
                      <a:pt x="569" y="1775"/>
                    </a:lnTo>
                    <a:lnTo>
                      <a:pt x="566" y="1783"/>
                    </a:lnTo>
                    <a:lnTo>
                      <a:pt x="560" y="1792"/>
                    </a:lnTo>
                    <a:lnTo>
                      <a:pt x="549" y="1814"/>
                    </a:lnTo>
                    <a:lnTo>
                      <a:pt x="545" y="1810"/>
                    </a:lnTo>
                    <a:lnTo>
                      <a:pt x="541" y="1812"/>
                    </a:lnTo>
                    <a:lnTo>
                      <a:pt x="538" y="1819"/>
                    </a:lnTo>
                    <a:lnTo>
                      <a:pt x="525" y="1837"/>
                    </a:lnTo>
                    <a:lnTo>
                      <a:pt x="522" y="1837"/>
                    </a:lnTo>
                    <a:lnTo>
                      <a:pt x="518" y="1846"/>
                    </a:lnTo>
                    <a:lnTo>
                      <a:pt x="516" y="1858"/>
                    </a:lnTo>
                    <a:lnTo>
                      <a:pt x="512" y="1866"/>
                    </a:lnTo>
                    <a:lnTo>
                      <a:pt x="506" y="1863"/>
                    </a:lnTo>
                    <a:lnTo>
                      <a:pt x="502" y="1867"/>
                    </a:lnTo>
                    <a:lnTo>
                      <a:pt x="498" y="1863"/>
                    </a:lnTo>
                    <a:lnTo>
                      <a:pt x="484" y="1877"/>
                    </a:lnTo>
                    <a:lnTo>
                      <a:pt x="472" y="1879"/>
                    </a:lnTo>
                    <a:lnTo>
                      <a:pt x="456" y="1891"/>
                    </a:lnTo>
                    <a:lnTo>
                      <a:pt x="451" y="1890"/>
                    </a:lnTo>
                    <a:lnTo>
                      <a:pt x="431" y="1910"/>
                    </a:lnTo>
                    <a:lnTo>
                      <a:pt x="423" y="1925"/>
                    </a:lnTo>
                    <a:lnTo>
                      <a:pt x="416" y="1932"/>
                    </a:lnTo>
                    <a:lnTo>
                      <a:pt x="414" y="1939"/>
                    </a:lnTo>
                    <a:lnTo>
                      <a:pt x="412" y="1952"/>
                    </a:lnTo>
                    <a:lnTo>
                      <a:pt x="410" y="1953"/>
                    </a:lnTo>
                    <a:lnTo>
                      <a:pt x="424" y="1958"/>
                    </a:lnTo>
                    <a:lnTo>
                      <a:pt x="427" y="1964"/>
                    </a:lnTo>
                    <a:lnTo>
                      <a:pt x="418" y="1963"/>
                    </a:lnTo>
                    <a:lnTo>
                      <a:pt x="412" y="1958"/>
                    </a:lnTo>
                    <a:lnTo>
                      <a:pt x="404" y="1955"/>
                    </a:lnTo>
                    <a:lnTo>
                      <a:pt x="403" y="1960"/>
                    </a:lnTo>
                    <a:lnTo>
                      <a:pt x="399" y="1963"/>
                    </a:lnTo>
                    <a:lnTo>
                      <a:pt x="394" y="1960"/>
                    </a:lnTo>
                    <a:lnTo>
                      <a:pt x="389" y="1953"/>
                    </a:lnTo>
                    <a:lnTo>
                      <a:pt x="393" y="1948"/>
                    </a:lnTo>
                    <a:lnTo>
                      <a:pt x="393" y="1943"/>
                    </a:lnTo>
                    <a:lnTo>
                      <a:pt x="383" y="1945"/>
                    </a:lnTo>
                    <a:lnTo>
                      <a:pt x="375" y="1942"/>
                    </a:lnTo>
                    <a:lnTo>
                      <a:pt x="370" y="1943"/>
                    </a:lnTo>
                    <a:lnTo>
                      <a:pt x="365" y="1947"/>
                    </a:lnTo>
                    <a:lnTo>
                      <a:pt x="349" y="1953"/>
                    </a:lnTo>
                    <a:lnTo>
                      <a:pt x="326" y="1968"/>
                    </a:lnTo>
                    <a:lnTo>
                      <a:pt x="310" y="1982"/>
                    </a:lnTo>
                    <a:lnTo>
                      <a:pt x="303" y="1992"/>
                    </a:lnTo>
                    <a:lnTo>
                      <a:pt x="301" y="1995"/>
                    </a:lnTo>
                    <a:lnTo>
                      <a:pt x="300" y="1997"/>
                    </a:lnTo>
                    <a:lnTo>
                      <a:pt x="300" y="2006"/>
                    </a:lnTo>
                    <a:lnTo>
                      <a:pt x="286" y="2013"/>
                    </a:lnTo>
                    <a:lnTo>
                      <a:pt x="286" y="2018"/>
                    </a:lnTo>
                    <a:lnTo>
                      <a:pt x="281" y="2022"/>
                    </a:lnTo>
                    <a:lnTo>
                      <a:pt x="276" y="2018"/>
                    </a:lnTo>
                    <a:lnTo>
                      <a:pt x="274" y="2018"/>
                    </a:lnTo>
                    <a:lnTo>
                      <a:pt x="270" y="2022"/>
                    </a:lnTo>
                    <a:lnTo>
                      <a:pt x="263" y="2026"/>
                    </a:lnTo>
                    <a:lnTo>
                      <a:pt x="258" y="2028"/>
                    </a:lnTo>
                    <a:lnTo>
                      <a:pt x="252" y="2031"/>
                    </a:lnTo>
                    <a:lnTo>
                      <a:pt x="252" y="2033"/>
                    </a:lnTo>
                    <a:lnTo>
                      <a:pt x="257" y="2033"/>
                    </a:lnTo>
                    <a:lnTo>
                      <a:pt x="260" y="2042"/>
                    </a:lnTo>
                    <a:lnTo>
                      <a:pt x="259" y="2054"/>
                    </a:lnTo>
                    <a:lnTo>
                      <a:pt x="263" y="2054"/>
                    </a:lnTo>
                    <a:lnTo>
                      <a:pt x="269" y="2050"/>
                    </a:lnTo>
                    <a:lnTo>
                      <a:pt x="271" y="2044"/>
                    </a:lnTo>
                    <a:lnTo>
                      <a:pt x="269" y="2031"/>
                    </a:lnTo>
                    <a:lnTo>
                      <a:pt x="274" y="2031"/>
                    </a:lnTo>
                    <a:lnTo>
                      <a:pt x="278" y="2040"/>
                    </a:lnTo>
                    <a:lnTo>
                      <a:pt x="284" y="2045"/>
                    </a:lnTo>
                    <a:lnTo>
                      <a:pt x="301" y="2038"/>
                    </a:lnTo>
                    <a:lnTo>
                      <a:pt x="297" y="2019"/>
                    </a:lnTo>
                    <a:lnTo>
                      <a:pt x="299" y="2017"/>
                    </a:lnTo>
                    <a:lnTo>
                      <a:pt x="305" y="2023"/>
                    </a:lnTo>
                    <a:lnTo>
                      <a:pt x="307" y="2028"/>
                    </a:lnTo>
                    <a:lnTo>
                      <a:pt x="306" y="2034"/>
                    </a:lnTo>
                    <a:lnTo>
                      <a:pt x="312" y="2034"/>
                    </a:lnTo>
                    <a:lnTo>
                      <a:pt x="316" y="2036"/>
                    </a:lnTo>
                    <a:lnTo>
                      <a:pt x="322" y="2033"/>
                    </a:lnTo>
                    <a:lnTo>
                      <a:pt x="324" y="2029"/>
                    </a:lnTo>
                    <a:lnTo>
                      <a:pt x="328" y="2031"/>
                    </a:lnTo>
                    <a:lnTo>
                      <a:pt x="332" y="2028"/>
                    </a:lnTo>
                    <a:lnTo>
                      <a:pt x="334" y="2020"/>
                    </a:lnTo>
                    <a:lnTo>
                      <a:pt x="342" y="2013"/>
                    </a:lnTo>
                    <a:lnTo>
                      <a:pt x="344" y="2001"/>
                    </a:lnTo>
                    <a:lnTo>
                      <a:pt x="349" y="1987"/>
                    </a:lnTo>
                    <a:lnTo>
                      <a:pt x="356" y="1982"/>
                    </a:lnTo>
                    <a:lnTo>
                      <a:pt x="364" y="1981"/>
                    </a:lnTo>
                    <a:lnTo>
                      <a:pt x="365" y="1992"/>
                    </a:lnTo>
                    <a:lnTo>
                      <a:pt x="357" y="2001"/>
                    </a:lnTo>
                    <a:lnTo>
                      <a:pt x="360" y="2006"/>
                    </a:lnTo>
                    <a:lnTo>
                      <a:pt x="373" y="2002"/>
                    </a:lnTo>
                    <a:lnTo>
                      <a:pt x="388" y="1993"/>
                    </a:lnTo>
                    <a:lnTo>
                      <a:pt x="402" y="1996"/>
                    </a:lnTo>
                    <a:lnTo>
                      <a:pt x="402" y="1990"/>
                    </a:lnTo>
                    <a:lnTo>
                      <a:pt x="404" y="1988"/>
                    </a:lnTo>
                    <a:lnTo>
                      <a:pt x="405" y="1983"/>
                    </a:lnTo>
                    <a:lnTo>
                      <a:pt x="413" y="1991"/>
                    </a:lnTo>
                    <a:lnTo>
                      <a:pt x="418" y="1982"/>
                    </a:lnTo>
                    <a:lnTo>
                      <a:pt x="419" y="1980"/>
                    </a:lnTo>
                    <a:lnTo>
                      <a:pt x="423" y="1976"/>
                    </a:lnTo>
                    <a:lnTo>
                      <a:pt x="432" y="1975"/>
                    </a:lnTo>
                    <a:lnTo>
                      <a:pt x="436" y="1969"/>
                    </a:lnTo>
                    <a:lnTo>
                      <a:pt x="441" y="1966"/>
                    </a:lnTo>
                    <a:lnTo>
                      <a:pt x="446" y="1966"/>
                    </a:lnTo>
                    <a:lnTo>
                      <a:pt x="450" y="1961"/>
                    </a:lnTo>
                    <a:lnTo>
                      <a:pt x="457" y="1961"/>
                    </a:lnTo>
                    <a:lnTo>
                      <a:pt x="459" y="1968"/>
                    </a:lnTo>
                    <a:lnTo>
                      <a:pt x="459" y="1979"/>
                    </a:lnTo>
                    <a:lnTo>
                      <a:pt x="458" y="1986"/>
                    </a:lnTo>
                    <a:lnTo>
                      <a:pt x="459" y="1987"/>
                    </a:lnTo>
                    <a:lnTo>
                      <a:pt x="468" y="1969"/>
                    </a:lnTo>
                    <a:lnTo>
                      <a:pt x="470" y="1955"/>
                    </a:lnTo>
                    <a:lnTo>
                      <a:pt x="473" y="1958"/>
                    </a:lnTo>
                    <a:lnTo>
                      <a:pt x="478" y="1958"/>
                    </a:lnTo>
                    <a:lnTo>
                      <a:pt x="495" y="1954"/>
                    </a:lnTo>
                    <a:lnTo>
                      <a:pt x="506" y="1945"/>
                    </a:lnTo>
                    <a:lnTo>
                      <a:pt x="512" y="1945"/>
                    </a:lnTo>
                    <a:lnTo>
                      <a:pt x="516" y="1941"/>
                    </a:lnTo>
                    <a:lnTo>
                      <a:pt x="515" y="1931"/>
                    </a:lnTo>
                    <a:lnTo>
                      <a:pt x="515" y="1925"/>
                    </a:lnTo>
                    <a:lnTo>
                      <a:pt x="506" y="1922"/>
                    </a:lnTo>
                    <a:lnTo>
                      <a:pt x="498" y="1915"/>
                    </a:lnTo>
                    <a:lnTo>
                      <a:pt x="493" y="1907"/>
                    </a:lnTo>
                    <a:lnTo>
                      <a:pt x="490" y="1898"/>
                    </a:lnTo>
                    <a:lnTo>
                      <a:pt x="495" y="1898"/>
                    </a:lnTo>
                    <a:lnTo>
                      <a:pt x="499" y="1909"/>
                    </a:lnTo>
                    <a:lnTo>
                      <a:pt x="504" y="1915"/>
                    </a:lnTo>
                    <a:lnTo>
                      <a:pt x="513" y="1916"/>
                    </a:lnTo>
                    <a:lnTo>
                      <a:pt x="528" y="1902"/>
                    </a:lnTo>
                    <a:lnTo>
                      <a:pt x="538" y="1899"/>
                    </a:lnTo>
                    <a:lnTo>
                      <a:pt x="556" y="1899"/>
                    </a:lnTo>
                    <a:lnTo>
                      <a:pt x="560" y="1890"/>
                    </a:lnTo>
                    <a:lnTo>
                      <a:pt x="558" y="1889"/>
                    </a:lnTo>
                    <a:lnTo>
                      <a:pt x="548" y="1891"/>
                    </a:lnTo>
                    <a:lnTo>
                      <a:pt x="552" y="1886"/>
                    </a:lnTo>
                    <a:lnTo>
                      <a:pt x="564" y="1879"/>
                    </a:lnTo>
                    <a:lnTo>
                      <a:pt x="569" y="1884"/>
                    </a:lnTo>
                    <a:lnTo>
                      <a:pt x="577" y="1884"/>
                    </a:lnTo>
                    <a:lnTo>
                      <a:pt x="576" y="1872"/>
                    </a:lnTo>
                    <a:lnTo>
                      <a:pt x="577" y="1864"/>
                    </a:lnTo>
                    <a:lnTo>
                      <a:pt x="584" y="1862"/>
                    </a:lnTo>
                    <a:lnTo>
                      <a:pt x="596" y="1867"/>
                    </a:lnTo>
                    <a:lnTo>
                      <a:pt x="609" y="1855"/>
                    </a:lnTo>
                    <a:lnTo>
                      <a:pt x="611" y="1850"/>
                    </a:lnTo>
                    <a:lnTo>
                      <a:pt x="615" y="1851"/>
                    </a:lnTo>
                    <a:lnTo>
                      <a:pt x="618" y="1848"/>
                    </a:lnTo>
                    <a:lnTo>
                      <a:pt x="619" y="1843"/>
                    </a:lnTo>
                    <a:lnTo>
                      <a:pt x="625" y="1847"/>
                    </a:lnTo>
                    <a:lnTo>
                      <a:pt x="627" y="1843"/>
                    </a:lnTo>
                    <a:lnTo>
                      <a:pt x="634" y="1839"/>
                    </a:lnTo>
                    <a:lnTo>
                      <a:pt x="639" y="1831"/>
                    </a:lnTo>
                    <a:lnTo>
                      <a:pt x="639" y="1818"/>
                    </a:lnTo>
                    <a:lnTo>
                      <a:pt x="633" y="1818"/>
                    </a:lnTo>
                    <a:lnTo>
                      <a:pt x="630" y="1815"/>
                    </a:lnTo>
                    <a:lnTo>
                      <a:pt x="635" y="1809"/>
                    </a:lnTo>
                    <a:lnTo>
                      <a:pt x="652" y="1797"/>
                    </a:lnTo>
                    <a:lnTo>
                      <a:pt x="655" y="1800"/>
                    </a:lnTo>
                    <a:lnTo>
                      <a:pt x="658" y="1788"/>
                    </a:lnTo>
                    <a:lnTo>
                      <a:pt x="672" y="1788"/>
                    </a:lnTo>
                    <a:lnTo>
                      <a:pt x="673" y="1783"/>
                    </a:lnTo>
                    <a:lnTo>
                      <a:pt x="676" y="1778"/>
                    </a:lnTo>
                    <a:lnTo>
                      <a:pt x="677" y="1770"/>
                    </a:lnTo>
                    <a:lnTo>
                      <a:pt x="684" y="1770"/>
                    </a:lnTo>
                    <a:lnTo>
                      <a:pt x="693" y="1775"/>
                    </a:lnTo>
                    <a:lnTo>
                      <a:pt x="698" y="1764"/>
                    </a:lnTo>
                    <a:lnTo>
                      <a:pt x="701" y="1762"/>
                    </a:lnTo>
                    <a:lnTo>
                      <a:pt x="708" y="1757"/>
                    </a:lnTo>
                    <a:lnTo>
                      <a:pt x="712" y="1751"/>
                    </a:lnTo>
                    <a:lnTo>
                      <a:pt x="714" y="1746"/>
                    </a:lnTo>
                    <a:lnTo>
                      <a:pt x="726" y="1742"/>
                    </a:lnTo>
                    <a:lnTo>
                      <a:pt x="740" y="1739"/>
                    </a:lnTo>
                    <a:lnTo>
                      <a:pt x="746" y="1729"/>
                    </a:lnTo>
                    <a:lnTo>
                      <a:pt x="752" y="1732"/>
                    </a:lnTo>
                    <a:lnTo>
                      <a:pt x="763" y="1726"/>
                    </a:lnTo>
                    <a:lnTo>
                      <a:pt x="764" y="1717"/>
                    </a:lnTo>
                    <a:lnTo>
                      <a:pt x="757" y="1712"/>
                    </a:lnTo>
                    <a:lnTo>
                      <a:pt x="767" y="1707"/>
                    </a:lnTo>
                    <a:lnTo>
                      <a:pt x="767" y="1703"/>
                    </a:lnTo>
                    <a:lnTo>
                      <a:pt x="765" y="1699"/>
                    </a:lnTo>
                    <a:lnTo>
                      <a:pt x="767" y="1692"/>
                    </a:lnTo>
                    <a:lnTo>
                      <a:pt x="773" y="1691"/>
                    </a:lnTo>
                    <a:lnTo>
                      <a:pt x="779" y="1681"/>
                    </a:lnTo>
                    <a:lnTo>
                      <a:pt x="796" y="1675"/>
                    </a:lnTo>
                    <a:lnTo>
                      <a:pt x="803" y="1668"/>
                    </a:lnTo>
                    <a:lnTo>
                      <a:pt x="805" y="1660"/>
                    </a:lnTo>
                    <a:lnTo>
                      <a:pt x="805" y="1653"/>
                    </a:lnTo>
                    <a:lnTo>
                      <a:pt x="801" y="1649"/>
                    </a:lnTo>
                    <a:lnTo>
                      <a:pt x="787" y="1642"/>
                    </a:lnTo>
                    <a:lnTo>
                      <a:pt x="785" y="1637"/>
                    </a:lnTo>
                    <a:lnTo>
                      <a:pt x="776" y="1633"/>
                    </a:lnTo>
                    <a:lnTo>
                      <a:pt x="762" y="1638"/>
                    </a:lnTo>
                    <a:lnTo>
                      <a:pt x="757" y="1636"/>
                    </a:lnTo>
                    <a:lnTo>
                      <a:pt x="765" y="1605"/>
                    </a:lnTo>
                    <a:lnTo>
                      <a:pt x="765" y="1600"/>
                    </a:lnTo>
                    <a:lnTo>
                      <a:pt x="779" y="1598"/>
                    </a:lnTo>
                    <a:lnTo>
                      <a:pt x="785" y="1592"/>
                    </a:lnTo>
                    <a:lnTo>
                      <a:pt x="785" y="1586"/>
                    </a:lnTo>
                    <a:lnTo>
                      <a:pt x="791" y="1582"/>
                    </a:lnTo>
                    <a:lnTo>
                      <a:pt x="791" y="1574"/>
                    </a:lnTo>
                    <a:lnTo>
                      <a:pt x="790" y="1566"/>
                    </a:lnTo>
                    <a:lnTo>
                      <a:pt x="795" y="1570"/>
                    </a:lnTo>
                    <a:lnTo>
                      <a:pt x="797" y="1561"/>
                    </a:lnTo>
                    <a:lnTo>
                      <a:pt x="805" y="1559"/>
                    </a:lnTo>
                    <a:lnTo>
                      <a:pt x="805" y="1568"/>
                    </a:lnTo>
                    <a:lnTo>
                      <a:pt x="816" y="1566"/>
                    </a:lnTo>
                    <a:lnTo>
                      <a:pt x="822" y="1561"/>
                    </a:lnTo>
                    <a:lnTo>
                      <a:pt x="822" y="1554"/>
                    </a:lnTo>
                    <a:lnTo>
                      <a:pt x="812" y="1550"/>
                    </a:lnTo>
                    <a:lnTo>
                      <a:pt x="818" y="1546"/>
                    </a:lnTo>
                    <a:lnTo>
                      <a:pt x="834" y="1545"/>
                    </a:lnTo>
                    <a:lnTo>
                      <a:pt x="843" y="1533"/>
                    </a:lnTo>
                    <a:lnTo>
                      <a:pt x="843" y="1525"/>
                    </a:lnTo>
                    <a:lnTo>
                      <a:pt x="840" y="1519"/>
                    </a:lnTo>
                    <a:lnTo>
                      <a:pt x="821" y="1502"/>
                    </a:lnTo>
                    <a:lnTo>
                      <a:pt x="827" y="1501"/>
                    </a:lnTo>
                    <a:lnTo>
                      <a:pt x="833" y="1508"/>
                    </a:lnTo>
                    <a:lnTo>
                      <a:pt x="846" y="1508"/>
                    </a:lnTo>
                    <a:lnTo>
                      <a:pt x="864" y="1490"/>
                    </a:lnTo>
                    <a:lnTo>
                      <a:pt x="870" y="1470"/>
                    </a:lnTo>
                    <a:lnTo>
                      <a:pt x="889" y="1447"/>
                    </a:lnTo>
                    <a:lnTo>
                      <a:pt x="892" y="1433"/>
                    </a:lnTo>
                    <a:lnTo>
                      <a:pt x="925" y="1415"/>
                    </a:lnTo>
                    <a:lnTo>
                      <a:pt x="950" y="1390"/>
                    </a:lnTo>
                    <a:lnTo>
                      <a:pt x="950" y="1383"/>
                    </a:lnTo>
                    <a:lnTo>
                      <a:pt x="948" y="1374"/>
                    </a:lnTo>
                    <a:lnTo>
                      <a:pt x="950" y="1362"/>
                    </a:lnTo>
                    <a:lnTo>
                      <a:pt x="953" y="1353"/>
                    </a:lnTo>
                    <a:lnTo>
                      <a:pt x="959" y="1342"/>
                    </a:lnTo>
                    <a:lnTo>
                      <a:pt x="973" y="1305"/>
                    </a:lnTo>
                    <a:lnTo>
                      <a:pt x="974" y="1296"/>
                    </a:lnTo>
                    <a:lnTo>
                      <a:pt x="974" y="1287"/>
                    </a:lnTo>
                    <a:lnTo>
                      <a:pt x="977" y="1276"/>
                    </a:lnTo>
                    <a:lnTo>
                      <a:pt x="982" y="1278"/>
                    </a:lnTo>
                    <a:lnTo>
                      <a:pt x="983" y="1287"/>
                    </a:lnTo>
                    <a:lnTo>
                      <a:pt x="978" y="1329"/>
                    </a:lnTo>
                    <a:lnTo>
                      <a:pt x="973" y="1342"/>
                    </a:lnTo>
                    <a:lnTo>
                      <a:pt x="961" y="1364"/>
                    </a:lnTo>
                    <a:lnTo>
                      <a:pt x="957" y="1378"/>
                    </a:lnTo>
                    <a:lnTo>
                      <a:pt x="957" y="1390"/>
                    </a:lnTo>
                    <a:lnTo>
                      <a:pt x="962" y="1395"/>
                    </a:lnTo>
                    <a:lnTo>
                      <a:pt x="983" y="1394"/>
                    </a:lnTo>
                    <a:lnTo>
                      <a:pt x="1002" y="1373"/>
                    </a:lnTo>
                    <a:lnTo>
                      <a:pt x="1017" y="1366"/>
                    </a:lnTo>
                    <a:lnTo>
                      <a:pt x="1027" y="1364"/>
                    </a:lnTo>
                    <a:lnTo>
                      <a:pt x="1018" y="1374"/>
                    </a:lnTo>
                    <a:lnTo>
                      <a:pt x="1011" y="1378"/>
                    </a:lnTo>
                    <a:lnTo>
                      <a:pt x="1001" y="1385"/>
                    </a:lnTo>
                    <a:lnTo>
                      <a:pt x="996" y="1395"/>
                    </a:lnTo>
                    <a:lnTo>
                      <a:pt x="988" y="1401"/>
                    </a:lnTo>
                    <a:lnTo>
                      <a:pt x="988" y="1411"/>
                    </a:lnTo>
                    <a:lnTo>
                      <a:pt x="995" y="1418"/>
                    </a:lnTo>
                    <a:lnTo>
                      <a:pt x="1021" y="1425"/>
                    </a:lnTo>
                    <a:lnTo>
                      <a:pt x="1042" y="1436"/>
                    </a:lnTo>
                    <a:lnTo>
                      <a:pt x="999" y="1428"/>
                    </a:lnTo>
                    <a:lnTo>
                      <a:pt x="983" y="1436"/>
                    </a:lnTo>
                    <a:lnTo>
                      <a:pt x="975" y="1434"/>
                    </a:lnTo>
                    <a:lnTo>
                      <a:pt x="968" y="1422"/>
                    </a:lnTo>
                    <a:lnTo>
                      <a:pt x="962" y="1423"/>
                    </a:lnTo>
                    <a:lnTo>
                      <a:pt x="954" y="1428"/>
                    </a:lnTo>
                    <a:lnTo>
                      <a:pt x="946" y="1437"/>
                    </a:lnTo>
                    <a:lnTo>
                      <a:pt x="918" y="1450"/>
                    </a:lnTo>
                    <a:lnTo>
                      <a:pt x="913" y="1459"/>
                    </a:lnTo>
                    <a:lnTo>
                      <a:pt x="916" y="1471"/>
                    </a:lnTo>
                    <a:lnTo>
                      <a:pt x="916" y="1487"/>
                    </a:lnTo>
                    <a:lnTo>
                      <a:pt x="914" y="1504"/>
                    </a:lnTo>
                    <a:lnTo>
                      <a:pt x="910" y="1513"/>
                    </a:lnTo>
                    <a:lnTo>
                      <a:pt x="902" y="1522"/>
                    </a:lnTo>
                    <a:lnTo>
                      <a:pt x="897" y="1534"/>
                    </a:lnTo>
                    <a:lnTo>
                      <a:pt x="896" y="1541"/>
                    </a:lnTo>
                    <a:lnTo>
                      <a:pt x="891" y="1551"/>
                    </a:lnTo>
                    <a:lnTo>
                      <a:pt x="888" y="1561"/>
                    </a:lnTo>
                    <a:lnTo>
                      <a:pt x="892" y="1567"/>
                    </a:lnTo>
                    <a:lnTo>
                      <a:pt x="904" y="1574"/>
                    </a:lnTo>
                    <a:lnTo>
                      <a:pt x="931" y="1557"/>
                    </a:lnTo>
                    <a:lnTo>
                      <a:pt x="936" y="1559"/>
                    </a:lnTo>
                    <a:lnTo>
                      <a:pt x="931" y="1571"/>
                    </a:lnTo>
                    <a:lnTo>
                      <a:pt x="926" y="1579"/>
                    </a:lnTo>
                    <a:lnTo>
                      <a:pt x="919" y="1586"/>
                    </a:lnTo>
                    <a:lnTo>
                      <a:pt x="913" y="1586"/>
                    </a:lnTo>
                    <a:lnTo>
                      <a:pt x="912" y="1589"/>
                    </a:lnTo>
                    <a:lnTo>
                      <a:pt x="916" y="1593"/>
                    </a:lnTo>
                    <a:lnTo>
                      <a:pt x="904" y="1589"/>
                    </a:lnTo>
                    <a:lnTo>
                      <a:pt x="902" y="1589"/>
                    </a:lnTo>
                    <a:lnTo>
                      <a:pt x="899" y="1592"/>
                    </a:lnTo>
                    <a:lnTo>
                      <a:pt x="898" y="1598"/>
                    </a:lnTo>
                    <a:lnTo>
                      <a:pt x="892" y="1592"/>
                    </a:lnTo>
                    <a:lnTo>
                      <a:pt x="888" y="1598"/>
                    </a:lnTo>
                    <a:lnTo>
                      <a:pt x="889" y="1604"/>
                    </a:lnTo>
                    <a:lnTo>
                      <a:pt x="883" y="1606"/>
                    </a:lnTo>
                    <a:lnTo>
                      <a:pt x="883" y="1615"/>
                    </a:lnTo>
                    <a:lnTo>
                      <a:pt x="892" y="1617"/>
                    </a:lnTo>
                    <a:lnTo>
                      <a:pt x="896" y="1622"/>
                    </a:lnTo>
                    <a:lnTo>
                      <a:pt x="907" y="1619"/>
                    </a:lnTo>
                    <a:lnTo>
                      <a:pt x="923" y="1617"/>
                    </a:lnTo>
                    <a:lnTo>
                      <a:pt x="923" y="1608"/>
                    </a:lnTo>
                    <a:lnTo>
                      <a:pt x="924" y="1605"/>
                    </a:lnTo>
                    <a:lnTo>
                      <a:pt x="932" y="1609"/>
                    </a:lnTo>
                    <a:lnTo>
                      <a:pt x="939" y="1614"/>
                    </a:lnTo>
                    <a:lnTo>
                      <a:pt x="948" y="1595"/>
                    </a:lnTo>
                    <a:lnTo>
                      <a:pt x="957" y="1584"/>
                    </a:lnTo>
                    <a:lnTo>
                      <a:pt x="963" y="1586"/>
                    </a:lnTo>
                    <a:lnTo>
                      <a:pt x="970" y="1581"/>
                    </a:lnTo>
                    <a:lnTo>
                      <a:pt x="970" y="1592"/>
                    </a:lnTo>
                    <a:lnTo>
                      <a:pt x="968" y="1603"/>
                    </a:lnTo>
                    <a:lnTo>
                      <a:pt x="980" y="1583"/>
                    </a:lnTo>
                    <a:lnTo>
                      <a:pt x="980" y="1572"/>
                    </a:lnTo>
                    <a:lnTo>
                      <a:pt x="993" y="1565"/>
                    </a:lnTo>
                    <a:lnTo>
                      <a:pt x="997" y="1568"/>
                    </a:lnTo>
                    <a:lnTo>
                      <a:pt x="1002" y="1560"/>
                    </a:lnTo>
                    <a:lnTo>
                      <a:pt x="1000" y="1550"/>
                    </a:lnTo>
                    <a:lnTo>
                      <a:pt x="1001" y="1546"/>
                    </a:lnTo>
                    <a:lnTo>
                      <a:pt x="1005" y="1540"/>
                    </a:lnTo>
                    <a:lnTo>
                      <a:pt x="1007" y="1554"/>
                    </a:lnTo>
                    <a:lnTo>
                      <a:pt x="1011" y="1566"/>
                    </a:lnTo>
                    <a:lnTo>
                      <a:pt x="1013" y="1551"/>
                    </a:lnTo>
                    <a:lnTo>
                      <a:pt x="1015" y="1540"/>
                    </a:lnTo>
                    <a:lnTo>
                      <a:pt x="1020" y="1534"/>
                    </a:lnTo>
                    <a:lnTo>
                      <a:pt x="1020" y="1524"/>
                    </a:lnTo>
                    <a:lnTo>
                      <a:pt x="1023" y="1536"/>
                    </a:lnTo>
                    <a:lnTo>
                      <a:pt x="1028" y="1534"/>
                    </a:lnTo>
                    <a:lnTo>
                      <a:pt x="1033" y="1534"/>
                    </a:lnTo>
                    <a:lnTo>
                      <a:pt x="1038" y="1538"/>
                    </a:lnTo>
                    <a:lnTo>
                      <a:pt x="1055" y="1540"/>
                    </a:lnTo>
                    <a:lnTo>
                      <a:pt x="1064" y="1534"/>
                    </a:lnTo>
                    <a:lnTo>
                      <a:pt x="1069" y="1533"/>
                    </a:lnTo>
                    <a:lnTo>
                      <a:pt x="1074" y="1518"/>
                    </a:lnTo>
                    <a:lnTo>
                      <a:pt x="1077" y="1519"/>
                    </a:lnTo>
                    <a:lnTo>
                      <a:pt x="1083" y="1517"/>
                    </a:lnTo>
                    <a:lnTo>
                      <a:pt x="1088" y="1509"/>
                    </a:lnTo>
                    <a:lnTo>
                      <a:pt x="1085" y="1508"/>
                    </a:lnTo>
                    <a:lnTo>
                      <a:pt x="1082" y="1504"/>
                    </a:lnTo>
                    <a:lnTo>
                      <a:pt x="1076" y="1506"/>
                    </a:lnTo>
                    <a:lnTo>
                      <a:pt x="1081" y="1496"/>
                    </a:lnTo>
                    <a:lnTo>
                      <a:pt x="1088" y="1486"/>
                    </a:lnTo>
                    <a:lnTo>
                      <a:pt x="1093" y="1486"/>
                    </a:lnTo>
                    <a:lnTo>
                      <a:pt x="1096" y="1476"/>
                    </a:lnTo>
                    <a:lnTo>
                      <a:pt x="1091" y="1469"/>
                    </a:lnTo>
                    <a:lnTo>
                      <a:pt x="1082" y="1477"/>
                    </a:lnTo>
                    <a:lnTo>
                      <a:pt x="1076" y="1477"/>
                    </a:lnTo>
                    <a:lnTo>
                      <a:pt x="1065" y="1482"/>
                    </a:lnTo>
                    <a:lnTo>
                      <a:pt x="1064" y="1474"/>
                    </a:lnTo>
                    <a:lnTo>
                      <a:pt x="1074" y="1470"/>
                    </a:lnTo>
                    <a:lnTo>
                      <a:pt x="1082" y="1463"/>
                    </a:lnTo>
                    <a:lnTo>
                      <a:pt x="1083" y="1453"/>
                    </a:lnTo>
                    <a:lnTo>
                      <a:pt x="1076" y="1458"/>
                    </a:lnTo>
                    <a:lnTo>
                      <a:pt x="1076" y="1453"/>
                    </a:lnTo>
                    <a:lnTo>
                      <a:pt x="1066" y="1454"/>
                    </a:lnTo>
                    <a:lnTo>
                      <a:pt x="1066" y="1448"/>
                    </a:lnTo>
                    <a:lnTo>
                      <a:pt x="1063" y="1447"/>
                    </a:lnTo>
                    <a:lnTo>
                      <a:pt x="1066" y="1439"/>
                    </a:lnTo>
                    <a:lnTo>
                      <a:pt x="1077" y="1436"/>
                    </a:lnTo>
                    <a:lnTo>
                      <a:pt x="1083" y="1425"/>
                    </a:lnTo>
                    <a:lnTo>
                      <a:pt x="1074" y="1423"/>
                    </a:lnTo>
                    <a:lnTo>
                      <a:pt x="1082" y="1411"/>
                    </a:lnTo>
                    <a:lnTo>
                      <a:pt x="1086" y="1409"/>
                    </a:lnTo>
                    <a:lnTo>
                      <a:pt x="1090" y="1417"/>
                    </a:lnTo>
                    <a:lnTo>
                      <a:pt x="1093" y="1416"/>
                    </a:lnTo>
                    <a:lnTo>
                      <a:pt x="1098" y="1405"/>
                    </a:lnTo>
                    <a:lnTo>
                      <a:pt x="1109" y="1394"/>
                    </a:lnTo>
                    <a:lnTo>
                      <a:pt x="1109" y="1404"/>
                    </a:lnTo>
                    <a:lnTo>
                      <a:pt x="1099" y="1421"/>
                    </a:lnTo>
                    <a:lnTo>
                      <a:pt x="1096" y="1431"/>
                    </a:lnTo>
                    <a:lnTo>
                      <a:pt x="1102" y="1437"/>
                    </a:lnTo>
                    <a:lnTo>
                      <a:pt x="1111" y="1436"/>
                    </a:lnTo>
                    <a:lnTo>
                      <a:pt x="1114" y="1431"/>
                    </a:lnTo>
                    <a:lnTo>
                      <a:pt x="1114" y="1415"/>
                    </a:lnTo>
                    <a:lnTo>
                      <a:pt x="1115" y="1405"/>
                    </a:lnTo>
                    <a:lnTo>
                      <a:pt x="1120" y="1418"/>
                    </a:lnTo>
                    <a:lnTo>
                      <a:pt x="1120" y="1426"/>
                    </a:lnTo>
                    <a:lnTo>
                      <a:pt x="1128" y="1427"/>
                    </a:lnTo>
                    <a:lnTo>
                      <a:pt x="1144" y="1425"/>
                    </a:lnTo>
                    <a:lnTo>
                      <a:pt x="1150" y="1426"/>
                    </a:lnTo>
                    <a:lnTo>
                      <a:pt x="1160" y="1423"/>
                    </a:lnTo>
                    <a:lnTo>
                      <a:pt x="1166" y="1414"/>
                    </a:lnTo>
                    <a:lnTo>
                      <a:pt x="1178" y="1409"/>
                    </a:lnTo>
                    <a:lnTo>
                      <a:pt x="1190" y="1409"/>
                    </a:lnTo>
                    <a:lnTo>
                      <a:pt x="1189" y="1412"/>
                    </a:lnTo>
                    <a:lnTo>
                      <a:pt x="1173" y="1415"/>
                    </a:lnTo>
                    <a:lnTo>
                      <a:pt x="1173" y="1422"/>
                    </a:lnTo>
                    <a:lnTo>
                      <a:pt x="1171" y="1432"/>
                    </a:lnTo>
                    <a:lnTo>
                      <a:pt x="1171" y="1439"/>
                    </a:lnTo>
                    <a:lnTo>
                      <a:pt x="1177" y="1442"/>
                    </a:lnTo>
                    <a:lnTo>
                      <a:pt x="1194" y="1436"/>
                    </a:lnTo>
                    <a:lnTo>
                      <a:pt x="1195" y="1441"/>
                    </a:lnTo>
                    <a:lnTo>
                      <a:pt x="1179" y="1450"/>
                    </a:lnTo>
                    <a:lnTo>
                      <a:pt x="1168" y="1454"/>
                    </a:lnTo>
                    <a:lnTo>
                      <a:pt x="1183" y="1457"/>
                    </a:lnTo>
                    <a:lnTo>
                      <a:pt x="1190" y="1448"/>
                    </a:lnTo>
                    <a:lnTo>
                      <a:pt x="1200" y="1443"/>
                    </a:lnTo>
                    <a:lnTo>
                      <a:pt x="1204" y="1446"/>
                    </a:lnTo>
                    <a:lnTo>
                      <a:pt x="1190" y="1463"/>
                    </a:lnTo>
                    <a:lnTo>
                      <a:pt x="1208" y="1458"/>
                    </a:lnTo>
                    <a:lnTo>
                      <a:pt x="1212" y="1461"/>
                    </a:lnTo>
                    <a:lnTo>
                      <a:pt x="1222" y="1460"/>
                    </a:lnTo>
                    <a:lnTo>
                      <a:pt x="1224" y="1463"/>
                    </a:lnTo>
                    <a:lnTo>
                      <a:pt x="1216" y="1475"/>
                    </a:lnTo>
                    <a:lnTo>
                      <a:pt x="1224" y="1477"/>
                    </a:lnTo>
                    <a:lnTo>
                      <a:pt x="1238" y="1495"/>
                    </a:lnTo>
                    <a:lnTo>
                      <a:pt x="1246" y="1498"/>
                    </a:lnTo>
                    <a:lnTo>
                      <a:pt x="1253" y="1497"/>
                    </a:lnTo>
                    <a:lnTo>
                      <a:pt x="1253" y="1493"/>
                    </a:lnTo>
                    <a:lnTo>
                      <a:pt x="1254" y="1490"/>
                    </a:lnTo>
                    <a:lnTo>
                      <a:pt x="1254" y="1485"/>
                    </a:lnTo>
                    <a:lnTo>
                      <a:pt x="1258" y="1482"/>
                    </a:lnTo>
                    <a:lnTo>
                      <a:pt x="1263" y="1481"/>
                    </a:lnTo>
                    <a:lnTo>
                      <a:pt x="1268" y="1485"/>
                    </a:lnTo>
                    <a:lnTo>
                      <a:pt x="1270" y="1491"/>
                    </a:lnTo>
                    <a:lnTo>
                      <a:pt x="1270" y="1500"/>
                    </a:lnTo>
                    <a:lnTo>
                      <a:pt x="1279" y="1506"/>
                    </a:lnTo>
                    <a:lnTo>
                      <a:pt x="1284" y="1512"/>
                    </a:lnTo>
                    <a:lnTo>
                      <a:pt x="1287" y="1514"/>
                    </a:lnTo>
                    <a:lnTo>
                      <a:pt x="1289" y="1509"/>
                    </a:lnTo>
                    <a:lnTo>
                      <a:pt x="1296" y="1514"/>
                    </a:lnTo>
                    <a:lnTo>
                      <a:pt x="1301" y="1513"/>
                    </a:lnTo>
                    <a:lnTo>
                      <a:pt x="1307" y="1517"/>
                    </a:lnTo>
                    <a:lnTo>
                      <a:pt x="1313" y="1524"/>
                    </a:lnTo>
                    <a:lnTo>
                      <a:pt x="1313" y="1528"/>
                    </a:lnTo>
                    <a:lnTo>
                      <a:pt x="1312" y="1531"/>
                    </a:lnTo>
                    <a:lnTo>
                      <a:pt x="1316" y="1534"/>
                    </a:lnTo>
                    <a:lnTo>
                      <a:pt x="1324" y="1535"/>
                    </a:lnTo>
                    <a:lnTo>
                      <a:pt x="1337" y="1530"/>
                    </a:lnTo>
                    <a:lnTo>
                      <a:pt x="1370" y="1529"/>
                    </a:lnTo>
                    <a:lnTo>
                      <a:pt x="1373" y="1523"/>
                    </a:lnTo>
                    <a:lnTo>
                      <a:pt x="1383" y="1528"/>
                    </a:lnTo>
                    <a:lnTo>
                      <a:pt x="1387" y="1523"/>
                    </a:lnTo>
                    <a:lnTo>
                      <a:pt x="1399" y="1525"/>
                    </a:lnTo>
                    <a:lnTo>
                      <a:pt x="1405" y="1531"/>
                    </a:lnTo>
                    <a:lnTo>
                      <a:pt x="1437" y="1538"/>
                    </a:lnTo>
                    <a:lnTo>
                      <a:pt x="1445" y="1539"/>
                    </a:lnTo>
                    <a:lnTo>
                      <a:pt x="1459" y="1531"/>
                    </a:lnTo>
                    <a:lnTo>
                      <a:pt x="1466" y="1536"/>
                    </a:lnTo>
                    <a:lnTo>
                      <a:pt x="1467" y="1539"/>
                    </a:lnTo>
                    <a:lnTo>
                      <a:pt x="1459" y="1541"/>
                    </a:lnTo>
                    <a:lnTo>
                      <a:pt x="1458" y="1545"/>
                    </a:lnTo>
                    <a:lnTo>
                      <a:pt x="1463" y="1549"/>
                    </a:lnTo>
                    <a:lnTo>
                      <a:pt x="1483" y="1557"/>
                    </a:lnTo>
                    <a:lnTo>
                      <a:pt x="1504" y="1562"/>
                    </a:lnTo>
                    <a:lnTo>
                      <a:pt x="1522" y="1565"/>
                    </a:lnTo>
                    <a:lnTo>
                      <a:pt x="1540" y="1556"/>
                    </a:lnTo>
                    <a:lnTo>
                      <a:pt x="1555" y="1538"/>
                    </a:lnTo>
                    <a:lnTo>
                      <a:pt x="1559" y="1529"/>
                    </a:lnTo>
                    <a:lnTo>
                      <a:pt x="1563" y="1525"/>
                    </a:lnTo>
                    <a:lnTo>
                      <a:pt x="1574" y="1540"/>
                    </a:lnTo>
                    <a:lnTo>
                      <a:pt x="1580" y="1546"/>
                    </a:lnTo>
                    <a:lnTo>
                      <a:pt x="1590" y="1550"/>
                    </a:lnTo>
                    <a:lnTo>
                      <a:pt x="1586" y="1551"/>
                    </a:lnTo>
                    <a:lnTo>
                      <a:pt x="1579" y="1557"/>
                    </a:lnTo>
                    <a:lnTo>
                      <a:pt x="1579" y="1565"/>
                    </a:lnTo>
                    <a:lnTo>
                      <a:pt x="1580" y="1571"/>
                    </a:lnTo>
                    <a:lnTo>
                      <a:pt x="1581" y="1578"/>
                    </a:lnTo>
                    <a:lnTo>
                      <a:pt x="1579" y="1582"/>
                    </a:lnTo>
                    <a:lnTo>
                      <a:pt x="1574" y="1577"/>
                    </a:lnTo>
                    <a:lnTo>
                      <a:pt x="1572" y="1557"/>
                    </a:lnTo>
                    <a:lnTo>
                      <a:pt x="1574" y="1552"/>
                    </a:lnTo>
                    <a:lnTo>
                      <a:pt x="1574" y="1545"/>
                    </a:lnTo>
                    <a:lnTo>
                      <a:pt x="1570" y="1539"/>
                    </a:lnTo>
                    <a:lnTo>
                      <a:pt x="1567" y="1536"/>
                    </a:lnTo>
                    <a:lnTo>
                      <a:pt x="1563" y="1541"/>
                    </a:lnTo>
                    <a:lnTo>
                      <a:pt x="1561" y="1546"/>
                    </a:lnTo>
                    <a:lnTo>
                      <a:pt x="1561" y="1560"/>
                    </a:lnTo>
                    <a:lnTo>
                      <a:pt x="1564" y="1563"/>
                    </a:lnTo>
                    <a:lnTo>
                      <a:pt x="1564" y="1570"/>
                    </a:lnTo>
                    <a:lnTo>
                      <a:pt x="1563" y="1574"/>
                    </a:lnTo>
                    <a:lnTo>
                      <a:pt x="1560" y="1578"/>
                    </a:lnTo>
                    <a:lnTo>
                      <a:pt x="1555" y="1579"/>
                    </a:lnTo>
                    <a:lnTo>
                      <a:pt x="1548" y="1587"/>
                    </a:lnTo>
                    <a:lnTo>
                      <a:pt x="1552" y="1592"/>
                    </a:lnTo>
                    <a:lnTo>
                      <a:pt x="1567" y="1595"/>
                    </a:lnTo>
                    <a:lnTo>
                      <a:pt x="1567" y="1599"/>
                    </a:lnTo>
                    <a:lnTo>
                      <a:pt x="1572" y="1601"/>
                    </a:lnTo>
                    <a:lnTo>
                      <a:pt x="1579" y="1601"/>
                    </a:lnTo>
                    <a:lnTo>
                      <a:pt x="1581" y="1603"/>
                    </a:lnTo>
                    <a:lnTo>
                      <a:pt x="1580" y="1606"/>
                    </a:lnTo>
                    <a:lnTo>
                      <a:pt x="1598" y="1614"/>
                    </a:lnTo>
                    <a:lnTo>
                      <a:pt x="1612" y="1627"/>
                    </a:lnTo>
                    <a:lnTo>
                      <a:pt x="1612" y="1624"/>
                    </a:lnTo>
                    <a:lnTo>
                      <a:pt x="1615" y="1620"/>
                    </a:lnTo>
                    <a:lnTo>
                      <a:pt x="1629" y="1620"/>
                    </a:lnTo>
                    <a:lnTo>
                      <a:pt x="1630" y="1619"/>
                    </a:lnTo>
                    <a:lnTo>
                      <a:pt x="1631" y="1608"/>
                    </a:lnTo>
                    <a:lnTo>
                      <a:pt x="1628" y="1599"/>
                    </a:lnTo>
                    <a:lnTo>
                      <a:pt x="1630" y="1598"/>
                    </a:lnTo>
                    <a:lnTo>
                      <a:pt x="1635" y="1600"/>
                    </a:lnTo>
                    <a:lnTo>
                      <a:pt x="1638" y="1595"/>
                    </a:lnTo>
                    <a:lnTo>
                      <a:pt x="1635" y="1592"/>
                    </a:lnTo>
                    <a:lnTo>
                      <a:pt x="1608" y="1557"/>
                    </a:lnTo>
                    <a:lnTo>
                      <a:pt x="1603" y="1546"/>
                    </a:lnTo>
                    <a:lnTo>
                      <a:pt x="1590" y="1535"/>
                    </a:lnTo>
                    <a:lnTo>
                      <a:pt x="1583" y="1529"/>
                    </a:lnTo>
                    <a:lnTo>
                      <a:pt x="1587" y="1529"/>
                    </a:lnTo>
                    <a:lnTo>
                      <a:pt x="1587" y="1523"/>
                    </a:lnTo>
                    <a:lnTo>
                      <a:pt x="1587" y="1501"/>
                    </a:lnTo>
                    <a:lnTo>
                      <a:pt x="1554" y="1502"/>
                    </a:lnTo>
                    <a:lnTo>
                      <a:pt x="1542" y="1517"/>
                    </a:lnTo>
                    <a:lnTo>
                      <a:pt x="1536" y="1514"/>
                    </a:lnTo>
                    <a:lnTo>
                      <a:pt x="1521" y="1503"/>
                    </a:lnTo>
                    <a:lnTo>
                      <a:pt x="1506" y="1514"/>
                    </a:lnTo>
                    <a:lnTo>
                      <a:pt x="1486" y="1502"/>
                    </a:lnTo>
                    <a:lnTo>
                      <a:pt x="1486" y="1466"/>
                    </a:lnTo>
                    <a:close/>
                  </a:path>
                </a:pathLst>
              </a:custGeom>
              <a:solidFill>
                <a:schemeClr val="bg2">
                  <a:lumMod val="90000"/>
                </a:schemeClr>
              </a:solidFill>
              <a:ln w="6350" cmpd="sng">
                <a:solidFill>
                  <a:schemeClr val="bg1"/>
                </a:solidFill>
                <a:prstDash val="solid"/>
                <a:round/>
                <a:headEnd/>
                <a:tailEnd/>
              </a:ln>
            </p:spPr>
            <p:txBody>
              <a:bodyPr/>
              <a:lstStyle/>
              <a:p>
                <a:endParaRPr lang="en-US" sz="2156"/>
              </a:p>
            </p:txBody>
          </p:sp>
          <p:sp>
            <p:nvSpPr>
              <p:cNvPr id="387" name="Freeform 276">
                <a:extLst>
                  <a:ext uri="{FF2B5EF4-FFF2-40B4-BE49-F238E27FC236}">
                    <a16:creationId xmlns:a16="http://schemas.microsoft.com/office/drawing/2014/main" id="{C6D28E60-23A8-D2C5-14F1-CDCCCA361F23}"/>
                  </a:ext>
                </a:extLst>
              </p:cNvPr>
              <p:cNvSpPr>
                <a:spLocks noChangeAspect="1"/>
              </p:cNvSpPr>
              <p:nvPr/>
            </p:nvSpPr>
            <p:spPr bwMode="gray">
              <a:xfrm>
                <a:off x="999" y="1668"/>
                <a:ext cx="91" cy="101"/>
              </a:xfrm>
              <a:custGeom>
                <a:avLst/>
                <a:gdLst/>
                <a:ahLst/>
                <a:cxnLst>
                  <a:cxn ang="0">
                    <a:pos x="39" y="90"/>
                  </a:cxn>
                  <a:cxn ang="0">
                    <a:pos x="91" y="60"/>
                  </a:cxn>
                  <a:cxn ang="0">
                    <a:pos x="103" y="29"/>
                  </a:cxn>
                  <a:cxn ang="0">
                    <a:pos x="162" y="7"/>
                  </a:cxn>
                  <a:cxn ang="0">
                    <a:pos x="192" y="55"/>
                  </a:cxn>
                  <a:cxn ang="0">
                    <a:pos x="214" y="100"/>
                  </a:cxn>
                  <a:cxn ang="0">
                    <a:pos x="292" y="206"/>
                  </a:cxn>
                  <a:cxn ang="0">
                    <a:pos x="322" y="262"/>
                  </a:cxn>
                  <a:cxn ang="0">
                    <a:pos x="334" y="292"/>
                  </a:cxn>
                  <a:cxn ang="0">
                    <a:pos x="353" y="335"/>
                  </a:cxn>
                  <a:cxn ang="0">
                    <a:pos x="450" y="384"/>
                  </a:cxn>
                  <a:cxn ang="0">
                    <a:pos x="451" y="416"/>
                  </a:cxn>
                  <a:cxn ang="0">
                    <a:pos x="451" y="474"/>
                  </a:cxn>
                  <a:cxn ang="0">
                    <a:pos x="424" y="498"/>
                  </a:cxn>
                  <a:cxn ang="0">
                    <a:pos x="404" y="506"/>
                  </a:cxn>
                  <a:cxn ang="0">
                    <a:pos x="416" y="479"/>
                  </a:cxn>
                  <a:cxn ang="0">
                    <a:pos x="421" y="454"/>
                  </a:cxn>
                  <a:cxn ang="0">
                    <a:pos x="407" y="439"/>
                  </a:cxn>
                  <a:cxn ang="0">
                    <a:pos x="394" y="390"/>
                  </a:cxn>
                  <a:cxn ang="0">
                    <a:pos x="389" y="378"/>
                  </a:cxn>
                  <a:cxn ang="0">
                    <a:pos x="362" y="396"/>
                  </a:cxn>
                  <a:cxn ang="0">
                    <a:pos x="354" y="418"/>
                  </a:cxn>
                  <a:cxn ang="0">
                    <a:pos x="338" y="431"/>
                  </a:cxn>
                  <a:cxn ang="0">
                    <a:pos x="342" y="405"/>
                  </a:cxn>
                  <a:cxn ang="0">
                    <a:pos x="369" y="366"/>
                  </a:cxn>
                  <a:cxn ang="0">
                    <a:pos x="328" y="320"/>
                  </a:cxn>
                  <a:cxn ang="0">
                    <a:pos x="302" y="305"/>
                  </a:cxn>
                  <a:cxn ang="0">
                    <a:pos x="305" y="299"/>
                  </a:cxn>
                  <a:cxn ang="0">
                    <a:pos x="286" y="282"/>
                  </a:cxn>
                  <a:cxn ang="0">
                    <a:pos x="275" y="276"/>
                  </a:cxn>
                  <a:cxn ang="0">
                    <a:pos x="279" y="260"/>
                  </a:cxn>
                  <a:cxn ang="0">
                    <a:pos x="268" y="246"/>
                  </a:cxn>
                  <a:cxn ang="0">
                    <a:pos x="267" y="229"/>
                  </a:cxn>
                  <a:cxn ang="0">
                    <a:pos x="284" y="238"/>
                  </a:cxn>
                  <a:cxn ang="0">
                    <a:pos x="276" y="219"/>
                  </a:cxn>
                  <a:cxn ang="0">
                    <a:pos x="264" y="198"/>
                  </a:cxn>
                  <a:cxn ang="0">
                    <a:pos x="254" y="203"/>
                  </a:cxn>
                  <a:cxn ang="0">
                    <a:pos x="251" y="190"/>
                  </a:cxn>
                  <a:cxn ang="0">
                    <a:pos x="256" y="169"/>
                  </a:cxn>
                  <a:cxn ang="0">
                    <a:pos x="233" y="183"/>
                  </a:cxn>
                  <a:cxn ang="0">
                    <a:pos x="219" y="165"/>
                  </a:cxn>
                  <a:cxn ang="0">
                    <a:pos x="178" y="124"/>
                  </a:cxn>
                  <a:cxn ang="0">
                    <a:pos x="156" y="52"/>
                  </a:cxn>
                  <a:cxn ang="0">
                    <a:pos x="150" y="63"/>
                  </a:cxn>
                  <a:cxn ang="0">
                    <a:pos x="172" y="142"/>
                  </a:cxn>
                  <a:cxn ang="0">
                    <a:pos x="152" y="142"/>
                  </a:cxn>
                  <a:cxn ang="0">
                    <a:pos x="133" y="127"/>
                  </a:cxn>
                  <a:cxn ang="0">
                    <a:pos x="117" y="90"/>
                  </a:cxn>
                  <a:cxn ang="0">
                    <a:pos x="90" y="85"/>
                  </a:cxn>
                  <a:cxn ang="0">
                    <a:pos x="71" y="82"/>
                  </a:cxn>
                  <a:cxn ang="0">
                    <a:pos x="77" y="95"/>
                  </a:cxn>
                  <a:cxn ang="0">
                    <a:pos x="98" y="121"/>
                  </a:cxn>
                  <a:cxn ang="0">
                    <a:pos x="117" y="141"/>
                  </a:cxn>
                  <a:cxn ang="0">
                    <a:pos x="97" y="149"/>
                  </a:cxn>
                  <a:cxn ang="0">
                    <a:pos x="48" y="135"/>
                  </a:cxn>
                  <a:cxn ang="0">
                    <a:pos x="27" y="116"/>
                  </a:cxn>
                  <a:cxn ang="0">
                    <a:pos x="5" y="47"/>
                  </a:cxn>
                </a:cxnLst>
                <a:rect l="0" t="0" r="r" b="b"/>
                <a:pathLst>
                  <a:path w="456" h="507">
                    <a:moveTo>
                      <a:pt x="10" y="44"/>
                    </a:moveTo>
                    <a:lnTo>
                      <a:pt x="26" y="57"/>
                    </a:lnTo>
                    <a:lnTo>
                      <a:pt x="36" y="81"/>
                    </a:lnTo>
                    <a:lnTo>
                      <a:pt x="39" y="87"/>
                    </a:lnTo>
                    <a:lnTo>
                      <a:pt x="39" y="90"/>
                    </a:lnTo>
                    <a:lnTo>
                      <a:pt x="42" y="92"/>
                    </a:lnTo>
                    <a:lnTo>
                      <a:pt x="55" y="87"/>
                    </a:lnTo>
                    <a:lnTo>
                      <a:pt x="71" y="73"/>
                    </a:lnTo>
                    <a:lnTo>
                      <a:pt x="87" y="68"/>
                    </a:lnTo>
                    <a:lnTo>
                      <a:pt x="91" y="60"/>
                    </a:lnTo>
                    <a:lnTo>
                      <a:pt x="91" y="51"/>
                    </a:lnTo>
                    <a:lnTo>
                      <a:pt x="93" y="47"/>
                    </a:lnTo>
                    <a:lnTo>
                      <a:pt x="100" y="44"/>
                    </a:lnTo>
                    <a:lnTo>
                      <a:pt x="102" y="41"/>
                    </a:lnTo>
                    <a:lnTo>
                      <a:pt x="103" y="29"/>
                    </a:lnTo>
                    <a:lnTo>
                      <a:pt x="108" y="23"/>
                    </a:lnTo>
                    <a:lnTo>
                      <a:pt x="129" y="17"/>
                    </a:lnTo>
                    <a:lnTo>
                      <a:pt x="151" y="0"/>
                    </a:lnTo>
                    <a:lnTo>
                      <a:pt x="156" y="1"/>
                    </a:lnTo>
                    <a:lnTo>
                      <a:pt x="162" y="7"/>
                    </a:lnTo>
                    <a:lnTo>
                      <a:pt x="171" y="25"/>
                    </a:lnTo>
                    <a:lnTo>
                      <a:pt x="174" y="29"/>
                    </a:lnTo>
                    <a:lnTo>
                      <a:pt x="179" y="29"/>
                    </a:lnTo>
                    <a:lnTo>
                      <a:pt x="183" y="41"/>
                    </a:lnTo>
                    <a:lnTo>
                      <a:pt x="192" y="55"/>
                    </a:lnTo>
                    <a:lnTo>
                      <a:pt x="194" y="63"/>
                    </a:lnTo>
                    <a:lnTo>
                      <a:pt x="206" y="74"/>
                    </a:lnTo>
                    <a:lnTo>
                      <a:pt x="210" y="90"/>
                    </a:lnTo>
                    <a:lnTo>
                      <a:pt x="210" y="93"/>
                    </a:lnTo>
                    <a:lnTo>
                      <a:pt x="214" y="100"/>
                    </a:lnTo>
                    <a:lnTo>
                      <a:pt x="235" y="109"/>
                    </a:lnTo>
                    <a:lnTo>
                      <a:pt x="246" y="120"/>
                    </a:lnTo>
                    <a:lnTo>
                      <a:pt x="253" y="141"/>
                    </a:lnTo>
                    <a:lnTo>
                      <a:pt x="264" y="160"/>
                    </a:lnTo>
                    <a:lnTo>
                      <a:pt x="292" y="206"/>
                    </a:lnTo>
                    <a:lnTo>
                      <a:pt x="299" y="224"/>
                    </a:lnTo>
                    <a:lnTo>
                      <a:pt x="300" y="227"/>
                    </a:lnTo>
                    <a:lnTo>
                      <a:pt x="303" y="227"/>
                    </a:lnTo>
                    <a:lnTo>
                      <a:pt x="308" y="245"/>
                    </a:lnTo>
                    <a:lnTo>
                      <a:pt x="322" y="262"/>
                    </a:lnTo>
                    <a:lnTo>
                      <a:pt x="326" y="270"/>
                    </a:lnTo>
                    <a:lnTo>
                      <a:pt x="326" y="273"/>
                    </a:lnTo>
                    <a:lnTo>
                      <a:pt x="323" y="278"/>
                    </a:lnTo>
                    <a:lnTo>
                      <a:pt x="324" y="283"/>
                    </a:lnTo>
                    <a:lnTo>
                      <a:pt x="334" y="292"/>
                    </a:lnTo>
                    <a:lnTo>
                      <a:pt x="338" y="299"/>
                    </a:lnTo>
                    <a:lnTo>
                      <a:pt x="338" y="303"/>
                    </a:lnTo>
                    <a:lnTo>
                      <a:pt x="343" y="320"/>
                    </a:lnTo>
                    <a:lnTo>
                      <a:pt x="348" y="329"/>
                    </a:lnTo>
                    <a:lnTo>
                      <a:pt x="353" y="335"/>
                    </a:lnTo>
                    <a:lnTo>
                      <a:pt x="365" y="342"/>
                    </a:lnTo>
                    <a:lnTo>
                      <a:pt x="401" y="352"/>
                    </a:lnTo>
                    <a:lnTo>
                      <a:pt x="426" y="373"/>
                    </a:lnTo>
                    <a:lnTo>
                      <a:pt x="431" y="379"/>
                    </a:lnTo>
                    <a:lnTo>
                      <a:pt x="450" y="384"/>
                    </a:lnTo>
                    <a:lnTo>
                      <a:pt x="452" y="388"/>
                    </a:lnTo>
                    <a:lnTo>
                      <a:pt x="456" y="394"/>
                    </a:lnTo>
                    <a:lnTo>
                      <a:pt x="456" y="396"/>
                    </a:lnTo>
                    <a:lnTo>
                      <a:pt x="453" y="401"/>
                    </a:lnTo>
                    <a:lnTo>
                      <a:pt x="451" y="416"/>
                    </a:lnTo>
                    <a:lnTo>
                      <a:pt x="451" y="443"/>
                    </a:lnTo>
                    <a:lnTo>
                      <a:pt x="456" y="459"/>
                    </a:lnTo>
                    <a:lnTo>
                      <a:pt x="456" y="464"/>
                    </a:lnTo>
                    <a:lnTo>
                      <a:pt x="453" y="470"/>
                    </a:lnTo>
                    <a:lnTo>
                      <a:pt x="451" y="474"/>
                    </a:lnTo>
                    <a:lnTo>
                      <a:pt x="450" y="481"/>
                    </a:lnTo>
                    <a:lnTo>
                      <a:pt x="441" y="480"/>
                    </a:lnTo>
                    <a:lnTo>
                      <a:pt x="435" y="488"/>
                    </a:lnTo>
                    <a:lnTo>
                      <a:pt x="429" y="496"/>
                    </a:lnTo>
                    <a:lnTo>
                      <a:pt x="424" y="498"/>
                    </a:lnTo>
                    <a:lnTo>
                      <a:pt x="419" y="498"/>
                    </a:lnTo>
                    <a:lnTo>
                      <a:pt x="415" y="503"/>
                    </a:lnTo>
                    <a:lnTo>
                      <a:pt x="410" y="496"/>
                    </a:lnTo>
                    <a:lnTo>
                      <a:pt x="409" y="507"/>
                    </a:lnTo>
                    <a:lnTo>
                      <a:pt x="404" y="506"/>
                    </a:lnTo>
                    <a:lnTo>
                      <a:pt x="403" y="496"/>
                    </a:lnTo>
                    <a:lnTo>
                      <a:pt x="403" y="482"/>
                    </a:lnTo>
                    <a:lnTo>
                      <a:pt x="409" y="480"/>
                    </a:lnTo>
                    <a:lnTo>
                      <a:pt x="413" y="482"/>
                    </a:lnTo>
                    <a:lnTo>
                      <a:pt x="416" y="479"/>
                    </a:lnTo>
                    <a:lnTo>
                      <a:pt x="419" y="480"/>
                    </a:lnTo>
                    <a:lnTo>
                      <a:pt x="421" y="475"/>
                    </a:lnTo>
                    <a:lnTo>
                      <a:pt x="425" y="474"/>
                    </a:lnTo>
                    <a:lnTo>
                      <a:pt x="423" y="467"/>
                    </a:lnTo>
                    <a:lnTo>
                      <a:pt x="421" y="454"/>
                    </a:lnTo>
                    <a:lnTo>
                      <a:pt x="416" y="453"/>
                    </a:lnTo>
                    <a:lnTo>
                      <a:pt x="414" y="456"/>
                    </a:lnTo>
                    <a:lnTo>
                      <a:pt x="410" y="456"/>
                    </a:lnTo>
                    <a:lnTo>
                      <a:pt x="408" y="454"/>
                    </a:lnTo>
                    <a:lnTo>
                      <a:pt x="407" y="439"/>
                    </a:lnTo>
                    <a:lnTo>
                      <a:pt x="408" y="432"/>
                    </a:lnTo>
                    <a:lnTo>
                      <a:pt x="405" y="426"/>
                    </a:lnTo>
                    <a:lnTo>
                      <a:pt x="404" y="416"/>
                    </a:lnTo>
                    <a:lnTo>
                      <a:pt x="397" y="402"/>
                    </a:lnTo>
                    <a:lnTo>
                      <a:pt x="394" y="390"/>
                    </a:lnTo>
                    <a:lnTo>
                      <a:pt x="392" y="395"/>
                    </a:lnTo>
                    <a:lnTo>
                      <a:pt x="393" y="388"/>
                    </a:lnTo>
                    <a:lnTo>
                      <a:pt x="397" y="382"/>
                    </a:lnTo>
                    <a:lnTo>
                      <a:pt x="394" y="377"/>
                    </a:lnTo>
                    <a:lnTo>
                      <a:pt x="389" y="378"/>
                    </a:lnTo>
                    <a:lnTo>
                      <a:pt x="382" y="386"/>
                    </a:lnTo>
                    <a:lnTo>
                      <a:pt x="377" y="390"/>
                    </a:lnTo>
                    <a:lnTo>
                      <a:pt x="375" y="396"/>
                    </a:lnTo>
                    <a:lnTo>
                      <a:pt x="367" y="393"/>
                    </a:lnTo>
                    <a:lnTo>
                      <a:pt x="362" y="396"/>
                    </a:lnTo>
                    <a:lnTo>
                      <a:pt x="356" y="400"/>
                    </a:lnTo>
                    <a:lnTo>
                      <a:pt x="358" y="404"/>
                    </a:lnTo>
                    <a:lnTo>
                      <a:pt x="355" y="411"/>
                    </a:lnTo>
                    <a:lnTo>
                      <a:pt x="354" y="415"/>
                    </a:lnTo>
                    <a:lnTo>
                      <a:pt x="354" y="418"/>
                    </a:lnTo>
                    <a:lnTo>
                      <a:pt x="350" y="423"/>
                    </a:lnTo>
                    <a:lnTo>
                      <a:pt x="346" y="423"/>
                    </a:lnTo>
                    <a:lnTo>
                      <a:pt x="346" y="429"/>
                    </a:lnTo>
                    <a:lnTo>
                      <a:pt x="342" y="434"/>
                    </a:lnTo>
                    <a:lnTo>
                      <a:pt x="338" y="431"/>
                    </a:lnTo>
                    <a:lnTo>
                      <a:pt x="333" y="423"/>
                    </a:lnTo>
                    <a:lnTo>
                      <a:pt x="331" y="416"/>
                    </a:lnTo>
                    <a:lnTo>
                      <a:pt x="332" y="411"/>
                    </a:lnTo>
                    <a:lnTo>
                      <a:pt x="337" y="410"/>
                    </a:lnTo>
                    <a:lnTo>
                      <a:pt x="342" y="405"/>
                    </a:lnTo>
                    <a:lnTo>
                      <a:pt x="346" y="389"/>
                    </a:lnTo>
                    <a:lnTo>
                      <a:pt x="346" y="375"/>
                    </a:lnTo>
                    <a:lnTo>
                      <a:pt x="351" y="370"/>
                    </a:lnTo>
                    <a:lnTo>
                      <a:pt x="367" y="369"/>
                    </a:lnTo>
                    <a:lnTo>
                      <a:pt x="369" y="366"/>
                    </a:lnTo>
                    <a:lnTo>
                      <a:pt x="350" y="359"/>
                    </a:lnTo>
                    <a:lnTo>
                      <a:pt x="344" y="352"/>
                    </a:lnTo>
                    <a:lnTo>
                      <a:pt x="335" y="348"/>
                    </a:lnTo>
                    <a:lnTo>
                      <a:pt x="329" y="339"/>
                    </a:lnTo>
                    <a:lnTo>
                      <a:pt x="328" y="320"/>
                    </a:lnTo>
                    <a:lnTo>
                      <a:pt x="318" y="319"/>
                    </a:lnTo>
                    <a:lnTo>
                      <a:pt x="317" y="315"/>
                    </a:lnTo>
                    <a:lnTo>
                      <a:pt x="317" y="310"/>
                    </a:lnTo>
                    <a:lnTo>
                      <a:pt x="315" y="307"/>
                    </a:lnTo>
                    <a:lnTo>
                      <a:pt x="302" y="305"/>
                    </a:lnTo>
                    <a:lnTo>
                      <a:pt x="299" y="302"/>
                    </a:lnTo>
                    <a:lnTo>
                      <a:pt x="290" y="288"/>
                    </a:lnTo>
                    <a:lnTo>
                      <a:pt x="289" y="283"/>
                    </a:lnTo>
                    <a:lnTo>
                      <a:pt x="303" y="296"/>
                    </a:lnTo>
                    <a:lnTo>
                      <a:pt x="305" y="299"/>
                    </a:lnTo>
                    <a:lnTo>
                      <a:pt x="300" y="287"/>
                    </a:lnTo>
                    <a:lnTo>
                      <a:pt x="300" y="278"/>
                    </a:lnTo>
                    <a:lnTo>
                      <a:pt x="296" y="278"/>
                    </a:lnTo>
                    <a:lnTo>
                      <a:pt x="291" y="282"/>
                    </a:lnTo>
                    <a:lnTo>
                      <a:pt x="286" y="282"/>
                    </a:lnTo>
                    <a:lnTo>
                      <a:pt x="281" y="278"/>
                    </a:lnTo>
                    <a:lnTo>
                      <a:pt x="281" y="275"/>
                    </a:lnTo>
                    <a:lnTo>
                      <a:pt x="280" y="273"/>
                    </a:lnTo>
                    <a:lnTo>
                      <a:pt x="276" y="273"/>
                    </a:lnTo>
                    <a:lnTo>
                      <a:pt x="275" y="276"/>
                    </a:lnTo>
                    <a:lnTo>
                      <a:pt x="270" y="278"/>
                    </a:lnTo>
                    <a:lnTo>
                      <a:pt x="264" y="271"/>
                    </a:lnTo>
                    <a:lnTo>
                      <a:pt x="263" y="267"/>
                    </a:lnTo>
                    <a:lnTo>
                      <a:pt x="264" y="261"/>
                    </a:lnTo>
                    <a:lnTo>
                      <a:pt x="279" y="260"/>
                    </a:lnTo>
                    <a:lnTo>
                      <a:pt x="281" y="255"/>
                    </a:lnTo>
                    <a:lnTo>
                      <a:pt x="270" y="255"/>
                    </a:lnTo>
                    <a:lnTo>
                      <a:pt x="265" y="253"/>
                    </a:lnTo>
                    <a:lnTo>
                      <a:pt x="265" y="250"/>
                    </a:lnTo>
                    <a:lnTo>
                      <a:pt x="268" y="246"/>
                    </a:lnTo>
                    <a:lnTo>
                      <a:pt x="267" y="244"/>
                    </a:lnTo>
                    <a:lnTo>
                      <a:pt x="262" y="244"/>
                    </a:lnTo>
                    <a:lnTo>
                      <a:pt x="262" y="237"/>
                    </a:lnTo>
                    <a:lnTo>
                      <a:pt x="268" y="233"/>
                    </a:lnTo>
                    <a:lnTo>
                      <a:pt x="267" y="229"/>
                    </a:lnTo>
                    <a:lnTo>
                      <a:pt x="256" y="233"/>
                    </a:lnTo>
                    <a:lnTo>
                      <a:pt x="253" y="229"/>
                    </a:lnTo>
                    <a:lnTo>
                      <a:pt x="257" y="219"/>
                    </a:lnTo>
                    <a:lnTo>
                      <a:pt x="279" y="230"/>
                    </a:lnTo>
                    <a:lnTo>
                      <a:pt x="284" y="238"/>
                    </a:lnTo>
                    <a:lnTo>
                      <a:pt x="289" y="239"/>
                    </a:lnTo>
                    <a:lnTo>
                      <a:pt x="286" y="239"/>
                    </a:lnTo>
                    <a:lnTo>
                      <a:pt x="281" y="232"/>
                    </a:lnTo>
                    <a:lnTo>
                      <a:pt x="280" y="222"/>
                    </a:lnTo>
                    <a:lnTo>
                      <a:pt x="276" y="219"/>
                    </a:lnTo>
                    <a:lnTo>
                      <a:pt x="276" y="223"/>
                    </a:lnTo>
                    <a:lnTo>
                      <a:pt x="272" y="219"/>
                    </a:lnTo>
                    <a:lnTo>
                      <a:pt x="263" y="208"/>
                    </a:lnTo>
                    <a:lnTo>
                      <a:pt x="260" y="203"/>
                    </a:lnTo>
                    <a:lnTo>
                      <a:pt x="264" y="198"/>
                    </a:lnTo>
                    <a:lnTo>
                      <a:pt x="275" y="201"/>
                    </a:lnTo>
                    <a:lnTo>
                      <a:pt x="279" y="198"/>
                    </a:lnTo>
                    <a:lnTo>
                      <a:pt x="273" y="196"/>
                    </a:lnTo>
                    <a:lnTo>
                      <a:pt x="254" y="196"/>
                    </a:lnTo>
                    <a:lnTo>
                      <a:pt x="254" y="203"/>
                    </a:lnTo>
                    <a:lnTo>
                      <a:pt x="249" y="208"/>
                    </a:lnTo>
                    <a:lnTo>
                      <a:pt x="247" y="203"/>
                    </a:lnTo>
                    <a:lnTo>
                      <a:pt x="243" y="196"/>
                    </a:lnTo>
                    <a:lnTo>
                      <a:pt x="245" y="190"/>
                    </a:lnTo>
                    <a:lnTo>
                      <a:pt x="251" y="190"/>
                    </a:lnTo>
                    <a:lnTo>
                      <a:pt x="262" y="181"/>
                    </a:lnTo>
                    <a:lnTo>
                      <a:pt x="259" y="178"/>
                    </a:lnTo>
                    <a:lnTo>
                      <a:pt x="251" y="184"/>
                    </a:lnTo>
                    <a:lnTo>
                      <a:pt x="249" y="180"/>
                    </a:lnTo>
                    <a:lnTo>
                      <a:pt x="256" y="169"/>
                    </a:lnTo>
                    <a:lnTo>
                      <a:pt x="249" y="169"/>
                    </a:lnTo>
                    <a:lnTo>
                      <a:pt x="246" y="173"/>
                    </a:lnTo>
                    <a:lnTo>
                      <a:pt x="243" y="180"/>
                    </a:lnTo>
                    <a:lnTo>
                      <a:pt x="238" y="186"/>
                    </a:lnTo>
                    <a:lnTo>
                      <a:pt x="233" y="183"/>
                    </a:lnTo>
                    <a:lnTo>
                      <a:pt x="230" y="171"/>
                    </a:lnTo>
                    <a:lnTo>
                      <a:pt x="230" y="165"/>
                    </a:lnTo>
                    <a:lnTo>
                      <a:pt x="226" y="162"/>
                    </a:lnTo>
                    <a:lnTo>
                      <a:pt x="224" y="162"/>
                    </a:lnTo>
                    <a:lnTo>
                      <a:pt x="219" y="165"/>
                    </a:lnTo>
                    <a:lnTo>
                      <a:pt x="215" y="159"/>
                    </a:lnTo>
                    <a:lnTo>
                      <a:pt x="202" y="148"/>
                    </a:lnTo>
                    <a:lnTo>
                      <a:pt x="190" y="146"/>
                    </a:lnTo>
                    <a:lnTo>
                      <a:pt x="183" y="130"/>
                    </a:lnTo>
                    <a:lnTo>
                      <a:pt x="178" y="124"/>
                    </a:lnTo>
                    <a:lnTo>
                      <a:pt x="181" y="117"/>
                    </a:lnTo>
                    <a:lnTo>
                      <a:pt x="178" y="104"/>
                    </a:lnTo>
                    <a:lnTo>
                      <a:pt x="173" y="108"/>
                    </a:lnTo>
                    <a:lnTo>
                      <a:pt x="162" y="68"/>
                    </a:lnTo>
                    <a:lnTo>
                      <a:pt x="156" y="52"/>
                    </a:lnTo>
                    <a:lnTo>
                      <a:pt x="154" y="40"/>
                    </a:lnTo>
                    <a:lnTo>
                      <a:pt x="149" y="49"/>
                    </a:lnTo>
                    <a:lnTo>
                      <a:pt x="155" y="63"/>
                    </a:lnTo>
                    <a:lnTo>
                      <a:pt x="154" y="67"/>
                    </a:lnTo>
                    <a:lnTo>
                      <a:pt x="150" y="63"/>
                    </a:lnTo>
                    <a:lnTo>
                      <a:pt x="155" y="81"/>
                    </a:lnTo>
                    <a:lnTo>
                      <a:pt x="155" y="85"/>
                    </a:lnTo>
                    <a:lnTo>
                      <a:pt x="163" y="105"/>
                    </a:lnTo>
                    <a:lnTo>
                      <a:pt x="166" y="126"/>
                    </a:lnTo>
                    <a:lnTo>
                      <a:pt x="172" y="142"/>
                    </a:lnTo>
                    <a:lnTo>
                      <a:pt x="173" y="149"/>
                    </a:lnTo>
                    <a:lnTo>
                      <a:pt x="168" y="160"/>
                    </a:lnTo>
                    <a:lnTo>
                      <a:pt x="166" y="165"/>
                    </a:lnTo>
                    <a:lnTo>
                      <a:pt x="157" y="163"/>
                    </a:lnTo>
                    <a:lnTo>
                      <a:pt x="152" y="142"/>
                    </a:lnTo>
                    <a:lnTo>
                      <a:pt x="147" y="136"/>
                    </a:lnTo>
                    <a:lnTo>
                      <a:pt x="146" y="147"/>
                    </a:lnTo>
                    <a:lnTo>
                      <a:pt x="129" y="146"/>
                    </a:lnTo>
                    <a:lnTo>
                      <a:pt x="129" y="128"/>
                    </a:lnTo>
                    <a:lnTo>
                      <a:pt x="133" y="127"/>
                    </a:lnTo>
                    <a:lnTo>
                      <a:pt x="127" y="122"/>
                    </a:lnTo>
                    <a:lnTo>
                      <a:pt x="120" y="110"/>
                    </a:lnTo>
                    <a:lnTo>
                      <a:pt x="120" y="100"/>
                    </a:lnTo>
                    <a:lnTo>
                      <a:pt x="123" y="98"/>
                    </a:lnTo>
                    <a:lnTo>
                      <a:pt x="117" y="90"/>
                    </a:lnTo>
                    <a:lnTo>
                      <a:pt x="113" y="92"/>
                    </a:lnTo>
                    <a:lnTo>
                      <a:pt x="112" y="104"/>
                    </a:lnTo>
                    <a:lnTo>
                      <a:pt x="106" y="106"/>
                    </a:lnTo>
                    <a:lnTo>
                      <a:pt x="98" y="100"/>
                    </a:lnTo>
                    <a:lnTo>
                      <a:pt x="90" y="85"/>
                    </a:lnTo>
                    <a:lnTo>
                      <a:pt x="86" y="84"/>
                    </a:lnTo>
                    <a:lnTo>
                      <a:pt x="87" y="90"/>
                    </a:lnTo>
                    <a:lnTo>
                      <a:pt x="85" y="93"/>
                    </a:lnTo>
                    <a:lnTo>
                      <a:pt x="77" y="88"/>
                    </a:lnTo>
                    <a:lnTo>
                      <a:pt x="71" y="82"/>
                    </a:lnTo>
                    <a:lnTo>
                      <a:pt x="75" y="88"/>
                    </a:lnTo>
                    <a:lnTo>
                      <a:pt x="73" y="92"/>
                    </a:lnTo>
                    <a:lnTo>
                      <a:pt x="66" y="93"/>
                    </a:lnTo>
                    <a:lnTo>
                      <a:pt x="66" y="94"/>
                    </a:lnTo>
                    <a:lnTo>
                      <a:pt x="77" y="95"/>
                    </a:lnTo>
                    <a:lnTo>
                      <a:pt x="86" y="101"/>
                    </a:lnTo>
                    <a:lnTo>
                      <a:pt x="88" y="106"/>
                    </a:lnTo>
                    <a:lnTo>
                      <a:pt x="87" y="108"/>
                    </a:lnTo>
                    <a:lnTo>
                      <a:pt x="98" y="115"/>
                    </a:lnTo>
                    <a:lnTo>
                      <a:pt x="98" y="121"/>
                    </a:lnTo>
                    <a:lnTo>
                      <a:pt x="101" y="122"/>
                    </a:lnTo>
                    <a:lnTo>
                      <a:pt x="103" y="121"/>
                    </a:lnTo>
                    <a:lnTo>
                      <a:pt x="108" y="121"/>
                    </a:lnTo>
                    <a:lnTo>
                      <a:pt x="116" y="135"/>
                    </a:lnTo>
                    <a:lnTo>
                      <a:pt x="117" y="141"/>
                    </a:lnTo>
                    <a:lnTo>
                      <a:pt x="116" y="148"/>
                    </a:lnTo>
                    <a:lnTo>
                      <a:pt x="108" y="153"/>
                    </a:lnTo>
                    <a:lnTo>
                      <a:pt x="98" y="154"/>
                    </a:lnTo>
                    <a:lnTo>
                      <a:pt x="96" y="148"/>
                    </a:lnTo>
                    <a:lnTo>
                      <a:pt x="97" y="149"/>
                    </a:lnTo>
                    <a:lnTo>
                      <a:pt x="97" y="158"/>
                    </a:lnTo>
                    <a:lnTo>
                      <a:pt x="86" y="162"/>
                    </a:lnTo>
                    <a:lnTo>
                      <a:pt x="66" y="144"/>
                    </a:lnTo>
                    <a:lnTo>
                      <a:pt x="54" y="141"/>
                    </a:lnTo>
                    <a:lnTo>
                      <a:pt x="48" y="135"/>
                    </a:lnTo>
                    <a:lnTo>
                      <a:pt x="41" y="130"/>
                    </a:lnTo>
                    <a:lnTo>
                      <a:pt x="33" y="127"/>
                    </a:lnTo>
                    <a:lnTo>
                      <a:pt x="38" y="115"/>
                    </a:lnTo>
                    <a:lnTo>
                      <a:pt x="33" y="114"/>
                    </a:lnTo>
                    <a:lnTo>
                      <a:pt x="27" y="116"/>
                    </a:lnTo>
                    <a:lnTo>
                      <a:pt x="17" y="105"/>
                    </a:lnTo>
                    <a:lnTo>
                      <a:pt x="1" y="82"/>
                    </a:lnTo>
                    <a:lnTo>
                      <a:pt x="0" y="73"/>
                    </a:lnTo>
                    <a:lnTo>
                      <a:pt x="3" y="66"/>
                    </a:lnTo>
                    <a:lnTo>
                      <a:pt x="5" y="47"/>
                    </a:lnTo>
                    <a:lnTo>
                      <a:pt x="10" y="44"/>
                    </a:lnTo>
                    <a:close/>
                  </a:path>
                </a:pathLst>
              </a:custGeom>
              <a:grpFill/>
              <a:ln w="6350" cmpd="sng">
                <a:solidFill>
                  <a:schemeClr val="bg1"/>
                </a:solidFill>
                <a:prstDash val="solid"/>
                <a:round/>
                <a:headEnd/>
                <a:tailEnd/>
              </a:ln>
            </p:spPr>
            <p:txBody>
              <a:bodyPr/>
              <a:lstStyle/>
              <a:p>
                <a:endParaRPr lang="en-US" sz="2156"/>
              </a:p>
            </p:txBody>
          </p:sp>
        </p:grpSp>
        <p:grpSp>
          <p:nvGrpSpPr>
            <p:cNvPr id="377" name="Group 376">
              <a:extLst>
                <a:ext uri="{FF2B5EF4-FFF2-40B4-BE49-F238E27FC236}">
                  <a16:creationId xmlns:a16="http://schemas.microsoft.com/office/drawing/2014/main" id="{9D633921-23B1-73E4-360F-9EC10E1D6AA4}"/>
                </a:ext>
              </a:extLst>
            </p:cNvPr>
            <p:cNvGrpSpPr>
              <a:grpSpLocks noChangeAspect="1"/>
            </p:cNvGrpSpPr>
            <p:nvPr/>
          </p:nvGrpSpPr>
          <p:grpSpPr bwMode="gray">
            <a:xfrm>
              <a:off x="1149" y="1865"/>
              <a:ext cx="635" cy="339"/>
              <a:chOff x="1149" y="1865"/>
              <a:chExt cx="635" cy="339"/>
            </a:xfrm>
            <a:grpFill/>
          </p:grpSpPr>
          <p:sp>
            <p:nvSpPr>
              <p:cNvPr id="378" name="Freeform 278">
                <a:extLst>
                  <a:ext uri="{FF2B5EF4-FFF2-40B4-BE49-F238E27FC236}">
                    <a16:creationId xmlns:a16="http://schemas.microsoft.com/office/drawing/2014/main" id="{16F49545-457D-4B83-EBD9-B732C22F50FA}"/>
                  </a:ext>
                </a:extLst>
              </p:cNvPr>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mpd="sng">
                <a:solidFill>
                  <a:schemeClr val="bg1"/>
                </a:solidFill>
                <a:prstDash val="solid"/>
                <a:round/>
                <a:headEnd/>
                <a:tailEnd/>
              </a:ln>
            </p:spPr>
            <p:txBody>
              <a:bodyPr/>
              <a:lstStyle/>
              <a:p>
                <a:endParaRPr lang="en-US" sz="2156"/>
              </a:p>
            </p:txBody>
          </p:sp>
          <p:sp>
            <p:nvSpPr>
              <p:cNvPr id="379" name="Freeform 279">
                <a:extLst>
                  <a:ext uri="{FF2B5EF4-FFF2-40B4-BE49-F238E27FC236}">
                    <a16:creationId xmlns:a16="http://schemas.microsoft.com/office/drawing/2014/main" id="{6C952D99-1BF8-2EB0-2871-5D47DDB43431}"/>
                  </a:ext>
                </a:extLst>
              </p:cNvPr>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mpd="sng">
                <a:solidFill>
                  <a:schemeClr val="bg1"/>
                </a:solidFill>
                <a:prstDash val="solid"/>
                <a:round/>
                <a:headEnd/>
                <a:tailEnd/>
              </a:ln>
            </p:spPr>
            <p:txBody>
              <a:bodyPr/>
              <a:lstStyle/>
              <a:p>
                <a:endParaRPr lang="en-US" sz="2156"/>
              </a:p>
            </p:txBody>
          </p:sp>
          <p:sp>
            <p:nvSpPr>
              <p:cNvPr id="380" name="Freeform 280">
                <a:extLst>
                  <a:ext uri="{FF2B5EF4-FFF2-40B4-BE49-F238E27FC236}">
                    <a16:creationId xmlns:a16="http://schemas.microsoft.com/office/drawing/2014/main" id="{02E17E7A-F7C4-D8E2-F9A1-0913DF329C39}"/>
                  </a:ext>
                </a:extLst>
              </p:cNvPr>
              <p:cNvSpPr>
                <a:spLocks noChangeAspect="1"/>
              </p:cNvSpPr>
              <p:nvPr/>
            </p:nvSpPr>
            <p:spPr bwMode="gray">
              <a:xfrm>
                <a:off x="1671" y="2027"/>
                <a:ext cx="1" cy="1"/>
              </a:xfrm>
              <a:custGeom>
                <a:avLst/>
                <a:gdLst/>
                <a:ahLst/>
                <a:cxnLst>
                  <a:cxn ang="0">
                    <a:pos x="0" y="3"/>
                  </a:cxn>
                  <a:cxn ang="0">
                    <a:pos x="0" y="0"/>
                  </a:cxn>
                  <a:cxn ang="0">
                    <a:pos x="0" y="3"/>
                  </a:cxn>
                </a:cxnLst>
                <a:rect l="0" t="0" r="r" b="b"/>
                <a:pathLst>
                  <a:path h="3">
                    <a:moveTo>
                      <a:pt x="0" y="3"/>
                    </a:moveTo>
                    <a:lnTo>
                      <a:pt x="0" y="0"/>
                    </a:lnTo>
                    <a:lnTo>
                      <a:pt x="0" y="3"/>
                    </a:lnTo>
                    <a:close/>
                  </a:path>
                </a:pathLst>
              </a:custGeom>
              <a:grpFill/>
              <a:ln w="6350" cmpd="sng">
                <a:solidFill>
                  <a:schemeClr val="bg1"/>
                </a:solidFill>
                <a:prstDash val="solid"/>
                <a:round/>
                <a:headEnd/>
                <a:tailEnd/>
              </a:ln>
            </p:spPr>
            <p:txBody>
              <a:bodyPr/>
              <a:lstStyle/>
              <a:p>
                <a:endParaRPr lang="en-US" sz="2156"/>
              </a:p>
            </p:txBody>
          </p:sp>
          <p:sp>
            <p:nvSpPr>
              <p:cNvPr id="381" name="Freeform 281">
                <a:extLst>
                  <a:ext uri="{FF2B5EF4-FFF2-40B4-BE49-F238E27FC236}">
                    <a16:creationId xmlns:a16="http://schemas.microsoft.com/office/drawing/2014/main" id="{8D9890A5-9BAE-6901-57BA-2C9F743C4D6A}"/>
                  </a:ext>
                </a:extLst>
              </p:cNvPr>
              <p:cNvSpPr>
                <a:spLocks noChangeAspect="1"/>
              </p:cNvSpPr>
              <p:nvPr/>
            </p:nvSpPr>
            <p:spPr bwMode="gray">
              <a:xfrm>
                <a:off x="1670" y="2025"/>
                <a:ext cx="1" cy="1"/>
              </a:xfrm>
              <a:custGeom>
                <a:avLst/>
                <a:gdLst/>
                <a:ahLst/>
                <a:cxnLst>
                  <a:cxn ang="0">
                    <a:pos x="3" y="2"/>
                  </a:cxn>
                  <a:cxn ang="0">
                    <a:pos x="0" y="0"/>
                  </a:cxn>
                  <a:cxn ang="0">
                    <a:pos x="3" y="2"/>
                  </a:cxn>
                  <a:cxn ang="0">
                    <a:pos x="5" y="6"/>
                  </a:cxn>
                  <a:cxn ang="0">
                    <a:pos x="3" y="2"/>
                  </a:cxn>
                </a:cxnLst>
                <a:rect l="0" t="0" r="r" b="b"/>
                <a:pathLst>
                  <a:path w="5" h="6">
                    <a:moveTo>
                      <a:pt x="3" y="2"/>
                    </a:moveTo>
                    <a:lnTo>
                      <a:pt x="0" y="0"/>
                    </a:lnTo>
                    <a:lnTo>
                      <a:pt x="3" y="2"/>
                    </a:lnTo>
                    <a:lnTo>
                      <a:pt x="5" y="6"/>
                    </a:lnTo>
                    <a:lnTo>
                      <a:pt x="3" y="2"/>
                    </a:lnTo>
                    <a:close/>
                  </a:path>
                </a:pathLst>
              </a:custGeom>
              <a:grpFill/>
              <a:ln w="6350" cmpd="sng">
                <a:solidFill>
                  <a:schemeClr val="bg1"/>
                </a:solidFill>
                <a:prstDash val="solid"/>
                <a:round/>
                <a:headEnd/>
                <a:tailEnd/>
              </a:ln>
            </p:spPr>
            <p:txBody>
              <a:bodyPr/>
              <a:lstStyle/>
              <a:p>
                <a:endParaRPr lang="en-US" sz="2156"/>
              </a:p>
            </p:txBody>
          </p:sp>
          <p:sp>
            <p:nvSpPr>
              <p:cNvPr id="382" name="Freeform 282">
                <a:extLst>
                  <a:ext uri="{FF2B5EF4-FFF2-40B4-BE49-F238E27FC236}">
                    <a16:creationId xmlns:a16="http://schemas.microsoft.com/office/drawing/2014/main" id="{43BFA6E2-CFAD-63CC-D469-E2B498CEC183}"/>
                  </a:ext>
                </a:extLst>
              </p:cNvPr>
              <p:cNvSpPr>
                <a:spLocks noChangeAspect="1"/>
              </p:cNvSpPr>
              <p:nvPr/>
            </p:nvSpPr>
            <p:spPr bwMode="gray">
              <a:xfrm>
                <a:off x="1149" y="1865"/>
                <a:ext cx="633" cy="339"/>
              </a:xfrm>
              <a:custGeom>
                <a:avLst/>
                <a:gdLst/>
                <a:ahLst/>
                <a:cxnLst>
                  <a:cxn ang="0">
                    <a:pos x="3079" y="181"/>
                  </a:cxn>
                  <a:cxn ang="0">
                    <a:pos x="2964" y="328"/>
                  </a:cxn>
                  <a:cxn ang="0">
                    <a:pos x="2682" y="394"/>
                  </a:cxn>
                  <a:cxn ang="0">
                    <a:pos x="2593" y="483"/>
                  </a:cxn>
                  <a:cxn ang="0">
                    <a:pos x="2432" y="575"/>
                  </a:cxn>
                  <a:cxn ang="0">
                    <a:pos x="2290" y="541"/>
                  </a:cxn>
                  <a:cxn ang="0">
                    <a:pos x="2235" y="456"/>
                  </a:cxn>
                  <a:cxn ang="0">
                    <a:pos x="2211" y="306"/>
                  </a:cxn>
                  <a:cxn ang="0">
                    <a:pos x="2135" y="345"/>
                  </a:cxn>
                  <a:cxn ang="0">
                    <a:pos x="2081" y="588"/>
                  </a:cxn>
                  <a:cxn ang="0">
                    <a:pos x="2036" y="404"/>
                  </a:cxn>
                  <a:cxn ang="0">
                    <a:pos x="2077" y="294"/>
                  </a:cxn>
                  <a:cxn ang="0">
                    <a:pos x="2231" y="279"/>
                  </a:cxn>
                  <a:cxn ang="0">
                    <a:pos x="2111" y="222"/>
                  </a:cxn>
                  <a:cxn ang="0">
                    <a:pos x="2021" y="160"/>
                  </a:cxn>
                  <a:cxn ang="0">
                    <a:pos x="1811" y="226"/>
                  </a:cxn>
                  <a:cxn ang="0">
                    <a:pos x="1785" y="86"/>
                  </a:cxn>
                  <a:cxn ang="0">
                    <a:pos x="1640" y="33"/>
                  </a:cxn>
                  <a:cxn ang="0">
                    <a:pos x="888" y="36"/>
                  </a:cxn>
                  <a:cxn ang="0">
                    <a:pos x="133" y="58"/>
                  </a:cxn>
                  <a:cxn ang="0">
                    <a:pos x="101" y="150"/>
                  </a:cxn>
                  <a:cxn ang="0">
                    <a:pos x="4" y="86"/>
                  </a:cxn>
                  <a:cxn ang="0">
                    <a:pos x="46" y="225"/>
                  </a:cxn>
                  <a:cxn ang="0">
                    <a:pos x="47" y="295"/>
                  </a:cxn>
                  <a:cxn ang="0">
                    <a:pos x="27" y="576"/>
                  </a:cxn>
                  <a:cxn ang="0">
                    <a:pos x="98" y="850"/>
                  </a:cxn>
                  <a:cxn ang="0">
                    <a:pos x="130" y="886"/>
                  </a:cxn>
                  <a:cxn ang="0">
                    <a:pos x="223" y="1056"/>
                  </a:cxn>
                  <a:cxn ang="0">
                    <a:pos x="336" y="1131"/>
                  </a:cxn>
                  <a:cxn ang="0">
                    <a:pos x="989" y="1276"/>
                  </a:cxn>
                  <a:cxn ang="0">
                    <a:pos x="1294" y="1430"/>
                  </a:cxn>
                  <a:cxn ang="0">
                    <a:pos x="1501" y="1624"/>
                  </a:cxn>
                  <a:cxn ang="0">
                    <a:pos x="1515" y="1515"/>
                  </a:cxn>
                  <a:cxn ang="0">
                    <a:pos x="1564" y="1480"/>
                  </a:cxn>
                  <a:cxn ang="0">
                    <a:pos x="1629" y="1410"/>
                  </a:cxn>
                  <a:cxn ang="0">
                    <a:pos x="1784" y="1405"/>
                  </a:cxn>
                  <a:cxn ang="0">
                    <a:pos x="1912" y="1435"/>
                  </a:cxn>
                  <a:cxn ang="0">
                    <a:pos x="1905" y="1382"/>
                  </a:cxn>
                  <a:cxn ang="0">
                    <a:pos x="2012" y="1367"/>
                  </a:cxn>
                  <a:cxn ang="0">
                    <a:pos x="2117" y="1377"/>
                  </a:cxn>
                  <a:cxn ang="0">
                    <a:pos x="2264" y="1424"/>
                  </a:cxn>
                  <a:cxn ang="0">
                    <a:pos x="2323" y="1587"/>
                  </a:cxn>
                  <a:cxn ang="0">
                    <a:pos x="2409" y="1690"/>
                  </a:cxn>
                  <a:cxn ang="0">
                    <a:pos x="2365" y="1348"/>
                  </a:cxn>
                  <a:cxn ang="0">
                    <a:pos x="2446" y="1228"/>
                  </a:cxn>
                  <a:cxn ang="0">
                    <a:pos x="2579" y="1118"/>
                  </a:cxn>
                  <a:cxn ang="0">
                    <a:pos x="2645" y="1037"/>
                  </a:cxn>
                  <a:cxn ang="0">
                    <a:pos x="2634" y="986"/>
                  </a:cxn>
                  <a:cxn ang="0">
                    <a:pos x="2655" y="940"/>
                  </a:cxn>
                  <a:cxn ang="0">
                    <a:pos x="2654" y="871"/>
                  </a:cxn>
                  <a:cxn ang="0">
                    <a:pos x="2651" y="857"/>
                  </a:cxn>
                  <a:cxn ang="0">
                    <a:pos x="2661" y="778"/>
                  </a:cxn>
                  <a:cxn ang="0">
                    <a:pos x="2683" y="867"/>
                  </a:cxn>
                  <a:cxn ang="0">
                    <a:pos x="2708" y="796"/>
                  </a:cxn>
                  <a:cxn ang="0">
                    <a:pos x="2774" y="727"/>
                  </a:cxn>
                  <a:cxn ang="0">
                    <a:pos x="2843" y="631"/>
                  </a:cxn>
                  <a:cxn ang="0">
                    <a:pos x="3004" y="602"/>
                  </a:cxn>
                  <a:cxn ang="0">
                    <a:pos x="2957" y="538"/>
                  </a:cxn>
                  <a:cxn ang="0">
                    <a:pos x="3032" y="440"/>
                  </a:cxn>
                  <a:cxn ang="0">
                    <a:pos x="3107" y="399"/>
                  </a:cxn>
                </a:cxnLst>
                <a:rect l="0" t="0" r="r" b="b"/>
                <a:pathLst>
                  <a:path w="3166" h="1693">
                    <a:moveTo>
                      <a:pt x="3165" y="365"/>
                    </a:moveTo>
                    <a:lnTo>
                      <a:pt x="3158" y="364"/>
                    </a:lnTo>
                    <a:lnTo>
                      <a:pt x="3160" y="361"/>
                    </a:lnTo>
                    <a:lnTo>
                      <a:pt x="3162" y="355"/>
                    </a:lnTo>
                    <a:lnTo>
                      <a:pt x="3162" y="344"/>
                    </a:lnTo>
                    <a:lnTo>
                      <a:pt x="3161" y="339"/>
                    </a:lnTo>
                    <a:lnTo>
                      <a:pt x="3160" y="343"/>
                    </a:lnTo>
                    <a:lnTo>
                      <a:pt x="3155" y="343"/>
                    </a:lnTo>
                    <a:lnTo>
                      <a:pt x="3146" y="342"/>
                    </a:lnTo>
                    <a:lnTo>
                      <a:pt x="3138" y="335"/>
                    </a:lnTo>
                    <a:lnTo>
                      <a:pt x="3135" y="330"/>
                    </a:lnTo>
                    <a:lnTo>
                      <a:pt x="3134" y="326"/>
                    </a:lnTo>
                    <a:lnTo>
                      <a:pt x="3134" y="310"/>
                    </a:lnTo>
                    <a:lnTo>
                      <a:pt x="3119" y="302"/>
                    </a:lnTo>
                    <a:lnTo>
                      <a:pt x="3119" y="246"/>
                    </a:lnTo>
                    <a:lnTo>
                      <a:pt x="3119" y="195"/>
                    </a:lnTo>
                    <a:lnTo>
                      <a:pt x="3093" y="170"/>
                    </a:lnTo>
                    <a:lnTo>
                      <a:pt x="3086" y="170"/>
                    </a:lnTo>
                    <a:lnTo>
                      <a:pt x="3079" y="181"/>
                    </a:lnTo>
                    <a:lnTo>
                      <a:pt x="3061" y="184"/>
                    </a:lnTo>
                    <a:lnTo>
                      <a:pt x="3049" y="179"/>
                    </a:lnTo>
                    <a:lnTo>
                      <a:pt x="3047" y="176"/>
                    </a:lnTo>
                    <a:lnTo>
                      <a:pt x="3044" y="170"/>
                    </a:lnTo>
                    <a:lnTo>
                      <a:pt x="3037" y="163"/>
                    </a:lnTo>
                    <a:lnTo>
                      <a:pt x="3031" y="162"/>
                    </a:lnTo>
                    <a:lnTo>
                      <a:pt x="3025" y="166"/>
                    </a:lnTo>
                    <a:lnTo>
                      <a:pt x="2998" y="211"/>
                    </a:lnTo>
                    <a:lnTo>
                      <a:pt x="2994" y="235"/>
                    </a:lnTo>
                    <a:lnTo>
                      <a:pt x="2988" y="247"/>
                    </a:lnTo>
                    <a:lnTo>
                      <a:pt x="2987" y="253"/>
                    </a:lnTo>
                    <a:lnTo>
                      <a:pt x="2982" y="262"/>
                    </a:lnTo>
                    <a:lnTo>
                      <a:pt x="2979" y="269"/>
                    </a:lnTo>
                    <a:lnTo>
                      <a:pt x="2975" y="305"/>
                    </a:lnTo>
                    <a:lnTo>
                      <a:pt x="2974" y="307"/>
                    </a:lnTo>
                    <a:lnTo>
                      <a:pt x="2967" y="312"/>
                    </a:lnTo>
                    <a:lnTo>
                      <a:pt x="2964" y="317"/>
                    </a:lnTo>
                    <a:lnTo>
                      <a:pt x="2963" y="322"/>
                    </a:lnTo>
                    <a:lnTo>
                      <a:pt x="2964" y="328"/>
                    </a:lnTo>
                    <a:lnTo>
                      <a:pt x="2964" y="330"/>
                    </a:lnTo>
                    <a:lnTo>
                      <a:pt x="2957" y="327"/>
                    </a:lnTo>
                    <a:lnTo>
                      <a:pt x="2956" y="328"/>
                    </a:lnTo>
                    <a:lnTo>
                      <a:pt x="2956" y="334"/>
                    </a:lnTo>
                    <a:lnTo>
                      <a:pt x="2945" y="330"/>
                    </a:lnTo>
                    <a:lnTo>
                      <a:pt x="2936" y="333"/>
                    </a:lnTo>
                    <a:lnTo>
                      <a:pt x="2934" y="335"/>
                    </a:lnTo>
                    <a:lnTo>
                      <a:pt x="2921" y="337"/>
                    </a:lnTo>
                    <a:lnTo>
                      <a:pt x="2918" y="340"/>
                    </a:lnTo>
                    <a:lnTo>
                      <a:pt x="2912" y="356"/>
                    </a:lnTo>
                    <a:lnTo>
                      <a:pt x="2910" y="356"/>
                    </a:lnTo>
                    <a:lnTo>
                      <a:pt x="2812" y="356"/>
                    </a:lnTo>
                    <a:lnTo>
                      <a:pt x="2737" y="356"/>
                    </a:lnTo>
                    <a:lnTo>
                      <a:pt x="2722" y="356"/>
                    </a:lnTo>
                    <a:lnTo>
                      <a:pt x="2706" y="371"/>
                    </a:lnTo>
                    <a:lnTo>
                      <a:pt x="2687" y="382"/>
                    </a:lnTo>
                    <a:lnTo>
                      <a:pt x="2684" y="387"/>
                    </a:lnTo>
                    <a:lnTo>
                      <a:pt x="2683" y="388"/>
                    </a:lnTo>
                    <a:lnTo>
                      <a:pt x="2682" y="394"/>
                    </a:lnTo>
                    <a:lnTo>
                      <a:pt x="2676" y="404"/>
                    </a:lnTo>
                    <a:lnTo>
                      <a:pt x="2655" y="418"/>
                    </a:lnTo>
                    <a:lnTo>
                      <a:pt x="2651" y="423"/>
                    </a:lnTo>
                    <a:lnTo>
                      <a:pt x="2652" y="428"/>
                    </a:lnTo>
                    <a:lnTo>
                      <a:pt x="2660" y="428"/>
                    </a:lnTo>
                    <a:lnTo>
                      <a:pt x="2663" y="431"/>
                    </a:lnTo>
                    <a:lnTo>
                      <a:pt x="2662" y="436"/>
                    </a:lnTo>
                    <a:lnTo>
                      <a:pt x="2659" y="439"/>
                    </a:lnTo>
                    <a:lnTo>
                      <a:pt x="2655" y="437"/>
                    </a:lnTo>
                    <a:lnTo>
                      <a:pt x="2654" y="440"/>
                    </a:lnTo>
                    <a:lnTo>
                      <a:pt x="2655" y="442"/>
                    </a:lnTo>
                    <a:lnTo>
                      <a:pt x="2660" y="448"/>
                    </a:lnTo>
                    <a:lnTo>
                      <a:pt x="2661" y="458"/>
                    </a:lnTo>
                    <a:lnTo>
                      <a:pt x="2660" y="466"/>
                    </a:lnTo>
                    <a:lnTo>
                      <a:pt x="2643" y="468"/>
                    </a:lnTo>
                    <a:lnTo>
                      <a:pt x="2627" y="480"/>
                    </a:lnTo>
                    <a:lnTo>
                      <a:pt x="2617" y="484"/>
                    </a:lnTo>
                    <a:lnTo>
                      <a:pt x="2597" y="484"/>
                    </a:lnTo>
                    <a:lnTo>
                      <a:pt x="2593" y="483"/>
                    </a:lnTo>
                    <a:lnTo>
                      <a:pt x="2582" y="486"/>
                    </a:lnTo>
                    <a:lnTo>
                      <a:pt x="2575" y="480"/>
                    </a:lnTo>
                    <a:lnTo>
                      <a:pt x="2560" y="477"/>
                    </a:lnTo>
                    <a:lnTo>
                      <a:pt x="2553" y="477"/>
                    </a:lnTo>
                    <a:lnTo>
                      <a:pt x="2532" y="479"/>
                    </a:lnTo>
                    <a:lnTo>
                      <a:pt x="2511" y="484"/>
                    </a:lnTo>
                    <a:lnTo>
                      <a:pt x="2501" y="489"/>
                    </a:lnTo>
                    <a:lnTo>
                      <a:pt x="2504" y="499"/>
                    </a:lnTo>
                    <a:lnTo>
                      <a:pt x="2509" y="506"/>
                    </a:lnTo>
                    <a:lnTo>
                      <a:pt x="2511" y="518"/>
                    </a:lnTo>
                    <a:lnTo>
                      <a:pt x="2499" y="531"/>
                    </a:lnTo>
                    <a:lnTo>
                      <a:pt x="2495" y="536"/>
                    </a:lnTo>
                    <a:lnTo>
                      <a:pt x="2491" y="538"/>
                    </a:lnTo>
                    <a:lnTo>
                      <a:pt x="2488" y="539"/>
                    </a:lnTo>
                    <a:lnTo>
                      <a:pt x="2478" y="549"/>
                    </a:lnTo>
                    <a:lnTo>
                      <a:pt x="2461" y="560"/>
                    </a:lnTo>
                    <a:lnTo>
                      <a:pt x="2452" y="566"/>
                    </a:lnTo>
                    <a:lnTo>
                      <a:pt x="2441" y="568"/>
                    </a:lnTo>
                    <a:lnTo>
                      <a:pt x="2432" y="575"/>
                    </a:lnTo>
                    <a:lnTo>
                      <a:pt x="2419" y="582"/>
                    </a:lnTo>
                    <a:lnTo>
                      <a:pt x="2404" y="585"/>
                    </a:lnTo>
                    <a:lnTo>
                      <a:pt x="2386" y="593"/>
                    </a:lnTo>
                    <a:lnTo>
                      <a:pt x="2350" y="614"/>
                    </a:lnTo>
                    <a:lnTo>
                      <a:pt x="2334" y="614"/>
                    </a:lnTo>
                    <a:lnTo>
                      <a:pt x="2316" y="620"/>
                    </a:lnTo>
                    <a:lnTo>
                      <a:pt x="2296" y="618"/>
                    </a:lnTo>
                    <a:lnTo>
                      <a:pt x="2294" y="614"/>
                    </a:lnTo>
                    <a:lnTo>
                      <a:pt x="2286" y="614"/>
                    </a:lnTo>
                    <a:lnTo>
                      <a:pt x="2281" y="613"/>
                    </a:lnTo>
                    <a:lnTo>
                      <a:pt x="2274" y="607"/>
                    </a:lnTo>
                    <a:lnTo>
                      <a:pt x="2259" y="602"/>
                    </a:lnTo>
                    <a:lnTo>
                      <a:pt x="2264" y="595"/>
                    </a:lnTo>
                    <a:lnTo>
                      <a:pt x="2278" y="581"/>
                    </a:lnTo>
                    <a:lnTo>
                      <a:pt x="2278" y="570"/>
                    </a:lnTo>
                    <a:lnTo>
                      <a:pt x="2283" y="558"/>
                    </a:lnTo>
                    <a:lnTo>
                      <a:pt x="2289" y="553"/>
                    </a:lnTo>
                    <a:lnTo>
                      <a:pt x="2289" y="545"/>
                    </a:lnTo>
                    <a:lnTo>
                      <a:pt x="2290" y="541"/>
                    </a:lnTo>
                    <a:lnTo>
                      <a:pt x="2296" y="534"/>
                    </a:lnTo>
                    <a:lnTo>
                      <a:pt x="2308" y="534"/>
                    </a:lnTo>
                    <a:lnTo>
                      <a:pt x="2308" y="534"/>
                    </a:lnTo>
                    <a:lnTo>
                      <a:pt x="2316" y="507"/>
                    </a:lnTo>
                    <a:lnTo>
                      <a:pt x="2316" y="500"/>
                    </a:lnTo>
                    <a:lnTo>
                      <a:pt x="2315" y="502"/>
                    </a:lnTo>
                    <a:lnTo>
                      <a:pt x="2312" y="496"/>
                    </a:lnTo>
                    <a:lnTo>
                      <a:pt x="2308" y="489"/>
                    </a:lnTo>
                    <a:lnTo>
                      <a:pt x="2306" y="467"/>
                    </a:lnTo>
                    <a:lnTo>
                      <a:pt x="2305" y="456"/>
                    </a:lnTo>
                    <a:lnTo>
                      <a:pt x="2301" y="445"/>
                    </a:lnTo>
                    <a:lnTo>
                      <a:pt x="2289" y="425"/>
                    </a:lnTo>
                    <a:lnTo>
                      <a:pt x="2280" y="426"/>
                    </a:lnTo>
                    <a:lnTo>
                      <a:pt x="2263" y="434"/>
                    </a:lnTo>
                    <a:lnTo>
                      <a:pt x="2262" y="435"/>
                    </a:lnTo>
                    <a:lnTo>
                      <a:pt x="2256" y="451"/>
                    </a:lnTo>
                    <a:lnTo>
                      <a:pt x="2248" y="456"/>
                    </a:lnTo>
                    <a:lnTo>
                      <a:pt x="2242" y="458"/>
                    </a:lnTo>
                    <a:lnTo>
                      <a:pt x="2235" y="456"/>
                    </a:lnTo>
                    <a:lnTo>
                      <a:pt x="2232" y="451"/>
                    </a:lnTo>
                    <a:lnTo>
                      <a:pt x="2235" y="442"/>
                    </a:lnTo>
                    <a:lnTo>
                      <a:pt x="2240" y="432"/>
                    </a:lnTo>
                    <a:lnTo>
                      <a:pt x="2254" y="421"/>
                    </a:lnTo>
                    <a:lnTo>
                      <a:pt x="2258" y="412"/>
                    </a:lnTo>
                    <a:lnTo>
                      <a:pt x="2264" y="404"/>
                    </a:lnTo>
                    <a:lnTo>
                      <a:pt x="2267" y="398"/>
                    </a:lnTo>
                    <a:lnTo>
                      <a:pt x="2267" y="388"/>
                    </a:lnTo>
                    <a:lnTo>
                      <a:pt x="2263" y="367"/>
                    </a:lnTo>
                    <a:lnTo>
                      <a:pt x="2259" y="360"/>
                    </a:lnTo>
                    <a:lnTo>
                      <a:pt x="2259" y="353"/>
                    </a:lnTo>
                    <a:lnTo>
                      <a:pt x="2262" y="349"/>
                    </a:lnTo>
                    <a:lnTo>
                      <a:pt x="2263" y="348"/>
                    </a:lnTo>
                    <a:lnTo>
                      <a:pt x="2257" y="334"/>
                    </a:lnTo>
                    <a:lnTo>
                      <a:pt x="2251" y="328"/>
                    </a:lnTo>
                    <a:lnTo>
                      <a:pt x="2235" y="323"/>
                    </a:lnTo>
                    <a:lnTo>
                      <a:pt x="2229" y="318"/>
                    </a:lnTo>
                    <a:lnTo>
                      <a:pt x="2225" y="316"/>
                    </a:lnTo>
                    <a:lnTo>
                      <a:pt x="2211" y="306"/>
                    </a:lnTo>
                    <a:lnTo>
                      <a:pt x="2206" y="303"/>
                    </a:lnTo>
                    <a:lnTo>
                      <a:pt x="2199" y="305"/>
                    </a:lnTo>
                    <a:lnTo>
                      <a:pt x="2198" y="302"/>
                    </a:lnTo>
                    <a:lnTo>
                      <a:pt x="2186" y="299"/>
                    </a:lnTo>
                    <a:lnTo>
                      <a:pt x="2175" y="300"/>
                    </a:lnTo>
                    <a:lnTo>
                      <a:pt x="2170" y="307"/>
                    </a:lnTo>
                    <a:lnTo>
                      <a:pt x="2170" y="312"/>
                    </a:lnTo>
                    <a:lnTo>
                      <a:pt x="2171" y="318"/>
                    </a:lnTo>
                    <a:lnTo>
                      <a:pt x="2176" y="324"/>
                    </a:lnTo>
                    <a:lnTo>
                      <a:pt x="2173" y="327"/>
                    </a:lnTo>
                    <a:lnTo>
                      <a:pt x="2160" y="333"/>
                    </a:lnTo>
                    <a:lnTo>
                      <a:pt x="2151" y="334"/>
                    </a:lnTo>
                    <a:lnTo>
                      <a:pt x="2150" y="349"/>
                    </a:lnTo>
                    <a:lnTo>
                      <a:pt x="2149" y="360"/>
                    </a:lnTo>
                    <a:lnTo>
                      <a:pt x="2144" y="361"/>
                    </a:lnTo>
                    <a:lnTo>
                      <a:pt x="2140" y="367"/>
                    </a:lnTo>
                    <a:lnTo>
                      <a:pt x="2139" y="364"/>
                    </a:lnTo>
                    <a:lnTo>
                      <a:pt x="2138" y="351"/>
                    </a:lnTo>
                    <a:lnTo>
                      <a:pt x="2135" y="345"/>
                    </a:lnTo>
                    <a:lnTo>
                      <a:pt x="2130" y="349"/>
                    </a:lnTo>
                    <a:lnTo>
                      <a:pt x="2125" y="355"/>
                    </a:lnTo>
                    <a:lnTo>
                      <a:pt x="2112" y="362"/>
                    </a:lnTo>
                    <a:lnTo>
                      <a:pt x="2109" y="372"/>
                    </a:lnTo>
                    <a:lnTo>
                      <a:pt x="2104" y="378"/>
                    </a:lnTo>
                    <a:lnTo>
                      <a:pt x="2104" y="389"/>
                    </a:lnTo>
                    <a:lnTo>
                      <a:pt x="2103" y="396"/>
                    </a:lnTo>
                    <a:lnTo>
                      <a:pt x="2102" y="408"/>
                    </a:lnTo>
                    <a:lnTo>
                      <a:pt x="2103" y="412"/>
                    </a:lnTo>
                    <a:lnTo>
                      <a:pt x="2097" y="416"/>
                    </a:lnTo>
                    <a:lnTo>
                      <a:pt x="2095" y="435"/>
                    </a:lnTo>
                    <a:lnTo>
                      <a:pt x="2090" y="457"/>
                    </a:lnTo>
                    <a:lnTo>
                      <a:pt x="2097" y="480"/>
                    </a:lnTo>
                    <a:lnTo>
                      <a:pt x="2103" y="490"/>
                    </a:lnTo>
                    <a:lnTo>
                      <a:pt x="2106" y="499"/>
                    </a:lnTo>
                    <a:lnTo>
                      <a:pt x="2104" y="533"/>
                    </a:lnTo>
                    <a:lnTo>
                      <a:pt x="2095" y="559"/>
                    </a:lnTo>
                    <a:lnTo>
                      <a:pt x="2084" y="580"/>
                    </a:lnTo>
                    <a:lnTo>
                      <a:pt x="2081" y="588"/>
                    </a:lnTo>
                    <a:lnTo>
                      <a:pt x="2068" y="597"/>
                    </a:lnTo>
                    <a:lnTo>
                      <a:pt x="2054" y="606"/>
                    </a:lnTo>
                    <a:lnTo>
                      <a:pt x="2046" y="606"/>
                    </a:lnTo>
                    <a:lnTo>
                      <a:pt x="2039" y="602"/>
                    </a:lnTo>
                    <a:lnTo>
                      <a:pt x="2034" y="601"/>
                    </a:lnTo>
                    <a:lnTo>
                      <a:pt x="2032" y="595"/>
                    </a:lnTo>
                    <a:lnTo>
                      <a:pt x="2028" y="582"/>
                    </a:lnTo>
                    <a:lnTo>
                      <a:pt x="2020" y="560"/>
                    </a:lnTo>
                    <a:lnTo>
                      <a:pt x="2020" y="545"/>
                    </a:lnTo>
                    <a:lnTo>
                      <a:pt x="2020" y="533"/>
                    </a:lnTo>
                    <a:lnTo>
                      <a:pt x="2020" y="525"/>
                    </a:lnTo>
                    <a:lnTo>
                      <a:pt x="2016" y="506"/>
                    </a:lnTo>
                    <a:lnTo>
                      <a:pt x="2015" y="490"/>
                    </a:lnTo>
                    <a:lnTo>
                      <a:pt x="2018" y="477"/>
                    </a:lnTo>
                    <a:lnTo>
                      <a:pt x="2027" y="456"/>
                    </a:lnTo>
                    <a:lnTo>
                      <a:pt x="2027" y="442"/>
                    </a:lnTo>
                    <a:lnTo>
                      <a:pt x="2030" y="432"/>
                    </a:lnTo>
                    <a:lnTo>
                      <a:pt x="2036" y="413"/>
                    </a:lnTo>
                    <a:lnTo>
                      <a:pt x="2036" y="404"/>
                    </a:lnTo>
                    <a:lnTo>
                      <a:pt x="2038" y="391"/>
                    </a:lnTo>
                    <a:lnTo>
                      <a:pt x="2043" y="378"/>
                    </a:lnTo>
                    <a:lnTo>
                      <a:pt x="2053" y="362"/>
                    </a:lnTo>
                    <a:lnTo>
                      <a:pt x="2060" y="344"/>
                    </a:lnTo>
                    <a:lnTo>
                      <a:pt x="2058" y="334"/>
                    </a:lnTo>
                    <a:lnTo>
                      <a:pt x="2044" y="350"/>
                    </a:lnTo>
                    <a:lnTo>
                      <a:pt x="2043" y="359"/>
                    </a:lnTo>
                    <a:lnTo>
                      <a:pt x="2041" y="367"/>
                    </a:lnTo>
                    <a:lnTo>
                      <a:pt x="2034" y="369"/>
                    </a:lnTo>
                    <a:lnTo>
                      <a:pt x="2011" y="389"/>
                    </a:lnTo>
                    <a:lnTo>
                      <a:pt x="2011" y="385"/>
                    </a:lnTo>
                    <a:lnTo>
                      <a:pt x="2018" y="369"/>
                    </a:lnTo>
                    <a:lnTo>
                      <a:pt x="2021" y="364"/>
                    </a:lnTo>
                    <a:lnTo>
                      <a:pt x="2027" y="359"/>
                    </a:lnTo>
                    <a:lnTo>
                      <a:pt x="2034" y="346"/>
                    </a:lnTo>
                    <a:lnTo>
                      <a:pt x="2057" y="308"/>
                    </a:lnTo>
                    <a:lnTo>
                      <a:pt x="2066" y="296"/>
                    </a:lnTo>
                    <a:lnTo>
                      <a:pt x="2070" y="297"/>
                    </a:lnTo>
                    <a:lnTo>
                      <a:pt x="2077" y="294"/>
                    </a:lnTo>
                    <a:lnTo>
                      <a:pt x="2085" y="287"/>
                    </a:lnTo>
                    <a:lnTo>
                      <a:pt x="2084" y="307"/>
                    </a:lnTo>
                    <a:lnTo>
                      <a:pt x="2090" y="306"/>
                    </a:lnTo>
                    <a:lnTo>
                      <a:pt x="2107" y="287"/>
                    </a:lnTo>
                    <a:lnTo>
                      <a:pt x="2120" y="284"/>
                    </a:lnTo>
                    <a:lnTo>
                      <a:pt x="2136" y="281"/>
                    </a:lnTo>
                    <a:lnTo>
                      <a:pt x="2144" y="273"/>
                    </a:lnTo>
                    <a:lnTo>
                      <a:pt x="2155" y="270"/>
                    </a:lnTo>
                    <a:lnTo>
                      <a:pt x="2167" y="274"/>
                    </a:lnTo>
                    <a:lnTo>
                      <a:pt x="2178" y="279"/>
                    </a:lnTo>
                    <a:lnTo>
                      <a:pt x="2181" y="281"/>
                    </a:lnTo>
                    <a:lnTo>
                      <a:pt x="2184" y="286"/>
                    </a:lnTo>
                    <a:lnTo>
                      <a:pt x="2193" y="286"/>
                    </a:lnTo>
                    <a:lnTo>
                      <a:pt x="2194" y="279"/>
                    </a:lnTo>
                    <a:lnTo>
                      <a:pt x="2197" y="275"/>
                    </a:lnTo>
                    <a:lnTo>
                      <a:pt x="2202" y="278"/>
                    </a:lnTo>
                    <a:lnTo>
                      <a:pt x="2205" y="284"/>
                    </a:lnTo>
                    <a:lnTo>
                      <a:pt x="2224" y="279"/>
                    </a:lnTo>
                    <a:lnTo>
                      <a:pt x="2231" y="279"/>
                    </a:lnTo>
                    <a:lnTo>
                      <a:pt x="2231" y="278"/>
                    </a:lnTo>
                    <a:lnTo>
                      <a:pt x="2230" y="275"/>
                    </a:lnTo>
                    <a:lnTo>
                      <a:pt x="2225" y="272"/>
                    </a:lnTo>
                    <a:lnTo>
                      <a:pt x="2221" y="267"/>
                    </a:lnTo>
                    <a:lnTo>
                      <a:pt x="2215" y="263"/>
                    </a:lnTo>
                    <a:lnTo>
                      <a:pt x="2215" y="252"/>
                    </a:lnTo>
                    <a:lnTo>
                      <a:pt x="2213" y="246"/>
                    </a:lnTo>
                    <a:lnTo>
                      <a:pt x="2211" y="242"/>
                    </a:lnTo>
                    <a:lnTo>
                      <a:pt x="2209" y="238"/>
                    </a:lnTo>
                    <a:lnTo>
                      <a:pt x="2202" y="238"/>
                    </a:lnTo>
                    <a:lnTo>
                      <a:pt x="2187" y="240"/>
                    </a:lnTo>
                    <a:lnTo>
                      <a:pt x="2179" y="238"/>
                    </a:lnTo>
                    <a:lnTo>
                      <a:pt x="2171" y="233"/>
                    </a:lnTo>
                    <a:lnTo>
                      <a:pt x="2171" y="222"/>
                    </a:lnTo>
                    <a:lnTo>
                      <a:pt x="2168" y="216"/>
                    </a:lnTo>
                    <a:lnTo>
                      <a:pt x="2160" y="216"/>
                    </a:lnTo>
                    <a:lnTo>
                      <a:pt x="2150" y="221"/>
                    </a:lnTo>
                    <a:lnTo>
                      <a:pt x="2141" y="224"/>
                    </a:lnTo>
                    <a:lnTo>
                      <a:pt x="2111" y="222"/>
                    </a:lnTo>
                    <a:lnTo>
                      <a:pt x="2101" y="229"/>
                    </a:lnTo>
                    <a:lnTo>
                      <a:pt x="2092" y="232"/>
                    </a:lnTo>
                    <a:lnTo>
                      <a:pt x="2085" y="240"/>
                    </a:lnTo>
                    <a:lnTo>
                      <a:pt x="2080" y="242"/>
                    </a:lnTo>
                    <a:lnTo>
                      <a:pt x="2055" y="237"/>
                    </a:lnTo>
                    <a:lnTo>
                      <a:pt x="2047" y="238"/>
                    </a:lnTo>
                    <a:lnTo>
                      <a:pt x="2036" y="227"/>
                    </a:lnTo>
                    <a:lnTo>
                      <a:pt x="2030" y="217"/>
                    </a:lnTo>
                    <a:lnTo>
                      <a:pt x="2011" y="208"/>
                    </a:lnTo>
                    <a:lnTo>
                      <a:pt x="1995" y="210"/>
                    </a:lnTo>
                    <a:lnTo>
                      <a:pt x="1990" y="209"/>
                    </a:lnTo>
                    <a:lnTo>
                      <a:pt x="1983" y="216"/>
                    </a:lnTo>
                    <a:lnTo>
                      <a:pt x="1982" y="213"/>
                    </a:lnTo>
                    <a:lnTo>
                      <a:pt x="1983" y="200"/>
                    </a:lnTo>
                    <a:lnTo>
                      <a:pt x="1988" y="194"/>
                    </a:lnTo>
                    <a:lnTo>
                      <a:pt x="1995" y="190"/>
                    </a:lnTo>
                    <a:lnTo>
                      <a:pt x="2011" y="171"/>
                    </a:lnTo>
                    <a:lnTo>
                      <a:pt x="2020" y="165"/>
                    </a:lnTo>
                    <a:lnTo>
                      <a:pt x="2021" y="160"/>
                    </a:lnTo>
                    <a:lnTo>
                      <a:pt x="2018" y="159"/>
                    </a:lnTo>
                    <a:lnTo>
                      <a:pt x="2007" y="160"/>
                    </a:lnTo>
                    <a:lnTo>
                      <a:pt x="1996" y="163"/>
                    </a:lnTo>
                    <a:lnTo>
                      <a:pt x="1985" y="170"/>
                    </a:lnTo>
                    <a:lnTo>
                      <a:pt x="1969" y="179"/>
                    </a:lnTo>
                    <a:lnTo>
                      <a:pt x="1958" y="193"/>
                    </a:lnTo>
                    <a:lnTo>
                      <a:pt x="1947" y="199"/>
                    </a:lnTo>
                    <a:lnTo>
                      <a:pt x="1936" y="208"/>
                    </a:lnTo>
                    <a:lnTo>
                      <a:pt x="1921" y="211"/>
                    </a:lnTo>
                    <a:lnTo>
                      <a:pt x="1909" y="215"/>
                    </a:lnTo>
                    <a:lnTo>
                      <a:pt x="1890" y="229"/>
                    </a:lnTo>
                    <a:lnTo>
                      <a:pt x="1877" y="230"/>
                    </a:lnTo>
                    <a:lnTo>
                      <a:pt x="1856" y="227"/>
                    </a:lnTo>
                    <a:lnTo>
                      <a:pt x="1853" y="232"/>
                    </a:lnTo>
                    <a:lnTo>
                      <a:pt x="1851" y="230"/>
                    </a:lnTo>
                    <a:lnTo>
                      <a:pt x="1854" y="219"/>
                    </a:lnTo>
                    <a:lnTo>
                      <a:pt x="1854" y="209"/>
                    </a:lnTo>
                    <a:lnTo>
                      <a:pt x="1848" y="203"/>
                    </a:lnTo>
                    <a:lnTo>
                      <a:pt x="1811" y="226"/>
                    </a:lnTo>
                    <a:lnTo>
                      <a:pt x="1799" y="229"/>
                    </a:lnTo>
                    <a:lnTo>
                      <a:pt x="1790" y="227"/>
                    </a:lnTo>
                    <a:lnTo>
                      <a:pt x="1785" y="221"/>
                    </a:lnTo>
                    <a:lnTo>
                      <a:pt x="1792" y="213"/>
                    </a:lnTo>
                    <a:lnTo>
                      <a:pt x="1831" y="179"/>
                    </a:lnTo>
                    <a:lnTo>
                      <a:pt x="1872" y="145"/>
                    </a:lnTo>
                    <a:lnTo>
                      <a:pt x="1892" y="138"/>
                    </a:lnTo>
                    <a:lnTo>
                      <a:pt x="1915" y="118"/>
                    </a:lnTo>
                    <a:lnTo>
                      <a:pt x="1910" y="118"/>
                    </a:lnTo>
                    <a:lnTo>
                      <a:pt x="1896" y="111"/>
                    </a:lnTo>
                    <a:lnTo>
                      <a:pt x="1870" y="111"/>
                    </a:lnTo>
                    <a:lnTo>
                      <a:pt x="1853" y="103"/>
                    </a:lnTo>
                    <a:lnTo>
                      <a:pt x="1844" y="104"/>
                    </a:lnTo>
                    <a:lnTo>
                      <a:pt x="1831" y="111"/>
                    </a:lnTo>
                    <a:lnTo>
                      <a:pt x="1824" y="112"/>
                    </a:lnTo>
                    <a:lnTo>
                      <a:pt x="1812" y="106"/>
                    </a:lnTo>
                    <a:lnTo>
                      <a:pt x="1805" y="96"/>
                    </a:lnTo>
                    <a:lnTo>
                      <a:pt x="1792" y="92"/>
                    </a:lnTo>
                    <a:lnTo>
                      <a:pt x="1785" y="86"/>
                    </a:lnTo>
                    <a:lnTo>
                      <a:pt x="1776" y="84"/>
                    </a:lnTo>
                    <a:lnTo>
                      <a:pt x="1772" y="81"/>
                    </a:lnTo>
                    <a:lnTo>
                      <a:pt x="1765" y="74"/>
                    </a:lnTo>
                    <a:lnTo>
                      <a:pt x="1757" y="68"/>
                    </a:lnTo>
                    <a:lnTo>
                      <a:pt x="1747" y="64"/>
                    </a:lnTo>
                    <a:lnTo>
                      <a:pt x="1721" y="63"/>
                    </a:lnTo>
                    <a:lnTo>
                      <a:pt x="1713" y="68"/>
                    </a:lnTo>
                    <a:lnTo>
                      <a:pt x="1702" y="68"/>
                    </a:lnTo>
                    <a:lnTo>
                      <a:pt x="1695" y="66"/>
                    </a:lnTo>
                    <a:lnTo>
                      <a:pt x="1695" y="64"/>
                    </a:lnTo>
                    <a:lnTo>
                      <a:pt x="1693" y="63"/>
                    </a:lnTo>
                    <a:lnTo>
                      <a:pt x="1679" y="59"/>
                    </a:lnTo>
                    <a:lnTo>
                      <a:pt x="1675" y="55"/>
                    </a:lnTo>
                    <a:lnTo>
                      <a:pt x="1665" y="58"/>
                    </a:lnTo>
                    <a:lnTo>
                      <a:pt x="1661" y="58"/>
                    </a:lnTo>
                    <a:lnTo>
                      <a:pt x="1660" y="55"/>
                    </a:lnTo>
                    <a:lnTo>
                      <a:pt x="1651" y="57"/>
                    </a:lnTo>
                    <a:lnTo>
                      <a:pt x="1643" y="34"/>
                    </a:lnTo>
                    <a:lnTo>
                      <a:pt x="1640" y="33"/>
                    </a:lnTo>
                    <a:lnTo>
                      <a:pt x="1629" y="1"/>
                    </a:lnTo>
                    <a:lnTo>
                      <a:pt x="1622" y="0"/>
                    </a:lnTo>
                    <a:lnTo>
                      <a:pt x="1617" y="0"/>
                    </a:lnTo>
                    <a:lnTo>
                      <a:pt x="1617" y="36"/>
                    </a:lnTo>
                    <a:lnTo>
                      <a:pt x="1558" y="36"/>
                    </a:lnTo>
                    <a:lnTo>
                      <a:pt x="1503" y="36"/>
                    </a:lnTo>
                    <a:lnTo>
                      <a:pt x="1503" y="36"/>
                    </a:lnTo>
                    <a:lnTo>
                      <a:pt x="1491" y="36"/>
                    </a:lnTo>
                    <a:lnTo>
                      <a:pt x="1445" y="36"/>
                    </a:lnTo>
                    <a:lnTo>
                      <a:pt x="1397" y="36"/>
                    </a:lnTo>
                    <a:lnTo>
                      <a:pt x="1344" y="36"/>
                    </a:lnTo>
                    <a:lnTo>
                      <a:pt x="1294" y="36"/>
                    </a:lnTo>
                    <a:lnTo>
                      <a:pt x="1277" y="36"/>
                    </a:lnTo>
                    <a:lnTo>
                      <a:pt x="1130" y="36"/>
                    </a:lnTo>
                    <a:lnTo>
                      <a:pt x="1086" y="36"/>
                    </a:lnTo>
                    <a:lnTo>
                      <a:pt x="1032" y="36"/>
                    </a:lnTo>
                    <a:lnTo>
                      <a:pt x="983" y="36"/>
                    </a:lnTo>
                    <a:lnTo>
                      <a:pt x="936" y="36"/>
                    </a:lnTo>
                    <a:lnTo>
                      <a:pt x="888" y="36"/>
                    </a:lnTo>
                    <a:lnTo>
                      <a:pt x="834" y="36"/>
                    </a:lnTo>
                    <a:lnTo>
                      <a:pt x="802" y="36"/>
                    </a:lnTo>
                    <a:lnTo>
                      <a:pt x="753" y="34"/>
                    </a:lnTo>
                    <a:lnTo>
                      <a:pt x="699" y="34"/>
                    </a:lnTo>
                    <a:lnTo>
                      <a:pt x="649" y="34"/>
                    </a:lnTo>
                    <a:lnTo>
                      <a:pt x="580" y="34"/>
                    </a:lnTo>
                    <a:lnTo>
                      <a:pt x="471" y="34"/>
                    </a:lnTo>
                    <a:lnTo>
                      <a:pt x="418" y="34"/>
                    </a:lnTo>
                    <a:lnTo>
                      <a:pt x="365" y="34"/>
                    </a:lnTo>
                    <a:lnTo>
                      <a:pt x="320" y="34"/>
                    </a:lnTo>
                    <a:lnTo>
                      <a:pt x="270" y="34"/>
                    </a:lnTo>
                    <a:lnTo>
                      <a:pt x="218" y="34"/>
                    </a:lnTo>
                    <a:lnTo>
                      <a:pt x="167" y="34"/>
                    </a:lnTo>
                    <a:lnTo>
                      <a:pt x="105" y="34"/>
                    </a:lnTo>
                    <a:lnTo>
                      <a:pt x="108" y="43"/>
                    </a:lnTo>
                    <a:lnTo>
                      <a:pt x="113" y="50"/>
                    </a:lnTo>
                    <a:lnTo>
                      <a:pt x="121" y="50"/>
                    </a:lnTo>
                    <a:lnTo>
                      <a:pt x="129" y="53"/>
                    </a:lnTo>
                    <a:lnTo>
                      <a:pt x="133" y="58"/>
                    </a:lnTo>
                    <a:lnTo>
                      <a:pt x="132" y="59"/>
                    </a:lnTo>
                    <a:lnTo>
                      <a:pt x="128" y="57"/>
                    </a:lnTo>
                    <a:lnTo>
                      <a:pt x="124" y="58"/>
                    </a:lnTo>
                    <a:lnTo>
                      <a:pt x="124" y="66"/>
                    </a:lnTo>
                    <a:lnTo>
                      <a:pt x="119" y="74"/>
                    </a:lnTo>
                    <a:lnTo>
                      <a:pt x="116" y="75"/>
                    </a:lnTo>
                    <a:lnTo>
                      <a:pt x="116" y="76"/>
                    </a:lnTo>
                    <a:lnTo>
                      <a:pt x="122" y="81"/>
                    </a:lnTo>
                    <a:lnTo>
                      <a:pt x="127" y="84"/>
                    </a:lnTo>
                    <a:lnTo>
                      <a:pt x="128" y="87"/>
                    </a:lnTo>
                    <a:lnTo>
                      <a:pt x="133" y="103"/>
                    </a:lnTo>
                    <a:lnTo>
                      <a:pt x="133" y="119"/>
                    </a:lnTo>
                    <a:lnTo>
                      <a:pt x="132" y="133"/>
                    </a:lnTo>
                    <a:lnTo>
                      <a:pt x="130" y="133"/>
                    </a:lnTo>
                    <a:lnTo>
                      <a:pt x="127" y="125"/>
                    </a:lnTo>
                    <a:lnTo>
                      <a:pt x="124" y="125"/>
                    </a:lnTo>
                    <a:lnTo>
                      <a:pt x="118" y="127"/>
                    </a:lnTo>
                    <a:lnTo>
                      <a:pt x="111" y="143"/>
                    </a:lnTo>
                    <a:lnTo>
                      <a:pt x="101" y="150"/>
                    </a:lnTo>
                    <a:lnTo>
                      <a:pt x="98" y="155"/>
                    </a:lnTo>
                    <a:lnTo>
                      <a:pt x="101" y="156"/>
                    </a:lnTo>
                    <a:lnTo>
                      <a:pt x="101" y="162"/>
                    </a:lnTo>
                    <a:lnTo>
                      <a:pt x="92" y="162"/>
                    </a:lnTo>
                    <a:lnTo>
                      <a:pt x="92" y="151"/>
                    </a:lnTo>
                    <a:lnTo>
                      <a:pt x="101" y="130"/>
                    </a:lnTo>
                    <a:lnTo>
                      <a:pt x="103" y="127"/>
                    </a:lnTo>
                    <a:lnTo>
                      <a:pt x="109" y="124"/>
                    </a:lnTo>
                    <a:lnTo>
                      <a:pt x="111" y="122"/>
                    </a:lnTo>
                    <a:lnTo>
                      <a:pt x="112" y="112"/>
                    </a:lnTo>
                    <a:lnTo>
                      <a:pt x="109" y="104"/>
                    </a:lnTo>
                    <a:lnTo>
                      <a:pt x="98" y="106"/>
                    </a:lnTo>
                    <a:lnTo>
                      <a:pt x="84" y="100"/>
                    </a:lnTo>
                    <a:lnTo>
                      <a:pt x="70" y="101"/>
                    </a:lnTo>
                    <a:lnTo>
                      <a:pt x="58" y="98"/>
                    </a:lnTo>
                    <a:lnTo>
                      <a:pt x="48" y="98"/>
                    </a:lnTo>
                    <a:lnTo>
                      <a:pt x="19" y="87"/>
                    </a:lnTo>
                    <a:lnTo>
                      <a:pt x="9" y="81"/>
                    </a:lnTo>
                    <a:lnTo>
                      <a:pt x="4" y="86"/>
                    </a:lnTo>
                    <a:lnTo>
                      <a:pt x="1" y="96"/>
                    </a:lnTo>
                    <a:lnTo>
                      <a:pt x="0" y="106"/>
                    </a:lnTo>
                    <a:lnTo>
                      <a:pt x="3" y="113"/>
                    </a:lnTo>
                    <a:lnTo>
                      <a:pt x="6" y="122"/>
                    </a:lnTo>
                    <a:lnTo>
                      <a:pt x="15" y="131"/>
                    </a:lnTo>
                    <a:lnTo>
                      <a:pt x="21" y="147"/>
                    </a:lnTo>
                    <a:lnTo>
                      <a:pt x="28" y="181"/>
                    </a:lnTo>
                    <a:lnTo>
                      <a:pt x="32" y="193"/>
                    </a:lnTo>
                    <a:lnTo>
                      <a:pt x="33" y="194"/>
                    </a:lnTo>
                    <a:lnTo>
                      <a:pt x="38" y="188"/>
                    </a:lnTo>
                    <a:lnTo>
                      <a:pt x="42" y="193"/>
                    </a:lnTo>
                    <a:lnTo>
                      <a:pt x="41" y="199"/>
                    </a:lnTo>
                    <a:lnTo>
                      <a:pt x="37" y="205"/>
                    </a:lnTo>
                    <a:lnTo>
                      <a:pt x="37" y="211"/>
                    </a:lnTo>
                    <a:lnTo>
                      <a:pt x="38" y="215"/>
                    </a:lnTo>
                    <a:lnTo>
                      <a:pt x="42" y="216"/>
                    </a:lnTo>
                    <a:lnTo>
                      <a:pt x="46" y="215"/>
                    </a:lnTo>
                    <a:lnTo>
                      <a:pt x="47" y="217"/>
                    </a:lnTo>
                    <a:lnTo>
                      <a:pt x="46" y="225"/>
                    </a:lnTo>
                    <a:lnTo>
                      <a:pt x="47" y="236"/>
                    </a:lnTo>
                    <a:lnTo>
                      <a:pt x="46" y="240"/>
                    </a:lnTo>
                    <a:lnTo>
                      <a:pt x="43" y="238"/>
                    </a:lnTo>
                    <a:lnTo>
                      <a:pt x="42" y="229"/>
                    </a:lnTo>
                    <a:lnTo>
                      <a:pt x="38" y="225"/>
                    </a:lnTo>
                    <a:lnTo>
                      <a:pt x="37" y="238"/>
                    </a:lnTo>
                    <a:lnTo>
                      <a:pt x="39" y="246"/>
                    </a:lnTo>
                    <a:lnTo>
                      <a:pt x="47" y="252"/>
                    </a:lnTo>
                    <a:lnTo>
                      <a:pt x="68" y="251"/>
                    </a:lnTo>
                    <a:lnTo>
                      <a:pt x="74" y="257"/>
                    </a:lnTo>
                    <a:lnTo>
                      <a:pt x="81" y="260"/>
                    </a:lnTo>
                    <a:lnTo>
                      <a:pt x="80" y="264"/>
                    </a:lnTo>
                    <a:lnTo>
                      <a:pt x="68" y="259"/>
                    </a:lnTo>
                    <a:lnTo>
                      <a:pt x="48" y="262"/>
                    </a:lnTo>
                    <a:lnTo>
                      <a:pt x="46" y="264"/>
                    </a:lnTo>
                    <a:lnTo>
                      <a:pt x="44" y="269"/>
                    </a:lnTo>
                    <a:lnTo>
                      <a:pt x="43" y="285"/>
                    </a:lnTo>
                    <a:lnTo>
                      <a:pt x="43" y="291"/>
                    </a:lnTo>
                    <a:lnTo>
                      <a:pt x="47" y="295"/>
                    </a:lnTo>
                    <a:lnTo>
                      <a:pt x="44" y="301"/>
                    </a:lnTo>
                    <a:lnTo>
                      <a:pt x="46" y="312"/>
                    </a:lnTo>
                    <a:lnTo>
                      <a:pt x="42" y="321"/>
                    </a:lnTo>
                    <a:lnTo>
                      <a:pt x="41" y="353"/>
                    </a:lnTo>
                    <a:lnTo>
                      <a:pt x="37" y="366"/>
                    </a:lnTo>
                    <a:lnTo>
                      <a:pt x="38" y="409"/>
                    </a:lnTo>
                    <a:lnTo>
                      <a:pt x="36" y="419"/>
                    </a:lnTo>
                    <a:lnTo>
                      <a:pt x="36" y="431"/>
                    </a:lnTo>
                    <a:lnTo>
                      <a:pt x="30" y="457"/>
                    </a:lnTo>
                    <a:lnTo>
                      <a:pt x="28" y="464"/>
                    </a:lnTo>
                    <a:lnTo>
                      <a:pt x="30" y="466"/>
                    </a:lnTo>
                    <a:lnTo>
                      <a:pt x="31" y="466"/>
                    </a:lnTo>
                    <a:lnTo>
                      <a:pt x="32" y="474"/>
                    </a:lnTo>
                    <a:lnTo>
                      <a:pt x="26" y="478"/>
                    </a:lnTo>
                    <a:lnTo>
                      <a:pt x="20" y="488"/>
                    </a:lnTo>
                    <a:lnTo>
                      <a:pt x="15" y="515"/>
                    </a:lnTo>
                    <a:lnTo>
                      <a:pt x="17" y="529"/>
                    </a:lnTo>
                    <a:lnTo>
                      <a:pt x="20" y="555"/>
                    </a:lnTo>
                    <a:lnTo>
                      <a:pt x="27" y="576"/>
                    </a:lnTo>
                    <a:lnTo>
                      <a:pt x="28" y="580"/>
                    </a:lnTo>
                    <a:lnTo>
                      <a:pt x="31" y="590"/>
                    </a:lnTo>
                    <a:lnTo>
                      <a:pt x="39" y="624"/>
                    </a:lnTo>
                    <a:lnTo>
                      <a:pt x="36" y="646"/>
                    </a:lnTo>
                    <a:lnTo>
                      <a:pt x="36" y="667"/>
                    </a:lnTo>
                    <a:lnTo>
                      <a:pt x="30" y="678"/>
                    </a:lnTo>
                    <a:lnTo>
                      <a:pt x="22" y="688"/>
                    </a:lnTo>
                    <a:lnTo>
                      <a:pt x="22" y="697"/>
                    </a:lnTo>
                    <a:lnTo>
                      <a:pt x="24" y="701"/>
                    </a:lnTo>
                    <a:lnTo>
                      <a:pt x="30" y="706"/>
                    </a:lnTo>
                    <a:lnTo>
                      <a:pt x="54" y="747"/>
                    </a:lnTo>
                    <a:lnTo>
                      <a:pt x="55" y="752"/>
                    </a:lnTo>
                    <a:lnTo>
                      <a:pt x="54" y="758"/>
                    </a:lnTo>
                    <a:lnTo>
                      <a:pt x="54" y="769"/>
                    </a:lnTo>
                    <a:lnTo>
                      <a:pt x="63" y="806"/>
                    </a:lnTo>
                    <a:lnTo>
                      <a:pt x="69" y="813"/>
                    </a:lnTo>
                    <a:lnTo>
                      <a:pt x="78" y="824"/>
                    </a:lnTo>
                    <a:lnTo>
                      <a:pt x="95" y="841"/>
                    </a:lnTo>
                    <a:lnTo>
                      <a:pt x="98" y="850"/>
                    </a:lnTo>
                    <a:lnTo>
                      <a:pt x="98" y="857"/>
                    </a:lnTo>
                    <a:lnTo>
                      <a:pt x="100" y="862"/>
                    </a:lnTo>
                    <a:lnTo>
                      <a:pt x="108" y="868"/>
                    </a:lnTo>
                    <a:lnTo>
                      <a:pt x="114" y="868"/>
                    </a:lnTo>
                    <a:lnTo>
                      <a:pt x="116" y="872"/>
                    </a:lnTo>
                    <a:lnTo>
                      <a:pt x="119" y="872"/>
                    </a:lnTo>
                    <a:lnTo>
                      <a:pt x="122" y="870"/>
                    </a:lnTo>
                    <a:lnTo>
                      <a:pt x="123" y="868"/>
                    </a:lnTo>
                    <a:lnTo>
                      <a:pt x="124" y="854"/>
                    </a:lnTo>
                    <a:lnTo>
                      <a:pt x="138" y="854"/>
                    </a:lnTo>
                    <a:lnTo>
                      <a:pt x="150" y="859"/>
                    </a:lnTo>
                    <a:lnTo>
                      <a:pt x="144" y="864"/>
                    </a:lnTo>
                    <a:lnTo>
                      <a:pt x="138" y="865"/>
                    </a:lnTo>
                    <a:lnTo>
                      <a:pt x="133" y="870"/>
                    </a:lnTo>
                    <a:lnTo>
                      <a:pt x="134" y="876"/>
                    </a:lnTo>
                    <a:lnTo>
                      <a:pt x="144" y="894"/>
                    </a:lnTo>
                    <a:lnTo>
                      <a:pt x="145" y="899"/>
                    </a:lnTo>
                    <a:lnTo>
                      <a:pt x="137" y="893"/>
                    </a:lnTo>
                    <a:lnTo>
                      <a:pt x="130" y="886"/>
                    </a:lnTo>
                    <a:lnTo>
                      <a:pt x="129" y="881"/>
                    </a:lnTo>
                    <a:lnTo>
                      <a:pt x="124" y="880"/>
                    </a:lnTo>
                    <a:lnTo>
                      <a:pt x="123" y="887"/>
                    </a:lnTo>
                    <a:lnTo>
                      <a:pt x="124" y="894"/>
                    </a:lnTo>
                    <a:lnTo>
                      <a:pt x="129" y="905"/>
                    </a:lnTo>
                    <a:lnTo>
                      <a:pt x="133" y="925"/>
                    </a:lnTo>
                    <a:lnTo>
                      <a:pt x="143" y="934"/>
                    </a:lnTo>
                    <a:lnTo>
                      <a:pt x="155" y="936"/>
                    </a:lnTo>
                    <a:lnTo>
                      <a:pt x="161" y="946"/>
                    </a:lnTo>
                    <a:lnTo>
                      <a:pt x="161" y="958"/>
                    </a:lnTo>
                    <a:lnTo>
                      <a:pt x="155" y="963"/>
                    </a:lnTo>
                    <a:lnTo>
                      <a:pt x="155" y="977"/>
                    </a:lnTo>
                    <a:lnTo>
                      <a:pt x="157" y="980"/>
                    </a:lnTo>
                    <a:lnTo>
                      <a:pt x="180" y="1004"/>
                    </a:lnTo>
                    <a:lnTo>
                      <a:pt x="192" y="1023"/>
                    </a:lnTo>
                    <a:lnTo>
                      <a:pt x="207" y="1038"/>
                    </a:lnTo>
                    <a:lnTo>
                      <a:pt x="213" y="1042"/>
                    </a:lnTo>
                    <a:lnTo>
                      <a:pt x="214" y="1053"/>
                    </a:lnTo>
                    <a:lnTo>
                      <a:pt x="223" y="1056"/>
                    </a:lnTo>
                    <a:lnTo>
                      <a:pt x="227" y="1064"/>
                    </a:lnTo>
                    <a:lnTo>
                      <a:pt x="227" y="1066"/>
                    </a:lnTo>
                    <a:lnTo>
                      <a:pt x="226" y="1072"/>
                    </a:lnTo>
                    <a:lnTo>
                      <a:pt x="226" y="1081"/>
                    </a:lnTo>
                    <a:lnTo>
                      <a:pt x="229" y="1096"/>
                    </a:lnTo>
                    <a:lnTo>
                      <a:pt x="231" y="1099"/>
                    </a:lnTo>
                    <a:lnTo>
                      <a:pt x="238" y="1102"/>
                    </a:lnTo>
                    <a:lnTo>
                      <a:pt x="257" y="1104"/>
                    </a:lnTo>
                    <a:lnTo>
                      <a:pt x="268" y="1110"/>
                    </a:lnTo>
                    <a:lnTo>
                      <a:pt x="273" y="1108"/>
                    </a:lnTo>
                    <a:lnTo>
                      <a:pt x="280" y="1109"/>
                    </a:lnTo>
                    <a:lnTo>
                      <a:pt x="289" y="1114"/>
                    </a:lnTo>
                    <a:lnTo>
                      <a:pt x="299" y="1118"/>
                    </a:lnTo>
                    <a:lnTo>
                      <a:pt x="302" y="1124"/>
                    </a:lnTo>
                    <a:lnTo>
                      <a:pt x="318" y="1130"/>
                    </a:lnTo>
                    <a:lnTo>
                      <a:pt x="324" y="1134"/>
                    </a:lnTo>
                    <a:lnTo>
                      <a:pt x="328" y="1137"/>
                    </a:lnTo>
                    <a:lnTo>
                      <a:pt x="331" y="1131"/>
                    </a:lnTo>
                    <a:lnTo>
                      <a:pt x="336" y="1131"/>
                    </a:lnTo>
                    <a:lnTo>
                      <a:pt x="339" y="1134"/>
                    </a:lnTo>
                    <a:lnTo>
                      <a:pt x="348" y="1141"/>
                    </a:lnTo>
                    <a:lnTo>
                      <a:pt x="349" y="1151"/>
                    </a:lnTo>
                    <a:lnTo>
                      <a:pt x="350" y="1153"/>
                    </a:lnTo>
                    <a:lnTo>
                      <a:pt x="364" y="1155"/>
                    </a:lnTo>
                    <a:lnTo>
                      <a:pt x="376" y="1161"/>
                    </a:lnTo>
                    <a:lnTo>
                      <a:pt x="383" y="1167"/>
                    </a:lnTo>
                    <a:lnTo>
                      <a:pt x="397" y="1183"/>
                    </a:lnTo>
                    <a:lnTo>
                      <a:pt x="406" y="1192"/>
                    </a:lnTo>
                    <a:lnTo>
                      <a:pt x="412" y="1201"/>
                    </a:lnTo>
                    <a:lnTo>
                      <a:pt x="415" y="1227"/>
                    </a:lnTo>
                    <a:lnTo>
                      <a:pt x="417" y="1233"/>
                    </a:lnTo>
                    <a:lnTo>
                      <a:pt x="541" y="1223"/>
                    </a:lnTo>
                    <a:lnTo>
                      <a:pt x="542" y="1230"/>
                    </a:lnTo>
                    <a:lnTo>
                      <a:pt x="751" y="1307"/>
                    </a:lnTo>
                    <a:lnTo>
                      <a:pt x="854" y="1307"/>
                    </a:lnTo>
                    <a:lnTo>
                      <a:pt x="898" y="1307"/>
                    </a:lnTo>
                    <a:lnTo>
                      <a:pt x="899" y="1277"/>
                    </a:lnTo>
                    <a:lnTo>
                      <a:pt x="989" y="1276"/>
                    </a:lnTo>
                    <a:lnTo>
                      <a:pt x="999" y="1282"/>
                    </a:lnTo>
                    <a:lnTo>
                      <a:pt x="1004" y="1285"/>
                    </a:lnTo>
                    <a:lnTo>
                      <a:pt x="1011" y="1297"/>
                    </a:lnTo>
                    <a:lnTo>
                      <a:pt x="1023" y="1303"/>
                    </a:lnTo>
                    <a:lnTo>
                      <a:pt x="1032" y="1316"/>
                    </a:lnTo>
                    <a:lnTo>
                      <a:pt x="1052" y="1333"/>
                    </a:lnTo>
                    <a:lnTo>
                      <a:pt x="1081" y="1352"/>
                    </a:lnTo>
                    <a:lnTo>
                      <a:pt x="1095" y="1403"/>
                    </a:lnTo>
                    <a:lnTo>
                      <a:pt x="1109" y="1421"/>
                    </a:lnTo>
                    <a:lnTo>
                      <a:pt x="1128" y="1437"/>
                    </a:lnTo>
                    <a:lnTo>
                      <a:pt x="1152" y="1453"/>
                    </a:lnTo>
                    <a:lnTo>
                      <a:pt x="1176" y="1458"/>
                    </a:lnTo>
                    <a:lnTo>
                      <a:pt x="1199" y="1411"/>
                    </a:lnTo>
                    <a:lnTo>
                      <a:pt x="1202" y="1408"/>
                    </a:lnTo>
                    <a:lnTo>
                      <a:pt x="1213" y="1403"/>
                    </a:lnTo>
                    <a:lnTo>
                      <a:pt x="1224" y="1406"/>
                    </a:lnTo>
                    <a:lnTo>
                      <a:pt x="1269" y="1404"/>
                    </a:lnTo>
                    <a:lnTo>
                      <a:pt x="1277" y="1414"/>
                    </a:lnTo>
                    <a:lnTo>
                      <a:pt x="1294" y="1430"/>
                    </a:lnTo>
                    <a:lnTo>
                      <a:pt x="1300" y="1440"/>
                    </a:lnTo>
                    <a:lnTo>
                      <a:pt x="1311" y="1448"/>
                    </a:lnTo>
                    <a:lnTo>
                      <a:pt x="1331" y="1494"/>
                    </a:lnTo>
                    <a:lnTo>
                      <a:pt x="1347" y="1511"/>
                    </a:lnTo>
                    <a:lnTo>
                      <a:pt x="1355" y="1531"/>
                    </a:lnTo>
                    <a:lnTo>
                      <a:pt x="1372" y="1542"/>
                    </a:lnTo>
                    <a:lnTo>
                      <a:pt x="1387" y="1589"/>
                    </a:lnTo>
                    <a:lnTo>
                      <a:pt x="1404" y="1615"/>
                    </a:lnTo>
                    <a:lnTo>
                      <a:pt x="1421" y="1626"/>
                    </a:lnTo>
                    <a:lnTo>
                      <a:pt x="1435" y="1628"/>
                    </a:lnTo>
                    <a:lnTo>
                      <a:pt x="1450" y="1636"/>
                    </a:lnTo>
                    <a:lnTo>
                      <a:pt x="1477" y="1639"/>
                    </a:lnTo>
                    <a:lnTo>
                      <a:pt x="1495" y="1647"/>
                    </a:lnTo>
                    <a:lnTo>
                      <a:pt x="1512" y="1648"/>
                    </a:lnTo>
                    <a:lnTo>
                      <a:pt x="1514" y="1647"/>
                    </a:lnTo>
                    <a:lnTo>
                      <a:pt x="1509" y="1644"/>
                    </a:lnTo>
                    <a:lnTo>
                      <a:pt x="1505" y="1632"/>
                    </a:lnTo>
                    <a:lnTo>
                      <a:pt x="1503" y="1625"/>
                    </a:lnTo>
                    <a:lnTo>
                      <a:pt x="1501" y="1624"/>
                    </a:lnTo>
                    <a:lnTo>
                      <a:pt x="1495" y="1598"/>
                    </a:lnTo>
                    <a:lnTo>
                      <a:pt x="1494" y="1588"/>
                    </a:lnTo>
                    <a:lnTo>
                      <a:pt x="1499" y="1585"/>
                    </a:lnTo>
                    <a:lnTo>
                      <a:pt x="1499" y="1572"/>
                    </a:lnTo>
                    <a:lnTo>
                      <a:pt x="1498" y="1571"/>
                    </a:lnTo>
                    <a:lnTo>
                      <a:pt x="1491" y="1570"/>
                    </a:lnTo>
                    <a:lnTo>
                      <a:pt x="1489" y="1567"/>
                    </a:lnTo>
                    <a:lnTo>
                      <a:pt x="1490" y="1564"/>
                    </a:lnTo>
                    <a:lnTo>
                      <a:pt x="1498" y="1564"/>
                    </a:lnTo>
                    <a:lnTo>
                      <a:pt x="1500" y="1566"/>
                    </a:lnTo>
                    <a:lnTo>
                      <a:pt x="1505" y="1564"/>
                    </a:lnTo>
                    <a:lnTo>
                      <a:pt x="1506" y="1556"/>
                    </a:lnTo>
                    <a:lnTo>
                      <a:pt x="1506" y="1543"/>
                    </a:lnTo>
                    <a:lnTo>
                      <a:pt x="1501" y="1533"/>
                    </a:lnTo>
                    <a:lnTo>
                      <a:pt x="1516" y="1531"/>
                    </a:lnTo>
                    <a:lnTo>
                      <a:pt x="1521" y="1521"/>
                    </a:lnTo>
                    <a:lnTo>
                      <a:pt x="1520" y="1518"/>
                    </a:lnTo>
                    <a:lnTo>
                      <a:pt x="1515" y="1519"/>
                    </a:lnTo>
                    <a:lnTo>
                      <a:pt x="1515" y="1515"/>
                    </a:lnTo>
                    <a:lnTo>
                      <a:pt x="1525" y="1508"/>
                    </a:lnTo>
                    <a:lnTo>
                      <a:pt x="1528" y="1510"/>
                    </a:lnTo>
                    <a:lnTo>
                      <a:pt x="1533" y="1502"/>
                    </a:lnTo>
                    <a:lnTo>
                      <a:pt x="1534" y="1500"/>
                    </a:lnTo>
                    <a:lnTo>
                      <a:pt x="1537" y="1496"/>
                    </a:lnTo>
                    <a:lnTo>
                      <a:pt x="1547" y="1496"/>
                    </a:lnTo>
                    <a:lnTo>
                      <a:pt x="1550" y="1494"/>
                    </a:lnTo>
                    <a:lnTo>
                      <a:pt x="1552" y="1489"/>
                    </a:lnTo>
                    <a:lnTo>
                      <a:pt x="1546" y="1485"/>
                    </a:lnTo>
                    <a:lnTo>
                      <a:pt x="1546" y="1480"/>
                    </a:lnTo>
                    <a:lnTo>
                      <a:pt x="1547" y="1476"/>
                    </a:lnTo>
                    <a:lnTo>
                      <a:pt x="1552" y="1479"/>
                    </a:lnTo>
                    <a:lnTo>
                      <a:pt x="1555" y="1481"/>
                    </a:lnTo>
                    <a:lnTo>
                      <a:pt x="1557" y="1481"/>
                    </a:lnTo>
                    <a:lnTo>
                      <a:pt x="1557" y="1476"/>
                    </a:lnTo>
                    <a:lnTo>
                      <a:pt x="1558" y="1475"/>
                    </a:lnTo>
                    <a:lnTo>
                      <a:pt x="1559" y="1476"/>
                    </a:lnTo>
                    <a:lnTo>
                      <a:pt x="1563" y="1480"/>
                    </a:lnTo>
                    <a:lnTo>
                      <a:pt x="1564" y="1480"/>
                    </a:lnTo>
                    <a:lnTo>
                      <a:pt x="1566" y="1479"/>
                    </a:lnTo>
                    <a:lnTo>
                      <a:pt x="1569" y="1475"/>
                    </a:lnTo>
                    <a:lnTo>
                      <a:pt x="1570" y="1474"/>
                    </a:lnTo>
                    <a:lnTo>
                      <a:pt x="1571" y="1483"/>
                    </a:lnTo>
                    <a:lnTo>
                      <a:pt x="1587" y="1476"/>
                    </a:lnTo>
                    <a:lnTo>
                      <a:pt x="1590" y="1478"/>
                    </a:lnTo>
                    <a:lnTo>
                      <a:pt x="1590" y="1479"/>
                    </a:lnTo>
                    <a:lnTo>
                      <a:pt x="1585" y="1481"/>
                    </a:lnTo>
                    <a:lnTo>
                      <a:pt x="1575" y="1485"/>
                    </a:lnTo>
                    <a:lnTo>
                      <a:pt x="1566" y="1489"/>
                    </a:lnTo>
                    <a:lnTo>
                      <a:pt x="1565" y="1492"/>
                    </a:lnTo>
                    <a:lnTo>
                      <a:pt x="1568" y="1492"/>
                    </a:lnTo>
                    <a:lnTo>
                      <a:pt x="1584" y="1486"/>
                    </a:lnTo>
                    <a:lnTo>
                      <a:pt x="1598" y="1479"/>
                    </a:lnTo>
                    <a:lnTo>
                      <a:pt x="1606" y="1473"/>
                    </a:lnTo>
                    <a:lnTo>
                      <a:pt x="1619" y="1463"/>
                    </a:lnTo>
                    <a:lnTo>
                      <a:pt x="1622" y="1459"/>
                    </a:lnTo>
                    <a:lnTo>
                      <a:pt x="1628" y="1443"/>
                    </a:lnTo>
                    <a:lnTo>
                      <a:pt x="1629" y="1410"/>
                    </a:lnTo>
                    <a:lnTo>
                      <a:pt x="1632" y="1408"/>
                    </a:lnTo>
                    <a:lnTo>
                      <a:pt x="1635" y="1406"/>
                    </a:lnTo>
                    <a:lnTo>
                      <a:pt x="1638" y="1406"/>
                    </a:lnTo>
                    <a:lnTo>
                      <a:pt x="1638" y="1419"/>
                    </a:lnTo>
                    <a:lnTo>
                      <a:pt x="1645" y="1419"/>
                    </a:lnTo>
                    <a:lnTo>
                      <a:pt x="1643" y="1422"/>
                    </a:lnTo>
                    <a:lnTo>
                      <a:pt x="1636" y="1425"/>
                    </a:lnTo>
                    <a:lnTo>
                      <a:pt x="1639" y="1426"/>
                    </a:lnTo>
                    <a:lnTo>
                      <a:pt x="1659" y="1419"/>
                    </a:lnTo>
                    <a:lnTo>
                      <a:pt x="1671" y="1411"/>
                    </a:lnTo>
                    <a:lnTo>
                      <a:pt x="1688" y="1411"/>
                    </a:lnTo>
                    <a:lnTo>
                      <a:pt x="1719" y="1406"/>
                    </a:lnTo>
                    <a:lnTo>
                      <a:pt x="1740" y="1413"/>
                    </a:lnTo>
                    <a:lnTo>
                      <a:pt x="1751" y="1418"/>
                    </a:lnTo>
                    <a:lnTo>
                      <a:pt x="1763" y="1420"/>
                    </a:lnTo>
                    <a:lnTo>
                      <a:pt x="1775" y="1420"/>
                    </a:lnTo>
                    <a:lnTo>
                      <a:pt x="1781" y="1414"/>
                    </a:lnTo>
                    <a:lnTo>
                      <a:pt x="1781" y="1409"/>
                    </a:lnTo>
                    <a:lnTo>
                      <a:pt x="1784" y="1405"/>
                    </a:lnTo>
                    <a:lnTo>
                      <a:pt x="1794" y="1405"/>
                    </a:lnTo>
                    <a:lnTo>
                      <a:pt x="1810" y="1414"/>
                    </a:lnTo>
                    <a:lnTo>
                      <a:pt x="1816" y="1421"/>
                    </a:lnTo>
                    <a:lnTo>
                      <a:pt x="1822" y="1422"/>
                    </a:lnTo>
                    <a:lnTo>
                      <a:pt x="1833" y="1440"/>
                    </a:lnTo>
                    <a:lnTo>
                      <a:pt x="1845" y="1440"/>
                    </a:lnTo>
                    <a:lnTo>
                      <a:pt x="1848" y="1442"/>
                    </a:lnTo>
                    <a:lnTo>
                      <a:pt x="1856" y="1445"/>
                    </a:lnTo>
                    <a:lnTo>
                      <a:pt x="1864" y="1441"/>
                    </a:lnTo>
                    <a:lnTo>
                      <a:pt x="1870" y="1445"/>
                    </a:lnTo>
                    <a:lnTo>
                      <a:pt x="1875" y="1442"/>
                    </a:lnTo>
                    <a:lnTo>
                      <a:pt x="1880" y="1442"/>
                    </a:lnTo>
                    <a:lnTo>
                      <a:pt x="1890" y="1445"/>
                    </a:lnTo>
                    <a:lnTo>
                      <a:pt x="1897" y="1436"/>
                    </a:lnTo>
                    <a:lnTo>
                      <a:pt x="1898" y="1433"/>
                    </a:lnTo>
                    <a:lnTo>
                      <a:pt x="1897" y="1429"/>
                    </a:lnTo>
                    <a:lnTo>
                      <a:pt x="1899" y="1427"/>
                    </a:lnTo>
                    <a:lnTo>
                      <a:pt x="1904" y="1427"/>
                    </a:lnTo>
                    <a:lnTo>
                      <a:pt x="1912" y="1435"/>
                    </a:lnTo>
                    <a:lnTo>
                      <a:pt x="1923" y="1440"/>
                    </a:lnTo>
                    <a:lnTo>
                      <a:pt x="1934" y="1453"/>
                    </a:lnTo>
                    <a:lnTo>
                      <a:pt x="1937" y="1452"/>
                    </a:lnTo>
                    <a:lnTo>
                      <a:pt x="1945" y="1449"/>
                    </a:lnTo>
                    <a:lnTo>
                      <a:pt x="1946" y="1445"/>
                    </a:lnTo>
                    <a:lnTo>
                      <a:pt x="1941" y="1438"/>
                    </a:lnTo>
                    <a:lnTo>
                      <a:pt x="1925" y="1430"/>
                    </a:lnTo>
                    <a:lnTo>
                      <a:pt x="1918" y="1420"/>
                    </a:lnTo>
                    <a:lnTo>
                      <a:pt x="1918" y="1418"/>
                    </a:lnTo>
                    <a:lnTo>
                      <a:pt x="1923" y="1410"/>
                    </a:lnTo>
                    <a:lnTo>
                      <a:pt x="1934" y="1402"/>
                    </a:lnTo>
                    <a:lnTo>
                      <a:pt x="1936" y="1387"/>
                    </a:lnTo>
                    <a:lnTo>
                      <a:pt x="1934" y="1386"/>
                    </a:lnTo>
                    <a:lnTo>
                      <a:pt x="1933" y="1384"/>
                    </a:lnTo>
                    <a:lnTo>
                      <a:pt x="1920" y="1389"/>
                    </a:lnTo>
                    <a:lnTo>
                      <a:pt x="1914" y="1395"/>
                    </a:lnTo>
                    <a:lnTo>
                      <a:pt x="1910" y="1394"/>
                    </a:lnTo>
                    <a:lnTo>
                      <a:pt x="1908" y="1383"/>
                    </a:lnTo>
                    <a:lnTo>
                      <a:pt x="1905" y="1382"/>
                    </a:lnTo>
                    <a:lnTo>
                      <a:pt x="1902" y="1383"/>
                    </a:lnTo>
                    <a:lnTo>
                      <a:pt x="1893" y="1388"/>
                    </a:lnTo>
                    <a:lnTo>
                      <a:pt x="1883" y="1389"/>
                    </a:lnTo>
                    <a:lnTo>
                      <a:pt x="1876" y="1382"/>
                    </a:lnTo>
                    <a:lnTo>
                      <a:pt x="1878" y="1371"/>
                    </a:lnTo>
                    <a:lnTo>
                      <a:pt x="1891" y="1367"/>
                    </a:lnTo>
                    <a:lnTo>
                      <a:pt x="1905" y="1375"/>
                    </a:lnTo>
                    <a:lnTo>
                      <a:pt x="1921" y="1377"/>
                    </a:lnTo>
                    <a:lnTo>
                      <a:pt x="1934" y="1371"/>
                    </a:lnTo>
                    <a:lnTo>
                      <a:pt x="1942" y="1373"/>
                    </a:lnTo>
                    <a:lnTo>
                      <a:pt x="1953" y="1366"/>
                    </a:lnTo>
                    <a:lnTo>
                      <a:pt x="1987" y="1368"/>
                    </a:lnTo>
                    <a:lnTo>
                      <a:pt x="1995" y="1370"/>
                    </a:lnTo>
                    <a:lnTo>
                      <a:pt x="1999" y="1367"/>
                    </a:lnTo>
                    <a:lnTo>
                      <a:pt x="2007" y="1334"/>
                    </a:lnTo>
                    <a:lnTo>
                      <a:pt x="2010" y="1341"/>
                    </a:lnTo>
                    <a:lnTo>
                      <a:pt x="2010" y="1350"/>
                    </a:lnTo>
                    <a:lnTo>
                      <a:pt x="2012" y="1363"/>
                    </a:lnTo>
                    <a:lnTo>
                      <a:pt x="2012" y="1367"/>
                    </a:lnTo>
                    <a:lnTo>
                      <a:pt x="2010" y="1373"/>
                    </a:lnTo>
                    <a:lnTo>
                      <a:pt x="2011" y="1377"/>
                    </a:lnTo>
                    <a:lnTo>
                      <a:pt x="2020" y="1376"/>
                    </a:lnTo>
                    <a:lnTo>
                      <a:pt x="2041" y="1370"/>
                    </a:lnTo>
                    <a:lnTo>
                      <a:pt x="2049" y="1361"/>
                    </a:lnTo>
                    <a:lnTo>
                      <a:pt x="2054" y="1361"/>
                    </a:lnTo>
                    <a:lnTo>
                      <a:pt x="2059" y="1356"/>
                    </a:lnTo>
                    <a:lnTo>
                      <a:pt x="2061" y="1356"/>
                    </a:lnTo>
                    <a:lnTo>
                      <a:pt x="2061" y="1359"/>
                    </a:lnTo>
                    <a:lnTo>
                      <a:pt x="2058" y="1366"/>
                    </a:lnTo>
                    <a:lnTo>
                      <a:pt x="2065" y="1366"/>
                    </a:lnTo>
                    <a:lnTo>
                      <a:pt x="2087" y="1361"/>
                    </a:lnTo>
                    <a:lnTo>
                      <a:pt x="2098" y="1361"/>
                    </a:lnTo>
                    <a:lnTo>
                      <a:pt x="2103" y="1362"/>
                    </a:lnTo>
                    <a:lnTo>
                      <a:pt x="2102" y="1366"/>
                    </a:lnTo>
                    <a:lnTo>
                      <a:pt x="2100" y="1367"/>
                    </a:lnTo>
                    <a:lnTo>
                      <a:pt x="2100" y="1370"/>
                    </a:lnTo>
                    <a:lnTo>
                      <a:pt x="2107" y="1373"/>
                    </a:lnTo>
                    <a:lnTo>
                      <a:pt x="2117" y="1377"/>
                    </a:lnTo>
                    <a:lnTo>
                      <a:pt x="2143" y="1392"/>
                    </a:lnTo>
                    <a:lnTo>
                      <a:pt x="2147" y="1397"/>
                    </a:lnTo>
                    <a:lnTo>
                      <a:pt x="2152" y="1406"/>
                    </a:lnTo>
                    <a:lnTo>
                      <a:pt x="2157" y="1410"/>
                    </a:lnTo>
                    <a:lnTo>
                      <a:pt x="2171" y="1406"/>
                    </a:lnTo>
                    <a:lnTo>
                      <a:pt x="2186" y="1404"/>
                    </a:lnTo>
                    <a:lnTo>
                      <a:pt x="2199" y="1397"/>
                    </a:lnTo>
                    <a:lnTo>
                      <a:pt x="2205" y="1397"/>
                    </a:lnTo>
                    <a:lnTo>
                      <a:pt x="2206" y="1397"/>
                    </a:lnTo>
                    <a:lnTo>
                      <a:pt x="2208" y="1390"/>
                    </a:lnTo>
                    <a:lnTo>
                      <a:pt x="2213" y="1387"/>
                    </a:lnTo>
                    <a:lnTo>
                      <a:pt x="2221" y="1387"/>
                    </a:lnTo>
                    <a:lnTo>
                      <a:pt x="2226" y="1387"/>
                    </a:lnTo>
                    <a:lnTo>
                      <a:pt x="2236" y="1390"/>
                    </a:lnTo>
                    <a:lnTo>
                      <a:pt x="2243" y="1398"/>
                    </a:lnTo>
                    <a:lnTo>
                      <a:pt x="2253" y="1409"/>
                    </a:lnTo>
                    <a:lnTo>
                      <a:pt x="2258" y="1411"/>
                    </a:lnTo>
                    <a:lnTo>
                      <a:pt x="2259" y="1421"/>
                    </a:lnTo>
                    <a:lnTo>
                      <a:pt x="2264" y="1424"/>
                    </a:lnTo>
                    <a:lnTo>
                      <a:pt x="2274" y="1437"/>
                    </a:lnTo>
                    <a:lnTo>
                      <a:pt x="2280" y="1441"/>
                    </a:lnTo>
                    <a:lnTo>
                      <a:pt x="2292" y="1446"/>
                    </a:lnTo>
                    <a:lnTo>
                      <a:pt x="2295" y="1449"/>
                    </a:lnTo>
                    <a:lnTo>
                      <a:pt x="2296" y="1457"/>
                    </a:lnTo>
                    <a:lnTo>
                      <a:pt x="2297" y="1476"/>
                    </a:lnTo>
                    <a:lnTo>
                      <a:pt x="2292" y="1511"/>
                    </a:lnTo>
                    <a:lnTo>
                      <a:pt x="2292" y="1517"/>
                    </a:lnTo>
                    <a:lnTo>
                      <a:pt x="2295" y="1527"/>
                    </a:lnTo>
                    <a:lnTo>
                      <a:pt x="2295" y="1528"/>
                    </a:lnTo>
                    <a:lnTo>
                      <a:pt x="2300" y="1528"/>
                    </a:lnTo>
                    <a:lnTo>
                      <a:pt x="2301" y="1518"/>
                    </a:lnTo>
                    <a:lnTo>
                      <a:pt x="2305" y="1521"/>
                    </a:lnTo>
                    <a:lnTo>
                      <a:pt x="2308" y="1524"/>
                    </a:lnTo>
                    <a:lnTo>
                      <a:pt x="2305" y="1537"/>
                    </a:lnTo>
                    <a:lnTo>
                      <a:pt x="2303" y="1545"/>
                    </a:lnTo>
                    <a:lnTo>
                      <a:pt x="2305" y="1556"/>
                    </a:lnTo>
                    <a:lnTo>
                      <a:pt x="2310" y="1566"/>
                    </a:lnTo>
                    <a:lnTo>
                      <a:pt x="2323" y="1587"/>
                    </a:lnTo>
                    <a:lnTo>
                      <a:pt x="2326" y="1587"/>
                    </a:lnTo>
                    <a:lnTo>
                      <a:pt x="2333" y="1585"/>
                    </a:lnTo>
                    <a:lnTo>
                      <a:pt x="2335" y="1602"/>
                    </a:lnTo>
                    <a:lnTo>
                      <a:pt x="2340" y="1601"/>
                    </a:lnTo>
                    <a:lnTo>
                      <a:pt x="2340" y="1601"/>
                    </a:lnTo>
                    <a:lnTo>
                      <a:pt x="2338" y="1605"/>
                    </a:lnTo>
                    <a:lnTo>
                      <a:pt x="2337" y="1609"/>
                    </a:lnTo>
                    <a:lnTo>
                      <a:pt x="2345" y="1623"/>
                    </a:lnTo>
                    <a:lnTo>
                      <a:pt x="2349" y="1635"/>
                    </a:lnTo>
                    <a:lnTo>
                      <a:pt x="2353" y="1641"/>
                    </a:lnTo>
                    <a:lnTo>
                      <a:pt x="2358" y="1647"/>
                    </a:lnTo>
                    <a:lnTo>
                      <a:pt x="2366" y="1647"/>
                    </a:lnTo>
                    <a:lnTo>
                      <a:pt x="2371" y="1653"/>
                    </a:lnTo>
                    <a:lnTo>
                      <a:pt x="2381" y="1674"/>
                    </a:lnTo>
                    <a:lnTo>
                      <a:pt x="2381" y="1688"/>
                    </a:lnTo>
                    <a:lnTo>
                      <a:pt x="2382" y="1690"/>
                    </a:lnTo>
                    <a:lnTo>
                      <a:pt x="2386" y="1693"/>
                    </a:lnTo>
                    <a:lnTo>
                      <a:pt x="2399" y="1693"/>
                    </a:lnTo>
                    <a:lnTo>
                      <a:pt x="2409" y="1690"/>
                    </a:lnTo>
                    <a:lnTo>
                      <a:pt x="2421" y="1684"/>
                    </a:lnTo>
                    <a:lnTo>
                      <a:pt x="2429" y="1688"/>
                    </a:lnTo>
                    <a:lnTo>
                      <a:pt x="2432" y="1680"/>
                    </a:lnTo>
                    <a:lnTo>
                      <a:pt x="2429" y="1677"/>
                    </a:lnTo>
                    <a:lnTo>
                      <a:pt x="2434" y="1657"/>
                    </a:lnTo>
                    <a:lnTo>
                      <a:pt x="2440" y="1636"/>
                    </a:lnTo>
                    <a:lnTo>
                      <a:pt x="2442" y="1617"/>
                    </a:lnTo>
                    <a:lnTo>
                      <a:pt x="2440" y="1597"/>
                    </a:lnTo>
                    <a:lnTo>
                      <a:pt x="2441" y="1583"/>
                    </a:lnTo>
                    <a:lnTo>
                      <a:pt x="2424" y="1539"/>
                    </a:lnTo>
                    <a:lnTo>
                      <a:pt x="2414" y="1522"/>
                    </a:lnTo>
                    <a:lnTo>
                      <a:pt x="2412" y="1508"/>
                    </a:lnTo>
                    <a:lnTo>
                      <a:pt x="2414" y="1492"/>
                    </a:lnTo>
                    <a:lnTo>
                      <a:pt x="2412" y="1483"/>
                    </a:lnTo>
                    <a:lnTo>
                      <a:pt x="2404" y="1469"/>
                    </a:lnTo>
                    <a:lnTo>
                      <a:pt x="2387" y="1441"/>
                    </a:lnTo>
                    <a:lnTo>
                      <a:pt x="2374" y="1400"/>
                    </a:lnTo>
                    <a:lnTo>
                      <a:pt x="2362" y="1354"/>
                    </a:lnTo>
                    <a:lnTo>
                      <a:pt x="2365" y="1348"/>
                    </a:lnTo>
                    <a:lnTo>
                      <a:pt x="2365" y="1332"/>
                    </a:lnTo>
                    <a:lnTo>
                      <a:pt x="2371" y="1322"/>
                    </a:lnTo>
                    <a:lnTo>
                      <a:pt x="2374" y="1311"/>
                    </a:lnTo>
                    <a:lnTo>
                      <a:pt x="2377" y="1302"/>
                    </a:lnTo>
                    <a:lnTo>
                      <a:pt x="2389" y="1274"/>
                    </a:lnTo>
                    <a:lnTo>
                      <a:pt x="2396" y="1264"/>
                    </a:lnTo>
                    <a:lnTo>
                      <a:pt x="2398" y="1264"/>
                    </a:lnTo>
                    <a:lnTo>
                      <a:pt x="2398" y="1259"/>
                    </a:lnTo>
                    <a:lnTo>
                      <a:pt x="2399" y="1257"/>
                    </a:lnTo>
                    <a:lnTo>
                      <a:pt x="2408" y="1252"/>
                    </a:lnTo>
                    <a:lnTo>
                      <a:pt x="2413" y="1252"/>
                    </a:lnTo>
                    <a:lnTo>
                      <a:pt x="2417" y="1247"/>
                    </a:lnTo>
                    <a:lnTo>
                      <a:pt x="2414" y="1242"/>
                    </a:lnTo>
                    <a:lnTo>
                      <a:pt x="2409" y="1234"/>
                    </a:lnTo>
                    <a:lnTo>
                      <a:pt x="2409" y="1232"/>
                    </a:lnTo>
                    <a:lnTo>
                      <a:pt x="2409" y="1230"/>
                    </a:lnTo>
                    <a:lnTo>
                      <a:pt x="2425" y="1228"/>
                    </a:lnTo>
                    <a:lnTo>
                      <a:pt x="2441" y="1230"/>
                    </a:lnTo>
                    <a:lnTo>
                      <a:pt x="2446" y="1228"/>
                    </a:lnTo>
                    <a:lnTo>
                      <a:pt x="2468" y="1210"/>
                    </a:lnTo>
                    <a:lnTo>
                      <a:pt x="2471" y="1210"/>
                    </a:lnTo>
                    <a:lnTo>
                      <a:pt x="2475" y="1206"/>
                    </a:lnTo>
                    <a:lnTo>
                      <a:pt x="2478" y="1199"/>
                    </a:lnTo>
                    <a:lnTo>
                      <a:pt x="2487" y="1196"/>
                    </a:lnTo>
                    <a:lnTo>
                      <a:pt x="2493" y="1192"/>
                    </a:lnTo>
                    <a:lnTo>
                      <a:pt x="2495" y="1185"/>
                    </a:lnTo>
                    <a:lnTo>
                      <a:pt x="2493" y="1179"/>
                    </a:lnTo>
                    <a:lnTo>
                      <a:pt x="2499" y="1174"/>
                    </a:lnTo>
                    <a:lnTo>
                      <a:pt x="2505" y="1163"/>
                    </a:lnTo>
                    <a:lnTo>
                      <a:pt x="2512" y="1156"/>
                    </a:lnTo>
                    <a:lnTo>
                      <a:pt x="2526" y="1150"/>
                    </a:lnTo>
                    <a:lnTo>
                      <a:pt x="2527" y="1145"/>
                    </a:lnTo>
                    <a:lnTo>
                      <a:pt x="2533" y="1144"/>
                    </a:lnTo>
                    <a:lnTo>
                      <a:pt x="2550" y="1141"/>
                    </a:lnTo>
                    <a:lnTo>
                      <a:pt x="2569" y="1133"/>
                    </a:lnTo>
                    <a:lnTo>
                      <a:pt x="2571" y="1126"/>
                    </a:lnTo>
                    <a:lnTo>
                      <a:pt x="2574" y="1123"/>
                    </a:lnTo>
                    <a:lnTo>
                      <a:pt x="2579" y="1118"/>
                    </a:lnTo>
                    <a:lnTo>
                      <a:pt x="2585" y="1109"/>
                    </a:lnTo>
                    <a:lnTo>
                      <a:pt x="2592" y="1103"/>
                    </a:lnTo>
                    <a:lnTo>
                      <a:pt x="2611" y="1094"/>
                    </a:lnTo>
                    <a:lnTo>
                      <a:pt x="2631" y="1093"/>
                    </a:lnTo>
                    <a:lnTo>
                      <a:pt x="2646" y="1083"/>
                    </a:lnTo>
                    <a:lnTo>
                      <a:pt x="2649" y="1079"/>
                    </a:lnTo>
                    <a:lnTo>
                      <a:pt x="2649" y="1071"/>
                    </a:lnTo>
                    <a:lnTo>
                      <a:pt x="2640" y="1069"/>
                    </a:lnTo>
                    <a:lnTo>
                      <a:pt x="2635" y="1071"/>
                    </a:lnTo>
                    <a:lnTo>
                      <a:pt x="2634" y="1074"/>
                    </a:lnTo>
                    <a:lnTo>
                      <a:pt x="2634" y="1071"/>
                    </a:lnTo>
                    <a:lnTo>
                      <a:pt x="2634" y="1065"/>
                    </a:lnTo>
                    <a:lnTo>
                      <a:pt x="2639" y="1061"/>
                    </a:lnTo>
                    <a:lnTo>
                      <a:pt x="2640" y="1056"/>
                    </a:lnTo>
                    <a:lnTo>
                      <a:pt x="2645" y="1053"/>
                    </a:lnTo>
                    <a:lnTo>
                      <a:pt x="2641" y="1048"/>
                    </a:lnTo>
                    <a:lnTo>
                      <a:pt x="2625" y="1042"/>
                    </a:lnTo>
                    <a:lnTo>
                      <a:pt x="2639" y="1042"/>
                    </a:lnTo>
                    <a:lnTo>
                      <a:pt x="2645" y="1037"/>
                    </a:lnTo>
                    <a:lnTo>
                      <a:pt x="2647" y="1043"/>
                    </a:lnTo>
                    <a:lnTo>
                      <a:pt x="2651" y="1043"/>
                    </a:lnTo>
                    <a:lnTo>
                      <a:pt x="2655" y="1048"/>
                    </a:lnTo>
                    <a:lnTo>
                      <a:pt x="2665" y="1048"/>
                    </a:lnTo>
                    <a:lnTo>
                      <a:pt x="2671" y="1044"/>
                    </a:lnTo>
                    <a:lnTo>
                      <a:pt x="2679" y="1032"/>
                    </a:lnTo>
                    <a:lnTo>
                      <a:pt x="2686" y="1028"/>
                    </a:lnTo>
                    <a:lnTo>
                      <a:pt x="2686" y="1020"/>
                    </a:lnTo>
                    <a:lnTo>
                      <a:pt x="2684" y="1013"/>
                    </a:lnTo>
                    <a:lnTo>
                      <a:pt x="2679" y="1007"/>
                    </a:lnTo>
                    <a:lnTo>
                      <a:pt x="2674" y="1012"/>
                    </a:lnTo>
                    <a:lnTo>
                      <a:pt x="2670" y="1023"/>
                    </a:lnTo>
                    <a:lnTo>
                      <a:pt x="2670" y="1023"/>
                    </a:lnTo>
                    <a:lnTo>
                      <a:pt x="2667" y="1018"/>
                    </a:lnTo>
                    <a:lnTo>
                      <a:pt x="2666" y="1006"/>
                    </a:lnTo>
                    <a:lnTo>
                      <a:pt x="2641" y="1010"/>
                    </a:lnTo>
                    <a:lnTo>
                      <a:pt x="2635" y="1008"/>
                    </a:lnTo>
                    <a:lnTo>
                      <a:pt x="2634" y="1001"/>
                    </a:lnTo>
                    <a:lnTo>
                      <a:pt x="2634" y="986"/>
                    </a:lnTo>
                    <a:lnTo>
                      <a:pt x="2635" y="984"/>
                    </a:lnTo>
                    <a:lnTo>
                      <a:pt x="2639" y="997"/>
                    </a:lnTo>
                    <a:lnTo>
                      <a:pt x="2643" y="1000"/>
                    </a:lnTo>
                    <a:lnTo>
                      <a:pt x="2647" y="1000"/>
                    </a:lnTo>
                    <a:lnTo>
                      <a:pt x="2662" y="991"/>
                    </a:lnTo>
                    <a:lnTo>
                      <a:pt x="2666" y="993"/>
                    </a:lnTo>
                    <a:lnTo>
                      <a:pt x="2666" y="989"/>
                    </a:lnTo>
                    <a:lnTo>
                      <a:pt x="2672" y="991"/>
                    </a:lnTo>
                    <a:lnTo>
                      <a:pt x="2678" y="991"/>
                    </a:lnTo>
                    <a:lnTo>
                      <a:pt x="2682" y="999"/>
                    </a:lnTo>
                    <a:lnTo>
                      <a:pt x="2682" y="997"/>
                    </a:lnTo>
                    <a:lnTo>
                      <a:pt x="2679" y="990"/>
                    </a:lnTo>
                    <a:lnTo>
                      <a:pt x="2677" y="984"/>
                    </a:lnTo>
                    <a:lnTo>
                      <a:pt x="2674" y="975"/>
                    </a:lnTo>
                    <a:lnTo>
                      <a:pt x="2673" y="973"/>
                    </a:lnTo>
                    <a:lnTo>
                      <a:pt x="2676" y="957"/>
                    </a:lnTo>
                    <a:lnTo>
                      <a:pt x="2674" y="943"/>
                    </a:lnTo>
                    <a:lnTo>
                      <a:pt x="2657" y="938"/>
                    </a:lnTo>
                    <a:lnTo>
                      <a:pt x="2655" y="940"/>
                    </a:lnTo>
                    <a:lnTo>
                      <a:pt x="2654" y="942"/>
                    </a:lnTo>
                    <a:lnTo>
                      <a:pt x="2647" y="940"/>
                    </a:lnTo>
                    <a:lnTo>
                      <a:pt x="2643" y="936"/>
                    </a:lnTo>
                    <a:lnTo>
                      <a:pt x="2643" y="931"/>
                    </a:lnTo>
                    <a:lnTo>
                      <a:pt x="2652" y="931"/>
                    </a:lnTo>
                    <a:lnTo>
                      <a:pt x="2657" y="929"/>
                    </a:lnTo>
                    <a:lnTo>
                      <a:pt x="2656" y="925"/>
                    </a:lnTo>
                    <a:lnTo>
                      <a:pt x="2651" y="923"/>
                    </a:lnTo>
                    <a:lnTo>
                      <a:pt x="2649" y="916"/>
                    </a:lnTo>
                    <a:lnTo>
                      <a:pt x="2649" y="913"/>
                    </a:lnTo>
                    <a:lnTo>
                      <a:pt x="2654" y="910"/>
                    </a:lnTo>
                    <a:lnTo>
                      <a:pt x="2657" y="910"/>
                    </a:lnTo>
                    <a:lnTo>
                      <a:pt x="2654" y="903"/>
                    </a:lnTo>
                    <a:lnTo>
                      <a:pt x="2649" y="899"/>
                    </a:lnTo>
                    <a:lnTo>
                      <a:pt x="2647" y="892"/>
                    </a:lnTo>
                    <a:lnTo>
                      <a:pt x="2647" y="891"/>
                    </a:lnTo>
                    <a:lnTo>
                      <a:pt x="2651" y="889"/>
                    </a:lnTo>
                    <a:lnTo>
                      <a:pt x="2654" y="877"/>
                    </a:lnTo>
                    <a:lnTo>
                      <a:pt x="2654" y="871"/>
                    </a:lnTo>
                    <a:lnTo>
                      <a:pt x="2647" y="864"/>
                    </a:lnTo>
                    <a:lnTo>
                      <a:pt x="2635" y="857"/>
                    </a:lnTo>
                    <a:lnTo>
                      <a:pt x="2625" y="855"/>
                    </a:lnTo>
                    <a:lnTo>
                      <a:pt x="2616" y="846"/>
                    </a:lnTo>
                    <a:lnTo>
                      <a:pt x="2598" y="838"/>
                    </a:lnTo>
                    <a:lnTo>
                      <a:pt x="2597" y="835"/>
                    </a:lnTo>
                    <a:lnTo>
                      <a:pt x="2597" y="832"/>
                    </a:lnTo>
                    <a:lnTo>
                      <a:pt x="2600" y="825"/>
                    </a:lnTo>
                    <a:lnTo>
                      <a:pt x="2604" y="824"/>
                    </a:lnTo>
                    <a:lnTo>
                      <a:pt x="2604" y="827"/>
                    </a:lnTo>
                    <a:lnTo>
                      <a:pt x="2601" y="833"/>
                    </a:lnTo>
                    <a:lnTo>
                      <a:pt x="2603" y="835"/>
                    </a:lnTo>
                    <a:lnTo>
                      <a:pt x="2611" y="837"/>
                    </a:lnTo>
                    <a:lnTo>
                      <a:pt x="2622" y="843"/>
                    </a:lnTo>
                    <a:lnTo>
                      <a:pt x="2628" y="843"/>
                    </a:lnTo>
                    <a:lnTo>
                      <a:pt x="2631" y="846"/>
                    </a:lnTo>
                    <a:lnTo>
                      <a:pt x="2639" y="849"/>
                    </a:lnTo>
                    <a:lnTo>
                      <a:pt x="2644" y="854"/>
                    </a:lnTo>
                    <a:lnTo>
                      <a:pt x="2651" y="857"/>
                    </a:lnTo>
                    <a:lnTo>
                      <a:pt x="2646" y="841"/>
                    </a:lnTo>
                    <a:lnTo>
                      <a:pt x="2640" y="835"/>
                    </a:lnTo>
                    <a:lnTo>
                      <a:pt x="2645" y="834"/>
                    </a:lnTo>
                    <a:lnTo>
                      <a:pt x="2645" y="833"/>
                    </a:lnTo>
                    <a:lnTo>
                      <a:pt x="2643" y="828"/>
                    </a:lnTo>
                    <a:lnTo>
                      <a:pt x="2641" y="816"/>
                    </a:lnTo>
                    <a:lnTo>
                      <a:pt x="2644" y="790"/>
                    </a:lnTo>
                    <a:lnTo>
                      <a:pt x="2641" y="781"/>
                    </a:lnTo>
                    <a:lnTo>
                      <a:pt x="2649" y="778"/>
                    </a:lnTo>
                    <a:lnTo>
                      <a:pt x="2662" y="767"/>
                    </a:lnTo>
                    <a:lnTo>
                      <a:pt x="2666" y="760"/>
                    </a:lnTo>
                    <a:lnTo>
                      <a:pt x="2668" y="755"/>
                    </a:lnTo>
                    <a:lnTo>
                      <a:pt x="2671" y="755"/>
                    </a:lnTo>
                    <a:lnTo>
                      <a:pt x="2673" y="758"/>
                    </a:lnTo>
                    <a:lnTo>
                      <a:pt x="2674" y="760"/>
                    </a:lnTo>
                    <a:lnTo>
                      <a:pt x="2672" y="767"/>
                    </a:lnTo>
                    <a:lnTo>
                      <a:pt x="2670" y="770"/>
                    </a:lnTo>
                    <a:lnTo>
                      <a:pt x="2665" y="773"/>
                    </a:lnTo>
                    <a:lnTo>
                      <a:pt x="2661" y="778"/>
                    </a:lnTo>
                    <a:lnTo>
                      <a:pt x="2661" y="782"/>
                    </a:lnTo>
                    <a:lnTo>
                      <a:pt x="2663" y="789"/>
                    </a:lnTo>
                    <a:lnTo>
                      <a:pt x="2662" y="792"/>
                    </a:lnTo>
                    <a:lnTo>
                      <a:pt x="2655" y="801"/>
                    </a:lnTo>
                    <a:lnTo>
                      <a:pt x="2656" y="803"/>
                    </a:lnTo>
                    <a:lnTo>
                      <a:pt x="2662" y="803"/>
                    </a:lnTo>
                    <a:lnTo>
                      <a:pt x="2663" y="806"/>
                    </a:lnTo>
                    <a:lnTo>
                      <a:pt x="2663" y="812"/>
                    </a:lnTo>
                    <a:lnTo>
                      <a:pt x="2663" y="821"/>
                    </a:lnTo>
                    <a:lnTo>
                      <a:pt x="2660" y="823"/>
                    </a:lnTo>
                    <a:lnTo>
                      <a:pt x="2657" y="827"/>
                    </a:lnTo>
                    <a:lnTo>
                      <a:pt x="2656" y="832"/>
                    </a:lnTo>
                    <a:lnTo>
                      <a:pt x="2657" y="838"/>
                    </a:lnTo>
                    <a:lnTo>
                      <a:pt x="2663" y="845"/>
                    </a:lnTo>
                    <a:lnTo>
                      <a:pt x="2672" y="846"/>
                    </a:lnTo>
                    <a:lnTo>
                      <a:pt x="2676" y="848"/>
                    </a:lnTo>
                    <a:lnTo>
                      <a:pt x="2681" y="859"/>
                    </a:lnTo>
                    <a:lnTo>
                      <a:pt x="2682" y="865"/>
                    </a:lnTo>
                    <a:lnTo>
                      <a:pt x="2683" y="867"/>
                    </a:lnTo>
                    <a:lnTo>
                      <a:pt x="2688" y="870"/>
                    </a:lnTo>
                    <a:lnTo>
                      <a:pt x="2687" y="876"/>
                    </a:lnTo>
                    <a:lnTo>
                      <a:pt x="2682" y="877"/>
                    </a:lnTo>
                    <a:lnTo>
                      <a:pt x="2679" y="881"/>
                    </a:lnTo>
                    <a:lnTo>
                      <a:pt x="2671" y="903"/>
                    </a:lnTo>
                    <a:lnTo>
                      <a:pt x="2671" y="911"/>
                    </a:lnTo>
                    <a:lnTo>
                      <a:pt x="2672" y="923"/>
                    </a:lnTo>
                    <a:lnTo>
                      <a:pt x="2674" y="925"/>
                    </a:lnTo>
                    <a:lnTo>
                      <a:pt x="2679" y="924"/>
                    </a:lnTo>
                    <a:lnTo>
                      <a:pt x="2683" y="921"/>
                    </a:lnTo>
                    <a:lnTo>
                      <a:pt x="2686" y="916"/>
                    </a:lnTo>
                    <a:lnTo>
                      <a:pt x="2693" y="892"/>
                    </a:lnTo>
                    <a:lnTo>
                      <a:pt x="2709" y="862"/>
                    </a:lnTo>
                    <a:lnTo>
                      <a:pt x="2709" y="854"/>
                    </a:lnTo>
                    <a:lnTo>
                      <a:pt x="2717" y="843"/>
                    </a:lnTo>
                    <a:lnTo>
                      <a:pt x="2720" y="834"/>
                    </a:lnTo>
                    <a:lnTo>
                      <a:pt x="2722" y="828"/>
                    </a:lnTo>
                    <a:lnTo>
                      <a:pt x="2717" y="811"/>
                    </a:lnTo>
                    <a:lnTo>
                      <a:pt x="2708" y="796"/>
                    </a:lnTo>
                    <a:lnTo>
                      <a:pt x="2694" y="771"/>
                    </a:lnTo>
                    <a:lnTo>
                      <a:pt x="2692" y="763"/>
                    </a:lnTo>
                    <a:lnTo>
                      <a:pt x="2694" y="757"/>
                    </a:lnTo>
                    <a:lnTo>
                      <a:pt x="2700" y="764"/>
                    </a:lnTo>
                    <a:lnTo>
                      <a:pt x="2708" y="773"/>
                    </a:lnTo>
                    <a:lnTo>
                      <a:pt x="2715" y="775"/>
                    </a:lnTo>
                    <a:lnTo>
                      <a:pt x="2721" y="780"/>
                    </a:lnTo>
                    <a:lnTo>
                      <a:pt x="2732" y="781"/>
                    </a:lnTo>
                    <a:lnTo>
                      <a:pt x="2731" y="795"/>
                    </a:lnTo>
                    <a:lnTo>
                      <a:pt x="2732" y="797"/>
                    </a:lnTo>
                    <a:lnTo>
                      <a:pt x="2740" y="790"/>
                    </a:lnTo>
                    <a:lnTo>
                      <a:pt x="2751" y="773"/>
                    </a:lnTo>
                    <a:lnTo>
                      <a:pt x="2758" y="765"/>
                    </a:lnTo>
                    <a:lnTo>
                      <a:pt x="2762" y="759"/>
                    </a:lnTo>
                    <a:lnTo>
                      <a:pt x="2762" y="754"/>
                    </a:lnTo>
                    <a:lnTo>
                      <a:pt x="2767" y="752"/>
                    </a:lnTo>
                    <a:lnTo>
                      <a:pt x="2769" y="749"/>
                    </a:lnTo>
                    <a:lnTo>
                      <a:pt x="2773" y="730"/>
                    </a:lnTo>
                    <a:lnTo>
                      <a:pt x="2774" y="727"/>
                    </a:lnTo>
                    <a:lnTo>
                      <a:pt x="2776" y="728"/>
                    </a:lnTo>
                    <a:lnTo>
                      <a:pt x="2779" y="727"/>
                    </a:lnTo>
                    <a:lnTo>
                      <a:pt x="2783" y="712"/>
                    </a:lnTo>
                    <a:lnTo>
                      <a:pt x="2784" y="708"/>
                    </a:lnTo>
                    <a:lnTo>
                      <a:pt x="2781" y="703"/>
                    </a:lnTo>
                    <a:lnTo>
                      <a:pt x="2776" y="697"/>
                    </a:lnTo>
                    <a:lnTo>
                      <a:pt x="2769" y="693"/>
                    </a:lnTo>
                    <a:lnTo>
                      <a:pt x="2769" y="690"/>
                    </a:lnTo>
                    <a:lnTo>
                      <a:pt x="2769" y="687"/>
                    </a:lnTo>
                    <a:lnTo>
                      <a:pt x="2773" y="678"/>
                    </a:lnTo>
                    <a:lnTo>
                      <a:pt x="2775" y="674"/>
                    </a:lnTo>
                    <a:lnTo>
                      <a:pt x="2785" y="662"/>
                    </a:lnTo>
                    <a:lnTo>
                      <a:pt x="2790" y="662"/>
                    </a:lnTo>
                    <a:lnTo>
                      <a:pt x="2796" y="652"/>
                    </a:lnTo>
                    <a:lnTo>
                      <a:pt x="2807" y="650"/>
                    </a:lnTo>
                    <a:lnTo>
                      <a:pt x="2819" y="644"/>
                    </a:lnTo>
                    <a:lnTo>
                      <a:pt x="2830" y="641"/>
                    </a:lnTo>
                    <a:lnTo>
                      <a:pt x="2835" y="635"/>
                    </a:lnTo>
                    <a:lnTo>
                      <a:pt x="2843" y="631"/>
                    </a:lnTo>
                    <a:lnTo>
                      <a:pt x="2856" y="634"/>
                    </a:lnTo>
                    <a:lnTo>
                      <a:pt x="2869" y="631"/>
                    </a:lnTo>
                    <a:lnTo>
                      <a:pt x="2894" y="630"/>
                    </a:lnTo>
                    <a:lnTo>
                      <a:pt x="2913" y="625"/>
                    </a:lnTo>
                    <a:lnTo>
                      <a:pt x="2918" y="623"/>
                    </a:lnTo>
                    <a:lnTo>
                      <a:pt x="2923" y="619"/>
                    </a:lnTo>
                    <a:lnTo>
                      <a:pt x="2929" y="604"/>
                    </a:lnTo>
                    <a:lnTo>
                      <a:pt x="2931" y="602"/>
                    </a:lnTo>
                    <a:lnTo>
                      <a:pt x="2936" y="604"/>
                    </a:lnTo>
                    <a:lnTo>
                      <a:pt x="2937" y="614"/>
                    </a:lnTo>
                    <a:lnTo>
                      <a:pt x="2941" y="614"/>
                    </a:lnTo>
                    <a:lnTo>
                      <a:pt x="2948" y="613"/>
                    </a:lnTo>
                    <a:lnTo>
                      <a:pt x="2963" y="604"/>
                    </a:lnTo>
                    <a:lnTo>
                      <a:pt x="2967" y="604"/>
                    </a:lnTo>
                    <a:lnTo>
                      <a:pt x="2969" y="612"/>
                    </a:lnTo>
                    <a:lnTo>
                      <a:pt x="2974" y="613"/>
                    </a:lnTo>
                    <a:lnTo>
                      <a:pt x="2987" y="608"/>
                    </a:lnTo>
                    <a:lnTo>
                      <a:pt x="2993" y="609"/>
                    </a:lnTo>
                    <a:lnTo>
                      <a:pt x="3004" y="602"/>
                    </a:lnTo>
                    <a:lnTo>
                      <a:pt x="3006" y="599"/>
                    </a:lnTo>
                    <a:lnTo>
                      <a:pt x="3004" y="586"/>
                    </a:lnTo>
                    <a:lnTo>
                      <a:pt x="3002" y="583"/>
                    </a:lnTo>
                    <a:lnTo>
                      <a:pt x="3000" y="583"/>
                    </a:lnTo>
                    <a:lnTo>
                      <a:pt x="3000" y="596"/>
                    </a:lnTo>
                    <a:lnTo>
                      <a:pt x="2999" y="599"/>
                    </a:lnTo>
                    <a:lnTo>
                      <a:pt x="2991" y="602"/>
                    </a:lnTo>
                    <a:lnTo>
                      <a:pt x="2982" y="599"/>
                    </a:lnTo>
                    <a:lnTo>
                      <a:pt x="2972" y="593"/>
                    </a:lnTo>
                    <a:lnTo>
                      <a:pt x="2967" y="582"/>
                    </a:lnTo>
                    <a:lnTo>
                      <a:pt x="2963" y="580"/>
                    </a:lnTo>
                    <a:lnTo>
                      <a:pt x="2962" y="569"/>
                    </a:lnTo>
                    <a:lnTo>
                      <a:pt x="2957" y="564"/>
                    </a:lnTo>
                    <a:lnTo>
                      <a:pt x="2948" y="559"/>
                    </a:lnTo>
                    <a:lnTo>
                      <a:pt x="2947" y="558"/>
                    </a:lnTo>
                    <a:lnTo>
                      <a:pt x="2947" y="552"/>
                    </a:lnTo>
                    <a:lnTo>
                      <a:pt x="2950" y="548"/>
                    </a:lnTo>
                    <a:lnTo>
                      <a:pt x="2953" y="547"/>
                    </a:lnTo>
                    <a:lnTo>
                      <a:pt x="2957" y="538"/>
                    </a:lnTo>
                    <a:lnTo>
                      <a:pt x="2962" y="536"/>
                    </a:lnTo>
                    <a:lnTo>
                      <a:pt x="2957" y="528"/>
                    </a:lnTo>
                    <a:lnTo>
                      <a:pt x="2951" y="515"/>
                    </a:lnTo>
                    <a:lnTo>
                      <a:pt x="2956" y="500"/>
                    </a:lnTo>
                    <a:lnTo>
                      <a:pt x="2971" y="488"/>
                    </a:lnTo>
                    <a:lnTo>
                      <a:pt x="2982" y="470"/>
                    </a:lnTo>
                    <a:lnTo>
                      <a:pt x="2987" y="466"/>
                    </a:lnTo>
                    <a:lnTo>
                      <a:pt x="2989" y="455"/>
                    </a:lnTo>
                    <a:lnTo>
                      <a:pt x="2996" y="446"/>
                    </a:lnTo>
                    <a:lnTo>
                      <a:pt x="3005" y="442"/>
                    </a:lnTo>
                    <a:lnTo>
                      <a:pt x="3009" y="443"/>
                    </a:lnTo>
                    <a:lnTo>
                      <a:pt x="3011" y="451"/>
                    </a:lnTo>
                    <a:lnTo>
                      <a:pt x="3014" y="451"/>
                    </a:lnTo>
                    <a:lnTo>
                      <a:pt x="3017" y="447"/>
                    </a:lnTo>
                    <a:lnTo>
                      <a:pt x="3020" y="437"/>
                    </a:lnTo>
                    <a:lnTo>
                      <a:pt x="3022" y="437"/>
                    </a:lnTo>
                    <a:lnTo>
                      <a:pt x="3025" y="441"/>
                    </a:lnTo>
                    <a:lnTo>
                      <a:pt x="3027" y="441"/>
                    </a:lnTo>
                    <a:lnTo>
                      <a:pt x="3032" y="440"/>
                    </a:lnTo>
                    <a:lnTo>
                      <a:pt x="3036" y="432"/>
                    </a:lnTo>
                    <a:lnTo>
                      <a:pt x="3039" y="429"/>
                    </a:lnTo>
                    <a:lnTo>
                      <a:pt x="3045" y="431"/>
                    </a:lnTo>
                    <a:lnTo>
                      <a:pt x="3048" y="430"/>
                    </a:lnTo>
                    <a:lnTo>
                      <a:pt x="3053" y="421"/>
                    </a:lnTo>
                    <a:lnTo>
                      <a:pt x="3054" y="414"/>
                    </a:lnTo>
                    <a:lnTo>
                      <a:pt x="3058" y="408"/>
                    </a:lnTo>
                    <a:lnTo>
                      <a:pt x="3059" y="398"/>
                    </a:lnTo>
                    <a:lnTo>
                      <a:pt x="3065" y="393"/>
                    </a:lnTo>
                    <a:lnTo>
                      <a:pt x="3068" y="392"/>
                    </a:lnTo>
                    <a:lnTo>
                      <a:pt x="3070" y="393"/>
                    </a:lnTo>
                    <a:lnTo>
                      <a:pt x="3071" y="400"/>
                    </a:lnTo>
                    <a:lnTo>
                      <a:pt x="3072" y="405"/>
                    </a:lnTo>
                    <a:lnTo>
                      <a:pt x="3077" y="407"/>
                    </a:lnTo>
                    <a:lnTo>
                      <a:pt x="3082" y="404"/>
                    </a:lnTo>
                    <a:lnTo>
                      <a:pt x="3092" y="412"/>
                    </a:lnTo>
                    <a:lnTo>
                      <a:pt x="3097" y="410"/>
                    </a:lnTo>
                    <a:lnTo>
                      <a:pt x="3100" y="405"/>
                    </a:lnTo>
                    <a:lnTo>
                      <a:pt x="3107" y="399"/>
                    </a:lnTo>
                    <a:lnTo>
                      <a:pt x="3112" y="399"/>
                    </a:lnTo>
                    <a:lnTo>
                      <a:pt x="3118" y="396"/>
                    </a:lnTo>
                    <a:lnTo>
                      <a:pt x="3120" y="389"/>
                    </a:lnTo>
                    <a:lnTo>
                      <a:pt x="3133" y="388"/>
                    </a:lnTo>
                    <a:lnTo>
                      <a:pt x="3136" y="387"/>
                    </a:lnTo>
                    <a:lnTo>
                      <a:pt x="3141" y="383"/>
                    </a:lnTo>
                    <a:lnTo>
                      <a:pt x="3147" y="383"/>
                    </a:lnTo>
                    <a:lnTo>
                      <a:pt x="3151" y="380"/>
                    </a:lnTo>
                    <a:lnTo>
                      <a:pt x="3158" y="380"/>
                    </a:lnTo>
                    <a:lnTo>
                      <a:pt x="3165" y="375"/>
                    </a:lnTo>
                    <a:lnTo>
                      <a:pt x="3166" y="370"/>
                    </a:lnTo>
                    <a:lnTo>
                      <a:pt x="3165" y="365"/>
                    </a:lnTo>
                    <a:close/>
                  </a:path>
                </a:pathLst>
              </a:custGeom>
              <a:solidFill>
                <a:schemeClr val="bg2">
                  <a:lumMod val="90000"/>
                </a:schemeClr>
              </a:solidFill>
              <a:ln w="6350" cmpd="sng">
                <a:solidFill>
                  <a:schemeClr val="bg1"/>
                </a:solidFill>
                <a:prstDash val="solid"/>
                <a:round/>
                <a:headEnd/>
                <a:tailEnd/>
              </a:ln>
            </p:spPr>
            <p:txBody>
              <a:bodyPr/>
              <a:lstStyle/>
              <a:p>
                <a:endParaRPr lang="en-US" sz="2156"/>
              </a:p>
            </p:txBody>
          </p:sp>
        </p:grpSp>
      </p:grpSp>
      <p:grpSp>
        <p:nvGrpSpPr>
          <p:cNvPr id="388" name="Group 283">
            <a:extLst>
              <a:ext uri="{FF2B5EF4-FFF2-40B4-BE49-F238E27FC236}">
                <a16:creationId xmlns:a16="http://schemas.microsoft.com/office/drawing/2014/main" id="{09122C26-A2D4-6738-13A0-BF4A18F38B02}"/>
              </a:ext>
            </a:extLst>
          </p:cNvPr>
          <p:cNvGrpSpPr>
            <a:grpSpLocks noChangeAspect="1"/>
          </p:cNvGrpSpPr>
          <p:nvPr/>
        </p:nvGrpSpPr>
        <p:grpSpPr bwMode="gray">
          <a:xfrm>
            <a:off x="4152188" y="1122575"/>
            <a:ext cx="1023264" cy="1079232"/>
            <a:chOff x="969" y="960"/>
            <a:chExt cx="969" cy="1022"/>
          </a:xfrm>
          <a:solidFill>
            <a:schemeClr val="bg2">
              <a:lumMod val="90000"/>
            </a:schemeClr>
          </a:solidFill>
        </p:grpSpPr>
        <p:sp>
          <p:nvSpPr>
            <p:cNvPr id="389" name="Freeform 284">
              <a:extLst>
                <a:ext uri="{FF2B5EF4-FFF2-40B4-BE49-F238E27FC236}">
                  <a16:creationId xmlns:a16="http://schemas.microsoft.com/office/drawing/2014/main" id="{13B7EB0F-6FB9-8504-0ED7-68F26E7D496D}"/>
                </a:ext>
              </a:extLst>
            </p:cNvPr>
            <p:cNvSpPr>
              <a:spLocks noChangeAspect="1"/>
            </p:cNvSpPr>
            <p:nvPr/>
          </p:nvSpPr>
          <p:spPr bwMode="gray">
            <a:xfrm>
              <a:off x="1903" y="1791"/>
              <a:ext cx="1" cy="1"/>
            </a:xfrm>
            <a:custGeom>
              <a:avLst/>
              <a:gdLst/>
              <a:ahLst/>
              <a:cxnLst>
                <a:cxn ang="0">
                  <a:pos x="0" y="0"/>
                </a:cxn>
                <a:cxn ang="0">
                  <a:pos x="0" y="1"/>
                </a:cxn>
                <a:cxn ang="0">
                  <a:pos x="3" y="2"/>
                </a:cxn>
                <a:cxn ang="0">
                  <a:pos x="0" y="0"/>
                </a:cxn>
              </a:cxnLst>
              <a:rect l="0" t="0" r="r" b="b"/>
              <a:pathLst>
                <a:path w="3" h="2">
                  <a:moveTo>
                    <a:pt x="0" y="0"/>
                  </a:moveTo>
                  <a:lnTo>
                    <a:pt x="0" y="1"/>
                  </a:lnTo>
                  <a:lnTo>
                    <a:pt x="3" y="2"/>
                  </a:lnTo>
                  <a:lnTo>
                    <a:pt x="0" y="0"/>
                  </a:lnTo>
                  <a:close/>
                </a:path>
              </a:pathLst>
            </a:custGeom>
            <a:grpFill/>
            <a:ln w="6350" cmpd="sng">
              <a:solidFill>
                <a:schemeClr val="bg1"/>
              </a:solidFill>
              <a:prstDash val="solid"/>
              <a:round/>
              <a:headEnd/>
              <a:tailEnd/>
            </a:ln>
          </p:spPr>
          <p:txBody>
            <a:bodyPr/>
            <a:lstStyle/>
            <a:p>
              <a:endParaRPr lang="en-US" sz="2156"/>
            </a:p>
          </p:txBody>
        </p:sp>
        <p:sp>
          <p:nvSpPr>
            <p:cNvPr id="390" name="Freeform 285">
              <a:extLst>
                <a:ext uri="{FF2B5EF4-FFF2-40B4-BE49-F238E27FC236}">
                  <a16:creationId xmlns:a16="http://schemas.microsoft.com/office/drawing/2014/main" id="{22693920-2C01-A66F-89E4-A9C4ECE098A1}"/>
                </a:ext>
              </a:extLst>
            </p:cNvPr>
            <p:cNvSpPr>
              <a:spLocks noChangeAspect="1"/>
            </p:cNvSpPr>
            <p:nvPr/>
          </p:nvSpPr>
          <p:spPr bwMode="gray">
            <a:xfrm>
              <a:off x="1865" y="1826"/>
              <a:ext cx="73" cy="84"/>
            </a:xfrm>
            <a:custGeom>
              <a:avLst/>
              <a:gdLst/>
              <a:ahLst/>
              <a:cxnLst>
                <a:cxn ang="0">
                  <a:pos x="147" y="25"/>
                </a:cxn>
                <a:cxn ang="0">
                  <a:pos x="138" y="43"/>
                </a:cxn>
                <a:cxn ang="0">
                  <a:pos x="129" y="52"/>
                </a:cxn>
                <a:cxn ang="0">
                  <a:pos x="120" y="75"/>
                </a:cxn>
                <a:cxn ang="0">
                  <a:pos x="115" y="89"/>
                </a:cxn>
                <a:cxn ang="0">
                  <a:pos x="103" y="121"/>
                </a:cxn>
                <a:cxn ang="0">
                  <a:pos x="92" y="139"/>
                </a:cxn>
                <a:cxn ang="0">
                  <a:pos x="82" y="178"/>
                </a:cxn>
                <a:cxn ang="0">
                  <a:pos x="65" y="193"/>
                </a:cxn>
                <a:cxn ang="0">
                  <a:pos x="71" y="208"/>
                </a:cxn>
                <a:cxn ang="0">
                  <a:pos x="71" y="221"/>
                </a:cxn>
                <a:cxn ang="0">
                  <a:pos x="31" y="259"/>
                </a:cxn>
                <a:cxn ang="0">
                  <a:pos x="11" y="263"/>
                </a:cxn>
                <a:cxn ang="0">
                  <a:pos x="44" y="267"/>
                </a:cxn>
                <a:cxn ang="0">
                  <a:pos x="1" y="318"/>
                </a:cxn>
                <a:cxn ang="0">
                  <a:pos x="18" y="344"/>
                </a:cxn>
                <a:cxn ang="0">
                  <a:pos x="90" y="338"/>
                </a:cxn>
                <a:cxn ang="0">
                  <a:pos x="141" y="343"/>
                </a:cxn>
                <a:cxn ang="0">
                  <a:pos x="180" y="329"/>
                </a:cxn>
                <a:cxn ang="0">
                  <a:pos x="194" y="339"/>
                </a:cxn>
                <a:cxn ang="0">
                  <a:pos x="187" y="350"/>
                </a:cxn>
                <a:cxn ang="0">
                  <a:pos x="221" y="336"/>
                </a:cxn>
                <a:cxn ang="0">
                  <a:pos x="248" y="343"/>
                </a:cxn>
                <a:cxn ang="0">
                  <a:pos x="212" y="380"/>
                </a:cxn>
                <a:cxn ang="0">
                  <a:pos x="189" y="397"/>
                </a:cxn>
                <a:cxn ang="0">
                  <a:pos x="224" y="392"/>
                </a:cxn>
                <a:cxn ang="0">
                  <a:pos x="264" y="354"/>
                </a:cxn>
                <a:cxn ang="0">
                  <a:pos x="289" y="315"/>
                </a:cxn>
                <a:cxn ang="0">
                  <a:pos x="297" y="361"/>
                </a:cxn>
                <a:cxn ang="0">
                  <a:pos x="294" y="403"/>
                </a:cxn>
                <a:cxn ang="0">
                  <a:pos x="314" y="392"/>
                </a:cxn>
                <a:cxn ang="0">
                  <a:pos x="320" y="420"/>
                </a:cxn>
                <a:cxn ang="0">
                  <a:pos x="351" y="396"/>
                </a:cxn>
                <a:cxn ang="0">
                  <a:pos x="362" y="332"/>
                </a:cxn>
                <a:cxn ang="0">
                  <a:pos x="339" y="347"/>
                </a:cxn>
                <a:cxn ang="0">
                  <a:pos x="348" y="306"/>
                </a:cxn>
                <a:cxn ang="0">
                  <a:pos x="332" y="307"/>
                </a:cxn>
                <a:cxn ang="0">
                  <a:pos x="313" y="337"/>
                </a:cxn>
                <a:cxn ang="0">
                  <a:pos x="307" y="320"/>
                </a:cxn>
                <a:cxn ang="0">
                  <a:pos x="307" y="300"/>
                </a:cxn>
                <a:cxn ang="0">
                  <a:pos x="326" y="274"/>
                </a:cxn>
                <a:cxn ang="0">
                  <a:pos x="340" y="254"/>
                </a:cxn>
                <a:cxn ang="0">
                  <a:pos x="293" y="272"/>
                </a:cxn>
                <a:cxn ang="0">
                  <a:pos x="304" y="247"/>
                </a:cxn>
                <a:cxn ang="0">
                  <a:pos x="300" y="226"/>
                </a:cxn>
                <a:cxn ang="0">
                  <a:pos x="318" y="197"/>
                </a:cxn>
                <a:cxn ang="0">
                  <a:pos x="275" y="192"/>
                </a:cxn>
                <a:cxn ang="0">
                  <a:pos x="218" y="204"/>
                </a:cxn>
                <a:cxn ang="0">
                  <a:pos x="218" y="184"/>
                </a:cxn>
                <a:cxn ang="0">
                  <a:pos x="189" y="184"/>
                </a:cxn>
                <a:cxn ang="0">
                  <a:pos x="191" y="157"/>
                </a:cxn>
                <a:cxn ang="0">
                  <a:pos x="176" y="144"/>
                </a:cxn>
                <a:cxn ang="0">
                  <a:pos x="162" y="148"/>
                </a:cxn>
                <a:cxn ang="0">
                  <a:pos x="137" y="161"/>
                </a:cxn>
                <a:cxn ang="0">
                  <a:pos x="153" y="122"/>
                </a:cxn>
                <a:cxn ang="0">
                  <a:pos x="172" y="81"/>
                </a:cxn>
                <a:cxn ang="0">
                  <a:pos x="176" y="71"/>
                </a:cxn>
                <a:cxn ang="0">
                  <a:pos x="185" y="33"/>
                </a:cxn>
                <a:cxn ang="0">
                  <a:pos x="207" y="8"/>
                </a:cxn>
                <a:cxn ang="0">
                  <a:pos x="194" y="5"/>
                </a:cxn>
              </a:cxnLst>
              <a:rect l="0" t="0" r="r" b="b"/>
              <a:pathLst>
                <a:path w="362" h="420">
                  <a:moveTo>
                    <a:pt x="170" y="11"/>
                  </a:moveTo>
                  <a:lnTo>
                    <a:pt x="159" y="16"/>
                  </a:lnTo>
                  <a:lnTo>
                    <a:pt x="147" y="25"/>
                  </a:lnTo>
                  <a:lnTo>
                    <a:pt x="144" y="33"/>
                  </a:lnTo>
                  <a:lnTo>
                    <a:pt x="141" y="38"/>
                  </a:lnTo>
                  <a:lnTo>
                    <a:pt x="138" y="43"/>
                  </a:lnTo>
                  <a:lnTo>
                    <a:pt x="135" y="46"/>
                  </a:lnTo>
                  <a:lnTo>
                    <a:pt x="135" y="48"/>
                  </a:lnTo>
                  <a:lnTo>
                    <a:pt x="129" y="52"/>
                  </a:lnTo>
                  <a:lnTo>
                    <a:pt x="127" y="60"/>
                  </a:lnTo>
                  <a:lnTo>
                    <a:pt x="126" y="68"/>
                  </a:lnTo>
                  <a:lnTo>
                    <a:pt x="120" y="75"/>
                  </a:lnTo>
                  <a:lnTo>
                    <a:pt x="111" y="78"/>
                  </a:lnTo>
                  <a:lnTo>
                    <a:pt x="106" y="83"/>
                  </a:lnTo>
                  <a:lnTo>
                    <a:pt x="115" y="89"/>
                  </a:lnTo>
                  <a:lnTo>
                    <a:pt x="109" y="96"/>
                  </a:lnTo>
                  <a:lnTo>
                    <a:pt x="103" y="119"/>
                  </a:lnTo>
                  <a:lnTo>
                    <a:pt x="103" y="121"/>
                  </a:lnTo>
                  <a:lnTo>
                    <a:pt x="110" y="128"/>
                  </a:lnTo>
                  <a:lnTo>
                    <a:pt x="93" y="134"/>
                  </a:lnTo>
                  <a:lnTo>
                    <a:pt x="92" y="139"/>
                  </a:lnTo>
                  <a:lnTo>
                    <a:pt x="81" y="164"/>
                  </a:lnTo>
                  <a:lnTo>
                    <a:pt x="79" y="175"/>
                  </a:lnTo>
                  <a:lnTo>
                    <a:pt x="82" y="178"/>
                  </a:lnTo>
                  <a:lnTo>
                    <a:pt x="82" y="182"/>
                  </a:lnTo>
                  <a:lnTo>
                    <a:pt x="73" y="182"/>
                  </a:lnTo>
                  <a:lnTo>
                    <a:pt x="65" y="193"/>
                  </a:lnTo>
                  <a:lnTo>
                    <a:pt x="61" y="202"/>
                  </a:lnTo>
                  <a:lnTo>
                    <a:pt x="63" y="207"/>
                  </a:lnTo>
                  <a:lnTo>
                    <a:pt x="71" y="208"/>
                  </a:lnTo>
                  <a:lnTo>
                    <a:pt x="71" y="210"/>
                  </a:lnTo>
                  <a:lnTo>
                    <a:pt x="68" y="215"/>
                  </a:lnTo>
                  <a:lnTo>
                    <a:pt x="71" y="221"/>
                  </a:lnTo>
                  <a:lnTo>
                    <a:pt x="52" y="219"/>
                  </a:lnTo>
                  <a:lnTo>
                    <a:pt x="39" y="254"/>
                  </a:lnTo>
                  <a:lnTo>
                    <a:pt x="31" y="259"/>
                  </a:lnTo>
                  <a:lnTo>
                    <a:pt x="27" y="252"/>
                  </a:lnTo>
                  <a:lnTo>
                    <a:pt x="19" y="257"/>
                  </a:lnTo>
                  <a:lnTo>
                    <a:pt x="11" y="263"/>
                  </a:lnTo>
                  <a:lnTo>
                    <a:pt x="11" y="267"/>
                  </a:lnTo>
                  <a:lnTo>
                    <a:pt x="33" y="264"/>
                  </a:lnTo>
                  <a:lnTo>
                    <a:pt x="44" y="267"/>
                  </a:lnTo>
                  <a:lnTo>
                    <a:pt x="47" y="274"/>
                  </a:lnTo>
                  <a:lnTo>
                    <a:pt x="18" y="300"/>
                  </a:lnTo>
                  <a:lnTo>
                    <a:pt x="1" y="318"/>
                  </a:lnTo>
                  <a:lnTo>
                    <a:pt x="0" y="332"/>
                  </a:lnTo>
                  <a:lnTo>
                    <a:pt x="4" y="342"/>
                  </a:lnTo>
                  <a:lnTo>
                    <a:pt x="18" y="344"/>
                  </a:lnTo>
                  <a:lnTo>
                    <a:pt x="38" y="339"/>
                  </a:lnTo>
                  <a:lnTo>
                    <a:pt x="68" y="334"/>
                  </a:lnTo>
                  <a:lnTo>
                    <a:pt x="90" y="338"/>
                  </a:lnTo>
                  <a:lnTo>
                    <a:pt x="103" y="338"/>
                  </a:lnTo>
                  <a:lnTo>
                    <a:pt x="113" y="342"/>
                  </a:lnTo>
                  <a:lnTo>
                    <a:pt x="141" y="343"/>
                  </a:lnTo>
                  <a:lnTo>
                    <a:pt x="156" y="339"/>
                  </a:lnTo>
                  <a:lnTo>
                    <a:pt x="173" y="337"/>
                  </a:lnTo>
                  <a:lnTo>
                    <a:pt x="180" y="329"/>
                  </a:lnTo>
                  <a:lnTo>
                    <a:pt x="196" y="322"/>
                  </a:lnTo>
                  <a:lnTo>
                    <a:pt x="194" y="332"/>
                  </a:lnTo>
                  <a:lnTo>
                    <a:pt x="194" y="339"/>
                  </a:lnTo>
                  <a:lnTo>
                    <a:pt x="179" y="345"/>
                  </a:lnTo>
                  <a:lnTo>
                    <a:pt x="176" y="350"/>
                  </a:lnTo>
                  <a:lnTo>
                    <a:pt x="187" y="350"/>
                  </a:lnTo>
                  <a:lnTo>
                    <a:pt x="189" y="354"/>
                  </a:lnTo>
                  <a:lnTo>
                    <a:pt x="211" y="352"/>
                  </a:lnTo>
                  <a:lnTo>
                    <a:pt x="221" y="336"/>
                  </a:lnTo>
                  <a:lnTo>
                    <a:pt x="229" y="339"/>
                  </a:lnTo>
                  <a:lnTo>
                    <a:pt x="244" y="339"/>
                  </a:lnTo>
                  <a:lnTo>
                    <a:pt x="248" y="343"/>
                  </a:lnTo>
                  <a:lnTo>
                    <a:pt x="235" y="352"/>
                  </a:lnTo>
                  <a:lnTo>
                    <a:pt x="224" y="361"/>
                  </a:lnTo>
                  <a:lnTo>
                    <a:pt x="212" y="380"/>
                  </a:lnTo>
                  <a:lnTo>
                    <a:pt x="199" y="383"/>
                  </a:lnTo>
                  <a:lnTo>
                    <a:pt x="191" y="387"/>
                  </a:lnTo>
                  <a:lnTo>
                    <a:pt x="189" y="397"/>
                  </a:lnTo>
                  <a:lnTo>
                    <a:pt x="200" y="399"/>
                  </a:lnTo>
                  <a:lnTo>
                    <a:pt x="213" y="397"/>
                  </a:lnTo>
                  <a:lnTo>
                    <a:pt x="224" y="392"/>
                  </a:lnTo>
                  <a:lnTo>
                    <a:pt x="234" y="376"/>
                  </a:lnTo>
                  <a:lnTo>
                    <a:pt x="248" y="360"/>
                  </a:lnTo>
                  <a:lnTo>
                    <a:pt x="264" y="354"/>
                  </a:lnTo>
                  <a:lnTo>
                    <a:pt x="267" y="356"/>
                  </a:lnTo>
                  <a:lnTo>
                    <a:pt x="281" y="315"/>
                  </a:lnTo>
                  <a:lnTo>
                    <a:pt x="289" y="315"/>
                  </a:lnTo>
                  <a:lnTo>
                    <a:pt x="291" y="327"/>
                  </a:lnTo>
                  <a:lnTo>
                    <a:pt x="294" y="344"/>
                  </a:lnTo>
                  <a:lnTo>
                    <a:pt x="297" y="361"/>
                  </a:lnTo>
                  <a:lnTo>
                    <a:pt x="289" y="382"/>
                  </a:lnTo>
                  <a:lnTo>
                    <a:pt x="287" y="401"/>
                  </a:lnTo>
                  <a:lnTo>
                    <a:pt x="294" y="403"/>
                  </a:lnTo>
                  <a:lnTo>
                    <a:pt x="314" y="376"/>
                  </a:lnTo>
                  <a:lnTo>
                    <a:pt x="319" y="380"/>
                  </a:lnTo>
                  <a:lnTo>
                    <a:pt x="314" y="392"/>
                  </a:lnTo>
                  <a:lnTo>
                    <a:pt x="315" y="402"/>
                  </a:lnTo>
                  <a:lnTo>
                    <a:pt x="315" y="412"/>
                  </a:lnTo>
                  <a:lnTo>
                    <a:pt x="320" y="420"/>
                  </a:lnTo>
                  <a:lnTo>
                    <a:pt x="330" y="412"/>
                  </a:lnTo>
                  <a:lnTo>
                    <a:pt x="343" y="414"/>
                  </a:lnTo>
                  <a:lnTo>
                    <a:pt x="351" y="396"/>
                  </a:lnTo>
                  <a:lnTo>
                    <a:pt x="356" y="372"/>
                  </a:lnTo>
                  <a:lnTo>
                    <a:pt x="362" y="354"/>
                  </a:lnTo>
                  <a:lnTo>
                    <a:pt x="362" y="332"/>
                  </a:lnTo>
                  <a:lnTo>
                    <a:pt x="357" y="329"/>
                  </a:lnTo>
                  <a:lnTo>
                    <a:pt x="343" y="353"/>
                  </a:lnTo>
                  <a:lnTo>
                    <a:pt x="339" y="347"/>
                  </a:lnTo>
                  <a:lnTo>
                    <a:pt x="339" y="332"/>
                  </a:lnTo>
                  <a:lnTo>
                    <a:pt x="343" y="317"/>
                  </a:lnTo>
                  <a:lnTo>
                    <a:pt x="348" y="306"/>
                  </a:lnTo>
                  <a:lnTo>
                    <a:pt x="353" y="301"/>
                  </a:lnTo>
                  <a:lnTo>
                    <a:pt x="353" y="293"/>
                  </a:lnTo>
                  <a:lnTo>
                    <a:pt x="332" y="307"/>
                  </a:lnTo>
                  <a:lnTo>
                    <a:pt x="324" y="323"/>
                  </a:lnTo>
                  <a:lnTo>
                    <a:pt x="319" y="337"/>
                  </a:lnTo>
                  <a:lnTo>
                    <a:pt x="313" y="337"/>
                  </a:lnTo>
                  <a:lnTo>
                    <a:pt x="307" y="333"/>
                  </a:lnTo>
                  <a:lnTo>
                    <a:pt x="304" y="327"/>
                  </a:lnTo>
                  <a:lnTo>
                    <a:pt x="307" y="320"/>
                  </a:lnTo>
                  <a:lnTo>
                    <a:pt x="310" y="306"/>
                  </a:lnTo>
                  <a:lnTo>
                    <a:pt x="308" y="305"/>
                  </a:lnTo>
                  <a:lnTo>
                    <a:pt x="307" y="300"/>
                  </a:lnTo>
                  <a:lnTo>
                    <a:pt x="298" y="291"/>
                  </a:lnTo>
                  <a:lnTo>
                    <a:pt x="319" y="284"/>
                  </a:lnTo>
                  <a:lnTo>
                    <a:pt x="326" y="274"/>
                  </a:lnTo>
                  <a:lnTo>
                    <a:pt x="336" y="270"/>
                  </a:lnTo>
                  <a:lnTo>
                    <a:pt x="342" y="259"/>
                  </a:lnTo>
                  <a:lnTo>
                    <a:pt x="340" y="254"/>
                  </a:lnTo>
                  <a:lnTo>
                    <a:pt x="314" y="267"/>
                  </a:lnTo>
                  <a:lnTo>
                    <a:pt x="308" y="266"/>
                  </a:lnTo>
                  <a:lnTo>
                    <a:pt x="293" y="272"/>
                  </a:lnTo>
                  <a:lnTo>
                    <a:pt x="291" y="268"/>
                  </a:lnTo>
                  <a:lnTo>
                    <a:pt x="297" y="259"/>
                  </a:lnTo>
                  <a:lnTo>
                    <a:pt x="304" y="247"/>
                  </a:lnTo>
                  <a:lnTo>
                    <a:pt x="300" y="242"/>
                  </a:lnTo>
                  <a:lnTo>
                    <a:pt x="294" y="241"/>
                  </a:lnTo>
                  <a:lnTo>
                    <a:pt x="300" y="226"/>
                  </a:lnTo>
                  <a:lnTo>
                    <a:pt x="312" y="215"/>
                  </a:lnTo>
                  <a:lnTo>
                    <a:pt x="319" y="202"/>
                  </a:lnTo>
                  <a:lnTo>
                    <a:pt x="318" y="197"/>
                  </a:lnTo>
                  <a:lnTo>
                    <a:pt x="313" y="196"/>
                  </a:lnTo>
                  <a:lnTo>
                    <a:pt x="293" y="189"/>
                  </a:lnTo>
                  <a:lnTo>
                    <a:pt x="275" y="192"/>
                  </a:lnTo>
                  <a:lnTo>
                    <a:pt x="267" y="184"/>
                  </a:lnTo>
                  <a:lnTo>
                    <a:pt x="229" y="203"/>
                  </a:lnTo>
                  <a:lnTo>
                    <a:pt x="218" y="204"/>
                  </a:lnTo>
                  <a:lnTo>
                    <a:pt x="228" y="186"/>
                  </a:lnTo>
                  <a:lnTo>
                    <a:pt x="229" y="178"/>
                  </a:lnTo>
                  <a:lnTo>
                    <a:pt x="218" y="184"/>
                  </a:lnTo>
                  <a:lnTo>
                    <a:pt x="216" y="189"/>
                  </a:lnTo>
                  <a:lnTo>
                    <a:pt x="210" y="186"/>
                  </a:lnTo>
                  <a:lnTo>
                    <a:pt x="189" y="184"/>
                  </a:lnTo>
                  <a:lnTo>
                    <a:pt x="190" y="172"/>
                  </a:lnTo>
                  <a:lnTo>
                    <a:pt x="179" y="168"/>
                  </a:lnTo>
                  <a:lnTo>
                    <a:pt x="191" y="157"/>
                  </a:lnTo>
                  <a:lnTo>
                    <a:pt x="210" y="149"/>
                  </a:lnTo>
                  <a:lnTo>
                    <a:pt x="202" y="145"/>
                  </a:lnTo>
                  <a:lnTo>
                    <a:pt x="176" y="144"/>
                  </a:lnTo>
                  <a:lnTo>
                    <a:pt x="179" y="132"/>
                  </a:lnTo>
                  <a:lnTo>
                    <a:pt x="172" y="132"/>
                  </a:lnTo>
                  <a:lnTo>
                    <a:pt x="162" y="148"/>
                  </a:lnTo>
                  <a:lnTo>
                    <a:pt x="149" y="159"/>
                  </a:lnTo>
                  <a:lnTo>
                    <a:pt x="142" y="173"/>
                  </a:lnTo>
                  <a:lnTo>
                    <a:pt x="137" y="161"/>
                  </a:lnTo>
                  <a:lnTo>
                    <a:pt x="142" y="149"/>
                  </a:lnTo>
                  <a:lnTo>
                    <a:pt x="142" y="137"/>
                  </a:lnTo>
                  <a:lnTo>
                    <a:pt x="153" y="122"/>
                  </a:lnTo>
                  <a:lnTo>
                    <a:pt x="160" y="105"/>
                  </a:lnTo>
                  <a:lnTo>
                    <a:pt x="170" y="91"/>
                  </a:lnTo>
                  <a:lnTo>
                    <a:pt x="172" y="81"/>
                  </a:lnTo>
                  <a:lnTo>
                    <a:pt x="170" y="75"/>
                  </a:lnTo>
                  <a:lnTo>
                    <a:pt x="172" y="64"/>
                  </a:lnTo>
                  <a:lnTo>
                    <a:pt x="176" y="71"/>
                  </a:lnTo>
                  <a:lnTo>
                    <a:pt x="187" y="64"/>
                  </a:lnTo>
                  <a:lnTo>
                    <a:pt x="195" y="42"/>
                  </a:lnTo>
                  <a:lnTo>
                    <a:pt x="185" y="33"/>
                  </a:lnTo>
                  <a:lnTo>
                    <a:pt x="186" y="26"/>
                  </a:lnTo>
                  <a:lnTo>
                    <a:pt x="200" y="25"/>
                  </a:lnTo>
                  <a:lnTo>
                    <a:pt x="207" y="8"/>
                  </a:lnTo>
                  <a:lnTo>
                    <a:pt x="207" y="0"/>
                  </a:lnTo>
                  <a:lnTo>
                    <a:pt x="199" y="8"/>
                  </a:lnTo>
                  <a:lnTo>
                    <a:pt x="194" y="5"/>
                  </a:lnTo>
                  <a:lnTo>
                    <a:pt x="183" y="5"/>
                  </a:lnTo>
                  <a:lnTo>
                    <a:pt x="170" y="11"/>
                  </a:lnTo>
                  <a:close/>
                </a:path>
              </a:pathLst>
            </a:custGeom>
            <a:grpFill/>
            <a:ln w="6350" cmpd="sng">
              <a:solidFill>
                <a:schemeClr val="bg1"/>
              </a:solidFill>
              <a:prstDash val="solid"/>
              <a:round/>
              <a:headEnd/>
              <a:tailEnd/>
            </a:ln>
          </p:spPr>
          <p:txBody>
            <a:bodyPr/>
            <a:lstStyle/>
            <a:p>
              <a:endParaRPr lang="en-US" sz="2156"/>
            </a:p>
          </p:txBody>
        </p:sp>
        <p:sp>
          <p:nvSpPr>
            <p:cNvPr id="391" name="Freeform 286">
              <a:extLst>
                <a:ext uri="{FF2B5EF4-FFF2-40B4-BE49-F238E27FC236}">
                  <a16:creationId xmlns:a16="http://schemas.microsoft.com/office/drawing/2014/main" id="{1EED7E0B-E311-F54A-D1BC-FDC920F6569F}"/>
                </a:ext>
              </a:extLst>
            </p:cNvPr>
            <p:cNvSpPr>
              <a:spLocks noChangeAspect="1"/>
            </p:cNvSpPr>
            <p:nvPr/>
          </p:nvSpPr>
          <p:spPr bwMode="gray">
            <a:xfrm>
              <a:off x="1108" y="1839"/>
              <a:ext cx="55" cy="43"/>
            </a:xfrm>
            <a:custGeom>
              <a:avLst/>
              <a:gdLst/>
              <a:ahLst/>
              <a:cxnLst>
                <a:cxn ang="0">
                  <a:pos x="48" y="41"/>
                </a:cxn>
                <a:cxn ang="0">
                  <a:pos x="48" y="41"/>
                </a:cxn>
                <a:cxn ang="0">
                  <a:pos x="45" y="22"/>
                </a:cxn>
                <a:cxn ang="0">
                  <a:pos x="19" y="15"/>
                </a:cxn>
                <a:cxn ang="0">
                  <a:pos x="13" y="27"/>
                </a:cxn>
                <a:cxn ang="0">
                  <a:pos x="0" y="19"/>
                </a:cxn>
                <a:cxn ang="0">
                  <a:pos x="2" y="6"/>
                </a:cxn>
                <a:cxn ang="0">
                  <a:pos x="18" y="0"/>
                </a:cxn>
                <a:cxn ang="0">
                  <a:pos x="38" y="9"/>
                </a:cxn>
                <a:cxn ang="0">
                  <a:pos x="56" y="18"/>
                </a:cxn>
                <a:cxn ang="0">
                  <a:pos x="119" y="38"/>
                </a:cxn>
                <a:cxn ang="0">
                  <a:pos x="148" y="46"/>
                </a:cxn>
                <a:cxn ang="0">
                  <a:pos x="157" y="57"/>
                </a:cxn>
                <a:cxn ang="0">
                  <a:pos x="188" y="99"/>
                </a:cxn>
                <a:cxn ang="0">
                  <a:pos x="188" y="106"/>
                </a:cxn>
                <a:cxn ang="0">
                  <a:pos x="194" y="116"/>
                </a:cxn>
                <a:cxn ang="0">
                  <a:pos x="215" y="129"/>
                </a:cxn>
                <a:cxn ang="0">
                  <a:pos x="228" y="134"/>
                </a:cxn>
                <a:cxn ang="0">
                  <a:pos x="250" y="151"/>
                </a:cxn>
                <a:cxn ang="0">
                  <a:pos x="260" y="174"/>
                </a:cxn>
                <a:cxn ang="0">
                  <a:pos x="264" y="189"/>
                </a:cxn>
                <a:cxn ang="0">
                  <a:pos x="269" y="188"/>
                </a:cxn>
                <a:cxn ang="0">
                  <a:pos x="272" y="203"/>
                </a:cxn>
                <a:cxn ang="0">
                  <a:pos x="264" y="214"/>
                </a:cxn>
                <a:cxn ang="0">
                  <a:pos x="239" y="207"/>
                </a:cxn>
                <a:cxn ang="0">
                  <a:pos x="222" y="196"/>
                </a:cxn>
                <a:cxn ang="0">
                  <a:pos x="211" y="196"/>
                </a:cxn>
                <a:cxn ang="0">
                  <a:pos x="196" y="185"/>
                </a:cxn>
                <a:cxn ang="0">
                  <a:pos x="202" y="175"/>
                </a:cxn>
                <a:cxn ang="0">
                  <a:pos x="196" y="182"/>
                </a:cxn>
                <a:cxn ang="0">
                  <a:pos x="182" y="176"/>
                </a:cxn>
                <a:cxn ang="0">
                  <a:pos x="179" y="167"/>
                </a:cxn>
                <a:cxn ang="0">
                  <a:pos x="190" y="160"/>
                </a:cxn>
                <a:cxn ang="0">
                  <a:pos x="178" y="155"/>
                </a:cxn>
                <a:cxn ang="0">
                  <a:pos x="166" y="160"/>
                </a:cxn>
                <a:cxn ang="0">
                  <a:pos x="143" y="154"/>
                </a:cxn>
                <a:cxn ang="0">
                  <a:pos x="157" y="153"/>
                </a:cxn>
                <a:cxn ang="0">
                  <a:pos x="143" y="135"/>
                </a:cxn>
                <a:cxn ang="0">
                  <a:pos x="130" y="129"/>
                </a:cxn>
                <a:cxn ang="0">
                  <a:pos x="109" y="126"/>
                </a:cxn>
                <a:cxn ang="0">
                  <a:pos x="100" y="112"/>
                </a:cxn>
                <a:cxn ang="0">
                  <a:pos x="118" y="110"/>
                </a:cxn>
                <a:cxn ang="0">
                  <a:pos x="119" y="100"/>
                </a:cxn>
                <a:cxn ang="0">
                  <a:pos x="107" y="100"/>
                </a:cxn>
                <a:cxn ang="0">
                  <a:pos x="99" y="99"/>
                </a:cxn>
                <a:cxn ang="0">
                  <a:pos x="86" y="83"/>
                </a:cxn>
                <a:cxn ang="0">
                  <a:pos x="80" y="80"/>
                </a:cxn>
                <a:cxn ang="0">
                  <a:pos x="65" y="80"/>
                </a:cxn>
                <a:cxn ang="0">
                  <a:pos x="70" y="65"/>
                </a:cxn>
                <a:cxn ang="0">
                  <a:pos x="60" y="61"/>
                </a:cxn>
                <a:cxn ang="0">
                  <a:pos x="49" y="61"/>
                </a:cxn>
                <a:cxn ang="0">
                  <a:pos x="40" y="59"/>
                </a:cxn>
                <a:cxn ang="0">
                  <a:pos x="29" y="64"/>
                </a:cxn>
                <a:cxn ang="0">
                  <a:pos x="29" y="57"/>
                </a:cxn>
                <a:cxn ang="0">
                  <a:pos x="24" y="45"/>
                </a:cxn>
                <a:cxn ang="0">
                  <a:pos x="33" y="35"/>
                </a:cxn>
                <a:cxn ang="0">
                  <a:pos x="45" y="41"/>
                </a:cxn>
              </a:cxnLst>
              <a:rect l="0" t="0" r="r" b="b"/>
              <a:pathLst>
                <a:path w="275" h="214">
                  <a:moveTo>
                    <a:pt x="45" y="41"/>
                  </a:moveTo>
                  <a:lnTo>
                    <a:pt x="48" y="41"/>
                  </a:lnTo>
                  <a:lnTo>
                    <a:pt x="48" y="42"/>
                  </a:lnTo>
                  <a:lnTo>
                    <a:pt x="48" y="41"/>
                  </a:lnTo>
                  <a:lnTo>
                    <a:pt x="45" y="31"/>
                  </a:lnTo>
                  <a:lnTo>
                    <a:pt x="45" y="22"/>
                  </a:lnTo>
                  <a:lnTo>
                    <a:pt x="24" y="20"/>
                  </a:lnTo>
                  <a:lnTo>
                    <a:pt x="19" y="15"/>
                  </a:lnTo>
                  <a:lnTo>
                    <a:pt x="16" y="21"/>
                  </a:lnTo>
                  <a:lnTo>
                    <a:pt x="13" y="27"/>
                  </a:lnTo>
                  <a:lnTo>
                    <a:pt x="6" y="24"/>
                  </a:lnTo>
                  <a:lnTo>
                    <a:pt x="0" y="19"/>
                  </a:lnTo>
                  <a:lnTo>
                    <a:pt x="0" y="11"/>
                  </a:lnTo>
                  <a:lnTo>
                    <a:pt x="2" y="6"/>
                  </a:lnTo>
                  <a:lnTo>
                    <a:pt x="8" y="2"/>
                  </a:lnTo>
                  <a:lnTo>
                    <a:pt x="18" y="0"/>
                  </a:lnTo>
                  <a:lnTo>
                    <a:pt x="28" y="4"/>
                  </a:lnTo>
                  <a:lnTo>
                    <a:pt x="38" y="9"/>
                  </a:lnTo>
                  <a:lnTo>
                    <a:pt x="46" y="10"/>
                  </a:lnTo>
                  <a:lnTo>
                    <a:pt x="56" y="18"/>
                  </a:lnTo>
                  <a:lnTo>
                    <a:pt x="89" y="31"/>
                  </a:lnTo>
                  <a:lnTo>
                    <a:pt x="119" y="38"/>
                  </a:lnTo>
                  <a:lnTo>
                    <a:pt x="134" y="43"/>
                  </a:lnTo>
                  <a:lnTo>
                    <a:pt x="148" y="46"/>
                  </a:lnTo>
                  <a:lnTo>
                    <a:pt x="153" y="51"/>
                  </a:lnTo>
                  <a:lnTo>
                    <a:pt x="157" y="57"/>
                  </a:lnTo>
                  <a:lnTo>
                    <a:pt x="158" y="65"/>
                  </a:lnTo>
                  <a:lnTo>
                    <a:pt x="188" y="99"/>
                  </a:lnTo>
                  <a:lnTo>
                    <a:pt x="189" y="101"/>
                  </a:lnTo>
                  <a:lnTo>
                    <a:pt x="188" y="106"/>
                  </a:lnTo>
                  <a:lnTo>
                    <a:pt x="190" y="112"/>
                  </a:lnTo>
                  <a:lnTo>
                    <a:pt x="194" y="116"/>
                  </a:lnTo>
                  <a:lnTo>
                    <a:pt x="206" y="126"/>
                  </a:lnTo>
                  <a:lnTo>
                    <a:pt x="215" y="129"/>
                  </a:lnTo>
                  <a:lnTo>
                    <a:pt x="225" y="131"/>
                  </a:lnTo>
                  <a:lnTo>
                    <a:pt x="228" y="134"/>
                  </a:lnTo>
                  <a:lnTo>
                    <a:pt x="236" y="137"/>
                  </a:lnTo>
                  <a:lnTo>
                    <a:pt x="250" y="151"/>
                  </a:lnTo>
                  <a:lnTo>
                    <a:pt x="253" y="160"/>
                  </a:lnTo>
                  <a:lnTo>
                    <a:pt x="260" y="174"/>
                  </a:lnTo>
                  <a:lnTo>
                    <a:pt x="261" y="180"/>
                  </a:lnTo>
                  <a:lnTo>
                    <a:pt x="264" y="189"/>
                  </a:lnTo>
                  <a:lnTo>
                    <a:pt x="266" y="194"/>
                  </a:lnTo>
                  <a:lnTo>
                    <a:pt x="269" y="188"/>
                  </a:lnTo>
                  <a:lnTo>
                    <a:pt x="275" y="202"/>
                  </a:lnTo>
                  <a:lnTo>
                    <a:pt x="272" y="203"/>
                  </a:lnTo>
                  <a:lnTo>
                    <a:pt x="271" y="209"/>
                  </a:lnTo>
                  <a:lnTo>
                    <a:pt x="264" y="214"/>
                  </a:lnTo>
                  <a:lnTo>
                    <a:pt x="258" y="214"/>
                  </a:lnTo>
                  <a:lnTo>
                    <a:pt x="239" y="207"/>
                  </a:lnTo>
                  <a:lnTo>
                    <a:pt x="222" y="198"/>
                  </a:lnTo>
                  <a:lnTo>
                    <a:pt x="222" y="196"/>
                  </a:lnTo>
                  <a:lnTo>
                    <a:pt x="217" y="193"/>
                  </a:lnTo>
                  <a:lnTo>
                    <a:pt x="211" y="196"/>
                  </a:lnTo>
                  <a:lnTo>
                    <a:pt x="196" y="189"/>
                  </a:lnTo>
                  <a:lnTo>
                    <a:pt x="196" y="185"/>
                  </a:lnTo>
                  <a:lnTo>
                    <a:pt x="200" y="180"/>
                  </a:lnTo>
                  <a:lnTo>
                    <a:pt x="202" y="175"/>
                  </a:lnTo>
                  <a:lnTo>
                    <a:pt x="199" y="176"/>
                  </a:lnTo>
                  <a:lnTo>
                    <a:pt x="196" y="182"/>
                  </a:lnTo>
                  <a:lnTo>
                    <a:pt x="190" y="183"/>
                  </a:lnTo>
                  <a:lnTo>
                    <a:pt x="182" y="176"/>
                  </a:lnTo>
                  <a:lnTo>
                    <a:pt x="179" y="172"/>
                  </a:lnTo>
                  <a:lnTo>
                    <a:pt x="179" y="167"/>
                  </a:lnTo>
                  <a:lnTo>
                    <a:pt x="184" y="165"/>
                  </a:lnTo>
                  <a:lnTo>
                    <a:pt x="190" y="160"/>
                  </a:lnTo>
                  <a:lnTo>
                    <a:pt x="184" y="159"/>
                  </a:lnTo>
                  <a:lnTo>
                    <a:pt x="178" y="155"/>
                  </a:lnTo>
                  <a:lnTo>
                    <a:pt x="173" y="161"/>
                  </a:lnTo>
                  <a:lnTo>
                    <a:pt x="166" y="160"/>
                  </a:lnTo>
                  <a:lnTo>
                    <a:pt x="153" y="162"/>
                  </a:lnTo>
                  <a:lnTo>
                    <a:pt x="143" y="154"/>
                  </a:lnTo>
                  <a:lnTo>
                    <a:pt x="147" y="155"/>
                  </a:lnTo>
                  <a:lnTo>
                    <a:pt x="157" y="153"/>
                  </a:lnTo>
                  <a:lnTo>
                    <a:pt x="153" y="145"/>
                  </a:lnTo>
                  <a:lnTo>
                    <a:pt x="143" y="135"/>
                  </a:lnTo>
                  <a:lnTo>
                    <a:pt x="132" y="134"/>
                  </a:lnTo>
                  <a:lnTo>
                    <a:pt x="130" y="129"/>
                  </a:lnTo>
                  <a:lnTo>
                    <a:pt x="120" y="124"/>
                  </a:lnTo>
                  <a:lnTo>
                    <a:pt x="109" y="126"/>
                  </a:lnTo>
                  <a:lnTo>
                    <a:pt x="104" y="124"/>
                  </a:lnTo>
                  <a:lnTo>
                    <a:pt x="100" y="112"/>
                  </a:lnTo>
                  <a:lnTo>
                    <a:pt x="105" y="108"/>
                  </a:lnTo>
                  <a:lnTo>
                    <a:pt x="118" y="110"/>
                  </a:lnTo>
                  <a:lnTo>
                    <a:pt x="129" y="105"/>
                  </a:lnTo>
                  <a:lnTo>
                    <a:pt x="119" y="100"/>
                  </a:lnTo>
                  <a:lnTo>
                    <a:pt x="109" y="102"/>
                  </a:lnTo>
                  <a:lnTo>
                    <a:pt x="107" y="100"/>
                  </a:lnTo>
                  <a:lnTo>
                    <a:pt x="105" y="94"/>
                  </a:lnTo>
                  <a:lnTo>
                    <a:pt x="99" y="99"/>
                  </a:lnTo>
                  <a:lnTo>
                    <a:pt x="96" y="89"/>
                  </a:lnTo>
                  <a:lnTo>
                    <a:pt x="86" y="83"/>
                  </a:lnTo>
                  <a:lnTo>
                    <a:pt x="82" y="84"/>
                  </a:lnTo>
                  <a:lnTo>
                    <a:pt x="80" y="80"/>
                  </a:lnTo>
                  <a:lnTo>
                    <a:pt x="72" y="86"/>
                  </a:lnTo>
                  <a:lnTo>
                    <a:pt x="65" y="80"/>
                  </a:lnTo>
                  <a:lnTo>
                    <a:pt x="66" y="70"/>
                  </a:lnTo>
                  <a:lnTo>
                    <a:pt x="70" y="65"/>
                  </a:lnTo>
                  <a:lnTo>
                    <a:pt x="66" y="65"/>
                  </a:lnTo>
                  <a:lnTo>
                    <a:pt x="60" y="61"/>
                  </a:lnTo>
                  <a:lnTo>
                    <a:pt x="56" y="70"/>
                  </a:lnTo>
                  <a:lnTo>
                    <a:pt x="49" y="61"/>
                  </a:lnTo>
                  <a:lnTo>
                    <a:pt x="45" y="62"/>
                  </a:lnTo>
                  <a:lnTo>
                    <a:pt x="40" y="59"/>
                  </a:lnTo>
                  <a:lnTo>
                    <a:pt x="34" y="67"/>
                  </a:lnTo>
                  <a:lnTo>
                    <a:pt x="29" y="64"/>
                  </a:lnTo>
                  <a:lnTo>
                    <a:pt x="27" y="62"/>
                  </a:lnTo>
                  <a:lnTo>
                    <a:pt x="29" y="57"/>
                  </a:lnTo>
                  <a:lnTo>
                    <a:pt x="30" y="48"/>
                  </a:lnTo>
                  <a:lnTo>
                    <a:pt x="24" y="45"/>
                  </a:lnTo>
                  <a:lnTo>
                    <a:pt x="23" y="37"/>
                  </a:lnTo>
                  <a:lnTo>
                    <a:pt x="33" y="35"/>
                  </a:lnTo>
                  <a:lnTo>
                    <a:pt x="41" y="36"/>
                  </a:lnTo>
                  <a:lnTo>
                    <a:pt x="45" y="41"/>
                  </a:lnTo>
                  <a:close/>
                </a:path>
              </a:pathLst>
            </a:custGeom>
            <a:grpFill/>
            <a:ln w="6350" cmpd="sng">
              <a:solidFill>
                <a:schemeClr val="bg1"/>
              </a:solidFill>
              <a:prstDash val="solid"/>
              <a:round/>
              <a:headEnd/>
              <a:tailEnd/>
            </a:ln>
          </p:spPr>
          <p:txBody>
            <a:bodyPr/>
            <a:lstStyle/>
            <a:p>
              <a:endParaRPr lang="en-US" sz="2156"/>
            </a:p>
          </p:txBody>
        </p:sp>
        <p:sp>
          <p:nvSpPr>
            <p:cNvPr id="392" name="Freeform 287">
              <a:extLst>
                <a:ext uri="{FF2B5EF4-FFF2-40B4-BE49-F238E27FC236}">
                  <a16:creationId xmlns:a16="http://schemas.microsoft.com/office/drawing/2014/main" id="{4E42E7FF-3FD8-A8E5-9AF5-3D31F313D279}"/>
                </a:ext>
              </a:extLst>
            </p:cNvPr>
            <p:cNvSpPr>
              <a:spLocks noChangeAspect="1"/>
            </p:cNvSpPr>
            <p:nvPr/>
          </p:nvSpPr>
          <p:spPr bwMode="gray">
            <a:xfrm>
              <a:off x="1425" y="1404"/>
              <a:ext cx="47" cy="44"/>
            </a:xfrm>
            <a:custGeom>
              <a:avLst/>
              <a:gdLst/>
              <a:ahLst/>
              <a:cxnLst>
                <a:cxn ang="0">
                  <a:pos x="132" y="38"/>
                </a:cxn>
                <a:cxn ang="0">
                  <a:pos x="118" y="33"/>
                </a:cxn>
                <a:cxn ang="0">
                  <a:pos x="118" y="18"/>
                </a:cxn>
                <a:cxn ang="0">
                  <a:pos x="104" y="4"/>
                </a:cxn>
                <a:cxn ang="0">
                  <a:pos x="86" y="0"/>
                </a:cxn>
                <a:cxn ang="0">
                  <a:pos x="73" y="20"/>
                </a:cxn>
                <a:cxn ang="0">
                  <a:pos x="71" y="52"/>
                </a:cxn>
                <a:cxn ang="0">
                  <a:pos x="66" y="51"/>
                </a:cxn>
                <a:cxn ang="0">
                  <a:pos x="53" y="57"/>
                </a:cxn>
                <a:cxn ang="0">
                  <a:pos x="53" y="73"/>
                </a:cxn>
                <a:cxn ang="0">
                  <a:pos x="50" y="98"/>
                </a:cxn>
                <a:cxn ang="0">
                  <a:pos x="40" y="109"/>
                </a:cxn>
                <a:cxn ang="0">
                  <a:pos x="11" y="119"/>
                </a:cxn>
                <a:cxn ang="0">
                  <a:pos x="0" y="136"/>
                </a:cxn>
                <a:cxn ang="0">
                  <a:pos x="10" y="163"/>
                </a:cxn>
                <a:cxn ang="0">
                  <a:pos x="21" y="158"/>
                </a:cxn>
                <a:cxn ang="0">
                  <a:pos x="32" y="152"/>
                </a:cxn>
                <a:cxn ang="0">
                  <a:pos x="44" y="167"/>
                </a:cxn>
                <a:cxn ang="0">
                  <a:pos x="55" y="175"/>
                </a:cxn>
                <a:cxn ang="0">
                  <a:pos x="62" y="165"/>
                </a:cxn>
                <a:cxn ang="0">
                  <a:pos x="71" y="180"/>
                </a:cxn>
                <a:cxn ang="0">
                  <a:pos x="89" y="180"/>
                </a:cxn>
                <a:cxn ang="0">
                  <a:pos x="109" y="202"/>
                </a:cxn>
                <a:cxn ang="0">
                  <a:pos x="132" y="210"/>
                </a:cxn>
                <a:cxn ang="0">
                  <a:pos x="136" y="202"/>
                </a:cxn>
                <a:cxn ang="0">
                  <a:pos x="167" y="221"/>
                </a:cxn>
                <a:cxn ang="0">
                  <a:pos x="186" y="195"/>
                </a:cxn>
                <a:cxn ang="0">
                  <a:pos x="209" y="179"/>
                </a:cxn>
                <a:cxn ang="0">
                  <a:pos x="216" y="186"/>
                </a:cxn>
                <a:cxn ang="0">
                  <a:pos x="233" y="174"/>
                </a:cxn>
                <a:cxn ang="0">
                  <a:pos x="231" y="163"/>
                </a:cxn>
                <a:cxn ang="0">
                  <a:pos x="207" y="153"/>
                </a:cxn>
                <a:cxn ang="0">
                  <a:pos x="202" y="132"/>
                </a:cxn>
                <a:cxn ang="0">
                  <a:pos x="179" y="100"/>
                </a:cxn>
                <a:cxn ang="0">
                  <a:pos x="143" y="60"/>
                </a:cxn>
              </a:cxnLst>
              <a:rect l="0" t="0" r="r" b="b"/>
              <a:pathLst>
                <a:path w="236" h="221">
                  <a:moveTo>
                    <a:pt x="141" y="55"/>
                  </a:moveTo>
                  <a:lnTo>
                    <a:pt x="132" y="38"/>
                  </a:lnTo>
                  <a:lnTo>
                    <a:pt x="126" y="33"/>
                  </a:lnTo>
                  <a:lnTo>
                    <a:pt x="118" y="33"/>
                  </a:lnTo>
                  <a:lnTo>
                    <a:pt x="120" y="24"/>
                  </a:lnTo>
                  <a:lnTo>
                    <a:pt x="118" y="18"/>
                  </a:lnTo>
                  <a:lnTo>
                    <a:pt x="108" y="14"/>
                  </a:lnTo>
                  <a:lnTo>
                    <a:pt x="104" y="4"/>
                  </a:lnTo>
                  <a:lnTo>
                    <a:pt x="96" y="0"/>
                  </a:lnTo>
                  <a:lnTo>
                    <a:pt x="86" y="0"/>
                  </a:lnTo>
                  <a:lnTo>
                    <a:pt x="84" y="11"/>
                  </a:lnTo>
                  <a:lnTo>
                    <a:pt x="73" y="20"/>
                  </a:lnTo>
                  <a:lnTo>
                    <a:pt x="65" y="44"/>
                  </a:lnTo>
                  <a:lnTo>
                    <a:pt x="71" y="52"/>
                  </a:lnTo>
                  <a:lnTo>
                    <a:pt x="71" y="57"/>
                  </a:lnTo>
                  <a:lnTo>
                    <a:pt x="66" y="51"/>
                  </a:lnTo>
                  <a:lnTo>
                    <a:pt x="56" y="51"/>
                  </a:lnTo>
                  <a:lnTo>
                    <a:pt x="53" y="57"/>
                  </a:lnTo>
                  <a:lnTo>
                    <a:pt x="54" y="62"/>
                  </a:lnTo>
                  <a:lnTo>
                    <a:pt x="53" y="73"/>
                  </a:lnTo>
                  <a:lnTo>
                    <a:pt x="57" y="90"/>
                  </a:lnTo>
                  <a:lnTo>
                    <a:pt x="50" y="98"/>
                  </a:lnTo>
                  <a:lnTo>
                    <a:pt x="48" y="108"/>
                  </a:lnTo>
                  <a:lnTo>
                    <a:pt x="40" y="109"/>
                  </a:lnTo>
                  <a:lnTo>
                    <a:pt x="24" y="117"/>
                  </a:lnTo>
                  <a:lnTo>
                    <a:pt x="11" y="119"/>
                  </a:lnTo>
                  <a:lnTo>
                    <a:pt x="2" y="125"/>
                  </a:lnTo>
                  <a:lnTo>
                    <a:pt x="0" y="136"/>
                  </a:lnTo>
                  <a:lnTo>
                    <a:pt x="0" y="152"/>
                  </a:lnTo>
                  <a:lnTo>
                    <a:pt x="10" y="163"/>
                  </a:lnTo>
                  <a:lnTo>
                    <a:pt x="21" y="168"/>
                  </a:lnTo>
                  <a:lnTo>
                    <a:pt x="21" y="158"/>
                  </a:lnTo>
                  <a:lnTo>
                    <a:pt x="24" y="153"/>
                  </a:lnTo>
                  <a:lnTo>
                    <a:pt x="32" y="152"/>
                  </a:lnTo>
                  <a:lnTo>
                    <a:pt x="41" y="158"/>
                  </a:lnTo>
                  <a:lnTo>
                    <a:pt x="44" y="167"/>
                  </a:lnTo>
                  <a:lnTo>
                    <a:pt x="51" y="170"/>
                  </a:lnTo>
                  <a:lnTo>
                    <a:pt x="55" y="175"/>
                  </a:lnTo>
                  <a:lnTo>
                    <a:pt x="60" y="172"/>
                  </a:lnTo>
                  <a:lnTo>
                    <a:pt x="62" y="165"/>
                  </a:lnTo>
                  <a:lnTo>
                    <a:pt x="71" y="172"/>
                  </a:lnTo>
                  <a:lnTo>
                    <a:pt x="71" y="180"/>
                  </a:lnTo>
                  <a:lnTo>
                    <a:pt x="77" y="183"/>
                  </a:lnTo>
                  <a:lnTo>
                    <a:pt x="89" y="180"/>
                  </a:lnTo>
                  <a:lnTo>
                    <a:pt x="99" y="196"/>
                  </a:lnTo>
                  <a:lnTo>
                    <a:pt x="109" y="202"/>
                  </a:lnTo>
                  <a:lnTo>
                    <a:pt x="129" y="206"/>
                  </a:lnTo>
                  <a:lnTo>
                    <a:pt x="132" y="210"/>
                  </a:lnTo>
                  <a:lnTo>
                    <a:pt x="134" y="202"/>
                  </a:lnTo>
                  <a:lnTo>
                    <a:pt x="136" y="202"/>
                  </a:lnTo>
                  <a:lnTo>
                    <a:pt x="152" y="213"/>
                  </a:lnTo>
                  <a:lnTo>
                    <a:pt x="167" y="221"/>
                  </a:lnTo>
                  <a:lnTo>
                    <a:pt x="177" y="216"/>
                  </a:lnTo>
                  <a:lnTo>
                    <a:pt x="186" y="195"/>
                  </a:lnTo>
                  <a:lnTo>
                    <a:pt x="194" y="194"/>
                  </a:lnTo>
                  <a:lnTo>
                    <a:pt x="209" y="179"/>
                  </a:lnTo>
                  <a:lnTo>
                    <a:pt x="216" y="178"/>
                  </a:lnTo>
                  <a:lnTo>
                    <a:pt x="216" y="186"/>
                  </a:lnTo>
                  <a:lnTo>
                    <a:pt x="223" y="183"/>
                  </a:lnTo>
                  <a:lnTo>
                    <a:pt x="233" y="174"/>
                  </a:lnTo>
                  <a:lnTo>
                    <a:pt x="236" y="164"/>
                  </a:lnTo>
                  <a:lnTo>
                    <a:pt x="231" y="163"/>
                  </a:lnTo>
                  <a:lnTo>
                    <a:pt x="220" y="169"/>
                  </a:lnTo>
                  <a:lnTo>
                    <a:pt x="207" y="153"/>
                  </a:lnTo>
                  <a:lnTo>
                    <a:pt x="202" y="142"/>
                  </a:lnTo>
                  <a:lnTo>
                    <a:pt x="202" y="132"/>
                  </a:lnTo>
                  <a:lnTo>
                    <a:pt x="190" y="110"/>
                  </a:lnTo>
                  <a:lnTo>
                    <a:pt x="179" y="100"/>
                  </a:lnTo>
                  <a:lnTo>
                    <a:pt x="174" y="89"/>
                  </a:lnTo>
                  <a:lnTo>
                    <a:pt x="143" y="60"/>
                  </a:lnTo>
                  <a:lnTo>
                    <a:pt x="141" y="55"/>
                  </a:lnTo>
                  <a:close/>
                </a:path>
              </a:pathLst>
            </a:custGeom>
            <a:grpFill/>
            <a:ln w="6350" cmpd="sng">
              <a:solidFill>
                <a:schemeClr val="bg1"/>
              </a:solidFill>
              <a:prstDash val="solid"/>
              <a:round/>
              <a:headEnd/>
              <a:tailEnd/>
            </a:ln>
          </p:spPr>
          <p:txBody>
            <a:bodyPr/>
            <a:lstStyle/>
            <a:p>
              <a:endParaRPr lang="en-US" sz="2156"/>
            </a:p>
          </p:txBody>
        </p:sp>
        <p:sp>
          <p:nvSpPr>
            <p:cNvPr id="393" name="Freeform 288">
              <a:extLst>
                <a:ext uri="{FF2B5EF4-FFF2-40B4-BE49-F238E27FC236}">
                  <a16:creationId xmlns:a16="http://schemas.microsoft.com/office/drawing/2014/main" id="{8B1B9C4A-7173-464E-4B11-B04670606D06}"/>
                </a:ext>
              </a:extLst>
            </p:cNvPr>
            <p:cNvSpPr>
              <a:spLocks noChangeAspect="1"/>
            </p:cNvSpPr>
            <p:nvPr/>
          </p:nvSpPr>
          <p:spPr bwMode="gray">
            <a:xfrm>
              <a:off x="1134" y="1234"/>
              <a:ext cx="117" cy="130"/>
            </a:xfrm>
            <a:custGeom>
              <a:avLst/>
              <a:gdLst/>
              <a:ahLst/>
              <a:cxnLst>
                <a:cxn ang="0">
                  <a:pos x="109" y="137"/>
                </a:cxn>
                <a:cxn ang="0">
                  <a:pos x="97" y="189"/>
                </a:cxn>
                <a:cxn ang="0">
                  <a:pos x="84" y="213"/>
                </a:cxn>
                <a:cxn ang="0">
                  <a:pos x="72" y="242"/>
                </a:cxn>
                <a:cxn ang="0">
                  <a:pos x="66" y="272"/>
                </a:cxn>
                <a:cxn ang="0">
                  <a:pos x="55" y="288"/>
                </a:cxn>
                <a:cxn ang="0">
                  <a:pos x="66" y="305"/>
                </a:cxn>
                <a:cxn ang="0">
                  <a:pos x="72" y="321"/>
                </a:cxn>
                <a:cxn ang="0">
                  <a:pos x="41" y="333"/>
                </a:cxn>
                <a:cxn ang="0">
                  <a:pos x="46" y="358"/>
                </a:cxn>
                <a:cxn ang="0">
                  <a:pos x="44" y="380"/>
                </a:cxn>
                <a:cxn ang="0">
                  <a:pos x="44" y="391"/>
                </a:cxn>
                <a:cxn ang="0">
                  <a:pos x="40" y="409"/>
                </a:cxn>
                <a:cxn ang="0">
                  <a:pos x="27" y="430"/>
                </a:cxn>
                <a:cxn ang="0">
                  <a:pos x="30" y="449"/>
                </a:cxn>
                <a:cxn ang="0">
                  <a:pos x="18" y="465"/>
                </a:cxn>
                <a:cxn ang="0">
                  <a:pos x="11" y="479"/>
                </a:cxn>
                <a:cxn ang="0">
                  <a:pos x="0" y="500"/>
                </a:cxn>
                <a:cxn ang="0">
                  <a:pos x="49" y="504"/>
                </a:cxn>
                <a:cxn ang="0">
                  <a:pos x="41" y="511"/>
                </a:cxn>
                <a:cxn ang="0">
                  <a:pos x="66" y="519"/>
                </a:cxn>
                <a:cxn ang="0">
                  <a:pos x="99" y="541"/>
                </a:cxn>
                <a:cxn ang="0">
                  <a:pos x="124" y="585"/>
                </a:cxn>
                <a:cxn ang="0">
                  <a:pos x="163" y="650"/>
                </a:cxn>
                <a:cxn ang="0">
                  <a:pos x="215" y="603"/>
                </a:cxn>
                <a:cxn ang="0">
                  <a:pos x="238" y="587"/>
                </a:cxn>
                <a:cxn ang="0">
                  <a:pos x="249" y="601"/>
                </a:cxn>
                <a:cxn ang="0">
                  <a:pos x="264" y="581"/>
                </a:cxn>
                <a:cxn ang="0">
                  <a:pos x="279" y="587"/>
                </a:cxn>
                <a:cxn ang="0">
                  <a:pos x="298" y="549"/>
                </a:cxn>
                <a:cxn ang="0">
                  <a:pos x="299" y="511"/>
                </a:cxn>
                <a:cxn ang="0">
                  <a:pos x="313" y="461"/>
                </a:cxn>
                <a:cxn ang="0">
                  <a:pos x="328" y="455"/>
                </a:cxn>
                <a:cxn ang="0">
                  <a:pos x="362" y="433"/>
                </a:cxn>
                <a:cxn ang="0">
                  <a:pos x="371" y="381"/>
                </a:cxn>
                <a:cxn ang="0">
                  <a:pos x="406" y="357"/>
                </a:cxn>
                <a:cxn ang="0">
                  <a:pos x="462" y="309"/>
                </a:cxn>
                <a:cxn ang="0">
                  <a:pos x="514" y="267"/>
                </a:cxn>
                <a:cxn ang="0">
                  <a:pos x="581" y="203"/>
                </a:cxn>
                <a:cxn ang="0">
                  <a:pos x="552" y="176"/>
                </a:cxn>
                <a:cxn ang="0">
                  <a:pos x="506" y="119"/>
                </a:cxn>
                <a:cxn ang="0">
                  <a:pos x="462" y="69"/>
                </a:cxn>
                <a:cxn ang="0">
                  <a:pos x="385" y="78"/>
                </a:cxn>
                <a:cxn ang="0">
                  <a:pos x="384" y="105"/>
                </a:cxn>
                <a:cxn ang="0">
                  <a:pos x="368" y="108"/>
                </a:cxn>
                <a:cxn ang="0">
                  <a:pos x="373" y="78"/>
                </a:cxn>
                <a:cxn ang="0">
                  <a:pos x="352" y="86"/>
                </a:cxn>
                <a:cxn ang="0">
                  <a:pos x="338" y="102"/>
                </a:cxn>
                <a:cxn ang="0">
                  <a:pos x="304" y="52"/>
                </a:cxn>
                <a:cxn ang="0">
                  <a:pos x="276" y="13"/>
                </a:cxn>
                <a:cxn ang="0">
                  <a:pos x="224" y="14"/>
                </a:cxn>
                <a:cxn ang="0">
                  <a:pos x="157" y="19"/>
                </a:cxn>
                <a:cxn ang="0">
                  <a:pos x="158" y="46"/>
                </a:cxn>
                <a:cxn ang="0">
                  <a:pos x="150" y="21"/>
                </a:cxn>
                <a:cxn ang="0">
                  <a:pos x="139" y="27"/>
                </a:cxn>
                <a:cxn ang="0">
                  <a:pos x="120" y="27"/>
                </a:cxn>
                <a:cxn ang="0">
                  <a:pos x="99" y="31"/>
                </a:cxn>
                <a:cxn ang="0">
                  <a:pos x="75" y="42"/>
                </a:cxn>
                <a:cxn ang="0">
                  <a:pos x="84" y="78"/>
                </a:cxn>
              </a:cxnLst>
              <a:rect l="0" t="0" r="r" b="b"/>
              <a:pathLst>
                <a:path w="582" h="653">
                  <a:moveTo>
                    <a:pt x="93" y="117"/>
                  </a:moveTo>
                  <a:lnTo>
                    <a:pt x="100" y="129"/>
                  </a:lnTo>
                  <a:lnTo>
                    <a:pt x="109" y="137"/>
                  </a:lnTo>
                  <a:lnTo>
                    <a:pt x="113" y="148"/>
                  </a:lnTo>
                  <a:lnTo>
                    <a:pt x="105" y="161"/>
                  </a:lnTo>
                  <a:lnTo>
                    <a:pt x="97" y="189"/>
                  </a:lnTo>
                  <a:lnTo>
                    <a:pt x="93" y="198"/>
                  </a:lnTo>
                  <a:lnTo>
                    <a:pt x="84" y="208"/>
                  </a:lnTo>
                  <a:lnTo>
                    <a:pt x="84" y="213"/>
                  </a:lnTo>
                  <a:lnTo>
                    <a:pt x="81" y="225"/>
                  </a:lnTo>
                  <a:lnTo>
                    <a:pt x="76" y="229"/>
                  </a:lnTo>
                  <a:lnTo>
                    <a:pt x="72" y="242"/>
                  </a:lnTo>
                  <a:lnTo>
                    <a:pt x="72" y="251"/>
                  </a:lnTo>
                  <a:lnTo>
                    <a:pt x="65" y="263"/>
                  </a:lnTo>
                  <a:lnTo>
                    <a:pt x="66" y="272"/>
                  </a:lnTo>
                  <a:lnTo>
                    <a:pt x="64" y="275"/>
                  </a:lnTo>
                  <a:lnTo>
                    <a:pt x="60" y="284"/>
                  </a:lnTo>
                  <a:lnTo>
                    <a:pt x="55" y="288"/>
                  </a:lnTo>
                  <a:lnTo>
                    <a:pt x="57" y="299"/>
                  </a:lnTo>
                  <a:lnTo>
                    <a:pt x="64" y="298"/>
                  </a:lnTo>
                  <a:lnTo>
                    <a:pt x="66" y="305"/>
                  </a:lnTo>
                  <a:lnTo>
                    <a:pt x="72" y="309"/>
                  </a:lnTo>
                  <a:lnTo>
                    <a:pt x="73" y="315"/>
                  </a:lnTo>
                  <a:lnTo>
                    <a:pt x="72" y="321"/>
                  </a:lnTo>
                  <a:lnTo>
                    <a:pt x="51" y="331"/>
                  </a:lnTo>
                  <a:lnTo>
                    <a:pt x="43" y="327"/>
                  </a:lnTo>
                  <a:lnTo>
                    <a:pt x="41" y="333"/>
                  </a:lnTo>
                  <a:lnTo>
                    <a:pt x="44" y="342"/>
                  </a:lnTo>
                  <a:lnTo>
                    <a:pt x="46" y="345"/>
                  </a:lnTo>
                  <a:lnTo>
                    <a:pt x="46" y="358"/>
                  </a:lnTo>
                  <a:lnTo>
                    <a:pt x="48" y="359"/>
                  </a:lnTo>
                  <a:lnTo>
                    <a:pt x="48" y="366"/>
                  </a:lnTo>
                  <a:lnTo>
                    <a:pt x="44" y="380"/>
                  </a:lnTo>
                  <a:lnTo>
                    <a:pt x="49" y="377"/>
                  </a:lnTo>
                  <a:lnTo>
                    <a:pt x="50" y="387"/>
                  </a:lnTo>
                  <a:lnTo>
                    <a:pt x="44" y="391"/>
                  </a:lnTo>
                  <a:lnTo>
                    <a:pt x="38" y="400"/>
                  </a:lnTo>
                  <a:lnTo>
                    <a:pt x="45" y="404"/>
                  </a:lnTo>
                  <a:lnTo>
                    <a:pt x="40" y="409"/>
                  </a:lnTo>
                  <a:lnTo>
                    <a:pt x="33" y="406"/>
                  </a:lnTo>
                  <a:lnTo>
                    <a:pt x="27" y="418"/>
                  </a:lnTo>
                  <a:lnTo>
                    <a:pt x="27" y="430"/>
                  </a:lnTo>
                  <a:lnTo>
                    <a:pt x="21" y="435"/>
                  </a:lnTo>
                  <a:lnTo>
                    <a:pt x="22" y="441"/>
                  </a:lnTo>
                  <a:lnTo>
                    <a:pt x="30" y="449"/>
                  </a:lnTo>
                  <a:lnTo>
                    <a:pt x="12" y="455"/>
                  </a:lnTo>
                  <a:lnTo>
                    <a:pt x="17" y="457"/>
                  </a:lnTo>
                  <a:lnTo>
                    <a:pt x="18" y="465"/>
                  </a:lnTo>
                  <a:lnTo>
                    <a:pt x="13" y="463"/>
                  </a:lnTo>
                  <a:lnTo>
                    <a:pt x="10" y="471"/>
                  </a:lnTo>
                  <a:lnTo>
                    <a:pt x="11" y="479"/>
                  </a:lnTo>
                  <a:lnTo>
                    <a:pt x="16" y="482"/>
                  </a:lnTo>
                  <a:lnTo>
                    <a:pt x="8" y="499"/>
                  </a:lnTo>
                  <a:lnTo>
                    <a:pt x="0" y="500"/>
                  </a:lnTo>
                  <a:lnTo>
                    <a:pt x="3" y="509"/>
                  </a:lnTo>
                  <a:lnTo>
                    <a:pt x="30" y="499"/>
                  </a:lnTo>
                  <a:lnTo>
                    <a:pt x="49" y="504"/>
                  </a:lnTo>
                  <a:lnTo>
                    <a:pt x="51" y="509"/>
                  </a:lnTo>
                  <a:lnTo>
                    <a:pt x="41" y="505"/>
                  </a:lnTo>
                  <a:lnTo>
                    <a:pt x="41" y="511"/>
                  </a:lnTo>
                  <a:lnTo>
                    <a:pt x="60" y="522"/>
                  </a:lnTo>
                  <a:lnTo>
                    <a:pt x="66" y="530"/>
                  </a:lnTo>
                  <a:lnTo>
                    <a:pt x="66" y="519"/>
                  </a:lnTo>
                  <a:lnTo>
                    <a:pt x="75" y="520"/>
                  </a:lnTo>
                  <a:lnTo>
                    <a:pt x="75" y="531"/>
                  </a:lnTo>
                  <a:lnTo>
                    <a:pt x="99" y="541"/>
                  </a:lnTo>
                  <a:lnTo>
                    <a:pt x="113" y="560"/>
                  </a:lnTo>
                  <a:lnTo>
                    <a:pt x="116" y="575"/>
                  </a:lnTo>
                  <a:lnTo>
                    <a:pt x="124" y="585"/>
                  </a:lnTo>
                  <a:lnTo>
                    <a:pt x="139" y="632"/>
                  </a:lnTo>
                  <a:lnTo>
                    <a:pt x="151" y="653"/>
                  </a:lnTo>
                  <a:lnTo>
                    <a:pt x="163" y="650"/>
                  </a:lnTo>
                  <a:lnTo>
                    <a:pt x="180" y="628"/>
                  </a:lnTo>
                  <a:lnTo>
                    <a:pt x="194" y="624"/>
                  </a:lnTo>
                  <a:lnTo>
                    <a:pt x="215" y="603"/>
                  </a:lnTo>
                  <a:lnTo>
                    <a:pt x="223" y="592"/>
                  </a:lnTo>
                  <a:lnTo>
                    <a:pt x="229" y="580"/>
                  </a:lnTo>
                  <a:lnTo>
                    <a:pt x="238" y="587"/>
                  </a:lnTo>
                  <a:lnTo>
                    <a:pt x="239" y="592"/>
                  </a:lnTo>
                  <a:lnTo>
                    <a:pt x="238" y="600"/>
                  </a:lnTo>
                  <a:lnTo>
                    <a:pt x="249" y="601"/>
                  </a:lnTo>
                  <a:lnTo>
                    <a:pt x="259" y="600"/>
                  </a:lnTo>
                  <a:lnTo>
                    <a:pt x="263" y="591"/>
                  </a:lnTo>
                  <a:lnTo>
                    <a:pt x="264" y="581"/>
                  </a:lnTo>
                  <a:lnTo>
                    <a:pt x="269" y="590"/>
                  </a:lnTo>
                  <a:lnTo>
                    <a:pt x="272" y="591"/>
                  </a:lnTo>
                  <a:lnTo>
                    <a:pt x="279" y="587"/>
                  </a:lnTo>
                  <a:lnTo>
                    <a:pt x="291" y="575"/>
                  </a:lnTo>
                  <a:lnTo>
                    <a:pt x="298" y="562"/>
                  </a:lnTo>
                  <a:lnTo>
                    <a:pt x="298" y="549"/>
                  </a:lnTo>
                  <a:lnTo>
                    <a:pt x="301" y="542"/>
                  </a:lnTo>
                  <a:lnTo>
                    <a:pt x="298" y="537"/>
                  </a:lnTo>
                  <a:lnTo>
                    <a:pt x="299" y="511"/>
                  </a:lnTo>
                  <a:lnTo>
                    <a:pt x="297" y="501"/>
                  </a:lnTo>
                  <a:lnTo>
                    <a:pt x="310" y="474"/>
                  </a:lnTo>
                  <a:lnTo>
                    <a:pt x="313" y="461"/>
                  </a:lnTo>
                  <a:lnTo>
                    <a:pt x="314" y="449"/>
                  </a:lnTo>
                  <a:lnTo>
                    <a:pt x="317" y="446"/>
                  </a:lnTo>
                  <a:lnTo>
                    <a:pt x="328" y="455"/>
                  </a:lnTo>
                  <a:lnTo>
                    <a:pt x="336" y="446"/>
                  </a:lnTo>
                  <a:lnTo>
                    <a:pt x="346" y="444"/>
                  </a:lnTo>
                  <a:lnTo>
                    <a:pt x="362" y="433"/>
                  </a:lnTo>
                  <a:lnTo>
                    <a:pt x="366" y="412"/>
                  </a:lnTo>
                  <a:lnTo>
                    <a:pt x="371" y="395"/>
                  </a:lnTo>
                  <a:lnTo>
                    <a:pt x="371" y="381"/>
                  </a:lnTo>
                  <a:lnTo>
                    <a:pt x="379" y="370"/>
                  </a:lnTo>
                  <a:lnTo>
                    <a:pt x="392" y="361"/>
                  </a:lnTo>
                  <a:lnTo>
                    <a:pt x="406" y="357"/>
                  </a:lnTo>
                  <a:lnTo>
                    <a:pt x="416" y="343"/>
                  </a:lnTo>
                  <a:lnTo>
                    <a:pt x="438" y="330"/>
                  </a:lnTo>
                  <a:lnTo>
                    <a:pt x="462" y="309"/>
                  </a:lnTo>
                  <a:lnTo>
                    <a:pt x="474" y="304"/>
                  </a:lnTo>
                  <a:lnTo>
                    <a:pt x="481" y="294"/>
                  </a:lnTo>
                  <a:lnTo>
                    <a:pt x="514" y="267"/>
                  </a:lnTo>
                  <a:lnTo>
                    <a:pt x="550" y="251"/>
                  </a:lnTo>
                  <a:lnTo>
                    <a:pt x="582" y="224"/>
                  </a:lnTo>
                  <a:lnTo>
                    <a:pt x="581" y="203"/>
                  </a:lnTo>
                  <a:lnTo>
                    <a:pt x="573" y="198"/>
                  </a:lnTo>
                  <a:lnTo>
                    <a:pt x="561" y="180"/>
                  </a:lnTo>
                  <a:lnTo>
                    <a:pt x="552" y="176"/>
                  </a:lnTo>
                  <a:lnTo>
                    <a:pt x="535" y="150"/>
                  </a:lnTo>
                  <a:lnTo>
                    <a:pt x="512" y="129"/>
                  </a:lnTo>
                  <a:lnTo>
                    <a:pt x="506" y="119"/>
                  </a:lnTo>
                  <a:lnTo>
                    <a:pt x="487" y="95"/>
                  </a:lnTo>
                  <a:lnTo>
                    <a:pt x="478" y="89"/>
                  </a:lnTo>
                  <a:lnTo>
                    <a:pt x="462" y="69"/>
                  </a:lnTo>
                  <a:lnTo>
                    <a:pt x="420" y="59"/>
                  </a:lnTo>
                  <a:lnTo>
                    <a:pt x="390" y="73"/>
                  </a:lnTo>
                  <a:lnTo>
                    <a:pt x="385" y="78"/>
                  </a:lnTo>
                  <a:lnTo>
                    <a:pt x="382" y="86"/>
                  </a:lnTo>
                  <a:lnTo>
                    <a:pt x="389" y="96"/>
                  </a:lnTo>
                  <a:lnTo>
                    <a:pt x="384" y="105"/>
                  </a:lnTo>
                  <a:lnTo>
                    <a:pt x="382" y="115"/>
                  </a:lnTo>
                  <a:lnTo>
                    <a:pt x="371" y="121"/>
                  </a:lnTo>
                  <a:lnTo>
                    <a:pt x="368" y="108"/>
                  </a:lnTo>
                  <a:lnTo>
                    <a:pt x="374" y="101"/>
                  </a:lnTo>
                  <a:lnTo>
                    <a:pt x="374" y="85"/>
                  </a:lnTo>
                  <a:lnTo>
                    <a:pt x="373" y="78"/>
                  </a:lnTo>
                  <a:lnTo>
                    <a:pt x="358" y="75"/>
                  </a:lnTo>
                  <a:lnTo>
                    <a:pt x="352" y="81"/>
                  </a:lnTo>
                  <a:lnTo>
                    <a:pt x="352" y="86"/>
                  </a:lnTo>
                  <a:lnTo>
                    <a:pt x="345" y="92"/>
                  </a:lnTo>
                  <a:lnTo>
                    <a:pt x="340" y="111"/>
                  </a:lnTo>
                  <a:lnTo>
                    <a:pt x="338" y="102"/>
                  </a:lnTo>
                  <a:lnTo>
                    <a:pt x="336" y="90"/>
                  </a:lnTo>
                  <a:lnTo>
                    <a:pt x="345" y="76"/>
                  </a:lnTo>
                  <a:lnTo>
                    <a:pt x="304" y="52"/>
                  </a:lnTo>
                  <a:lnTo>
                    <a:pt x="291" y="33"/>
                  </a:lnTo>
                  <a:lnTo>
                    <a:pt x="279" y="24"/>
                  </a:lnTo>
                  <a:lnTo>
                    <a:pt x="276" y="13"/>
                  </a:lnTo>
                  <a:lnTo>
                    <a:pt x="244" y="0"/>
                  </a:lnTo>
                  <a:lnTo>
                    <a:pt x="231" y="3"/>
                  </a:lnTo>
                  <a:lnTo>
                    <a:pt x="224" y="14"/>
                  </a:lnTo>
                  <a:lnTo>
                    <a:pt x="213" y="9"/>
                  </a:lnTo>
                  <a:lnTo>
                    <a:pt x="197" y="16"/>
                  </a:lnTo>
                  <a:lnTo>
                    <a:pt x="157" y="19"/>
                  </a:lnTo>
                  <a:lnTo>
                    <a:pt x="156" y="24"/>
                  </a:lnTo>
                  <a:lnTo>
                    <a:pt x="158" y="36"/>
                  </a:lnTo>
                  <a:lnTo>
                    <a:pt x="158" y="46"/>
                  </a:lnTo>
                  <a:lnTo>
                    <a:pt x="154" y="36"/>
                  </a:lnTo>
                  <a:lnTo>
                    <a:pt x="151" y="31"/>
                  </a:lnTo>
                  <a:lnTo>
                    <a:pt x="150" y="21"/>
                  </a:lnTo>
                  <a:lnTo>
                    <a:pt x="146" y="19"/>
                  </a:lnTo>
                  <a:lnTo>
                    <a:pt x="141" y="29"/>
                  </a:lnTo>
                  <a:lnTo>
                    <a:pt x="139" y="27"/>
                  </a:lnTo>
                  <a:lnTo>
                    <a:pt x="136" y="20"/>
                  </a:lnTo>
                  <a:lnTo>
                    <a:pt x="120" y="24"/>
                  </a:lnTo>
                  <a:lnTo>
                    <a:pt x="120" y="27"/>
                  </a:lnTo>
                  <a:lnTo>
                    <a:pt x="105" y="24"/>
                  </a:lnTo>
                  <a:lnTo>
                    <a:pt x="99" y="25"/>
                  </a:lnTo>
                  <a:lnTo>
                    <a:pt x="99" y="31"/>
                  </a:lnTo>
                  <a:lnTo>
                    <a:pt x="83" y="33"/>
                  </a:lnTo>
                  <a:lnTo>
                    <a:pt x="70" y="40"/>
                  </a:lnTo>
                  <a:lnTo>
                    <a:pt x="75" y="42"/>
                  </a:lnTo>
                  <a:lnTo>
                    <a:pt x="80" y="63"/>
                  </a:lnTo>
                  <a:lnTo>
                    <a:pt x="93" y="73"/>
                  </a:lnTo>
                  <a:lnTo>
                    <a:pt x="84" y="78"/>
                  </a:lnTo>
                  <a:lnTo>
                    <a:pt x="83" y="89"/>
                  </a:lnTo>
                  <a:lnTo>
                    <a:pt x="93" y="117"/>
                  </a:lnTo>
                  <a:close/>
                </a:path>
              </a:pathLst>
            </a:custGeom>
            <a:grpFill/>
            <a:ln w="6350" cmpd="sng">
              <a:solidFill>
                <a:schemeClr val="bg1"/>
              </a:solidFill>
              <a:prstDash val="solid"/>
              <a:round/>
              <a:headEnd/>
              <a:tailEnd/>
            </a:ln>
          </p:spPr>
          <p:txBody>
            <a:bodyPr/>
            <a:lstStyle/>
            <a:p>
              <a:endParaRPr lang="en-US" sz="2156"/>
            </a:p>
          </p:txBody>
        </p:sp>
        <p:sp>
          <p:nvSpPr>
            <p:cNvPr id="394" name="Freeform 289">
              <a:extLst>
                <a:ext uri="{FF2B5EF4-FFF2-40B4-BE49-F238E27FC236}">
                  <a16:creationId xmlns:a16="http://schemas.microsoft.com/office/drawing/2014/main" id="{15585B4C-5DAF-274F-C22A-9F497BCE5AC5}"/>
                </a:ext>
              </a:extLst>
            </p:cNvPr>
            <p:cNvSpPr>
              <a:spLocks noChangeAspect="1"/>
            </p:cNvSpPr>
            <p:nvPr/>
          </p:nvSpPr>
          <p:spPr bwMode="gray">
            <a:xfrm>
              <a:off x="1210" y="1283"/>
              <a:ext cx="200" cy="164"/>
            </a:xfrm>
            <a:custGeom>
              <a:avLst/>
              <a:gdLst/>
              <a:ahLst/>
              <a:cxnLst>
                <a:cxn ang="0">
                  <a:pos x="126" y="657"/>
                </a:cxn>
                <a:cxn ang="0">
                  <a:pos x="169" y="549"/>
                </a:cxn>
                <a:cxn ang="0">
                  <a:pos x="358" y="544"/>
                </a:cxn>
                <a:cxn ang="0">
                  <a:pos x="368" y="506"/>
                </a:cxn>
                <a:cxn ang="0">
                  <a:pos x="282" y="473"/>
                </a:cxn>
                <a:cxn ang="0">
                  <a:pos x="101" y="478"/>
                </a:cxn>
                <a:cxn ang="0">
                  <a:pos x="62" y="396"/>
                </a:cxn>
                <a:cxn ang="0">
                  <a:pos x="178" y="361"/>
                </a:cxn>
                <a:cxn ang="0">
                  <a:pos x="133" y="340"/>
                </a:cxn>
                <a:cxn ang="0">
                  <a:pos x="79" y="345"/>
                </a:cxn>
                <a:cxn ang="0">
                  <a:pos x="47" y="338"/>
                </a:cxn>
                <a:cxn ang="0">
                  <a:pos x="29" y="309"/>
                </a:cxn>
                <a:cxn ang="0">
                  <a:pos x="52" y="209"/>
                </a:cxn>
                <a:cxn ang="0">
                  <a:pos x="46" y="135"/>
                </a:cxn>
                <a:cxn ang="0">
                  <a:pos x="239" y="0"/>
                </a:cxn>
                <a:cxn ang="0">
                  <a:pos x="272" y="94"/>
                </a:cxn>
                <a:cxn ang="0">
                  <a:pos x="244" y="146"/>
                </a:cxn>
                <a:cxn ang="0">
                  <a:pos x="300" y="81"/>
                </a:cxn>
                <a:cxn ang="0">
                  <a:pos x="406" y="106"/>
                </a:cxn>
                <a:cxn ang="0">
                  <a:pos x="415" y="173"/>
                </a:cxn>
                <a:cxn ang="0">
                  <a:pos x="446" y="157"/>
                </a:cxn>
                <a:cxn ang="0">
                  <a:pos x="486" y="144"/>
                </a:cxn>
                <a:cxn ang="0">
                  <a:pos x="503" y="123"/>
                </a:cxn>
                <a:cxn ang="0">
                  <a:pos x="504" y="76"/>
                </a:cxn>
                <a:cxn ang="0">
                  <a:pos x="546" y="121"/>
                </a:cxn>
                <a:cxn ang="0">
                  <a:pos x="570" y="205"/>
                </a:cxn>
                <a:cxn ang="0">
                  <a:pos x="606" y="310"/>
                </a:cxn>
                <a:cxn ang="0">
                  <a:pos x="627" y="247"/>
                </a:cxn>
                <a:cxn ang="0">
                  <a:pos x="617" y="166"/>
                </a:cxn>
                <a:cxn ang="0">
                  <a:pos x="600" y="49"/>
                </a:cxn>
                <a:cxn ang="0">
                  <a:pos x="602" y="8"/>
                </a:cxn>
                <a:cxn ang="0">
                  <a:pos x="669" y="31"/>
                </a:cxn>
                <a:cxn ang="0">
                  <a:pos x="691" y="44"/>
                </a:cxn>
                <a:cxn ang="0">
                  <a:pos x="751" y="110"/>
                </a:cxn>
                <a:cxn ang="0">
                  <a:pos x="766" y="200"/>
                </a:cxn>
                <a:cxn ang="0">
                  <a:pos x="805" y="336"/>
                </a:cxn>
                <a:cxn ang="0">
                  <a:pos x="815" y="428"/>
                </a:cxn>
                <a:cxn ang="0">
                  <a:pos x="881" y="478"/>
                </a:cxn>
                <a:cxn ang="0">
                  <a:pos x="963" y="543"/>
                </a:cxn>
                <a:cxn ang="0">
                  <a:pos x="999" y="584"/>
                </a:cxn>
                <a:cxn ang="0">
                  <a:pos x="961" y="616"/>
                </a:cxn>
                <a:cxn ang="0">
                  <a:pos x="934" y="597"/>
                </a:cxn>
                <a:cxn ang="0">
                  <a:pos x="906" y="632"/>
                </a:cxn>
                <a:cxn ang="0">
                  <a:pos x="880" y="677"/>
                </a:cxn>
                <a:cxn ang="0">
                  <a:pos x="940" y="671"/>
                </a:cxn>
                <a:cxn ang="0">
                  <a:pos x="933" y="711"/>
                </a:cxn>
                <a:cxn ang="0">
                  <a:pos x="949" y="734"/>
                </a:cxn>
                <a:cxn ang="0">
                  <a:pos x="893" y="767"/>
                </a:cxn>
                <a:cxn ang="0">
                  <a:pos x="809" y="749"/>
                </a:cxn>
                <a:cxn ang="0">
                  <a:pos x="758" y="724"/>
                </a:cxn>
                <a:cxn ang="0">
                  <a:pos x="697" y="677"/>
                </a:cxn>
                <a:cxn ang="0">
                  <a:pos x="655" y="718"/>
                </a:cxn>
                <a:cxn ang="0">
                  <a:pos x="521" y="796"/>
                </a:cxn>
                <a:cxn ang="0">
                  <a:pos x="425" y="805"/>
                </a:cxn>
                <a:cxn ang="0">
                  <a:pos x="320" y="819"/>
                </a:cxn>
                <a:cxn ang="0">
                  <a:pos x="300" y="732"/>
                </a:cxn>
                <a:cxn ang="0">
                  <a:pos x="230" y="698"/>
                </a:cxn>
              </a:cxnLst>
              <a:rect l="0" t="0" r="r" b="b"/>
              <a:pathLst>
                <a:path w="999" h="819">
                  <a:moveTo>
                    <a:pt x="230" y="698"/>
                  </a:moveTo>
                  <a:lnTo>
                    <a:pt x="225" y="704"/>
                  </a:lnTo>
                  <a:lnTo>
                    <a:pt x="203" y="704"/>
                  </a:lnTo>
                  <a:lnTo>
                    <a:pt x="196" y="698"/>
                  </a:lnTo>
                  <a:lnTo>
                    <a:pt x="173" y="697"/>
                  </a:lnTo>
                  <a:lnTo>
                    <a:pt x="137" y="671"/>
                  </a:lnTo>
                  <a:lnTo>
                    <a:pt x="137" y="660"/>
                  </a:lnTo>
                  <a:lnTo>
                    <a:pt x="126" y="657"/>
                  </a:lnTo>
                  <a:lnTo>
                    <a:pt x="118" y="650"/>
                  </a:lnTo>
                  <a:lnTo>
                    <a:pt x="116" y="630"/>
                  </a:lnTo>
                  <a:lnTo>
                    <a:pt x="105" y="622"/>
                  </a:lnTo>
                  <a:lnTo>
                    <a:pt x="101" y="613"/>
                  </a:lnTo>
                  <a:lnTo>
                    <a:pt x="94" y="593"/>
                  </a:lnTo>
                  <a:lnTo>
                    <a:pt x="91" y="581"/>
                  </a:lnTo>
                  <a:lnTo>
                    <a:pt x="112" y="571"/>
                  </a:lnTo>
                  <a:lnTo>
                    <a:pt x="169" y="549"/>
                  </a:lnTo>
                  <a:lnTo>
                    <a:pt x="209" y="539"/>
                  </a:lnTo>
                  <a:lnTo>
                    <a:pt x="232" y="538"/>
                  </a:lnTo>
                  <a:lnTo>
                    <a:pt x="253" y="530"/>
                  </a:lnTo>
                  <a:lnTo>
                    <a:pt x="266" y="528"/>
                  </a:lnTo>
                  <a:lnTo>
                    <a:pt x="279" y="536"/>
                  </a:lnTo>
                  <a:lnTo>
                    <a:pt x="318" y="539"/>
                  </a:lnTo>
                  <a:lnTo>
                    <a:pt x="339" y="546"/>
                  </a:lnTo>
                  <a:lnTo>
                    <a:pt x="358" y="544"/>
                  </a:lnTo>
                  <a:lnTo>
                    <a:pt x="369" y="533"/>
                  </a:lnTo>
                  <a:lnTo>
                    <a:pt x="365" y="526"/>
                  </a:lnTo>
                  <a:lnTo>
                    <a:pt x="365" y="522"/>
                  </a:lnTo>
                  <a:lnTo>
                    <a:pt x="374" y="527"/>
                  </a:lnTo>
                  <a:lnTo>
                    <a:pt x="382" y="525"/>
                  </a:lnTo>
                  <a:lnTo>
                    <a:pt x="381" y="520"/>
                  </a:lnTo>
                  <a:lnTo>
                    <a:pt x="375" y="510"/>
                  </a:lnTo>
                  <a:lnTo>
                    <a:pt x="368" y="506"/>
                  </a:lnTo>
                  <a:lnTo>
                    <a:pt x="348" y="503"/>
                  </a:lnTo>
                  <a:lnTo>
                    <a:pt x="344" y="495"/>
                  </a:lnTo>
                  <a:lnTo>
                    <a:pt x="332" y="495"/>
                  </a:lnTo>
                  <a:lnTo>
                    <a:pt x="317" y="488"/>
                  </a:lnTo>
                  <a:lnTo>
                    <a:pt x="312" y="482"/>
                  </a:lnTo>
                  <a:lnTo>
                    <a:pt x="296" y="479"/>
                  </a:lnTo>
                  <a:lnTo>
                    <a:pt x="289" y="480"/>
                  </a:lnTo>
                  <a:lnTo>
                    <a:pt x="282" y="473"/>
                  </a:lnTo>
                  <a:lnTo>
                    <a:pt x="248" y="479"/>
                  </a:lnTo>
                  <a:lnTo>
                    <a:pt x="196" y="499"/>
                  </a:lnTo>
                  <a:lnTo>
                    <a:pt x="188" y="493"/>
                  </a:lnTo>
                  <a:lnTo>
                    <a:pt x="172" y="493"/>
                  </a:lnTo>
                  <a:lnTo>
                    <a:pt x="162" y="488"/>
                  </a:lnTo>
                  <a:lnTo>
                    <a:pt x="158" y="480"/>
                  </a:lnTo>
                  <a:lnTo>
                    <a:pt x="118" y="489"/>
                  </a:lnTo>
                  <a:lnTo>
                    <a:pt x="101" y="478"/>
                  </a:lnTo>
                  <a:lnTo>
                    <a:pt x="83" y="482"/>
                  </a:lnTo>
                  <a:lnTo>
                    <a:pt x="81" y="476"/>
                  </a:lnTo>
                  <a:lnTo>
                    <a:pt x="81" y="472"/>
                  </a:lnTo>
                  <a:lnTo>
                    <a:pt x="68" y="467"/>
                  </a:lnTo>
                  <a:lnTo>
                    <a:pt x="57" y="452"/>
                  </a:lnTo>
                  <a:lnTo>
                    <a:pt x="46" y="434"/>
                  </a:lnTo>
                  <a:lnTo>
                    <a:pt x="42" y="418"/>
                  </a:lnTo>
                  <a:lnTo>
                    <a:pt x="62" y="396"/>
                  </a:lnTo>
                  <a:lnTo>
                    <a:pt x="83" y="387"/>
                  </a:lnTo>
                  <a:lnTo>
                    <a:pt x="103" y="385"/>
                  </a:lnTo>
                  <a:lnTo>
                    <a:pt x="122" y="377"/>
                  </a:lnTo>
                  <a:lnTo>
                    <a:pt x="142" y="363"/>
                  </a:lnTo>
                  <a:lnTo>
                    <a:pt x="161" y="358"/>
                  </a:lnTo>
                  <a:lnTo>
                    <a:pt x="160" y="361"/>
                  </a:lnTo>
                  <a:lnTo>
                    <a:pt x="165" y="364"/>
                  </a:lnTo>
                  <a:lnTo>
                    <a:pt x="178" y="361"/>
                  </a:lnTo>
                  <a:lnTo>
                    <a:pt x="185" y="358"/>
                  </a:lnTo>
                  <a:lnTo>
                    <a:pt x="181" y="353"/>
                  </a:lnTo>
                  <a:lnTo>
                    <a:pt x="165" y="352"/>
                  </a:lnTo>
                  <a:lnTo>
                    <a:pt x="173" y="342"/>
                  </a:lnTo>
                  <a:lnTo>
                    <a:pt x="187" y="339"/>
                  </a:lnTo>
                  <a:lnTo>
                    <a:pt x="193" y="334"/>
                  </a:lnTo>
                  <a:lnTo>
                    <a:pt x="194" y="329"/>
                  </a:lnTo>
                  <a:lnTo>
                    <a:pt x="133" y="340"/>
                  </a:lnTo>
                  <a:lnTo>
                    <a:pt x="122" y="345"/>
                  </a:lnTo>
                  <a:lnTo>
                    <a:pt x="111" y="347"/>
                  </a:lnTo>
                  <a:lnTo>
                    <a:pt x="105" y="352"/>
                  </a:lnTo>
                  <a:lnTo>
                    <a:pt x="96" y="352"/>
                  </a:lnTo>
                  <a:lnTo>
                    <a:pt x="91" y="348"/>
                  </a:lnTo>
                  <a:lnTo>
                    <a:pt x="90" y="344"/>
                  </a:lnTo>
                  <a:lnTo>
                    <a:pt x="83" y="343"/>
                  </a:lnTo>
                  <a:lnTo>
                    <a:pt x="79" y="345"/>
                  </a:lnTo>
                  <a:lnTo>
                    <a:pt x="83" y="348"/>
                  </a:lnTo>
                  <a:lnTo>
                    <a:pt x="83" y="354"/>
                  </a:lnTo>
                  <a:lnTo>
                    <a:pt x="68" y="354"/>
                  </a:lnTo>
                  <a:lnTo>
                    <a:pt x="64" y="359"/>
                  </a:lnTo>
                  <a:lnTo>
                    <a:pt x="51" y="360"/>
                  </a:lnTo>
                  <a:lnTo>
                    <a:pt x="45" y="355"/>
                  </a:lnTo>
                  <a:lnTo>
                    <a:pt x="43" y="347"/>
                  </a:lnTo>
                  <a:lnTo>
                    <a:pt x="47" y="338"/>
                  </a:lnTo>
                  <a:lnTo>
                    <a:pt x="53" y="333"/>
                  </a:lnTo>
                  <a:lnTo>
                    <a:pt x="69" y="332"/>
                  </a:lnTo>
                  <a:lnTo>
                    <a:pt x="67" y="310"/>
                  </a:lnTo>
                  <a:lnTo>
                    <a:pt x="53" y="313"/>
                  </a:lnTo>
                  <a:lnTo>
                    <a:pt x="41" y="322"/>
                  </a:lnTo>
                  <a:lnTo>
                    <a:pt x="35" y="320"/>
                  </a:lnTo>
                  <a:lnTo>
                    <a:pt x="33" y="311"/>
                  </a:lnTo>
                  <a:lnTo>
                    <a:pt x="29" y="309"/>
                  </a:lnTo>
                  <a:lnTo>
                    <a:pt x="8" y="313"/>
                  </a:lnTo>
                  <a:lnTo>
                    <a:pt x="6" y="304"/>
                  </a:lnTo>
                  <a:lnTo>
                    <a:pt x="2" y="290"/>
                  </a:lnTo>
                  <a:lnTo>
                    <a:pt x="0" y="273"/>
                  </a:lnTo>
                  <a:lnTo>
                    <a:pt x="6" y="256"/>
                  </a:lnTo>
                  <a:lnTo>
                    <a:pt x="22" y="234"/>
                  </a:lnTo>
                  <a:lnTo>
                    <a:pt x="32" y="218"/>
                  </a:lnTo>
                  <a:lnTo>
                    <a:pt x="52" y="209"/>
                  </a:lnTo>
                  <a:lnTo>
                    <a:pt x="53" y="202"/>
                  </a:lnTo>
                  <a:lnTo>
                    <a:pt x="51" y="194"/>
                  </a:lnTo>
                  <a:lnTo>
                    <a:pt x="48" y="189"/>
                  </a:lnTo>
                  <a:lnTo>
                    <a:pt x="36" y="189"/>
                  </a:lnTo>
                  <a:lnTo>
                    <a:pt x="32" y="182"/>
                  </a:lnTo>
                  <a:lnTo>
                    <a:pt x="31" y="165"/>
                  </a:lnTo>
                  <a:lnTo>
                    <a:pt x="36" y="151"/>
                  </a:lnTo>
                  <a:lnTo>
                    <a:pt x="46" y="135"/>
                  </a:lnTo>
                  <a:lnTo>
                    <a:pt x="85" y="94"/>
                  </a:lnTo>
                  <a:lnTo>
                    <a:pt x="122" y="68"/>
                  </a:lnTo>
                  <a:lnTo>
                    <a:pt x="129" y="59"/>
                  </a:lnTo>
                  <a:lnTo>
                    <a:pt x="142" y="55"/>
                  </a:lnTo>
                  <a:lnTo>
                    <a:pt x="148" y="44"/>
                  </a:lnTo>
                  <a:lnTo>
                    <a:pt x="162" y="42"/>
                  </a:lnTo>
                  <a:lnTo>
                    <a:pt x="194" y="22"/>
                  </a:lnTo>
                  <a:lnTo>
                    <a:pt x="239" y="0"/>
                  </a:lnTo>
                  <a:lnTo>
                    <a:pt x="252" y="3"/>
                  </a:lnTo>
                  <a:lnTo>
                    <a:pt x="255" y="10"/>
                  </a:lnTo>
                  <a:lnTo>
                    <a:pt x="261" y="14"/>
                  </a:lnTo>
                  <a:lnTo>
                    <a:pt x="262" y="21"/>
                  </a:lnTo>
                  <a:lnTo>
                    <a:pt x="269" y="31"/>
                  </a:lnTo>
                  <a:lnTo>
                    <a:pt x="272" y="43"/>
                  </a:lnTo>
                  <a:lnTo>
                    <a:pt x="273" y="71"/>
                  </a:lnTo>
                  <a:lnTo>
                    <a:pt x="272" y="94"/>
                  </a:lnTo>
                  <a:lnTo>
                    <a:pt x="259" y="101"/>
                  </a:lnTo>
                  <a:lnTo>
                    <a:pt x="255" y="111"/>
                  </a:lnTo>
                  <a:lnTo>
                    <a:pt x="253" y="117"/>
                  </a:lnTo>
                  <a:lnTo>
                    <a:pt x="255" y="121"/>
                  </a:lnTo>
                  <a:lnTo>
                    <a:pt x="252" y="127"/>
                  </a:lnTo>
                  <a:lnTo>
                    <a:pt x="239" y="133"/>
                  </a:lnTo>
                  <a:lnTo>
                    <a:pt x="237" y="138"/>
                  </a:lnTo>
                  <a:lnTo>
                    <a:pt x="244" y="146"/>
                  </a:lnTo>
                  <a:lnTo>
                    <a:pt x="268" y="126"/>
                  </a:lnTo>
                  <a:lnTo>
                    <a:pt x="274" y="126"/>
                  </a:lnTo>
                  <a:lnTo>
                    <a:pt x="277" y="135"/>
                  </a:lnTo>
                  <a:lnTo>
                    <a:pt x="295" y="127"/>
                  </a:lnTo>
                  <a:lnTo>
                    <a:pt x="300" y="113"/>
                  </a:lnTo>
                  <a:lnTo>
                    <a:pt x="294" y="110"/>
                  </a:lnTo>
                  <a:lnTo>
                    <a:pt x="294" y="97"/>
                  </a:lnTo>
                  <a:lnTo>
                    <a:pt x="300" y="81"/>
                  </a:lnTo>
                  <a:lnTo>
                    <a:pt x="309" y="76"/>
                  </a:lnTo>
                  <a:lnTo>
                    <a:pt x="310" y="69"/>
                  </a:lnTo>
                  <a:lnTo>
                    <a:pt x="315" y="64"/>
                  </a:lnTo>
                  <a:lnTo>
                    <a:pt x="329" y="62"/>
                  </a:lnTo>
                  <a:lnTo>
                    <a:pt x="355" y="80"/>
                  </a:lnTo>
                  <a:lnTo>
                    <a:pt x="388" y="91"/>
                  </a:lnTo>
                  <a:lnTo>
                    <a:pt x="396" y="101"/>
                  </a:lnTo>
                  <a:lnTo>
                    <a:pt x="406" y="106"/>
                  </a:lnTo>
                  <a:lnTo>
                    <a:pt x="415" y="113"/>
                  </a:lnTo>
                  <a:lnTo>
                    <a:pt x="424" y="128"/>
                  </a:lnTo>
                  <a:lnTo>
                    <a:pt x="427" y="145"/>
                  </a:lnTo>
                  <a:lnTo>
                    <a:pt x="408" y="171"/>
                  </a:lnTo>
                  <a:lnTo>
                    <a:pt x="388" y="189"/>
                  </a:lnTo>
                  <a:lnTo>
                    <a:pt x="388" y="192"/>
                  </a:lnTo>
                  <a:lnTo>
                    <a:pt x="406" y="188"/>
                  </a:lnTo>
                  <a:lnTo>
                    <a:pt x="415" y="173"/>
                  </a:lnTo>
                  <a:lnTo>
                    <a:pt x="427" y="166"/>
                  </a:lnTo>
                  <a:lnTo>
                    <a:pt x="425" y="173"/>
                  </a:lnTo>
                  <a:lnTo>
                    <a:pt x="420" y="187"/>
                  </a:lnTo>
                  <a:lnTo>
                    <a:pt x="433" y="192"/>
                  </a:lnTo>
                  <a:lnTo>
                    <a:pt x="435" y="187"/>
                  </a:lnTo>
                  <a:lnTo>
                    <a:pt x="439" y="167"/>
                  </a:lnTo>
                  <a:lnTo>
                    <a:pt x="440" y="161"/>
                  </a:lnTo>
                  <a:lnTo>
                    <a:pt x="446" y="157"/>
                  </a:lnTo>
                  <a:lnTo>
                    <a:pt x="454" y="148"/>
                  </a:lnTo>
                  <a:lnTo>
                    <a:pt x="465" y="150"/>
                  </a:lnTo>
                  <a:lnTo>
                    <a:pt x="472" y="146"/>
                  </a:lnTo>
                  <a:lnTo>
                    <a:pt x="486" y="164"/>
                  </a:lnTo>
                  <a:lnTo>
                    <a:pt x="488" y="157"/>
                  </a:lnTo>
                  <a:lnTo>
                    <a:pt x="486" y="148"/>
                  </a:lnTo>
                  <a:lnTo>
                    <a:pt x="483" y="145"/>
                  </a:lnTo>
                  <a:lnTo>
                    <a:pt x="486" y="144"/>
                  </a:lnTo>
                  <a:lnTo>
                    <a:pt x="494" y="151"/>
                  </a:lnTo>
                  <a:lnTo>
                    <a:pt x="499" y="148"/>
                  </a:lnTo>
                  <a:lnTo>
                    <a:pt x="497" y="138"/>
                  </a:lnTo>
                  <a:lnTo>
                    <a:pt x="484" y="129"/>
                  </a:lnTo>
                  <a:lnTo>
                    <a:pt x="484" y="123"/>
                  </a:lnTo>
                  <a:lnTo>
                    <a:pt x="486" y="122"/>
                  </a:lnTo>
                  <a:lnTo>
                    <a:pt x="498" y="132"/>
                  </a:lnTo>
                  <a:lnTo>
                    <a:pt x="503" y="123"/>
                  </a:lnTo>
                  <a:lnTo>
                    <a:pt x="488" y="103"/>
                  </a:lnTo>
                  <a:lnTo>
                    <a:pt x="481" y="100"/>
                  </a:lnTo>
                  <a:lnTo>
                    <a:pt x="473" y="90"/>
                  </a:lnTo>
                  <a:lnTo>
                    <a:pt x="470" y="78"/>
                  </a:lnTo>
                  <a:lnTo>
                    <a:pt x="468" y="68"/>
                  </a:lnTo>
                  <a:lnTo>
                    <a:pt x="477" y="67"/>
                  </a:lnTo>
                  <a:lnTo>
                    <a:pt x="494" y="71"/>
                  </a:lnTo>
                  <a:lnTo>
                    <a:pt x="504" y="76"/>
                  </a:lnTo>
                  <a:lnTo>
                    <a:pt x="508" y="87"/>
                  </a:lnTo>
                  <a:lnTo>
                    <a:pt x="519" y="86"/>
                  </a:lnTo>
                  <a:lnTo>
                    <a:pt x="519" y="92"/>
                  </a:lnTo>
                  <a:lnTo>
                    <a:pt x="526" y="108"/>
                  </a:lnTo>
                  <a:lnTo>
                    <a:pt x="533" y="113"/>
                  </a:lnTo>
                  <a:lnTo>
                    <a:pt x="540" y="111"/>
                  </a:lnTo>
                  <a:lnTo>
                    <a:pt x="546" y="117"/>
                  </a:lnTo>
                  <a:lnTo>
                    <a:pt x="546" y="121"/>
                  </a:lnTo>
                  <a:lnTo>
                    <a:pt x="554" y="127"/>
                  </a:lnTo>
                  <a:lnTo>
                    <a:pt x="553" y="133"/>
                  </a:lnTo>
                  <a:lnTo>
                    <a:pt x="551" y="135"/>
                  </a:lnTo>
                  <a:lnTo>
                    <a:pt x="560" y="139"/>
                  </a:lnTo>
                  <a:lnTo>
                    <a:pt x="568" y="155"/>
                  </a:lnTo>
                  <a:lnTo>
                    <a:pt x="567" y="186"/>
                  </a:lnTo>
                  <a:lnTo>
                    <a:pt x="568" y="197"/>
                  </a:lnTo>
                  <a:lnTo>
                    <a:pt x="570" y="205"/>
                  </a:lnTo>
                  <a:lnTo>
                    <a:pt x="575" y="214"/>
                  </a:lnTo>
                  <a:lnTo>
                    <a:pt x="578" y="243"/>
                  </a:lnTo>
                  <a:lnTo>
                    <a:pt x="592" y="258"/>
                  </a:lnTo>
                  <a:lnTo>
                    <a:pt x="585" y="273"/>
                  </a:lnTo>
                  <a:lnTo>
                    <a:pt x="585" y="295"/>
                  </a:lnTo>
                  <a:lnTo>
                    <a:pt x="591" y="296"/>
                  </a:lnTo>
                  <a:lnTo>
                    <a:pt x="600" y="311"/>
                  </a:lnTo>
                  <a:lnTo>
                    <a:pt x="606" y="310"/>
                  </a:lnTo>
                  <a:lnTo>
                    <a:pt x="608" y="301"/>
                  </a:lnTo>
                  <a:lnTo>
                    <a:pt x="616" y="297"/>
                  </a:lnTo>
                  <a:lnTo>
                    <a:pt x="622" y="295"/>
                  </a:lnTo>
                  <a:lnTo>
                    <a:pt x="629" y="285"/>
                  </a:lnTo>
                  <a:lnTo>
                    <a:pt x="630" y="274"/>
                  </a:lnTo>
                  <a:lnTo>
                    <a:pt x="639" y="270"/>
                  </a:lnTo>
                  <a:lnTo>
                    <a:pt x="639" y="264"/>
                  </a:lnTo>
                  <a:lnTo>
                    <a:pt x="627" y="247"/>
                  </a:lnTo>
                  <a:lnTo>
                    <a:pt x="624" y="236"/>
                  </a:lnTo>
                  <a:lnTo>
                    <a:pt x="624" y="225"/>
                  </a:lnTo>
                  <a:lnTo>
                    <a:pt x="619" y="220"/>
                  </a:lnTo>
                  <a:lnTo>
                    <a:pt x="617" y="203"/>
                  </a:lnTo>
                  <a:lnTo>
                    <a:pt x="614" y="187"/>
                  </a:lnTo>
                  <a:lnTo>
                    <a:pt x="618" y="186"/>
                  </a:lnTo>
                  <a:lnTo>
                    <a:pt x="617" y="177"/>
                  </a:lnTo>
                  <a:lnTo>
                    <a:pt x="617" y="166"/>
                  </a:lnTo>
                  <a:lnTo>
                    <a:pt x="613" y="160"/>
                  </a:lnTo>
                  <a:lnTo>
                    <a:pt x="612" y="139"/>
                  </a:lnTo>
                  <a:lnTo>
                    <a:pt x="610" y="121"/>
                  </a:lnTo>
                  <a:lnTo>
                    <a:pt x="605" y="103"/>
                  </a:lnTo>
                  <a:lnTo>
                    <a:pt x="597" y="68"/>
                  </a:lnTo>
                  <a:lnTo>
                    <a:pt x="595" y="62"/>
                  </a:lnTo>
                  <a:lnTo>
                    <a:pt x="599" y="62"/>
                  </a:lnTo>
                  <a:lnTo>
                    <a:pt x="600" y="49"/>
                  </a:lnTo>
                  <a:lnTo>
                    <a:pt x="596" y="49"/>
                  </a:lnTo>
                  <a:lnTo>
                    <a:pt x="592" y="38"/>
                  </a:lnTo>
                  <a:lnTo>
                    <a:pt x="596" y="33"/>
                  </a:lnTo>
                  <a:lnTo>
                    <a:pt x="606" y="33"/>
                  </a:lnTo>
                  <a:lnTo>
                    <a:pt x="608" y="27"/>
                  </a:lnTo>
                  <a:lnTo>
                    <a:pt x="597" y="16"/>
                  </a:lnTo>
                  <a:lnTo>
                    <a:pt x="599" y="8"/>
                  </a:lnTo>
                  <a:lnTo>
                    <a:pt x="602" y="8"/>
                  </a:lnTo>
                  <a:lnTo>
                    <a:pt x="602" y="3"/>
                  </a:lnTo>
                  <a:lnTo>
                    <a:pt x="608" y="3"/>
                  </a:lnTo>
                  <a:lnTo>
                    <a:pt x="630" y="9"/>
                  </a:lnTo>
                  <a:lnTo>
                    <a:pt x="632" y="15"/>
                  </a:lnTo>
                  <a:lnTo>
                    <a:pt x="650" y="33"/>
                  </a:lnTo>
                  <a:lnTo>
                    <a:pt x="665" y="40"/>
                  </a:lnTo>
                  <a:lnTo>
                    <a:pt x="667" y="37"/>
                  </a:lnTo>
                  <a:lnTo>
                    <a:pt x="669" y="31"/>
                  </a:lnTo>
                  <a:lnTo>
                    <a:pt x="662" y="28"/>
                  </a:lnTo>
                  <a:lnTo>
                    <a:pt x="661" y="21"/>
                  </a:lnTo>
                  <a:lnTo>
                    <a:pt x="661" y="15"/>
                  </a:lnTo>
                  <a:lnTo>
                    <a:pt x="666" y="14"/>
                  </a:lnTo>
                  <a:lnTo>
                    <a:pt x="676" y="19"/>
                  </a:lnTo>
                  <a:lnTo>
                    <a:pt x="678" y="25"/>
                  </a:lnTo>
                  <a:lnTo>
                    <a:pt x="687" y="28"/>
                  </a:lnTo>
                  <a:lnTo>
                    <a:pt x="691" y="44"/>
                  </a:lnTo>
                  <a:lnTo>
                    <a:pt x="696" y="52"/>
                  </a:lnTo>
                  <a:lnTo>
                    <a:pt x="720" y="67"/>
                  </a:lnTo>
                  <a:lnTo>
                    <a:pt x="720" y="74"/>
                  </a:lnTo>
                  <a:lnTo>
                    <a:pt x="734" y="81"/>
                  </a:lnTo>
                  <a:lnTo>
                    <a:pt x="741" y="91"/>
                  </a:lnTo>
                  <a:lnTo>
                    <a:pt x="742" y="96"/>
                  </a:lnTo>
                  <a:lnTo>
                    <a:pt x="750" y="102"/>
                  </a:lnTo>
                  <a:lnTo>
                    <a:pt x="751" y="110"/>
                  </a:lnTo>
                  <a:lnTo>
                    <a:pt x="745" y="123"/>
                  </a:lnTo>
                  <a:lnTo>
                    <a:pt x="751" y="123"/>
                  </a:lnTo>
                  <a:lnTo>
                    <a:pt x="756" y="140"/>
                  </a:lnTo>
                  <a:lnTo>
                    <a:pt x="756" y="151"/>
                  </a:lnTo>
                  <a:lnTo>
                    <a:pt x="755" y="156"/>
                  </a:lnTo>
                  <a:lnTo>
                    <a:pt x="758" y="166"/>
                  </a:lnTo>
                  <a:lnTo>
                    <a:pt x="759" y="177"/>
                  </a:lnTo>
                  <a:lnTo>
                    <a:pt x="766" y="200"/>
                  </a:lnTo>
                  <a:lnTo>
                    <a:pt x="768" y="246"/>
                  </a:lnTo>
                  <a:lnTo>
                    <a:pt x="771" y="250"/>
                  </a:lnTo>
                  <a:lnTo>
                    <a:pt x="775" y="273"/>
                  </a:lnTo>
                  <a:lnTo>
                    <a:pt x="791" y="294"/>
                  </a:lnTo>
                  <a:lnTo>
                    <a:pt x="799" y="306"/>
                  </a:lnTo>
                  <a:lnTo>
                    <a:pt x="804" y="322"/>
                  </a:lnTo>
                  <a:lnTo>
                    <a:pt x="802" y="329"/>
                  </a:lnTo>
                  <a:lnTo>
                    <a:pt x="805" y="336"/>
                  </a:lnTo>
                  <a:lnTo>
                    <a:pt x="806" y="353"/>
                  </a:lnTo>
                  <a:lnTo>
                    <a:pt x="804" y="353"/>
                  </a:lnTo>
                  <a:lnTo>
                    <a:pt x="796" y="358"/>
                  </a:lnTo>
                  <a:lnTo>
                    <a:pt x="798" y="383"/>
                  </a:lnTo>
                  <a:lnTo>
                    <a:pt x="794" y="396"/>
                  </a:lnTo>
                  <a:lnTo>
                    <a:pt x="798" y="409"/>
                  </a:lnTo>
                  <a:lnTo>
                    <a:pt x="812" y="419"/>
                  </a:lnTo>
                  <a:lnTo>
                    <a:pt x="815" y="428"/>
                  </a:lnTo>
                  <a:lnTo>
                    <a:pt x="829" y="455"/>
                  </a:lnTo>
                  <a:lnTo>
                    <a:pt x="847" y="460"/>
                  </a:lnTo>
                  <a:lnTo>
                    <a:pt x="854" y="479"/>
                  </a:lnTo>
                  <a:lnTo>
                    <a:pt x="860" y="483"/>
                  </a:lnTo>
                  <a:lnTo>
                    <a:pt x="870" y="484"/>
                  </a:lnTo>
                  <a:lnTo>
                    <a:pt x="876" y="492"/>
                  </a:lnTo>
                  <a:lnTo>
                    <a:pt x="881" y="487"/>
                  </a:lnTo>
                  <a:lnTo>
                    <a:pt x="881" y="478"/>
                  </a:lnTo>
                  <a:lnTo>
                    <a:pt x="885" y="476"/>
                  </a:lnTo>
                  <a:lnTo>
                    <a:pt x="896" y="480"/>
                  </a:lnTo>
                  <a:lnTo>
                    <a:pt x="901" y="485"/>
                  </a:lnTo>
                  <a:lnTo>
                    <a:pt x="898" y="494"/>
                  </a:lnTo>
                  <a:lnTo>
                    <a:pt x="938" y="531"/>
                  </a:lnTo>
                  <a:lnTo>
                    <a:pt x="946" y="536"/>
                  </a:lnTo>
                  <a:lnTo>
                    <a:pt x="958" y="536"/>
                  </a:lnTo>
                  <a:lnTo>
                    <a:pt x="963" y="543"/>
                  </a:lnTo>
                  <a:lnTo>
                    <a:pt x="962" y="552"/>
                  </a:lnTo>
                  <a:lnTo>
                    <a:pt x="963" y="560"/>
                  </a:lnTo>
                  <a:lnTo>
                    <a:pt x="972" y="562"/>
                  </a:lnTo>
                  <a:lnTo>
                    <a:pt x="978" y="558"/>
                  </a:lnTo>
                  <a:lnTo>
                    <a:pt x="981" y="562"/>
                  </a:lnTo>
                  <a:lnTo>
                    <a:pt x="989" y="558"/>
                  </a:lnTo>
                  <a:lnTo>
                    <a:pt x="994" y="560"/>
                  </a:lnTo>
                  <a:lnTo>
                    <a:pt x="999" y="584"/>
                  </a:lnTo>
                  <a:lnTo>
                    <a:pt x="994" y="596"/>
                  </a:lnTo>
                  <a:lnTo>
                    <a:pt x="997" y="622"/>
                  </a:lnTo>
                  <a:lnTo>
                    <a:pt x="992" y="635"/>
                  </a:lnTo>
                  <a:lnTo>
                    <a:pt x="984" y="638"/>
                  </a:lnTo>
                  <a:lnTo>
                    <a:pt x="977" y="635"/>
                  </a:lnTo>
                  <a:lnTo>
                    <a:pt x="967" y="617"/>
                  </a:lnTo>
                  <a:lnTo>
                    <a:pt x="967" y="595"/>
                  </a:lnTo>
                  <a:lnTo>
                    <a:pt x="961" y="616"/>
                  </a:lnTo>
                  <a:lnTo>
                    <a:pt x="958" y="635"/>
                  </a:lnTo>
                  <a:lnTo>
                    <a:pt x="956" y="640"/>
                  </a:lnTo>
                  <a:lnTo>
                    <a:pt x="952" y="629"/>
                  </a:lnTo>
                  <a:lnTo>
                    <a:pt x="946" y="627"/>
                  </a:lnTo>
                  <a:lnTo>
                    <a:pt x="944" y="633"/>
                  </a:lnTo>
                  <a:lnTo>
                    <a:pt x="938" y="623"/>
                  </a:lnTo>
                  <a:lnTo>
                    <a:pt x="934" y="611"/>
                  </a:lnTo>
                  <a:lnTo>
                    <a:pt x="934" y="597"/>
                  </a:lnTo>
                  <a:lnTo>
                    <a:pt x="931" y="605"/>
                  </a:lnTo>
                  <a:lnTo>
                    <a:pt x="925" y="606"/>
                  </a:lnTo>
                  <a:lnTo>
                    <a:pt x="924" y="602"/>
                  </a:lnTo>
                  <a:lnTo>
                    <a:pt x="918" y="617"/>
                  </a:lnTo>
                  <a:lnTo>
                    <a:pt x="914" y="617"/>
                  </a:lnTo>
                  <a:lnTo>
                    <a:pt x="902" y="624"/>
                  </a:lnTo>
                  <a:lnTo>
                    <a:pt x="902" y="632"/>
                  </a:lnTo>
                  <a:lnTo>
                    <a:pt x="906" y="632"/>
                  </a:lnTo>
                  <a:lnTo>
                    <a:pt x="907" y="656"/>
                  </a:lnTo>
                  <a:lnTo>
                    <a:pt x="899" y="657"/>
                  </a:lnTo>
                  <a:lnTo>
                    <a:pt x="895" y="652"/>
                  </a:lnTo>
                  <a:lnTo>
                    <a:pt x="881" y="651"/>
                  </a:lnTo>
                  <a:lnTo>
                    <a:pt x="874" y="654"/>
                  </a:lnTo>
                  <a:lnTo>
                    <a:pt x="872" y="657"/>
                  </a:lnTo>
                  <a:lnTo>
                    <a:pt x="879" y="670"/>
                  </a:lnTo>
                  <a:lnTo>
                    <a:pt x="880" y="677"/>
                  </a:lnTo>
                  <a:lnTo>
                    <a:pt x="877" y="694"/>
                  </a:lnTo>
                  <a:lnTo>
                    <a:pt x="879" y="700"/>
                  </a:lnTo>
                  <a:lnTo>
                    <a:pt x="888" y="681"/>
                  </a:lnTo>
                  <a:lnTo>
                    <a:pt x="902" y="672"/>
                  </a:lnTo>
                  <a:lnTo>
                    <a:pt x="906" y="663"/>
                  </a:lnTo>
                  <a:lnTo>
                    <a:pt x="929" y="662"/>
                  </a:lnTo>
                  <a:lnTo>
                    <a:pt x="931" y="668"/>
                  </a:lnTo>
                  <a:lnTo>
                    <a:pt x="940" y="671"/>
                  </a:lnTo>
                  <a:lnTo>
                    <a:pt x="936" y="677"/>
                  </a:lnTo>
                  <a:lnTo>
                    <a:pt x="935" y="684"/>
                  </a:lnTo>
                  <a:lnTo>
                    <a:pt x="929" y="691"/>
                  </a:lnTo>
                  <a:lnTo>
                    <a:pt x="930" y="695"/>
                  </a:lnTo>
                  <a:lnTo>
                    <a:pt x="925" y="694"/>
                  </a:lnTo>
                  <a:lnTo>
                    <a:pt x="923" y="700"/>
                  </a:lnTo>
                  <a:lnTo>
                    <a:pt x="927" y="710"/>
                  </a:lnTo>
                  <a:lnTo>
                    <a:pt x="933" y="711"/>
                  </a:lnTo>
                  <a:lnTo>
                    <a:pt x="935" y="700"/>
                  </a:lnTo>
                  <a:lnTo>
                    <a:pt x="947" y="706"/>
                  </a:lnTo>
                  <a:lnTo>
                    <a:pt x="958" y="708"/>
                  </a:lnTo>
                  <a:lnTo>
                    <a:pt x="961" y="719"/>
                  </a:lnTo>
                  <a:lnTo>
                    <a:pt x="960" y="727"/>
                  </a:lnTo>
                  <a:lnTo>
                    <a:pt x="954" y="729"/>
                  </a:lnTo>
                  <a:lnTo>
                    <a:pt x="951" y="726"/>
                  </a:lnTo>
                  <a:lnTo>
                    <a:pt x="949" y="734"/>
                  </a:lnTo>
                  <a:lnTo>
                    <a:pt x="944" y="740"/>
                  </a:lnTo>
                  <a:lnTo>
                    <a:pt x="944" y="745"/>
                  </a:lnTo>
                  <a:lnTo>
                    <a:pt x="936" y="743"/>
                  </a:lnTo>
                  <a:lnTo>
                    <a:pt x="917" y="751"/>
                  </a:lnTo>
                  <a:lnTo>
                    <a:pt x="914" y="761"/>
                  </a:lnTo>
                  <a:lnTo>
                    <a:pt x="901" y="761"/>
                  </a:lnTo>
                  <a:lnTo>
                    <a:pt x="895" y="757"/>
                  </a:lnTo>
                  <a:lnTo>
                    <a:pt x="893" y="767"/>
                  </a:lnTo>
                  <a:lnTo>
                    <a:pt x="887" y="770"/>
                  </a:lnTo>
                  <a:lnTo>
                    <a:pt x="885" y="774"/>
                  </a:lnTo>
                  <a:lnTo>
                    <a:pt x="876" y="769"/>
                  </a:lnTo>
                  <a:lnTo>
                    <a:pt x="861" y="775"/>
                  </a:lnTo>
                  <a:lnTo>
                    <a:pt x="836" y="769"/>
                  </a:lnTo>
                  <a:lnTo>
                    <a:pt x="831" y="761"/>
                  </a:lnTo>
                  <a:lnTo>
                    <a:pt x="814" y="756"/>
                  </a:lnTo>
                  <a:lnTo>
                    <a:pt x="809" y="749"/>
                  </a:lnTo>
                  <a:lnTo>
                    <a:pt x="800" y="749"/>
                  </a:lnTo>
                  <a:lnTo>
                    <a:pt x="795" y="758"/>
                  </a:lnTo>
                  <a:lnTo>
                    <a:pt x="771" y="754"/>
                  </a:lnTo>
                  <a:lnTo>
                    <a:pt x="758" y="749"/>
                  </a:lnTo>
                  <a:lnTo>
                    <a:pt x="757" y="742"/>
                  </a:lnTo>
                  <a:lnTo>
                    <a:pt x="773" y="726"/>
                  </a:lnTo>
                  <a:lnTo>
                    <a:pt x="768" y="720"/>
                  </a:lnTo>
                  <a:lnTo>
                    <a:pt x="758" y="724"/>
                  </a:lnTo>
                  <a:lnTo>
                    <a:pt x="742" y="722"/>
                  </a:lnTo>
                  <a:lnTo>
                    <a:pt x="740" y="715"/>
                  </a:lnTo>
                  <a:lnTo>
                    <a:pt x="726" y="711"/>
                  </a:lnTo>
                  <a:lnTo>
                    <a:pt x="721" y="714"/>
                  </a:lnTo>
                  <a:lnTo>
                    <a:pt x="697" y="710"/>
                  </a:lnTo>
                  <a:lnTo>
                    <a:pt x="696" y="700"/>
                  </a:lnTo>
                  <a:lnTo>
                    <a:pt x="699" y="693"/>
                  </a:lnTo>
                  <a:lnTo>
                    <a:pt x="697" y="677"/>
                  </a:lnTo>
                  <a:lnTo>
                    <a:pt x="693" y="666"/>
                  </a:lnTo>
                  <a:lnTo>
                    <a:pt x="682" y="662"/>
                  </a:lnTo>
                  <a:lnTo>
                    <a:pt x="678" y="670"/>
                  </a:lnTo>
                  <a:lnTo>
                    <a:pt x="673" y="678"/>
                  </a:lnTo>
                  <a:lnTo>
                    <a:pt x="660" y="684"/>
                  </a:lnTo>
                  <a:lnTo>
                    <a:pt x="665" y="702"/>
                  </a:lnTo>
                  <a:lnTo>
                    <a:pt x="665" y="710"/>
                  </a:lnTo>
                  <a:lnTo>
                    <a:pt x="655" y="718"/>
                  </a:lnTo>
                  <a:lnTo>
                    <a:pt x="639" y="741"/>
                  </a:lnTo>
                  <a:lnTo>
                    <a:pt x="612" y="748"/>
                  </a:lnTo>
                  <a:lnTo>
                    <a:pt x="572" y="748"/>
                  </a:lnTo>
                  <a:lnTo>
                    <a:pt x="578" y="753"/>
                  </a:lnTo>
                  <a:lnTo>
                    <a:pt x="567" y="770"/>
                  </a:lnTo>
                  <a:lnTo>
                    <a:pt x="552" y="781"/>
                  </a:lnTo>
                  <a:lnTo>
                    <a:pt x="535" y="788"/>
                  </a:lnTo>
                  <a:lnTo>
                    <a:pt x="521" y="796"/>
                  </a:lnTo>
                  <a:lnTo>
                    <a:pt x="503" y="799"/>
                  </a:lnTo>
                  <a:lnTo>
                    <a:pt x="495" y="795"/>
                  </a:lnTo>
                  <a:lnTo>
                    <a:pt x="482" y="801"/>
                  </a:lnTo>
                  <a:lnTo>
                    <a:pt x="467" y="797"/>
                  </a:lnTo>
                  <a:lnTo>
                    <a:pt x="460" y="802"/>
                  </a:lnTo>
                  <a:lnTo>
                    <a:pt x="455" y="796"/>
                  </a:lnTo>
                  <a:lnTo>
                    <a:pt x="440" y="802"/>
                  </a:lnTo>
                  <a:lnTo>
                    <a:pt x="425" y="805"/>
                  </a:lnTo>
                  <a:lnTo>
                    <a:pt x="423" y="807"/>
                  </a:lnTo>
                  <a:lnTo>
                    <a:pt x="430" y="807"/>
                  </a:lnTo>
                  <a:lnTo>
                    <a:pt x="429" y="812"/>
                  </a:lnTo>
                  <a:lnTo>
                    <a:pt x="415" y="812"/>
                  </a:lnTo>
                  <a:lnTo>
                    <a:pt x="393" y="818"/>
                  </a:lnTo>
                  <a:lnTo>
                    <a:pt x="387" y="815"/>
                  </a:lnTo>
                  <a:lnTo>
                    <a:pt x="369" y="815"/>
                  </a:lnTo>
                  <a:lnTo>
                    <a:pt x="320" y="819"/>
                  </a:lnTo>
                  <a:lnTo>
                    <a:pt x="321" y="816"/>
                  </a:lnTo>
                  <a:lnTo>
                    <a:pt x="332" y="807"/>
                  </a:lnTo>
                  <a:lnTo>
                    <a:pt x="314" y="796"/>
                  </a:lnTo>
                  <a:lnTo>
                    <a:pt x="305" y="783"/>
                  </a:lnTo>
                  <a:lnTo>
                    <a:pt x="301" y="770"/>
                  </a:lnTo>
                  <a:lnTo>
                    <a:pt x="296" y="758"/>
                  </a:lnTo>
                  <a:lnTo>
                    <a:pt x="296" y="743"/>
                  </a:lnTo>
                  <a:lnTo>
                    <a:pt x="300" y="732"/>
                  </a:lnTo>
                  <a:lnTo>
                    <a:pt x="300" y="729"/>
                  </a:lnTo>
                  <a:lnTo>
                    <a:pt x="291" y="724"/>
                  </a:lnTo>
                  <a:lnTo>
                    <a:pt x="290" y="719"/>
                  </a:lnTo>
                  <a:lnTo>
                    <a:pt x="287" y="713"/>
                  </a:lnTo>
                  <a:lnTo>
                    <a:pt x="277" y="706"/>
                  </a:lnTo>
                  <a:lnTo>
                    <a:pt x="277" y="702"/>
                  </a:lnTo>
                  <a:lnTo>
                    <a:pt x="259" y="697"/>
                  </a:lnTo>
                  <a:lnTo>
                    <a:pt x="230" y="698"/>
                  </a:lnTo>
                  <a:close/>
                </a:path>
              </a:pathLst>
            </a:custGeom>
            <a:grpFill/>
            <a:ln w="6350" cmpd="sng">
              <a:solidFill>
                <a:schemeClr val="bg1"/>
              </a:solidFill>
              <a:prstDash val="solid"/>
              <a:round/>
              <a:headEnd/>
              <a:tailEnd/>
            </a:ln>
          </p:spPr>
          <p:txBody>
            <a:bodyPr/>
            <a:lstStyle/>
            <a:p>
              <a:endParaRPr lang="en-US" sz="2156"/>
            </a:p>
          </p:txBody>
        </p:sp>
        <p:sp>
          <p:nvSpPr>
            <p:cNvPr id="395" name="Freeform 290">
              <a:extLst>
                <a:ext uri="{FF2B5EF4-FFF2-40B4-BE49-F238E27FC236}">
                  <a16:creationId xmlns:a16="http://schemas.microsoft.com/office/drawing/2014/main" id="{E2ECBC0B-BEDB-D450-E0C1-D731FA804682}"/>
                </a:ext>
              </a:extLst>
            </p:cNvPr>
            <p:cNvSpPr>
              <a:spLocks noChangeAspect="1"/>
            </p:cNvSpPr>
            <p:nvPr/>
          </p:nvSpPr>
          <p:spPr bwMode="gray">
            <a:xfrm>
              <a:off x="1342" y="1267"/>
              <a:ext cx="27" cy="34"/>
            </a:xfrm>
            <a:custGeom>
              <a:avLst/>
              <a:gdLst/>
              <a:ahLst/>
              <a:cxnLst>
                <a:cxn ang="0">
                  <a:pos x="114" y="130"/>
                </a:cxn>
                <a:cxn ang="0">
                  <a:pos x="114" y="121"/>
                </a:cxn>
                <a:cxn ang="0">
                  <a:pos x="118" y="111"/>
                </a:cxn>
                <a:cxn ang="0">
                  <a:pos x="127" y="95"/>
                </a:cxn>
                <a:cxn ang="0">
                  <a:pos x="132" y="76"/>
                </a:cxn>
                <a:cxn ang="0">
                  <a:pos x="135" y="59"/>
                </a:cxn>
                <a:cxn ang="0">
                  <a:pos x="135" y="46"/>
                </a:cxn>
                <a:cxn ang="0">
                  <a:pos x="137" y="39"/>
                </a:cxn>
                <a:cxn ang="0">
                  <a:pos x="134" y="29"/>
                </a:cxn>
                <a:cxn ang="0">
                  <a:pos x="126" y="28"/>
                </a:cxn>
                <a:cxn ang="0">
                  <a:pos x="120" y="16"/>
                </a:cxn>
                <a:cxn ang="0">
                  <a:pos x="99" y="2"/>
                </a:cxn>
                <a:cxn ang="0">
                  <a:pos x="88" y="0"/>
                </a:cxn>
                <a:cxn ang="0">
                  <a:pos x="69" y="6"/>
                </a:cxn>
                <a:cxn ang="0">
                  <a:pos x="34" y="6"/>
                </a:cxn>
                <a:cxn ang="0">
                  <a:pos x="23" y="12"/>
                </a:cxn>
                <a:cxn ang="0">
                  <a:pos x="13" y="32"/>
                </a:cxn>
                <a:cxn ang="0">
                  <a:pos x="2" y="48"/>
                </a:cxn>
                <a:cxn ang="0">
                  <a:pos x="0" y="57"/>
                </a:cxn>
                <a:cxn ang="0">
                  <a:pos x="26" y="71"/>
                </a:cxn>
                <a:cxn ang="0">
                  <a:pos x="32" y="81"/>
                </a:cxn>
                <a:cxn ang="0">
                  <a:pos x="44" y="92"/>
                </a:cxn>
                <a:cxn ang="0">
                  <a:pos x="54" y="109"/>
                </a:cxn>
                <a:cxn ang="0">
                  <a:pos x="60" y="115"/>
                </a:cxn>
                <a:cxn ang="0">
                  <a:pos x="71" y="132"/>
                </a:cxn>
                <a:cxn ang="0">
                  <a:pos x="72" y="141"/>
                </a:cxn>
                <a:cxn ang="0">
                  <a:pos x="93" y="167"/>
                </a:cxn>
                <a:cxn ang="0">
                  <a:pos x="96" y="163"/>
                </a:cxn>
                <a:cxn ang="0">
                  <a:pos x="96" y="158"/>
                </a:cxn>
                <a:cxn ang="0">
                  <a:pos x="100" y="158"/>
                </a:cxn>
                <a:cxn ang="0">
                  <a:pos x="110" y="145"/>
                </a:cxn>
                <a:cxn ang="0">
                  <a:pos x="114" y="136"/>
                </a:cxn>
                <a:cxn ang="0">
                  <a:pos x="114" y="130"/>
                </a:cxn>
              </a:cxnLst>
              <a:rect l="0" t="0" r="r" b="b"/>
              <a:pathLst>
                <a:path w="137" h="167">
                  <a:moveTo>
                    <a:pt x="114" y="130"/>
                  </a:moveTo>
                  <a:lnTo>
                    <a:pt x="114" y="121"/>
                  </a:lnTo>
                  <a:lnTo>
                    <a:pt x="118" y="111"/>
                  </a:lnTo>
                  <a:lnTo>
                    <a:pt x="127" y="95"/>
                  </a:lnTo>
                  <a:lnTo>
                    <a:pt x="132" y="76"/>
                  </a:lnTo>
                  <a:lnTo>
                    <a:pt x="135" y="59"/>
                  </a:lnTo>
                  <a:lnTo>
                    <a:pt x="135" y="46"/>
                  </a:lnTo>
                  <a:lnTo>
                    <a:pt x="137" y="39"/>
                  </a:lnTo>
                  <a:lnTo>
                    <a:pt x="134" y="29"/>
                  </a:lnTo>
                  <a:lnTo>
                    <a:pt x="126" y="28"/>
                  </a:lnTo>
                  <a:lnTo>
                    <a:pt x="120" y="16"/>
                  </a:lnTo>
                  <a:lnTo>
                    <a:pt x="99" y="2"/>
                  </a:lnTo>
                  <a:lnTo>
                    <a:pt x="88" y="0"/>
                  </a:lnTo>
                  <a:lnTo>
                    <a:pt x="69" y="6"/>
                  </a:lnTo>
                  <a:lnTo>
                    <a:pt x="34" y="6"/>
                  </a:lnTo>
                  <a:lnTo>
                    <a:pt x="23" y="12"/>
                  </a:lnTo>
                  <a:lnTo>
                    <a:pt x="13" y="32"/>
                  </a:lnTo>
                  <a:lnTo>
                    <a:pt x="2" y="48"/>
                  </a:lnTo>
                  <a:lnTo>
                    <a:pt x="0" y="57"/>
                  </a:lnTo>
                  <a:lnTo>
                    <a:pt x="26" y="71"/>
                  </a:lnTo>
                  <a:lnTo>
                    <a:pt x="32" y="81"/>
                  </a:lnTo>
                  <a:lnTo>
                    <a:pt x="44" y="92"/>
                  </a:lnTo>
                  <a:lnTo>
                    <a:pt x="54" y="109"/>
                  </a:lnTo>
                  <a:lnTo>
                    <a:pt x="60" y="115"/>
                  </a:lnTo>
                  <a:lnTo>
                    <a:pt x="71" y="132"/>
                  </a:lnTo>
                  <a:lnTo>
                    <a:pt x="72" y="141"/>
                  </a:lnTo>
                  <a:lnTo>
                    <a:pt x="93" y="167"/>
                  </a:lnTo>
                  <a:lnTo>
                    <a:pt x="96" y="163"/>
                  </a:lnTo>
                  <a:lnTo>
                    <a:pt x="96" y="158"/>
                  </a:lnTo>
                  <a:lnTo>
                    <a:pt x="100" y="158"/>
                  </a:lnTo>
                  <a:lnTo>
                    <a:pt x="110" y="145"/>
                  </a:lnTo>
                  <a:lnTo>
                    <a:pt x="114" y="136"/>
                  </a:lnTo>
                  <a:lnTo>
                    <a:pt x="114" y="130"/>
                  </a:lnTo>
                  <a:close/>
                </a:path>
              </a:pathLst>
            </a:custGeom>
            <a:grpFill/>
            <a:ln w="6350" cmpd="sng">
              <a:solidFill>
                <a:schemeClr val="bg1"/>
              </a:solidFill>
              <a:prstDash val="solid"/>
              <a:round/>
              <a:headEnd/>
              <a:tailEnd/>
            </a:ln>
          </p:spPr>
          <p:txBody>
            <a:bodyPr/>
            <a:lstStyle/>
            <a:p>
              <a:endParaRPr lang="en-US" sz="2156"/>
            </a:p>
          </p:txBody>
        </p:sp>
        <p:sp>
          <p:nvSpPr>
            <p:cNvPr id="396" name="Freeform 291">
              <a:extLst>
                <a:ext uri="{FF2B5EF4-FFF2-40B4-BE49-F238E27FC236}">
                  <a16:creationId xmlns:a16="http://schemas.microsoft.com/office/drawing/2014/main" id="{A48F387F-8775-943F-766E-A8005470B83E}"/>
                </a:ext>
              </a:extLst>
            </p:cNvPr>
            <p:cNvSpPr>
              <a:spLocks noChangeAspect="1"/>
            </p:cNvSpPr>
            <p:nvPr/>
          </p:nvSpPr>
          <p:spPr bwMode="gray">
            <a:xfrm>
              <a:off x="1392" y="1262"/>
              <a:ext cx="67" cy="97"/>
            </a:xfrm>
            <a:custGeom>
              <a:avLst/>
              <a:gdLst/>
              <a:ahLst/>
              <a:cxnLst>
                <a:cxn ang="0">
                  <a:pos x="124" y="351"/>
                </a:cxn>
                <a:cxn ang="0">
                  <a:pos x="109" y="334"/>
                </a:cxn>
                <a:cxn ang="0">
                  <a:pos x="87" y="317"/>
                </a:cxn>
                <a:cxn ang="0">
                  <a:pos x="55" y="322"/>
                </a:cxn>
                <a:cxn ang="0">
                  <a:pos x="40" y="291"/>
                </a:cxn>
                <a:cxn ang="0">
                  <a:pos x="1" y="245"/>
                </a:cxn>
                <a:cxn ang="0">
                  <a:pos x="6" y="189"/>
                </a:cxn>
                <a:cxn ang="0">
                  <a:pos x="35" y="189"/>
                </a:cxn>
                <a:cxn ang="0">
                  <a:pos x="42" y="202"/>
                </a:cxn>
                <a:cxn ang="0">
                  <a:pos x="64" y="217"/>
                </a:cxn>
                <a:cxn ang="0">
                  <a:pos x="71" y="244"/>
                </a:cxn>
                <a:cxn ang="0">
                  <a:pos x="99" y="236"/>
                </a:cxn>
                <a:cxn ang="0">
                  <a:pos x="124" y="223"/>
                </a:cxn>
                <a:cxn ang="0">
                  <a:pos x="120" y="196"/>
                </a:cxn>
                <a:cxn ang="0">
                  <a:pos x="132" y="190"/>
                </a:cxn>
                <a:cxn ang="0">
                  <a:pos x="116" y="171"/>
                </a:cxn>
                <a:cxn ang="0">
                  <a:pos x="110" y="144"/>
                </a:cxn>
                <a:cxn ang="0">
                  <a:pos x="137" y="151"/>
                </a:cxn>
                <a:cxn ang="0">
                  <a:pos x="114" y="119"/>
                </a:cxn>
                <a:cxn ang="0">
                  <a:pos x="93" y="134"/>
                </a:cxn>
                <a:cxn ang="0">
                  <a:pos x="61" y="105"/>
                </a:cxn>
                <a:cxn ang="0">
                  <a:pos x="80" y="78"/>
                </a:cxn>
                <a:cxn ang="0">
                  <a:pos x="99" y="98"/>
                </a:cxn>
                <a:cxn ang="0">
                  <a:pos x="98" y="71"/>
                </a:cxn>
                <a:cxn ang="0">
                  <a:pos x="71" y="59"/>
                </a:cxn>
                <a:cxn ang="0">
                  <a:pos x="96" y="21"/>
                </a:cxn>
                <a:cxn ang="0">
                  <a:pos x="124" y="39"/>
                </a:cxn>
                <a:cxn ang="0">
                  <a:pos x="113" y="19"/>
                </a:cxn>
                <a:cxn ang="0">
                  <a:pos x="129" y="0"/>
                </a:cxn>
                <a:cxn ang="0">
                  <a:pos x="152" y="22"/>
                </a:cxn>
                <a:cxn ang="0">
                  <a:pos x="188" y="34"/>
                </a:cxn>
                <a:cxn ang="0">
                  <a:pos x="248" y="8"/>
                </a:cxn>
                <a:cxn ang="0">
                  <a:pos x="288" y="26"/>
                </a:cxn>
                <a:cxn ang="0">
                  <a:pos x="284" y="66"/>
                </a:cxn>
                <a:cxn ang="0">
                  <a:pos x="270" y="76"/>
                </a:cxn>
                <a:cxn ang="0">
                  <a:pos x="282" y="112"/>
                </a:cxn>
                <a:cxn ang="0">
                  <a:pos x="250" y="130"/>
                </a:cxn>
                <a:cxn ang="0">
                  <a:pos x="228" y="164"/>
                </a:cxn>
                <a:cxn ang="0">
                  <a:pos x="220" y="195"/>
                </a:cxn>
                <a:cxn ang="0">
                  <a:pos x="265" y="173"/>
                </a:cxn>
                <a:cxn ang="0">
                  <a:pos x="282" y="204"/>
                </a:cxn>
                <a:cxn ang="0">
                  <a:pos x="293" y="222"/>
                </a:cxn>
                <a:cxn ang="0">
                  <a:pos x="290" y="248"/>
                </a:cxn>
                <a:cxn ang="0">
                  <a:pos x="315" y="222"/>
                </a:cxn>
                <a:cxn ang="0">
                  <a:pos x="324" y="247"/>
                </a:cxn>
                <a:cxn ang="0">
                  <a:pos x="329" y="288"/>
                </a:cxn>
                <a:cxn ang="0">
                  <a:pos x="320" y="313"/>
                </a:cxn>
                <a:cxn ang="0">
                  <a:pos x="323" y="344"/>
                </a:cxn>
                <a:cxn ang="0">
                  <a:pos x="325" y="360"/>
                </a:cxn>
                <a:cxn ang="0">
                  <a:pos x="322" y="389"/>
                </a:cxn>
                <a:cxn ang="0">
                  <a:pos x="303" y="410"/>
                </a:cxn>
                <a:cxn ang="0">
                  <a:pos x="249" y="426"/>
                </a:cxn>
                <a:cxn ang="0">
                  <a:pos x="248" y="444"/>
                </a:cxn>
                <a:cxn ang="0">
                  <a:pos x="229" y="475"/>
                </a:cxn>
                <a:cxn ang="0">
                  <a:pos x="205" y="464"/>
                </a:cxn>
                <a:cxn ang="0">
                  <a:pos x="187" y="473"/>
                </a:cxn>
                <a:cxn ang="0">
                  <a:pos x="172" y="424"/>
                </a:cxn>
                <a:cxn ang="0">
                  <a:pos x="144" y="384"/>
                </a:cxn>
              </a:cxnLst>
              <a:rect l="0" t="0" r="r" b="b"/>
              <a:pathLst>
                <a:path w="331" h="484">
                  <a:moveTo>
                    <a:pt x="137" y="376"/>
                  </a:moveTo>
                  <a:lnTo>
                    <a:pt x="132" y="371"/>
                  </a:lnTo>
                  <a:lnTo>
                    <a:pt x="124" y="351"/>
                  </a:lnTo>
                  <a:lnTo>
                    <a:pt x="123" y="344"/>
                  </a:lnTo>
                  <a:lnTo>
                    <a:pt x="116" y="336"/>
                  </a:lnTo>
                  <a:lnTo>
                    <a:pt x="109" y="334"/>
                  </a:lnTo>
                  <a:lnTo>
                    <a:pt x="99" y="341"/>
                  </a:lnTo>
                  <a:lnTo>
                    <a:pt x="94" y="328"/>
                  </a:lnTo>
                  <a:lnTo>
                    <a:pt x="87" y="317"/>
                  </a:lnTo>
                  <a:lnTo>
                    <a:pt x="81" y="317"/>
                  </a:lnTo>
                  <a:lnTo>
                    <a:pt x="78" y="325"/>
                  </a:lnTo>
                  <a:lnTo>
                    <a:pt x="55" y="322"/>
                  </a:lnTo>
                  <a:lnTo>
                    <a:pt x="51" y="307"/>
                  </a:lnTo>
                  <a:lnTo>
                    <a:pt x="42" y="297"/>
                  </a:lnTo>
                  <a:lnTo>
                    <a:pt x="40" y="291"/>
                  </a:lnTo>
                  <a:lnTo>
                    <a:pt x="22" y="275"/>
                  </a:lnTo>
                  <a:lnTo>
                    <a:pt x="18" y="268"/>
                  </a:lnTo>
                  <a:lnTo>
                    <a:pt x="1" y="245"/>
                  </a:lnTo>
                  <a:lnTo>
                    <a:pt x="0" y="227"/>
                  </a:lnTo>
                  <a:lnTo>
                    <a:pt x="2" y="205"/>
                  </a:lnTo>
                  <a:lnTo>
                    <a:pt x="6" y="189"/>
                  </a:lnTo>
                  <a:lnTo>
                    <a:pt x="15" y="182"/>
                  </a:lnTo>
                  <a:lnTo>
                    <a:pt x="28" y="179"/>
                  </a:lnTo>
                  <a:lnTo>
                    <a:pt x="35" y="189"/>
                  </a:lnTo>
                  <a:lnTo>
                    <a:pt x="43" y="194"/>
                  </a:lnTo>
                  <a:lnTo>
                    <a:pt x="44" y="195"/>
                  </a:lnTo>
                  <a:lnTo>
                    <a:pt x="42" y="202"/>
                  </a:lnTo>
                  <a:lnTo>
                    <a:pt x="48" y="209"/>
                  </a:lnTo>
                  <a:lnTo>
                    <a:pt x="59" y="212"/>
                  </a:lnTo>
                  <a:lnTo>
                    <a:pt x="64" y="217"/>
                  </a:lnTo>
                  <a:lnTo>
                    <a:pt x="65" y="228"/>
                  </a:lnTo>
                  <a:lnTo>
                    <a:pt x="69" y="236"/>
                  </a:lnTo>
                  <a:lnTo>
                    <a:pt x="71" y="244"/>
                  </a:lnTo>
                  <a:lnTo>
                    <a:pt x="89" y="245"/>
                  </a:lnTo>
                  <a:lnTo>
                    <a:pt x="97" y="241"/>
                  </a:lnTo>
                  <a:lnTo>
                    <a:pt x="99" y="236"/>
                  </a:lnTo>
                  <a:lnTo>
                    <a:pt x="105" y="238"/>
                  </a:lnTo>
                  <a:lnTo>
                    <a:pt x="113" y="236"/>
                  </a:lnTo>
                  <a:lnTo>
                    <a:pt x="124" y="223"/>
                  </a:lnTo>
                  <a:lnTo>
                    <a:pt x="119" y="214"/>
                  </a:lnTo>
                  <a:lnTo>
                    <a:pt x="116" y="196"/>
                  </a:lnTo>
                  <a:lnTo>
                    <a:pt x="120" y="196"/>
                  </a:lnTo>
                  <a:lnTo>
                    <a:pt x="128" y="206"/>
                  </a:lnTo>
                  <a:lnTo>
                    <a:pt x="132" y="204"/>
                  </a:lnTo>
                  <a:lnTo>
                    <a:pt x="132" y="190"/>
                  </a:lnTo>
                  <a:lnTo>
                    <a:pt x="129" y="183"/>
                  </a:lnTo>
                  <a:lnTo>
                    <a:pt x="119" y="182"/>
                  </a:lnTo>
                  <a:lnTo>
                    <a:pt x="116" y="171"/>
                  </a:lnTo>
                  <a:lnTo>
                    <a:pt x="112" y="168"/>
                  </a:lnTo>
                  <a:lnTo>
                    <a:pt x="112" y="155"/>
                  </a:lnTo>
                  <a:lnTo>
                    <a:pt x="110" y="144"/>
                  </a:lnTo>
                  <a:lnTo>
                    <a:pt x="112" y="140"/>
                  </a:lnTo>
                  <a:lnTo>
                    <a:pt x="121" y="137"/>
                  </a:lnTo>
                  <a:lnTo>
                    <a:pt x="137" y="151"/>
                  </a:lnTo>
                  <a:lnTo>
                    <a:pt x="140" y="146"/>
                  </a:lnTo>
                  <a:lnTo>
                    <a:pt x="118" y="113"/>
                  </a:lnTo>
                  <a:lnTo>
                    <a:pt x="114" y="119"/>
                  </a:lnTo>
                  <a:lnTo>
                    <a:pt x="113" y="128"/>
                  </a:lnTo>
                  <a:lnTo>
                    <a:pt x="104" y="131"/>
                  </a:lnTo>
                  <a:lnTo>
                    <a:pt x="93" y="134"/>
                  </a:lnTo>
                  <a:lnTo>
                    <a:pt x="77" y="123"/>
                  </a:lnTo>
                  <a:lnTo>
                    <a:pt x="69" y="107"/>
                  </a:lnTo>
                  <a:lnTo>
                    <a:pt x="61" y="105"/>
                  </a:lnTo>
                  <a:lnTo>
                    <a:pt x="59" y="89"/>
                  </a:lnTo>
                  <a:lnTo>
                    <a:pt x="60" y="78"/>
                  </a:lnTo>
                  <a:lnTo>
                    <a:pt x="80" y="78"/>
                  </a:lnTo>
                  <a:lnTo>
                    <a:pt x="87" y="85"/>
                  </a:lnTo>
                  <a:lnTo>
                    <a:pt x="89" y="92"/>
                  </a:lnTo>
                  <a:lnTo>
                    <a:pt x="99" y="98"/>
                  </a:lnTo>
                  <a:lnTo>
                    <a:pt x="102" y="92"/>
                  </a:lnTo>
                  <a:lnTo>
                    <a:pt x="98" y="80"/>
                  </a:lnTo>
                  <a:lnTo>
                    <a:pt x="98" y="71"/>
                  </a:lnTo>
                  <a:lnTo>
                    <a:pt x="85" y="67"/>
                  </a:lnTo>
                  <a:lnTo>
                    <a:pt x="80" y="59"/>
                  </a:lnTo>
                  <a:lnTo>
                    <a:pt x="71" y="59"/>
                  </a:lnTo>
                  <a:lnTo>
                    <a:pt x="66" y="45"/>
                  </a:lnTo>
                  <a:lnTo>
                    <a:pt x="77" y="32"/>
                  </a:lnTo>
                  <a:lnTo>
                    <a:pt x="96" y="21"/>
                  </a:lnTo>
                  <a:lnTo>
                    <a:pt x="101" y="28"/>
                  </a:lnTo>
                  <a:lnTo>
                    <a:pt x="114" y="32"/>
                  </a:lnTo>
                  <a:lnTo>
                    <a:pt x="124" y="39"/>
                  </a:lnTo>
                  <a:lnTo>
                    <a:pt x="126" y="32"/>
                  </a:lnTo>
                  <a:lnTo>
                    <a:pt x="126" y="24"/>
                  </a:lnTo>
                  <a:lnTo>
                    <a:pt x="113" y="19"/>
                  </a:lnTo>
                  <a:lnTo>
                    <a:pt x="109" y="12"/>
                  </a:lnTo>
                  <a:lnTo>
                    <a:pt x="119" y="5"/>
                  </a:lnTo>
                  <a:lnTo>
                    <a:pt x="129" y="0"/>
                  </a:lnTo>
                  <a:lnTo>
                    <a:pt x="135" y="5"/>
                  </a:lnTo>
                  <a:lnTo>
                    <a:pt x="144" y="21"/>
                  </a:lnTo>
                  <a:lnTo>
                    <a:pt x="152" y="22"/>
                  </a:lnTo>
                  <a:lnTo>
                    <a:pt x="164" y="32"/>
                  </a:lnTo>
                  <a:lnTo>
                    <a:pt x="175" y="37"/>
                  </a:lnTo>
                  <a:lnTo>
                    <a:pt x="188" y="34"/>
                  </a:lnTo>
                  <a:lnTo>
                    <a:pt x="193" y="38"/>
                  </a:lnTo>
                  <a:lnTo>
                    <a:pt x="217" y="31"/>
                  </a:lnTo>
                  <a:lnTo>
                    <a:pt x="248" y="8"/>
                  </a:lnTo>
                  <a:lnTo>
                    <a:pt x="274" y="1"/>
                  </a:lnTo>
                  <a:lnTo>
                    <a:pt x="276" y="8"/>
                  </a:lnTo>
                  <a:lnTo>
                    <a:pt x="288" y="26"/>
                  </a:lnTo>
                  <a:lnTo>
                    <a:pt x="295" y="28"/>
                  </a:lnTo>
                  <a:lnTo>
                    <a:pt x="293" y="51"/>
                  </a:lnTo>
                  <a:lnTo>
                    <a:pt x="284" y="66"/>
                  </a:lnTo>
                  <a:lnTo>
                    <a:pt x="270" y="69"/>
                  </a:lnTo>
                  <a:lnTo>
                    <a:pt x="266" y="75"/>
                  </a:lnTo>
                  <a:lnTo>
                    <a:pt x="270" y="76"/>
                  </a:lnTo>
                  <a:lnTo>
                    <a:pt x="281" y="86"/>
                  </a:lnTo>
                  <a:lnTo>
                    <a:pt x="284" y="94"/>
                  </a:lnTo>
                  <a:lnTo>
                    <a:pt x="282" y="112"/>
                  </a:lnTo>
                  <a:lnTo>
                    <a:pt x="279" y="108"/>
                  </a:lnTo>
                  <a:lnTo>
                    <a:pt x="268" y="112"/>
                  </a:lnTo>
                  <a:lnTo>
                    <a:pt x="250" y="130"/>
                  </a:lnTo>
                  <a:lnTo>
                    <a:pt x="241" y="148"/>
                  </a:lnTo>
                  <a:lnTo>
                    <a:pt x="233" y="155"/>
                  </a:lnTo>
                  <a:lnTo>
                    <a:pt x="228" y="164"/>
                  </a:lnTo>
                  <a:lnTo>
                    <a:pt x="221" y="172"/>
                  </a:lnTo>
                  <a:lnTo>
                    <a:pt x="220" y="184"/>
                  </a:lnTo>
                  <a:lnTo>
                    <a:pt x="220" y="195"/>
                  </a:lnTo>
                  <a:lnTo>
                    <a:pt x="242" y="172"/>
                  </a:lnTo>
                  <a:lnTo>
                    <a:pt x="257" y="167"/>
                  </a:lnTo>
                  <a:lnTo>
                    <a:pt x="265" y="173"/>
                  </a:lnTo>
                  <a:lnTo>
                    <a:pt x="280" y="189"/>
                  </a:lnTo>
                  <a:lnTo>
                    <a:pt x="279" y="201"/>
                  </a:lnTo>
                  <a:lnTo>
                    <a:pt x="282" y="204"/>
                  </a:lnTo>
                  <a:lnTo>
                    <a:pt x="285" y="215"/>
                  </a:lnTo>
                  <a:lnTo>
                    <a:pt x="290" y="216"/>
                  </a:lnTo>
                  <a:lnTo>
                    <a:pt x="293" y="222"/>
                  </a:lnTo>
                  <a:lnTo>
                    <a:pt x="295" y="228"/>
                  </a:lnTo>
                  <a:lnTo>
                    <a:pt x="290" y="238"/>
                  </a:lnTo>
                  <a:lnTo>
                    <a:pt x="290" y="248"/>
                  </a:lnTo>
                  <a:lnTo>
                    <a:pt x="303" y="236"/>
                  </a:lnTo>
                  <a:lnTo>
                    <a:pt x="314" y="234"/>
                  </a:lnTo>
                  <a:lnTo>
                    <a:pt x="315" y="222"/>
                  </a:lnTo>
                  <a:lnTo>
                    <a:pt x="322" y="232"/>
                  </a:lnTo>
                  <a:lnTo>
                    <a:pt x="322" y="242"/>
                  </a:lnTo>
                  <a:lnTo>
                    <a:pt x="324" y="247"/>
                  </a:lnTo>
                  <a:lnTo>
                    <a:pt x="331" y="274"/>
                  </a:lnTo>
                  <a:lnTo>
                    <a:pt x="331" y="282"/>
                  </a:lnTo>
                  <a:lnTo>
                    <a:pt x="329" y="288"/>
                  </a:lnTo>
                  <a:lnTo>
                    <a:pt x="319" y="300"/>
                  </a:lnTo>
                  <a:lnTo>
                    <a:pt x="314" y="301"/>
                  </a:lnTo>
                  <a:lnTo>
                    <a:pt x="320" y="313"/>
                  </a:lnTo>
                  <a:lnTo>
                    <a:pt x="323" y="322"/>
                  </a:lnTo>
                  <a:lnTo>
                    <a:pt x="324" y="338"/>
                  </a:lnTo>
                  <a:lnTo>
                    <a:pt x="323" y="344"/>
                  </a:lnTo>
                  <a:lnTo>
                    <a:pt x="315" y="355"/>
                  </a:lnTo>
                  <a:lnTo>
                    <a:pt x="323" y="354"/>
                  </a:lnTo>
                  <a:lnTo>
                    <a:pt x="325" y="360"/>
                  </a:lnTo>
                  <a:lnTo>
                    <a:pt x="327" y="373"/>
                  </a:lnTo>
                  <a:lnTo>
                    <a:pt x="327" y="385"/>
                  </a:lnTo>
                  <a:lnTo>
                    <a:pt x="322" y="389"/>
                  </a:lnTo>
                  <a:lnTo>
                    <a:pt x="318" y="384"/>
                  </a:lnTo>
                  <a:lnTo>
                    <a:pt x="307" y="393"/>
                  </a:lnTo>
                  <a:lnTo>
                    <a:pt x="303" y="410"/>
                  </a:lnTo>
                  <a:lnTo>
                    <a:pt x="280" y="428"/>
                  </a:lnTo>
                  <a:lnTo>
                    <a:pt x="266" y="422"/>
                  </a:lnTo>
                  <a:lnTo>
                    <a:pt x="249" y="426"/>
                  </a:lnTo>
                  <a:lnTo>
                    <a:pt x="238" y="422"/>
                  </a:lnTo>
                  <a:lnTo>
                    <a:pt x="236" y="428"/>
                  </a:lnTo>
                  <a:lnTo>
                    <a:pt x="248" y="444"/>
                  </a:lnTo>
                  <a:lnTo>
                    <a:pt x="248" y="454"/>
                  </a:lnTo>
                  <a:lnTo>
                    <a:pt x="231" y="467"/>
                  </a:lnTo>
                  <a:lnTo>
                    <a:pt x="229" y="475"/>
                  </a:lnTo>
                  <a:lnTo>
                    <a:pt x="221" y="483"/>
                  </a:lnTo>
                  <a:lnTo>
                    <a:pt x="212" y="484"/>
                  </a:lnTo>
                  <a:lnTo>
                    <a:pt x="205" y="464"/>
                  </a:lnTo>
                  <a:lnTo>
                    <a:pt x="199" y="465"/>
                  </a:lnTo>
                  <a:lnTo>
                    <a:pt x="195" y="473"/>
                  </a:lnTo>
                  <a:lnTo>
                    <a:pt x="187" y="473"/>
                  </a:lnTo>
                  <a:lnTo>
                    <a:pt x="182" y="454"/>
                  </a:lnTo>
                  <a:lnTo>
                    <a:pt x="178" y="431"/>
                  </a:lnTo>
                  <a:lnTo>
                    <a:pt x="172" y="424"/>
                  </a:lnTo>
                  <a:lnTo>
                    <a:pt x="167" y="406"/>
                  </a:lnTo>
                  <a:lnTo>
                    <a:pt x="158" y="394"/>
                  </a:lnTo>
                  <a:lnTo>
                    <a:pt x="144" y="384"/>
                  </a:lnTo>
                  <a:lnTo>
                    <a:pt x="137" y="376"/>
                  </a:lnTo>
                  <a:close/>
                </a:path>
              </a:pathLst>
            </a:custGeom>
            <a:grpFill/>
            <a:ln w="6350" cmpd="sng">
              <a:solidFill>
                <a:schemeClr val="bg1"/>
              </a:solidFill>
              <a:prstDash val="solid"/>
              <a:round/>
              <a:headEnd/>
              <a:tailEnd/>
            </a:ln>
          </p:spPr>
          <p:txBody>
            <a:bodyPr/>
            <a:lstStyle/>
            <a:p>
              <a:endParaRPr lang="en-US" sz="2156"/>
            </a:p>
          </p:txBody>
        </p:sp>
        <p:sp>
          <p:nvSpPr>
            <p:cNvPr id="397" name="Freeform 292">
              <a:extLst>
                <a:ext uri="{FF2B5EF4-FFF2-40B4-BE49-F238E27FC236}">
                  <a16:creationId xmlns:a16="http://schemas.microsoft.com/office/drawing/2014/main" id="{0E627159-3933-5A80-E868-FE02B3E19BBB}"/>
                </a:ext>
              </a:extLst>
            </p:cNvPr>
            <p:cNvSpPr>
              <a:spLocks noChangeAspect="1"/>
            </p:cNvSpPr>
            <p:nvPr/>
          </p:nvSpPr>
          <p:spPr bwMode="gray">
            <a:xfrm>
              <a:off x="1388" y="1141"/>
              <a:ext cx="59" cy="76"/>
            </a:xfrm>
            <a:custGeom>
              <a:avLst/>
              <a:gdLst/>
              <a:ahLst/>
              <a:cxnLst>
                <a:cxn ang="0">
                  <a:pos x="281" y="171"/>
                </a:cxn>
                <a:cxn ang="0">
                  <a:pos x="266" y="206"/>
                </a:cxn>
                <a:cxn ang="0">
                  <a:pos x="291" y="237"/>
                </a:cxn>
                <a:cxn ang="0">
                  <a:pos x="279" y="244"/>
                </a:cxn>
                <a:cxn ang="0">
                  <a:pos x="260" y="249"/>
                </a:cxn>
                <a:cxn ang="0">
                  <a:pos x="265" y="259"/>
                </a:cxn>
                <a:cxn ang="0">
                  <a:pos x="259" y="280"/>
                </a:cxn>
                <a:cxn ang="0">
                  <a:pos x="253" y="286"/>
                </a:cxn>
                <a:cxn ang="0">
                  <a:pos x="271" y="338"/>
                </a:cxn>
                <a:cxn ang="0">
                  <a:pos x="258" y="334"/>
                </a:cxn>
                <a:cxn ang="0">
                  <a:pos x="250" y="345"/>
                </a:cxn>
                <a:cxn ang="0">
                  <a:pos x="230" y="372"/>
                </a:cxn>
                <a:cxn ang="0">
                  <a:pos x="208" y="370"/>
                </a:cxn>
                <a:cxn ang="0">
                  <a:pos x="190" y="371"/>
                </a:cxn>
                <a:cxn ang="0">
                  <a:pos x="177" y="364"/>
                </a:cxn>
                <a:cxn ang="0">
                  <a:pos x="130" y="373"/>
                </a:cxn>
                <a:cxn ang="0">
                  <a:pos x="119" y="327"/>
                </a:cxn>
                <a:cxn ang="0">
                  <a:pos x="136" y="303"/>
                </a:cxn>
                <a:cxn ang="0">
                  <a:pos x="113" y="280"/>
                </a:cxn>
                <a:cxn ang="0">
                  <a:pos x="141" y="270"/>
                </a:cxn>
                <a:cxn ang="0">
                  <a:pos x="155" y="256"/>
                </a:cxn>
                <a:cxn ang="0">
                  <a:pos x="168" y="237"/>
                </a:cxn>
                <a:cxn ang="0">
                  <a:pos x="211" y="214"/>
                </a:cxn>
                <a:cxn ang="0">
                  <a:pos x="172" y="214"/>
                </a:cxn>
                <a:cxn ang="0">
                  <a:pos x="129" y="225"/>
                </a:cxn>
                <a:cxn ang="0">
                  <a:pos x="60" y="242"/>
                </a:cxn>
                <a:cxn ang="0">
                  <a:pos x="4" y="256"/>
                </a:cxn>
                <a:cxn ang="0">
                  <a:pos x="10" y="222"/>
                </a:cxn>
                <a:cxn ang="0">
                  <a:pos x="31" y="215"/>
                </a:cxn>
                <a:cxn ang="0">
                  <a:pos x="42" y="183"/>
                </a:cxn>
                <a:cxn ang="0">
                  <a:pos x="83" y="205"/>
                </a:cxn>
                <a:cxn ang="0">
                  <a:pos x="69" y="166"/>
                </a:cxn>
                <a:cxn ang="0">
                  <a:pos x="51" y="149"/>
                </a:cxn>
                <a:cxn ang="0">
                  <a:pos x="33" y="109"/>
                </a:cxn>
                <a:cxn ang="0">
                  <a:pos x="43" y="65"/>
                </a:cxn>
                <a:cxn ang="0">
                  <a:pos x="77" y="57"/>
                </a:cxn>
                <a:cxn ang="0">
                  <a:pos x="96" y="82"/>
                </a:cxn>
                <a:cxn ang="0">
                  <a:pos x="114" y="133"/>
                </a:cxn>
                <a:cxn ang="0">
                  <a:pos x="134" y="147"/>
                </a:cxn>
                <a:cxn ang="0">
                  <a:pos x="171" y="156"/>
                </a:cxn>
                <a:cxn ang="0">
                  <a:pos x="158" y="113"/>
                </a:cxn>
                <a:cxn ang="0">
                  <a:pos x="125" y="93"/>
                </a:cxn>
                <a:cxn ang="0">
                  <a:pos x="141" y="82"/>
                </a:cxn>
                <a:cxn ang="0">
                  <a:pos x="96" y="45"/>
                </a:cxn>
                <a:cxn ang="0">
                  <a:pos x="129" y="7"/>
                </a:cxn>
                <a:cxn ang="0">
                  <a:pos x="183" y="28"/>
                </a:cxn>
                <a:cxn ang="0">
                  <a:pos x="205" y="45"/>
                </a:cxn>
                <a:cxn ang="0">
                  <a:pos x="216" y="15"/>
                </a:cxn>
                <a:cxn ang="0">
                  <a:pos x="237" y="0"/>
                </a:cxn>
                <a:cxn ang="0">
                  <a:pos x="246" y="26"/>
                </a:cxn>
                <a:cxn ang="0">
                  <a:pos x="274" y="72"/>
                </a:cxn>
                <a:cxn ang="0">
                  <a:pos x="280" y="134"/>
                </a:cxn>
              </a:cxnLst>
              <a:rect l="0" t="0" r="r" b="b"/>
              <a:pathLst>
                <a:path w="292" h="380">
                  <a:moveTo>
                    <a:pt x="281" y="160"/>
                  </a:moveTo>
                  <a:lnTo>
                    <a:pt x="282" y="162"/>
                  </a:lnTo>
                  <a:lnTo>
                    <a:pt x="281" y="165"/>
                  </a:lnTo>
                  <a:lnTo>
                    <a:pt x="281" y="171"/>
                  </a:lnTo>
                  <a:lnTo>
                    <a:pt x="282" y="177"/>
                  </a:lnTo>
                  <a:lnTo>
                    <a:pt x="281" y="187"/>
                  </a:lnTo>
                  <a:lnTo>
                    <a:pt x="268" y="198"/>
                  </a:lnTo>
                  <a:lnTo>
                    <a:pt x="266" y="206"/>
                  </a:lnTo>
                  <a:lnTo>
                    <a:pt x="285" y="213"/>
                  </a:lnTo>
                  <a:lnTo>
                    <a:pt x="291" y="210"/>
                  </a:lnTo>
                  <a:lnTo>
                    <a:pt x="292" y="224"/>
                  </a:lnTo>
                  <a:lnTo>
                    <a:pt x="291" y="237"/>
                  </a:lnTo>
                  <a:lnTo>
                    <a:pt x="290" y="267"/>
                  </a:lnTo>
                  <a:lnTo>
                    <a:pt x="292" y="285"/>
                  </a:lnTo>
                  <a:lnTo>
                    <a:pt x="284" y="254"/>
                  </a:lnTo>
                  <a:lnTo>
                    <a:pt x="279" y="244"/>
                  </a:lnTo>
                  <a:lnTo>
                    <a:pt x="274" y="240"/>
                  </a:lnTo>
                  <a:lnTo>
                    <a:pt x="270" y="244"/>
                  </a:lnTo>
                  <a:lnTo>
                    <a:pt x="263" y="242"/>
                  </a:lnTo>
                  <a:lnTo>
                    <a:pt x="260" y="249"/>
                  </a:lnTo>
                  <a:lnTo>
                    <a:pt x="268" y="254"/>
                  </a:lnTo>
                  <a:lnTo>
                    <a:pt x="269" y="263"/>
                  </a:lnTo>
                  <a:lnTo>
                    <a:pt x="268" y="267"/>
                  </a:lnTo>
                  <a:lnTo>
                    <a:pt x="265" y="259"/>
                  </a:lnTo>
                  <a:lnTo>
                    <a:pt x="258" y="264"/>
                  </a:lnTo>
                  <a:lnTo>
                    <a:pt x="255" y="270"/>
                  </a:lnTo>
                  <a:lnTo>
                    <a:pt x="263" y="279"/>
                  </a:lnTo>
                  <a:lnTo>
                    <a:pt x="259" y="280"/>
                  </a:lnTo>
                  <a:lnTo>
                    <a:pt x="258" y="285"/>
                  </a:lnTo>
                  <a:lnTo>
                    <a:pt x="260" y="291"/>
                  </a:lnTo>
                  <a:lnTo>
                    <a:pt x="258" y="292"/>
                  </a:lnTo>
                  <a:lnTo>
                    <a:pt x="253" y="286"/>
                  </a:lnTo>
                  <a:lnTo>
                    <a:pt x="248" y="302"/>
                  </a:lnTo>
                  <a:lnTo>
                    <a:pt x="249" y="308"/>
                  </a:lnTo>
                  <a:lnTo>
                    <a:pt x="254" y="306"/>
                  </a:lnTo>
                  <a:lnTo>
                    <a:pt x="271" y="338"/>
                  </a:lnTo>
                  <a:lnTo>
                    <a:pt x="274" y="345"/>
                  </a:lnTo>
                  <a:lnTo>
                    <a:pt x="269" y="349"/>
                  </a:lnTo>
                  <a:lnTo>
                    <a:pt x="263" y="345"/>
                  </a:lnTo>
                  <a:lnTo>
                    <a:pt x="258" y="334"/>
                  </a:lnTo>
                  <a:lnTo>
                    <a:pt x="254" y="330"/>
                  </a:lnTo>
                  <a:lnTo>
                    <a:pt x="248" y="332"/>
                  </a:lnTo>
                  <a:lnTo>
                    <a:pt x="248" y="339"/>
                  </a:lnTo>
                  <a:lnTo>
                    <a:pt x="250" y="345"/>
                  </a:lnTo>
                  <a:lnTo>
                    <a:pt x="250" y="350"/>
                  </a:lnTo>
                  <a:lnTo>
                    <a:pt x="255" y="359"/>
                  </a:lnTo>
                  <a:lnTo>
                    <a:pt x="255" y="369"/>
                  </a:lnTo>
                  <a:lnTo>
                    <a:pt x="230" y="372"/>
                  </a:lnTo>
                  <a:lnTo>
                    <a:pt x="228" y="365"/>
                  </a:lnTo>
                  <a:lnTo>
                    <a:pt x="219" y="375"/>
                  </a:lnTo>
                  <a:lnTo>
                    <a:pt x="211" y="375"/>
                  </a:lnTo>
                  <a:lnTo>
                    <a:pt x="208" y="370"/>
                  </a:lnTo>
                  <a:lnTo>
                    <a:pt x="209" y="360"/>
                  </a:lnTo>
                  <a:lnTo>
                    <a:pt x="203" y="364"/>
                  </a:lnTo>
                  <a:lnTo>
                    <a:pt x="201" y="373"/>
                  </a:lnTo>
                  <a:lnTo>
                    <a:pt x="190" y="371"/>
                  </a:lnTo>
                  <a:lnTo>
                    <a:pt x="190" y="360"/>
                  </a:lnTo>
                  <a:lnTo>
                    <a:pt x="188" y="369"/>
                  </a:lnTo>
                  <a:lnTo>
                    <a:pt x="180" y="372"/>
                  </a:lnTo>
                  <a:lnTo>
                    <a:pt x="177" y="364"/>
                  </a:lnTo>
                  <a:lnTo>
                    <a:pt x="179" y="354"/>
                  </a:lnTo>
                  <a:lnTo>
                    <a:pt x="167" y="380"/>
                  </a:lnTo>
                  <a:lnTo>
                    <a:pt x="144" y="380"/>
                  </a:lnTo>
                  <a:lnTo>
                    <a:pt x="130" y="373"/>
                  </a:lnTo>
                  <a:lnTo>
                    <a:pt x="123" y="365"/>
                  </a:lnTo>
                  <a:lnTo>
                    <a:pt x="122" y="339"/>
                  </a:lnTo>
                  <a:lnTo>
                    <a:pt x="118" y="332"/>
                  </a:lnTo>
                  <a:lnTo>
                    <a:pt x="119" y="327"/>
                  </a:lnTo>
                  <a:lnTo>
                    <a:pt x="142" y="327"/>
                  </a:lnTo>
                  <a:lnTo>
                    <a:pt x="147" y="322"/>
                  </a:lnTo>
                  <a:lnTo>
                    <a:pt x="131" y="319"/>
                  </a:lnTo>
                  <a:lnTo>
                    <a:pt x="136" y="303"/>
                  </a:lnTo>
                  <a:lnTo>
                    <a:pt x="119" y="310"/>
                  </a:lnTo>
                  <a:lnTo>
                    <a:pt x="115" y="300"/>
                  </a:lnTo>
                  <a:lnTo>
                    <a:pt x="128" y="291"/>
                  </a:lnTo>
                  <a:lnTo>
                    <a:pt x="113" y="280"/>
                  </a:lnTo>
                  <a:lnTo>
                    <a:pt x="131" y="276"/>
                  </a:lnTo>
                  <a:lnTo>
                    <a:pt x="141" y="279"/>
                  </a:lnTo>
                  <a:lnTo>
                    <a:pt x="145" y="273"/>
                  </a:lnTo>
                  <a:lnTo>
                    <a:pt x="141" y="270"/>
                  </a:lnTo>
                  <a:lnTo>
                    <a:pt x="162" y="268"/>
                  </a:lnTo>
                  <a:lnTo>
                    <a:pt x="163" y="262"/>
                  </a:lnTo>
                  <a:lnTo>
                    <a:pt x="141" y="265"/>
                  </a:lnTo>
                  <a:lnTo>
                    <a:pt x="155" y="256"/>
                  </a:lnTo>
                  <a:lnTo>
                    <a:pt x="152" y="252"/>
                  </a:lnTo>
                  <a:lnTo>
                    <a:pt x="156" y="247"/>
                  </a:lnTo>
                  <a:lnTo>
                    <a:pt x="169" y="242"/>
                  </a:lnTo>
                  <a:lnTo>
                    <a:pt x="168" y="237"/>
                  </a:lnTo>
                  <a:lnTo>
                    <a:pt x="163" y="232"/>
                  </a:lnTo>
                  <a:lnTo>
                    <a:pt x="166" y="225"/>
                  </a:lnTo>
                  <a:lnTo>
                    <a:pt x="204" y="219"/>
                  </a:lnTo>
                  <a:lnTo>
                    <a:pt x="211" y="214"/>
                  </a:lnTo>
                  <a:lnTo>
                    <a:pt x="210" y="209"/>
                  </a:lnTo>
                  <a:lnTo>
                    <a:pt x="203" y="214"/>
                  </a:lnTo>
                  <a:lnTo>
                    <a:pt x="174" y="216"/>
                  </a:lnTo>
                  <a:lnTo>
                    <a:pt x="172" y="214"/>
                  </a:lnTo>
                  <a:lnTo>
                    <a:pt x="163" y="220"/>
                  </a:lnTo>
                  <a:lnTo>
                    <a:pt x="153" y="219"/>
                  </a:lnTo>
                  <a:lnTo>
                    <a:pt x="135" y="227"/>
                  </a:lnTo>
                  <a:lnTo>
                    <a:pt x="129" y="225"/>
                  </a:lnTo>
                  <a:lnTo>
                    <a:pt x="92" y="241"/>
                  </a:lnTo>
                  <a:lnTo>
                    <a:pt x="72" y="240"/>
                  </a:lnTo>
                  <a:lnTo>
                    <a:pt x="67" y="248"/>
                  </a:lnTo>
                  <a:lnTo>
                    <a:pt x="60" y="242"/>
                  </a:lnTo>
                  <a:lnTo>
                    <a:pt x="50" y="252"/>
                  </a:lnTo>
                  <a:lnTo>
                    <a:pt x="26" y="254"/>
                  </a:lnTo>
                  <a:lnTo>
                    <a:pt x="17" y="263"/>
                  </a:lnTo>
                  <a:lnTo>
                    <a:pt x="4" y="256"/>
                  </a:lnTo>
                  <a:lnTo>
                    <a:pt x="0" y="242"/>
                  </a:lnTo>
                  <a:lnTo>
                    <a:pt x="8" y="240"/>
                  </a:lnTo>
                  <a:lnTo>
                    <a:pt x="7" y="232"/>
                  </a:lnTo>
                  <a:lnTo>
                    <a:pt x="10" y="222"/>
                  </a:lnTo>
                  <a:lnTo>
                    <a:pt x="18" y="220"/>
                  </a:lnTo>
                  <a:lnTo>
                    <a:pt x="39" y="227"/>
                  </a:lnTo>
                  <a:lnTo>
                    <a:pt x="37" y="219"/>
                  </a:lnTo>
                  <a:lnTo>
                    <a:pt x="31" y="215"/>
                  </a:lnTo>
                  <a:lnTo>
                    <a:pt x="33" y="206"/>
                  </a:lnTo>
                  <a:lnTo>
                    <a:pt x="27" y="206"/>
                  </a:lnTo>
                  <a:lnTo>
                    <a:pt x="28" y="193"/>
                  </a:lnTo>
                  <a:lnTo>
                    <a:pt x="42" y="183"/>
                  </a:lnTo>
                  <a:lnTo>
                    <a:pt x="49" y="183"/>
                  </a:lnTo>
                  <a:lnTo>
                    <a:pt x="67" y="198"/>
                  </a:lnTo>
                  <a:lnTo>
                    <a:pt x="71" y="209"/>
                  </a:lnTo>
                  <a:lnTo>
                    <a:pt x="83" y="205"/>
                  </a:lnTo>
                  <a:lnTo>
                    <a:pt x="82" y="195"/>
                  </a:lnTo>
                  <a:lnTo>
                    <a:pt x="81" y="187"/>
                  </a:lnTo>
                  <a:lnTo>
                    <a:pt x="65" y="176"/>
                  </a:lnTo>
                  <a:lnTo>
                    <a:pt x="69" y="166"/>
                  </a:lnTo>
                  <a:lnTo>
                    <a:pt x="77" y="156"/>
                  </a:lnTo>
                  <a:lnTo>
                    <a:pt x="77" y="150"/>
                  </a:lnTo>
                  <a:lnTo>
                    <a:pt x="53" y="161"/>
                  </a:lnTo>
                  <a:lnTo>
                    <a:pt x="51" y="149"/>
                  </a:lnTo>
                  <a:lnTo>
                    <a:pt x="44" y="136"/>
                  </a:lnTo>
                  <a:lnTo>
                    <a:pt x="44" y="122"/>
                  </a:lnTo>
                  <a:lnTo>
                    <a:pt x="48" y="109"/>
                  </a:lnTo>
                  <a:lnTo>
                    <a:pt x="33" y="109"/>
                  </a:lnTo>
                  <a:lnTo>
                    <a:pt x="34" y="95"/>
                  </a:lnTo>
                  <a:lnTo>
                    <a:pt x="33" y="85"/>
                  </a:lnTo>
                  <a:lnTo>
                    <a:pt x="44" y="66"/>
                  </a:lnTo>
                  <a:lnTo>
                    <a:pt x="43" y="65"/>
                  </a:lnTo>
                  <a:lnTo>
                    <a:pt x="47" y="55"/>
                  </a:lnTo>
                  <a:lnTo>
                    <a:pt x="53" y="50"/>
                  </a:lnTo>
                  <a:lnTo>
                    <a:pt x="74" y="58"/>
                  </a:lnTo>
                  <a:lnTo>
                    <a:pt x="77" y="57"/>
                  </a:lnTo>
                  <a:lnTo>
                    <a:pt x="81" y="63"/>
                  </a:lnTo>
                  <a:lnTo>
                    <a:pt x="81" y="74"/>
                  </a:lnTo>
                  <a:lnTo>
                    <a:pt x="85" y="72"/>
                  </a:lnTo>
                  <a:lnTo>
                    <a:pt x="96" y="82"/>
                  </a:lnTo>
                  <a:lnTo>
                    <a:pt x="90" y="93"/>
                  </a:lnTo>
                  <a:lnTo>
                    <a:pt x="110" y="123"/>
                  </a:lnTo>
                  <a:lnTo>
                    <a:pt x="110" y="127"/>
                  </a:lnTo>
                  <a:lnTo>
                    <a:pt x="114" y="133"/>
                  </a:lnTo>
                  <a:lnTo>
                    <a:pt x="122" y="129"/>
                  </a:lnTo>
                  <a:lnTo>
                    <a:pt x="128" y="131"/>
                  </a:lnTo>
                  <a:lnTo>
                    <a:pt x="122" y="140"/>
                  </a:lnTo>
                  <a:lnTo>
                    <a:pt x="134" y="147"/>
                  </a:lnTo>
                  <a:lnTo>
                    <a:pt x="150" y="165"/>
                  </a:lnTo>
                  <a:lnTo>
                    <a:pt x="161" y="167"/>
                  </a:lnTo>
                  <a:lnTo>
                    <a:pt x="169" y="160"/>
                  </a:lnTo>
                  <a:lnTo>
                    <a:pt x="171" y="156"/>
                  </a:lnTo>
                  <a:lnTo>
                    <a:pt x="161" y="158"/>
                  </a:lnTo>
                  <a:lnTo>
                    <a:pt x="152" y="144"/>
                  </a:lnTo>
                  <a:lnTo>
                    <a:pt x="142" y="117"/>
                  </a:lnTo>
                  <a:lnTo>
                    <a:pt x="158" y="113"/>
                  </a:lnTo>
                  <a:lnTo>
                    <a:pt x="153" y="104"/>
                  </a:lnTo>
                  <a:lnTo>
                    <a:pt x="130" y="108"/>
                  </a:lnTo>
                  <a:lnTo>
                    <a:pt x="122" y="100"/>
                  </a:lnTo>
                  <a:lnTo>
                    <a:pt x="125" y="93"/>
                  </a:lnTo>
                  <a:lnTo>
                    <a:pt x="137" y="93"/>
                  </a:lnTo>
                  <a:lnTo>
                    <a:pt x="140" y="86"/>
                  </a:lnTo>
                  <a:lnTo>
                    <a:pt x="147" y="86"/>
                  </a:lnTo>
                  <a:lnTo>
                    <a:pt x="141" y="82"/>
                  </a:lnTo>
                  <a:lnTo>
                    <a:pt x="133" y="71"/>
                  </a:lnTo>
                  <a:lnTo>
                    <a:pt x="115" y="71"/>
                  </a:lnTo>
                  <a:lnTo>
                    <a:pt x="107" y="64"/>
                  </a:lnTo>
                  <a:lnTo>
                    <a:pt x="96" y="45"/>
                  </a:lnTo>
                  <a:lnTo>
                    <a:pt x="97" y="38"/>
                  </a:lnTo>
                  <a:lnTo>
                    <a:pt x="108" y="37"/>
                  </a:lnTo>
                  <a:lnTo>
                    <a:pt x="112" y="21"/>
                  </a:lnTo>
                  <a:lnTo>
                    <a:pt x="129" y="7"/>
                  </a:lnTo>
                  <a:lnTo>
                    <a:pt x="153" y="11"/>
                  </a:lnTo>
                  <a:lnTo>
                    <a:pt x="168" y="6"/>
                  </a:lnTo>
                  <a:lnTo>
                    <a:pt x="172" y="16"/>
                  </a:lnTo>
                  <a:lnTo>
                    <a:pt x="183" y="28"/>
                  </a:lnTo>
                  <a:lnTo>
                    <a:pt x="204" y="36"/>
                  </a:lnTo>
                  <a:lnTo>
                    <a:pt x="201" y="45"/>
                  </a:lnTo>
                  <a:lnTo>
                    <a:pt x="203" y="52"/>
                  </a:lnTo>
                  <a:lnTo>
                    <a:pt x="205" y="45"/>
                  </a:lnTo>
                  <a:lnTo>
                    <a:pt x="216" y="49"/>
                  </a:lnTo>
                  <a:lnTo>
                    <a:pt x="220" y="39"/>
                  </a:lnTo>
                  <a:lnTo>
                    <a:pt x="212" y="21"/>
                  </a:lnTo>
                  <a:lnTo>
                    <a:pt x="216" y="15"/>
                  </a:lnTo>
                  <a:lnTo>
                    <a:pt x="231" y="18"/>
                  </a:lnTo>
                  <a:lnTo>
                    <a:pt x="235" y="6"/>
                  </a:lnTo>
                  <a:lnTo>
                    <a:pt x="219" y="0"/>
                  </a:lnTo>
                  <a:lnTo>
                    <a:pt x="237" y="0"/>
                  </a:lnTo>
                  <a:lnTo>
                    <a:pt x="243" y="11"/>
                  </a:lnTo>
                  <a:lnTo>
                    <a:pt x="255" y="22"/>
                  </a:lnTo>
                  <a:lnTo>
                    <a:pt x="242" y="20"/>
                  </a:lnTo>
                  <a:lnTo>
                    <a:pt x="246" y="26"/>
                  </a:lnTo>
                  <a:lnTo>
                    <a:pt x="265" y="33"/>
                  </a:lnTo>
                  <a:lnTo>
                    <a:pt x="276" y="48"/>
                  </a:lnTo>
                  <a:lnTo>
                    <a:pt x="278" y="60"/>
                  </a:lnTo>
                  <a:lnTo>
                    <a:pt x="274" y="72"/>
                  </a:lnTo>
                  <a:lnTo>
                    <a:pt x="274" y="90"/>
                  </a:lnTo>
                  <a:lnTo>
                    <a:pt x="282" y="107"/>
                  </a:lnTo>
                  <a:lnTo>
                    <a:pt x="284" y="123"/>
                  </a:lnTo>
                  <a:lnTo>
                    <a:pt x="280" y="134"/>
                  </a:lnTo>
                  <a:lnTo>
                    <a:pt x="281" y="140"/>
                  </a:lnTo>
                  <a:lnTo>
                    <a:pt x="280" y="149"/>
                  </a:lnTo>
                  <a:lnTo>
                    <a:pt x="281" y="160"/>
                  </a:lnTo>
                  <a:close/>
                </a:path>
              </a:pathLst>
            </a:custGeom>
            <a:grpFill/>
            <a:ln w="6350" cmpd="sng">
              <a:solidFill>
                <a:schemeClr val="bg1"/>
              </a:solidFill>
              <a:prstDash val="solid"/>
              <a:round/>
              <a:headEnd/>
              <a:tailEnd/>
            </a:ln>
          </p:spPr>
          <p:txBody>
            <a:bodyPr/>
            <a:lstStyle/>
            <a:p>
              <a:endParaRPr lang="en-US" sz="2156"/>
            </a:p>
          </p:txBody>
        </p:sp>
        <p:sp>
          <p:nvSpPr>
            <p:cNvPr id="398" name="Freeform 293">
              <a:extLst>
                <a:ext uri="{FF2B5EF4-FFF2-40B4-BE49-F238E27FC236}">
                  <a16:creationId xmlns:a16="http://schemas.microsoft.com/office/drawing/2014/main" id="{618D1140-5BC1-3FEA-C089-4DAF40E85D76}"/>
                </a:ext>
              </a:extLst>
            </p:cNvPr>
            <p:cNvSpPr>
              <a:spLocks noChangeAspect="1"/>
            </p:cNvSpPr>
            <p:nvPr/>
          </p:nvSpPr>
          <p:spPr bwMode="gray">
            <a:xfrm>
              <a:off x="1225" y="1133"/>
              <a:ext cx="134" cy="107"/>
            </a:xfrm>
            <a:custGeom>
              <a:avLst/>
              <a:gdLst/>
              <a:ahLst/>
              <a:cxnLst>
                <a:cxn ang="0">
                  <a:pos x="439" y="71"/>
                </a:cxn>
                <a:cxn ang="0">
                  <a:pos x="489" y="0"/>
                </a:cxn>
                <a:cxn ang="0">
                  <a:pos x="501" y="69"/>
                </a:cxn>
                <a:cxn ang="0">
                  <a:pos x="525" y="120"/>
                </a:cxn>
                <a:cxn ang="0">
                  <a:pos x="510" y="172"/>
                </a:cxn>
                <a:cxn ang="0">
                  <a:pos x="548" y="213"/>
                </a:cxn>
                <a:cxn ang="0">
                  <a:pos x="551" y="218"/>
                </a:cxn>
                <a:cxn ang="0">
                  <a:pos x="605" y="240"/>
                </a:cxn>
                <a:cxn ang="0">
                  <a:pos x="637" y="191"/>
                </a:cxn>
                <a:cxn ang="0">
                  <a:pos x="672" y="281"/>
                </a:cxn>
                <a:cxn ang="0">
                  <a:pos x="643" y="385"/>
                </a:cxn>
                <a:cxn ang="0">
                  <a:pos x="575" y="430"/>
                </a:cxn>
                <a:cxn ang="0">
                  <a:pos x="526" y="423"/>
                </a:cxn>
                <a:cxn ang="0">
                  <a:pos x="492" y="389"/>
                </a:cxn>
                <a:cxn ang="0">
                  <a:pos x="450" y="435"/>
                </a:cxn>
                <a:cxn ang="0">
                  <a:pos x="383" y="475"/>
                </a:cxn>
                <a:cxn ang="0">
                  <a:pos x="347" y="502"/>
                </a:cxn>
                <a:cxn ang="0">
                  <a:pos x="231" y="530"/>
                </a:cxn>
                <a:cxn ang="0">
                  <a:pos x="181" y="466"/>
                </a:cxn>
                <a:cxn ang="0">
                  <a:pos x="229" y="448"/>
                </a:cxn>
                <a:cxn ang="0">
                  <a:pos x="304" y="408"/>
                </a:cxn>
                <a:cxn ang="0">
                  <a:pos x="344" y="396"/>
                </a:cxn>
                <a:cxn ang="0">
                  <a:pos x="355" y="352"/>
                </a:cxn>
                <a:cxn ang="0">
                  <a:pos x="293" y="361"/>
                </a:cxn>
                <a:cxn ang="0">
                  <a:pos x="263" y="389"/>
                </a:cxn>
                <a:cxn ang="0">
                  <a:pos x="207" y="408"/>
                </a:cxn>
                <a:cxn ang="0">
                  <a:pos x="209" y="357"/>
                </a:cxn>
                <a:cxn ang="0">
                  <a:pos x="218" y="329"/>
                </a:cxn>
                <a:cxn ang="0">
                  <a:pos x="171" y="346"/>
                </a:cxn>
                <a:cxn ang="0">
                  <a:pos x="155" y="416"/>
                </a:cxn>
                <a:cxn ang="0">
                  <a:pos x="113" y="388"/>
                </a:cxn>
                <a:cxn ang="0">
                  <a:pos x="85" y="389"/>
                </a:cxn>
                <a:cxn ang="0">
                  <a:pos x="25" y="379"/>
                </a:cxn>
                <a:cxn ang="0">
                  <a:pos x="24" y="309"/>
                </a:cxn>
                <a:cxn ang="0">
                  <a:pos x="130" y="276"/>
                </a:cxn>
                <a:cxn ang="0">
                  <a:pos x="60" y="297"/>
                </a:cxn>
                <a:cxn ang="0">
                  <a:pos x="103" y="231"/>
                </a:cxn>
                <a:cxn ang="0">
                  <a:pos x="47" y="225"/>
                </a:cxn>
                <a:cxn ang="0">
                  <a:pos x="51" y="179"/>
                </a:cxn>
                <a:cxn ang="0">
                  <a:pos x="156" y="159"/>
                </a:cxn>
                <a:cxn ang="0">
                  <a:pos x="92" y="129"/>
                </a:cxn>
                <a:cxn ang="0">
                  <a:pos x="166" y="78"/>
                </a:cxn>
                <a:cxn ang="0">
                  <a:pos x="192" y="147"/>
                </a:cxn>
                <a:cxn ang="0">
                  <a:pos x="280" y="152"/>
                </a:cxn>
                <a:cxn ang="0">
                  <a:pos x="301" y="223"/>
                </a:cxn>
                <a:cxn ang="0">
                  <a:pos x="339" y="239"/>
                </a:cxn>
                <a:cxn ang="0">
                  <a:pos x="343" y="287"/>
                </a:cxn>
                <a:cxn ang="0">
                  <a:pos x="377" y="293"/>
                </a:cxn>
                <a:cxn ang="0">
                  <a:pos x="478" y="301"/>
                </a:cxn>
                <a:cxn ang="0">
                  <a:pos x="450" y="236"/>
                </a:cxn>
                <a:cxn ang="0">
                  <a:pos x="449" y="204"/>
                </a:cxn>
                <a:cxn ang="0">
                  <a:pos x="440" y="148"/>
                </a:cxn>
                <a:cxn ang="0">
                  <a:pos x="401" y="100"/>
                </a:cxn>
              </a:cxnLst>
              <a:rect l="0" t="0" r="r" b="b"/>
              <a:pathLst>
                <a:path w="672" h="534">
                  <a:moveTo>
                    <a:pt x="420" y="83"/>
                  </a:moveTo>
                  <a:lnTo>
                    <a:pt x="420" y="80"/>
                  </a:lnTo>
                  <a:lnTo>
                    <a:pt x="420" y="82"/>
                  </a:lnTo>
                  <a:lnTo>
                    <a:pt x="433" y="81"/>
                  </a:lnTo>
                  <a:lnTo>
                    <a:pt x="439" y="71"/>
                  </a:lnTo>
                  <a:lnTo>
                    <a:pt x="439" y="59"/>
                  </a:lnTo>
                  <a:lnTo>
                    <a:pt x="458" y="8"/>
                  </a:lnTo>
                  <a:lnTo>
                    <a:pt x="466" y="3"/>
                  </a:lnTo>
                  <a:lnTo>
                    <a:pt x="478" y="6"/>
                  </a:lnTo>
                  <a:lnTo>
                    <a:pt x="489" y="0"/>
                  </a:lnTo>
                  <a:lnTo>
                    <a:pt x="503" y="26"/>
                  </a:lnTo>
                  <a:lnTo>
                    <a:pt x="503" y="37"/>
                  </a:lnTo>
                  <a:lnTo>
                    <a:pt x="493" y="49"/>
                  </a:lnTo>
                  <a:lnTo>
                    <a:pt x="495" y="61"/>
                  </a:lnTo>
                  <a:lnTo>
                    <a:pt x="501" y="69"/>
                  </a:lnTo>
                  <a:lnTo>
                    <a:pt x="500" y="76"/>
                  </a:lnTo>
                  <a:lnTo>
                    <a:pt x="501" y="94"/>
                  </a:lnTo>
                  <a:lnTo>
                    <a:pt x="504" y="99"/>
                  </a:lnTo>
                  <a:lnTo>
                    <a:pt x="511" y="102"/>
                  </a:lnTo>
                  <a:lnTo>
                    <a:pt x="525" y="120"/>
                  </a:lnTo>
                  <a:lnTo>
                    <a:pt x="526" y="129"/>
                  </a:lnTo>
                  <a:lnTo>
                    <a:pt x="525" y="139"/>
                  </a:lnTo>
                  <a:lnTo>
                    <a:pt x="527" y="143"/>
                  </a:lnTo>
                  <a:lnTo>
                    <a:pt x="519" y="152"/>
                  </a:lnTo>
                  <a:lnTo>
                    <a:pt x="510" y="172"/>
                  </a:lnTo>
                  <a:lnTo>
                    <a:pt x="500" y="178"/>
                  </a:lnTo>
                  <a:lnTo>
                    <a:pt x="512" y="183"/>
                  </a:lnTo>
                  <a:lnTo>
                    <a:pt x="536" y="178"/>
                  </a:lnTo>
                  <a:lnTo>
                    <a:pt x="554" y="196"/>
                  </a:lnTo>
                  <a:lnTo>
                    <a:pt x="548" y="213"/>
                  </a:lnTo>
                  <a:lnTo>
                    <a:pt x="541" y="215"/>
                  </a:lnTo>
                  <a:lnTo>
                    <a:pt x="531" y="234"/>
                  </a:lnTo>
                  <a:lnTo>
                    <a:pt x="533" y="243"/>
                  </a:lnTo>
                  <a:lnTo>
                    <a:pt x="543" y="222"/>
                  </a:lnTo>
                  <a:lnTo>
                    <a:pt x="551" y="218"/>
                  </a:lnTo>
                  <a:lnTo>
                    <a:pt x="560" y="215"/>
                  </a:lnTo>
                  <a:lnTo>
                    <a:pt x="579" y="218"/>
                  </a:lnTo>
                  <a:lnTo>
                    <a:pt x="594" y="266"/>
                  </a:lnTo>
                  <a:lnTo>
                    <a:pt x="600" y="242"/>
                  </a:lnTo>
                  <a:lnTo>
                    <a:pt x="605" y="240"/>
                  </a:lnTo>
                  <a:lnTo>
                    <a:pt x="600" y="236"/>
                  </a:lnTo>
                  <a:lnTo>
                    <a:pt x="595" y="207"/>
                  </a:lnTo>
                  <a:lnTo>
                    <a:pt x="601" y="196"/>
                  </a:lnTo>
                  <a:lnTo>
                    <a:pt x="606" y="184"/>
                  </a:lnTo>
                  <a:lnTo>
                    <a:pt x="637" y="191"/>
                  </a:lnTo>
                  <a:lnTo>
                    <a:pt x="659" y="215"/>
                  </a:lnTo>
                  <a:lnTo>
                    <a:pt x="671" y="245"/>
                  </a:lnTo>
                  <a:lnTo>
                    <a:pt x="670" y="258"/>
                  </a:lnTo>
                  <a:lnTo>
                    <a:pt x="672" y="265"/>
                  </a:lnTo>
                  <a:lnTo>
                    <a:pt x="672" y="281"/>
                  </a:lnTo>
                  <a:lnTo>
                    <a:pt x="670" y="296"/>
                  </a:lnTo>
                  <a:lnTo>
                    <a:pt x="660" y="304"/>
                  </a:lnTo>
                  <a:lnTo>
                    <a:pt x="654" y="347"/>
                  </a:lnTo>
                  <a:lnTo>
                    <a:pt x="649" y="357"/>
                  </a:lnTo>
                  <a:lnTo>
                    <a:pt x="643" y="385"/>
                  </a:lnTo>
                  <a:lnTo>
                    <a:pt x="635" y="404"/>
                  </a:lnTo>
                  <a:lnTo>
                    <a:pt x="618" y="405"/>
                  </a:lnTo>
                  <a:lnTo>
                    <a:pt x="611" y="410"/>
                  </a:lnTo>
                  <a:lnTo>
                    <a:pt x="600" y="425"/>
                  </a:lnTo>
                  <a:lnTo>
                    <a:pt x="575" y="430"/>
                  </a:lnTo>
                  <a:lnTo>
                    <a:pt x="560" y="423"/>
                  </a:lnTo>
                  <a:lnTo>
                    <a:pt x="552" y="416"/>
                  </a:lnTo>
                  <a:lnTo>
                    <a:pt x="546" y="409"/>
                  </a:lnTo>
                  <a:lnTo>
                    <a:pt x="547" y="395"/>
                  </a:lnTo>
                  <a:lnTo>
                    <a:pt x="526" y="423"/>
                  </a:lnTo>
                  <a:lnTo>
                    <a:pt x="509" y="425"/>
                  </a:lnTo>
                  <a:lnTo>
                    <a:pt x="490" y="421"/>
                  </a:lnTo>
                  <a:lnTo>
                    <a:pt x="500" y="411"/>
                  </a:lnTo>
                  <a:lnTo>
                    <a:pt x="492" y="398"/>
                  </a:lnTo>
                  <a:lnTo>
                    <a:pt x="492" y="389"/>
                  </a:lnTo>
                  <a:lnTo>
                    <a:pt x="484" y="394"/>
                  </a:lnTo>
                  <a:lnTo>
                    <a:pt x="481" y="405"/>
                  </a:lnTo>
                  <a:lnTo>
                    <a:pt x="472" y="416"/>
                  </a:lnTo>
                  <a:lnTo>
                    <a:pt x="461" y="421"/>
                  </a:lnTo>
                  <a:lnTo>
                    <a:pt x="450" y="435"/>
                  </a:lnTo>
                  <a:lnTo>
                    <a:pt x="425" y="442"/>
                  </a:lnTo>
                  <a:lnTo>
                    <a:pt x="414" y="442"/>
                  </a:lnTo>
                  <a:lnTo>
                    <a:pt x="386" y="457"/>
                  </a:lnTo>
                  <a:lnTo>
                    <a:pt x="387" y="466"/>
                  </a:lnTo>
                  <a:lnTo>
                    <a:pt x="383" y="475"/>
                  </a:lnTo>
                  <a:lnTo>
                    <a:pt x="376" y="480"/>
                  </a:lnTo>
                  <a:lnTo>
                    <a:pt x="375" y="485"/>
                  </a:lnTo>
                  <a:lnTo>
                    <a:pt x="358" y="495"/>
                  </a:lnTo>
                  <a:lnTo>
                    <a:pt x="348" y="497"/>
                  </a:lnTo>
                  <a:lnTo>
                    <a:pt x="347" y="502"/>
                  </a:lnTo>
                  <a:lnTo>
                    <a:pt x="332" y="503"/>
                  </a:lnTo>
                  <a:lnTo>
                    <a:pt x="325" y="514"/>
                  </a:lnTo>
                  <a:lnTo>
                    <a:pt x="299" y="528"/>
                  </a:lnTo>
                  <a:lnTo>
                    <a:pt x="277" y="534"/>
                  </a:lnTo>
                  <a:lnTo>
                    <a:pt x="231" y="530"/>
                  </a:lnTo>
                  <a:lnTo>
                    <a:pt x="202" y="512"/>
                  </a:lnTo>
                  <a:lnTo>
                    <a:pt x="184" y="495"/>
                  </a:lnTo>
                  <a:lnTo>
                    <a:pt x="177" y="482"/>
                  </a:lnTo>
                  <a:lnTo>
                    <a:pt x="177" y="478"/>
                  </a:lnTo>
                  <a:lnTo>
                    <a:pt x="181" y="466"/>
                  </a:lnTo>
                  <a:lnTo>
                    <a:pt x="191" y="455"/>
                  </a:lnTo>
                  <a:lnTo>
                    <a:pt x="198" y="454"/>
                  </a:lnTo>
                  <a:lnTo>
                    <a:pt x="212" y="446"/>
                  </a:lnTo>
                  <a:lnTo>
                    <a:pt x="224" y="443"/>
                  </a:lnTo>
                  <a:lnTo>
                    <a:pt x="229" y="448"/>
                  </a:lnTo>
                  <a:lnTo>
                    <a:pt x="235" y="447"/>
                  </a:lnTo>
                  <a:lnTo>
                    <a:pt x="242" y="441"/>
                  </a:lnTo>
                  <a:lnTo>
                    <a:pt x="242" y="431"/>
                  </a:lnTo>
                  <a:lnTo>
                    <a:pt x="253" y="415"/>
                  </a:lnTo>
                  <a:lnTo>
                    <a:pt x="304" y="408"/>
                  </a:lnTo>
                  <a:lnTo>
                    <a:pt x="315" y="409"/>
                  </a:lnTo>
                  <a:lnTo>
                    <a:pt x="317" y="420"/>
                  </a:lnTo>
                  <a:lnTo>
                    <a:pt x="327" y="420"/>
                  </a:lnTo>
                  <a:lnTo>
                    <a:pt x="334" y="404"/>
                  </a:lnTo>
                  <a:lnTo>
                    <a:pt x="344" y="396"/>
                  </a:lnTo>
                  <a:lnTo>
                    <a:pt x="350" y="383"/>
                  </a:lnTo>
                  <a:lnTo>
                    <a:pt x="363" y="372"/>
                  </a:lnTo>
                  <a:lnTo>
                    <a:pt x="368" y="362"/>
                  </a:lnTo>
                  <a:lnTo>
                    <a:pt x="366" y="352"/>
                  </a:lnTo>
                  <a:lnTo>
                    <a:pt x="355" y="352"/>
                  </a:lnTo>
                  <a:lnTo>
                    <a:pt x="343" y="376"/>
                  </a:lnTo>
                  <a:lnTo>
                    <a:pt x="331" y="372"/>
                  </a:lnTo>
                  <a:lnTo>
                    <a:pt x="294" y="383"/>
                  </a:lnTo>
                  <a:lnTo>
                    <a:pt x="289" y="372"/>
                  </a:lnTo>
                  <a:lnTo>
                    <a:pt x="293" y="361"/>
                  </a:lnTo>
                  <a:lnTo>
                    <a:pt x="278" y="372"/>
                  </a:lnTo>
                  <a:lnTo>
                    <a:pt x="277" y="358"/>
                  </a:lnTo>
                  <a:lnTo>
                    <a:pt x="272" y="356"/>
                  </a:lnTo>
                  <a:lnTo>
                    <a:pt x="270" y="376"/>
                  </a:lnTo>
                  <a:lnTo>
                    <a:pt x="263" y="389"/>
                  </a:lnTo>
                  <a:lnTo>
                    <a:pt x="251" y="392"/>
                  </a:lnTo>
                  <a:lnTo>
                    <a:pt x="247" y="379"/>
                  </a:lnTo>
                  <a:lnTo>
                    <a:pt x="239" y="394"/>
                  </a:lnTo>
                  <a:lnTo>
                    <a:pt x="224" y="398"/>
                  </a:lnTo>
                  <a:lnTo>
                    <a:pt x="207" y="408"/>
                  </a:lnTo>
                  <a:lnTo>
                    <a:pt x="200" y="396"/>
                  </a:lnTo>
                  <a:lnTo>
                    <a:pt x="202" y="389"/>
                  </a:lnTo>
                  <a:lnTo>
                    <a:pt x="215" y="373"/>
                  </a:lnTo>
                  <a:lnTo>
                    <a:pt x="212" y="372"/>
                  </a:lnTo>
                  <a:lnTo>
                    <a:pt x="209" y="357"/>
                  </a:lnTo>
                  <a:lnTo>
                    <a:pt x="210" y="340"/>
                  </a:lnTo>
                  <a:lnTo>
                    <a:pt x="225" y="330"/>
                  </a:lnTo>
                  <a:lnTo>
                    <a:pt x="235" y="319"/>
                  </a:lnTo>
                  <a:lnTo>
                    <a:pt x="227" y="319"/>
                  </a:lnTo>
                  <a:lnTo>
                    <a:pt x="218" y="329"/>
                  </a:lnTo>
                  <a:lnTo>
                    <a:pt x="199" y="324"/>
                  </a:lnTo>
                  <a:lnTo>
                    <a:pt x="191" y="363"/>
                  </a:lnTo>
                  <a:lnTo>
                    <a:pt x="186" y="367"/>
                  </a:lnTo>
                  <a:lnTo>
                    <a:pt x="180" y="349"/>
                  </a:lnTo>
                  <a:lnTo>
                    <a:pt x="171" y="346"/>
                  </a:lnTo>
                  <a:lnTo>
                    <a:pt x="170" y="363"/>
                  </a:lnTo>
                  <a:lnTo>
                    <a:pt x="178" y="376"/>
                  </a:lnTo>
                  <a:lnTo>
                    <a:pt x="177" y="394"/>
                  </a:lnTo>
                  <a:lnTo>
                    <a:pt x="171" y="396"/>
                  </a:lnTo>
                  <a:lnTo>
                    <a:pt x="155" y="416"/>
                  </a:lnTo>
                  <a:lnTo>
                    <a:pt x="143" y="415"/>
                  </a:lnTo>
                  <a:lnTo>
                    <a:pt x="138" y="396"/>
                  </a:lnTo>
                  <a:lnTo>
                    <a:pt x="138" y="378"/>
                  </a:lnTo>
                  <a:lnTo>
                    <a:pt x="124" y="389"/>
                  </a:lnTo>
                  <a:lnTo>
                    <a:pt x="113" y="388"/>
                  </a:lnTo>
                  <a:lnTo>
                    <a:pt x="114" y="405"/>
                  </a:lnTo>
                  <a:lnTo>
                    <a:pt x="114" y="420"/>
                  </a:lnTo>
                  <a:lnTo>
                    <a:pt x="102" y="417"/>
                  </a:lnTo>
                  <a:lnTo>
                    <a:pt x="80" y="399"/>
                  </a:lnTo>
                  <a:lnTo>
                    <a:pt x="85" y="389"/>
                  </a:lnTo>
                  <a:lnTo>
                    <a:pt x="76" y="383"/>
                  </a:lnTo>
                  <a:lnTo>
                    <a:pt x="78" y="369"/>
                  </a:lnTo>
                  <a:lnTo>
                    <a:pt x="64" y="374"/>
                  </a:lnTo>
                  <a:lnTo>
                    <a:pt x="58" y="388"/>
                  </a:lnTo>
                  <a:lnTo>
                    <a:pt x="25" y="379"/>
                  </a:lnTo>
                  <a:lnTo>
                    <a:pt x="10" y="372"/>
                  </a:lnTo>
                  <a:lnTo>
                    <a:pt x="0" y="358"/>
                  </a:lnTo>
                  <a:lnTo>
                    <a:pt x="1" y="351"/>
                  </a:lnTo>
                  <a:lnTo>
                    <a:pt x="11" y="325"/>
                  </a:lnTo>
                  <a:lnTo>
                    <a:pt x="24" y="309"/>
                  </a:lnTo>
                  <a:lnTo>
                    <a:pt x="51" y="307"/>
                  </a:lnTo>
                  <a:lnTo>
                    <a:pt x="87" y="309"/>
                  </a:lnTo>
                  <a:lnTo>
                    <a:pt x="94" y="306"/>
                  </a:lnTo>
                  <a:lnTo>
                    <a:pt x="105" y="291"/>
                  </a:lnTo>
                  <a:lnTo>
                    <a:pt x="130" y="276"/>
                  </a:lnTo>
                  <a:lnTo>
                    <a:pt x="140" y="259"/>
                  </a:lnTo>
                  <a:lnTo>
                    <a:pt x="122" y="272"/>
                  </a:lnTo>
                  <a:lnTo>
                    <a:pt x="101" y="276"/>
                  </a:lnTo>
                  <a:lnTo>
                    <a:pt x="86" y="288"/>
                  </a:lnTo>
                  <a:lnTo>
                    <a:pt x="60" y="297"/>
                  </a:lnTo>
                  <a:lnTo>
                    <a:pt x="22" y="293"/>
                  </a:lnTo>
                  <a:lnTo>
                    <a:pt x="22" y="270"/>
                  </a:lnTo>
                  <a:lnTo>
                    <a:pt x="33" y="245"/>
                  </a:lnTo>
                  <a:lnTo>
                    <a:pt x="76" y="240"/>
                  </a:lnTo>
                  <a:lnTo>
                    <a:pt x="103" y="231"/>
                  </a:lnTo>
                  <a:lnTo>
                    <a:pt x="144" y="226"/>
                  </a:lnTo>
                  <a:lnTo>
                    <a:pt x="157" y="212"/>
                  </a:lnTo>
                  <a:lnTo>
                    <a:pt x="134" y="222"/>
                  </a:lnTo>
                  <a:lnTo>
                    <a:pt x="55" y="231"/>
                  </a:lnTo>
                  <a:lnTo>
                    <a:pt x="47" y="225"/>
                  </a:lnTo>
                  <a:lnTo>
                    <a:pt x="47" y="210"/>
                  </a:lnTo>
                  <a:lnTo>
                    <a:pt x="53" y="200"/>
                  </a:lnTo>
                  <a:lnTo>
                    <a:pt x="60" y="196"/>
                  </a:lnTo>
                  <a:lnTo>
                    <a:pt x="58" y="188"/>
                  </a:lnTo>
                  <a:lnTo>
                    <a:pt x="51" y="179"/>
                  </a:lnTo>
                  <a:lnTo>
                    <a:pt x="62" y="158"/>
                  </a:lnTo>
                  <a:lnTo>
                    <a:pt x="76" y="151"/>
                  </a:lnTo>
                  <a:lnTo>
                    <a:pt x="103" y="153"/>
                  </a:lnTo>
                  <a:lnTo>
                    <a:pt x="118" y="151"/>
                  </a:lnTo>
                  <a:lnTo>
                    <a:pt x="156" y="159"/>
                  </a:lnTo>
                  <a:lnTo>
                    <a:pt x="161" y="154"/>
                  </a:lnTo>
                  <a:lnTo>
                    <a:pt x="151" y="154"/>
                  </a:lnTo>
                  <a:lnTo>
                    <a:pt x="144" y="143"/>
                  </a:lnTo>
                  <a:lnTo>
                    <a:pt x="100" y="139"/>
                  </a:lnTo>
                  <a:lnTo>
                    <a:pt x="92" y="129"/>
                  </a:lnTo>
                  <a:lnTo>
                    <a:pt x="101" y="103"/>
                  </a:lnTo>
                  <a:lnTo>
                    <a:pt x="113" y="88"/>
                  </a:lnTo>
                  <a:lnTo>
                    <a:pt x="138" y="88"/>
                  </a:lnTo>
                  <a:lnTo>
                    <a:pt x="146" y="78"/>
                  </a:lnTo>
                  <a:lnTo>
                    <a:pt x="166" y="78"/>
                  </a:lnTo>
                  <a:lnTo>
                    <a:pt x="180" y="83"/>
                  </a:lnTo>
                  <a:lnTo>
                    <a:pt x="191" y="97"/>
                  </a:lnTo>
                  <a:lnTo>
                    <a:pt x="191" y="116"/>
                  </a:lnTo>
                  <a:lnTo>
                    <a:pt x="186" y="124"/>
                  </a:lnTo>
                  <a:lnTo>
                    <a:pt x="192" y="147"/>
                  </a:lnTo>
                  <a:lnTo>
                    <a:pt x="219" y="147"/>
                  </a:lnTo>
                  <a:lnTo>
                    <a:pt x="234" y="136"/>
                  </a:lnTo>
                  <a:lnTo>
                    <a:pt x="258" y="135"/>
                  </a:lnTo>
                  <a:lnTo>
                    <a:pt x="258" y="148"/>
                  </a:lnTo>
                  <a:lnTo>
                    <a:pt x="280" y="152"/>
                  </a:lnTo>
                  <a:lnTo>
                    <a:pt x="288" y="179"/>
                  </a:lnTo>
                  <a:lnTo>
                    <a:pt x="302" y="200"/>
                  </a:lnTo>
                  <a:lnTo>
                    <a:pt x="312" y="200"/>
                  </a:lnTo>
                  <a:lnTo>
                    <a:pt x="321" y="210"/>
                  </a:lnTo>
                  <a:lnTo>
                    <a:pt x="301" y="223"/>
                  </a:lnTo>
                  <a:lnTo>
                    <a:pt x="300" y="234"/>
                  </a:lnTo>
                  <a:lnTo>
                    <a:pt x="310" y="237"/>
                  </a:lnTo>
                  <a:lnTo>
                    <a:pt x="336" y="227"/>
                  </a:lnTo>
                  <a:lnTo>
                    <a:pt x="336" y="232"/>
                  </a:lnTo>
                  <a:lnTo>
                    <a:pt x="339" y="239"/>
                  </a:lnTo>
                  <a:lnTo>
                    <a:pt x="342" y="250"/>
                  </a:lnTo>
                  <a:lnTo>
                    <a:pt x="336" y="258"/>
                  </a:lnTo>
                  <a:lnTo>
                    <a:pt x="340" y="256"/>
                  </a:lnTo>
                  <a:lnTo>
                    <a:pt x="344" y="271"/>
                  </a:lnTo>
                  <a:lnTo>
                    <a:pt x="343" y="287"/>
                  </a:lnTo>
                  <a:lnTo>
                    <a:pt x="349" y="297"/>
                  </a:lnTo>
                  <a:lnTo>
                    <a:pt x="359" y="298"/>
                  </a:lnTo>
                  <a:lnTo>
                    <a:pt x="366" y="297"/>
                  </a:lnTo>
                  <a:lnTo>
                    <a:pt x="371" y="292"/>
                  </a:lnTo>
                  <a:lnTo>
                    <a:pt x="377" y="293"/>
                  </a:lnTo>
                  <a:lnTo>
                    <a:pt x="395" y="288"/>
                  </a:lnTo>
                  <a:lnTo>
                    <a:pt x="399" y="297"/>
                  </a:lnTo>
                  <a:lnTo>
                    <a:pt x="419" y="293"/>
                  </a:lnTo>
                  <a:lnTo>
                    <a:pt x="469" y="303"/>
                  </a:lnTo>
                  <a:lnTo>
                    <a:pt x="478" y="301"/>
                  </a:lnTo>
                  <a:lnTo>
                    <a:pt x="482" y="283"/>
                  </a:lnTo>
                  <a:lnTo>
                    <a:pt x="482" y="261"/>
                  </a:lnTo>
                  <a:lnTo>
                    <a:pt x="468" y="245"/>
                  </a:lnTo>
                  <a:lnTo>
                    <a:pt x="462" y="233"/>
                  </a:lnTo>
                  <a:lnTo>
                    <a:pt x="450" y="236"/>
                  </a:lnTo>
                  <a:lnTo>
                    <a:pt x="444" y="229"/>
                  </a:lnTo>
                  <a:lnTo>
                    <a:pt x="440" y="221"/>
                  </a:lnTo>
                  <a:lnTo>
                    <a:pt x="431" y="227"/>
                  </a:lnTo>
                  <a:lnTo>
                    <a:pt x="425" y="218"/>
                  </a:lnTo>
                  <a:lnTo>
                    <a:pt x="449" y="204"/>
                  </a:lnTo>
                  <a:lnTo>
                    <a:pt x="451" y="193"/>
                  </a:lnTo>
                  <a:lnTo>
                    <a:pt x="462" y="190"/>
                  </a:lnTo>
                  <a:lnTo>
                    <a:pt x="456" y="163"/>
                  </a:lnTo>
                  <a:lnTo>
                    <a:pt x="450" y="152"/>
                  </a:lnTo>
                  <a:lnTo>
                    <a:pt x="440" y="148"/>
                  </a:lnTo>
                  <a:lnTo>
                    <a:pt x="438" y="142"/>
                  </a:lnTo>
                  <a:lnTo>
                    <a:pt x="424" y="139"/>
                  </a:lnTo>
                  <a:lnTo>
                    <a:pt x="402" y="120"/>
                  </a:lnTo>
                  <a:lnTo>
                    <a:pt x="401" y="110"/>
                  </a:lnTo>
                  <a:lnTo>
                    <a:pt x="401" y="100"/>
                  </a:lnTo>
                  <a:lnTo>
                    <a:pt x="396" y="93"/>
                  </a:lnTo>
                  <a:lnTo>
                    <a:pt x="412" y="89"/>
                  </a:lnTo>
                  <a:lnTo>
                    <a:pt x="420" y="83"/>
                  </a:lnTo>
                  <a:close/>
                </a:path>
              </a:pathLst>
            </a:custGeom>
            <a:grpFill/>
            <a:ln w="6350" cmpd="sng">
              <a:solidFill>
                <a:schemeClr val="bg1"/>
              </a:solidFill>
              <a:prstDash val="solid"/>
              <a:round/>
              <a:headEnd/>
              <a:tailEnd/>
            </a:ln>
          </p:spPr>
          <p:txBody>
            <a:bodyPr/>
            <a:lstStyle/>
            <a:p>
              <a:endParaRPr lang="en-US" sz="2156"/>
            </a:p>
          </p:txBody>
        </p:sp>
        <p:sp>
          <p:nvSpPr>
            <p:cNvPr id="399" name="Freeform 294">
              <a:extLst>
                <a:ext uri="{FF2B5EF4-FFF2-40B4-BE49-F238E27FC236}">
                  <a16:creationId xmlns:a16="http://schemas.microsoft.com/office/drawing/2014/main" id="{EF4FD998-B063-638C-5E17-E05A89E87B08}"/>
                </a:ext>
              </a:extLst>
            </p:cNvPr>
            <p:cNvSpPr>
              <a:spLocks noChangeAspect="1"/>
            </p:cNvSpPr>
            <p:nvPr/>
          </p:nvSpPr>
          <p:spPr bwMode="gray">
            <a:xfrm>
              <a:off x="1168" y="1099"/>
              <a:ext cx="80" cy="82"/>
            </a:xfrm>
            <a:custGeom>
              <a:avLst/>
              <a:gdLst/>
              <a:ahLst/>
              <a:cxnLst>
                <a:cxn ang="0">
                  <a:pos x="157" y="126"/>
                </a:cxn>
                <a:cxn ang="0">
                  <a:pos x="177" y="100"/>
                </a:cxn>
                <a:cxn ang="0">
                  <a:pos x="197" y="75"/>
                </a:cxn>
                <a:cxn ang="0">
                  <a:pos x="224" y="48"/>
                </a:cxn>
                <a:cxn ang="0">
                  <a:pos x="242" y="51"/>
                </a:cxn>
                <a:cxn ang="0">
                  <a:pos x="269" y="44"/>
                </a:cxn>
                <a:cxn ang="0">
                  <a:pos x="274" y="72"/>
                </a:cxn>
                <a:cxn ang="0">
                  <a:pos x="285" y="59"/>
                </a:cxn>
                <a:cxn ang="0">
                  <a:pos x="303" y="57"/>
                </a:cxn>
                <a:cxn ang="0">
                  <a:pos x="329" y="43"/>
                </a:cxn>
                <a:cxn ang="0">
                  <a:pos x="307" y="23"/>
                </a:cxn>
                <a:cxn ang="0">
                  <a:pos x="343" y="0"/>
                </a:cxn>
                <a:cxn ang="0">
                  <a:pos x="382" y="37"/>
                </a:cxn>
                <a:cxn ang="0">
                  <a:pos x="397" y="72"/>
                </a:cxn>
                <a:cxn ang="0">
                  <a:pos x="356" y="91"/>
                </a:cxn>
                <a:cxn ang="0">
                  <a:pos x="353" y="119"/>
                </a:cxn>
                <a:cxn ang="0">
                  <a:pos x="369" y="159"/>
                </a:cxn>
                <a:cxn ang="0">
                  <a:pos x="355" y="173"/>
                </a:cxn>
                <a:cxn ang="0">
                  <a:pos x="370" y="190"/>
                </a:cxn>
                <a:cxn ang="0">
                  <a:pos x="350" y="237"/>
                </a:cxn>
                <a:cxn ang="0">
                  <a:pos x="314" y="258"/>
                </a:cxn>
                <a:cxn ang="0">
                  <a:pos x="300" y="309"/>
                </a:cxn>
                <a:cxn ang="0">
                  <a:pos x="265" y="253"/>
                </a:cxn>
                <a:cxn ang="0">
                  <a:pos x="275" y="195"/>
                </a:cxn>
                <a:cxn ang="0">
                  <a:pos x="262" y="193"/>
                </a:cxn>
                <a:cxn ang="0">
                  <a:pos x="244" y="206"/>
                </a:cxn>
                <a:cxn ang="0">
                  <a:pos x="244" y="244"/>
                </a:cxn>
                <a:cxn ang="0">
                  <a:pos x="216" y="239"/>
                </a:cxn>
                <a:cxn ang="0">
                  <a:pos x="217" y="264"/>
                </a:cxn>
                <a:cxn ang="0">
                  <a:pos x="231" y="302"/>
                </a:cxn>
                <a:cxn ang="0">
                  <a:pos x="211" y="342"/>
                </a:cxn>
                <a:cxn ang="0">
                  <a:pos x="195" y="324"/>
                </a:cxn>
                <a:cxn ang="0">
                  <a:pos x="181" y="295"/>
                </a:cxn>
                <a:cxn ang="0">
                  <a:pos x="174" y="318"/>
                </a:cxn>
                <a:cxn ang="0">
                  <a:pos x="181" y="336"/>
                </a:cxn>
                <a:cxn ang="0">
                  <a:pos x="181" y="368"/>
                </a:cxn>
                <a:cxn ang="0">
                  <a:pos x="171" y="393"/>
                </a:cxn>
                <a:cxn ang="0">
                  <a:pos x="145" y="384"/>
                </a:cxn>
                <a:cxn ang="0">
                  <a:pos x="131" y="393"/>
                </a:cxn>
                <a:cxn ang="0">
                  <a:pos x="114" y="351"/>
                </a:cxn>
                <a:cxn ang="0">
                  <a:pos x="114" y="319"/>
                </a:cxn>
                <a:cxn ang="0">
                  <a:pos x="101" y="360"/>
                </a:cxn>
                <a:cxn ang="0">
                  <a:pos x="56" y="360"/>
                </a:cxn>
                <a:cxn ang="0">
                  <a:pos x="58" y="334"/>
                </a:cxn>
                <a:cxn ang="0">
                  <a:pos x="37" y="378"/>
                </a:cxn>
                <a:cxn ang="0">
                  <a:pos x="12" y="367"/>
                </a:cxn>
                <a:cxn ang="0">
                  <a:pos x="2" y="346"/>
                </a:cxn>
                <a:cxn ang="0">
                  <a:pos x="15" y="308"/>
                </a:cxn>
                <a:cxn ang="0">
                  <a:pos x="29" y="274"/>
                </a:cxn>
                <a:cxn ang="0">
                  <a:pos x="59" y="274"/>
                </a:cxn>
                <a:cxn ang="0">
                  <a:pos x="82" y="239"/>
                </a:cxn>
                <a:cxn ang="0">
                  <a:pos x="90" y="209"/>
                </a:cxn>
                <a:cxn ang="0">
                  <a:pos x="111" y="206"/>
                </a:cxn>
                <a:cxn ang="0">
                  <a:pos x="134" y="178"/>
                </a:cxn>
                <a:cxn ang="0">
                  <a:pos x="147" y="150"/>
                </a:cxn>
              </a:cxnLst>
              <a:rect l="0" t="0" r="r" b="b"/>
              <a:pathLst>
                <a:path w="399" h="411">
                  <a:moveTo>
                    <a:pt x="154" y="134"/>
                  </a:moveTo>
                  <a:lnTo>
                    <a:pt x="156" y="136"/>
                  </a:lnTo>
                  <a:lnTo>
                    <a:pt x="157" y="126"/>
                  </a:lnTo>
                  <a:lnTo>
                    <a:pt x="166" y="120"/>
                  </a:lnTo>
                  <a:lnTo>
                    <a:pt x="170" y="109"/>
                  </a:lnTo>
                  <a:lnTo>
                    <a:pt x="177" y="100"/>
                  </a:lnTo>
                  <a:lnTo>
                    <a:pt x="184" y="99"/>
                  </a:lnTo>
                  <a:lnTo>
                    <a:pt x="187" y="89"/>
                  </a:lnTo>
                  <a:lnTo>
                    <a:pt x="197" y="75"/>
                  </a:lnTo>
                  <a:lnTo>
                    <a:pt x="198" y="61"/>
                  </a:lnTo>
                  <a:lnTo>
                    <a:pt x="221" y="57"/>
                  </a:lnTo>
                  <a:lnTo>
                    <a:pt x="224" y="48"/>
                  </a:lnTo>
                  <a:lnTo>
                    <a:pt x="232" y="49"/>
                  </a:lnTo>
                  <a:lnTo>
                    <a:pt x="238" y="57"/>
                  </a:lnTo>
                  <a:lnTo>
                    <a:pt x="242" y="51"/>
                  </a:lnTo>
                  <a:lnTo>
                    <a:pt x="256" y="50"/>
                  </a:lnTo>
                  <a:lnTo>
                    <a:pt x="260" y="45"/>
                  </a:lnTo>
                  <a:lnTo>
                    <a:pt x="269" y="44"/>
                  </a:lnTo>
                  <a:lnTo>
                    <a:pt x="267" y="60"/>
                  </a:lnTo>
                  <a:lnTo>
                    <a:pt x="270" y="76"/>
                  </a:lnTo>
                  <a:lnTo>
                    <a:pt x="274" y="72"/>
                  </a:lnTo>
                  <a:lnTo>
                    <a:pt x="271" y="57"/>
                  </a:lnTo>
                  <a:lnTo>
                    <a:pt x="275" y="48"/>
                  </a:lnTo>
                  <a:lnTo>
                    <a:pt x="285" y="59"/>
                  </a:lnTo>
                  <a:lnTo>
                    <a:pt x="298" y="66"/>
                  </a:lnTo>
                  <a:lnTo>
                    <a:pt x="306" y="66"/>
                  </a:lnTo>
                  <a:lnTo>
                    <a:pt x="303" y="57"/>
                  </a:lnTo>
                  <a:lnTo>
                    <a:pt x="319" y="61"/>
                  </a:lnTo>
                  <a:lnTo>
                    <a:pt x="330" y="49"/>
                  </a:lnTo>
                  <a:lnTo>
                    <a:pt x="329" y="43"/>
                  </a:lnTo>
                  <a:lnTo>
                    <a:pt x="322" y="44"/>
                  </a:lnTo>
                  <a:lnTo>
                    <a:pt x="313" y="37"/>
                  </a:lnTo>
                  <a:lnTo>
                    <a:pt x="307" y="23"/>
                  </a:lnTo>
                  <a:lnTo>
                    <a:pt x="317" y="19"/>
                  </a:lnTo>
                  <a:lnTo>
                    <a:pt x="323" y="7"/>
                  </a:lnTo>
                  <a:lnTo>
                    <a:pt x="343" y="0"/>
                  </a:lnTo>
                  <a:lnTo>
                    <a:pt x="365" y="18"/>
                  </a:lnTo>
                  <a:lnTo>
                    <a:pt x="365" y="24"/>
                  </a:lnTo>
                  <a:lnTo>
                    <a:pt x="382" y="37"/>
                  </a:lnTo>
                  <a:lnTo>
                    <a:pt x="399" y="57"/>
                  </a:lnTo>
                  <a:lnTo>
                    <a:pt x="399" y="66"/>
                  </a:lnTo>
                  <a:lnTo>
                    <a:pt x="397" y="72"/>
                  </a:lnTo>
                  <a:lnTo>
                    <a:pt x="384" y="77"/>
                  </a:lnTo>
                  <a:lnTo>
                    <a:pt x="381" y="85"/>
                  </a:lnTo>
                  <a:lnTo>
                    <a:pt x="356" y="91"/>
                  </a:lnTo>
                  <a:lnTo>
                    <a:pt x="349" y="99"/>
                  </a:lnTo>
                  <a:lnTo>
                    <a:pt x="348" y="108"/>
                  </a:lnTo>
                  <a:lnTo>
                    <a:pt x="353" y="119"/>
                  </a:lnTo>
                  <a:lnTo>
                    <a:pt x="376" y="148"/>
                  </a:lnTo>
                  <a:lnTo>
                    <a:pt x="377" y="159"/>
                  </a:lnTo>
                  <a:lnTo>
                    <a:pt x="369" y="159"/>
                  </a:lnTo>
                  <a:lnTo>
                    <a:pt x="360" y="152"/>
                  </a:lnTo>
                  <a:lnTo>
                    <a:pt x="353" y="159"/>
                  </a:lnTo>
                  <a:lnTo>
                    <a:pt x="355" y="173"/>
                  </a:lnTo>
                  <a:lnTo>
                    <a:pt x="364" y="174"/>
                  </a:lnTo>
                  <a:lnTo>
                    <a:pt x="366" y="186"/>
                  </a:lnTo>
                  <a:lnTo>
                    <a:pt x="370" y="190"/>
                  </a:lnTo>
                  <a:lnTo>
                    <a:pt x="375" y="210"/>
                  </a:lnTo>
                  <a:lnTo>
                    <a:pt x="366" y="222"/>
                  </a:lnTo>
                  <a:lnTo>
                    <a:pt x="350" y="237"/>
                  </a:lnTo>
                  <a:lnTo>
                    <a:pt x="324" y="237"/>
                  </a:lnTo>
                  <a:lnTo>
                    <a:pt x="318" y="244"/>
                  </a:lnTo>
                  <a:lnTo>
                    <a:pt x="314" y="258"/>
                  </a:lnTo>
                  <a:lnTo>
                    <a:pt x="317" y="288"/>
                  </a:lnTo>
                  <a:lnTo>
                    <a:pt x="313" y="302"/>
                  </a:lnTo>
                  <a:lnTo>
                    <a:pt x="300" y="309"/>
                  </a:lnTo>
                  <a:lnTo>
                    <a:pt x="287" y="307"/>
                  </a:lnTo>
                  <a:lnTo>
                    <a:pt x="265" y="269"/>
                  </a:lnTo>
                  <a:lnTo>
                    <a:pt x="265" y="253"/>
                  </a:lnTo>
                  <a:lnTo>
                    <a:pt x="269" y="237"/>
                  </a:lnTo>
                  <a:lnTo>
                    <a:pt x="268" y="220"/>
                  </a:lnTo>
                  <a:lnTo>
                    <a:pt x="275" y="195"/>
                  </a:lnTo>
                  <a:lnTo>
                    <a:pt x="276" y="183"/>
                  </a:lnTo>
                  <a:lnTo>
                    <a:pt x="270" y="182"/>
                  </a:lnTo>
                  <a:lnTo>
                    <a:pt x="262" y="193"/>
                  </a:lnTo>
                  <a:lnTo>
                    <a:pt x="246" y="189"/>
                  </a:lnTo>
                  <a:lnTo>
                    <a:pt x="244" y="200"/>
                  </a:lnTo>
                  <a:lnTo>
                    <a:pt x="244" y="206"/>
                  </a:lnTo>
                  <a:lnTo>
                    <a:pt x="237" y="213"/>
                  </a:lnTo>
                  <a:lnTo>
                    <a:pt x="243" y="220"/>
                  </a:lnTo>
                  <a:lnTo>
                    <a:pt x="244" y="244"/>
                  </a:lnTo>
                  <a:lnTo>
                    <a:pt x="235" y="255"/>
                  </a:lnTo>
                  <a:lnTo>
                    <a:pt x="225" y="242"/>
                  </a:lnTo>
                  <a:lnTo>
                    <a:pt x="216" y="239"/>
                  </a:lnTo>
                  <a:lnTo>
                    <a:pt x="216" y="247"/>
                  </a:lnTo>
                  <a:lnTo>
                    <a:pt x="211" y="256"/>
                  </a:lnTo>
                  <a:lnTo>
                    <a:pt x="217" y="264"/>
                  </a:lnTo>
                  <a:lnTo>
                    <a:pt x="227" y="268"/>
                  </a:lnTo>
                  <a:lnTo>
                    <a:pt x="233" y="291"/>
                  </a:lnTo>
                  <a:lnTo>
                    <a:pt x="231" y="302"/>
                  </a:lnTo>
                  <a:lnTo>
                    <a:pt x="216" y="311"/>
                  </a:lnTo>
                  <a:lnTo>
                    <a:pt x="215" y="331"/>
                  </a:lnTo>
                  <a:lnTo>
                    <a:pt x="211" y="342"/>
                  </a:lnTo>
                  <a:lnTo>
                    <a:pt x="209" y="340"/>
                  </a:lnTo>
                  <a:lnTo>
                    <a:pt x="201" y="344"/>
                  </a:lnTo>
                  <a:lnTo>
                    <a:pt x="195" y="324"/>
                  </a:lnTo>
                  <a:lnTo>
                    <a:pt x="188" y="308"/>
                  </a:lnTo>
                  <a:lnTo>
                    <a:pt x="185" y="287"/>
                  </a:lnTo>
                  <a:lnTo>
                    <a:pt x="181" y="295"/>
                  </a:lnTo>
                  <a:lnTo>
                    <a:pt x="173" y="290"/>
                  </a:lnTo>
                  <a:lnTo>
                    <a:pt x="172" y="301"/>
                  </a:lnTo>
                  <a:lnTo>
                    <a:pt x="174" y="318"/>
                  </a:lnTo>
                  <a:lnTo>
                    <a:pt x="178" y="324"/>
                  </a:lnTo>
                  <a:lnTo>
                    <a:pt x="173" y="334"/>
                  </a:lnTo>
                  <a:lnTo>
                    <a:pt x="181" y="336"/>
                  </a:lnTo>
                  <a:lnTo>
                    <a:pt x="162" y="346"/>
                  </a:lnTo>
                  <a:lnTo>
                    <a:pt x="173" y="352"/>
                  </a:lnTo>
                  <a:lnTo>
                    <a:pt x="181" y="368"/>
                  </a:lnTo>
                  <a:lnTo>
                    <a:pt x="182" y="376"/>
                  </a:lnTo>
                  <a:lnTo>
                    <a:pt x="173" y="376"/>
                  </a:lnTo>
                  <a:lnTo>
                    <a:pt x="171" y="393"/>
                  </a:lnTo>
                  <a:lnTo>
                    <a:pt x="162" y="398"/>
                  </a:lnTo>
                  <a:lnTo>
                    <a:pt x="154" y="398"/>
                  </a:lnTo>
                  <a:lnTo>
                    <a:pt x="145" y="384"/>
                  </a:lnTo>
                  <a:lnTo>
                    <a:pt x="144" y="400"/>
                  </a:lnTo>
                  <a:lnTo>
                    <a:pt x="139" y="411"/>
                  </a:lnTo>
                  <a:lnTo>
                    <a:pt x="131" y="393"/>
                  </a:lnTo>
                  <a:lnTo>
                    <a:pt x="130" y="367"/>
                  </a:lnTo>
                  <a:lnTo>
                    <a:pt x="123" y="367"/>
                  </a:lnTo>
                  <a:lnTo>
                    <a:pt x="114" y="351"/>
                  </a:lnTo>
                  <a:lnTo>
                    <a:pt x="118" y="339"/>
                  </a:lnTo>
                  <a:lnTo>
                    <a:pt x="117" y="328"/>
                  </a:lnTo>
                  <a:lnTo>
                    <a:pt x="114" y="319"/>
                  </a:lnTo>
                  <a:lnTo>
                    <a:pt x="103" y="329"/>
                  </a:lnTo>
                  <a:lnTo>
                    <a:pt x="101" y="349"/>
                  </a:lnTo>
                  <a:lnTo>
                    <a:pt x="101" y="360"/>
                  </a:lnTo>
                  <a:lnTo>
                    <a:pt x="91" y="382"/>
                  </a:lnTo>
                  <a:lnTo>
                    <a:pt x="82" y="371"/>
                  </a:lnTo>
                  <a:lnTo>
                    <a:pt x="56" y="360"/>
                  </a:lnTo>
                  <a:lnTo>
                    <a:pt x="55" y="352"/>
                  </a:lnTo>
                  <a:lnTo>
                    <a:pt x="58" y="346"/>
                  </a:lnTo>
                  <a:lnTo>
                    <a:pt x="58" y="334"/>
                  </a:lnTo>
                  <a:lnTo>
                    <a:pt x="50" y="356"/>
                  </a:lnTo>
                  <a:lnTo>
                    <a:pt x="44" y="361"/>
                  </a:lnTo>
                  <a:lnTo>
                    <a:pt x="37" y="378"/>
                  </a:lnTo>
                  <a:lnTo>
                    <a:pt x="21" y="383"/>
                  </a:lnTo>
                  <a:lnTo>
                    <a:pt x="12" y="373"/>
                  </a:lnTo>
                  <a:lnTo>
                    <a:pt x="12" y="367"/>
                  </a:lnTo>
                  <a:lnTo>
                    <a:pt x="25" y="333"/>
                  </a:lnTo>
                  <a:lnTo>
                    <a:pt x="16" y="328"/>
                  </a:lnTo>
                  <a:lnTo>
                    <a:pt x="2" y="346"/>
                  </a:lnTo>
                  <a:lnTo>
                    <a:pt x="0" y="326"/>
                  </a:lnTo>
                  <a:lnTo>
                    <a:pt x="5" y="317"/>
                  </a:lnTo>
                  <a:lnTo>
                    <a:pt x="15" y="308"/>
                  </a:lnTo>
                  <a:lnTo>
                    <a:pt x="16" y="285"/>
                  </a:lnTo>
                  <a:lnTo>
                    <a:pt x="27" y="280"/>
                  </a:lnTo>
                  <a:lnTo>
                    <a:pt x="29" y="274"/>
                  </a:lnTo>
                  <a:lnTo>
                    <a:pt x="39" y="266"/>
                  </a:lnTo>
                  <a:lnTo>
                    <a:pt x="47" y="266"/>
                  </a:lnTo>
                  <a:lnTo>
                    <a:pt x="59" y="274"/>
                  </a:lnTo>
                  <a:lnTo>
                    <a:pt x="64" y="269"/>
                  </a:lnTo>
                  <a:lnTo>
                    <a:pt x="70" y="271"/>
                  </a:lnTo>
                  <a:lnTo>
                    <a:pt x="82" y="239"/>
                  </a:lnTo>
                  <a:lnTo>
                    <a:pt x="90" y="231"/>
                  </a:lnTo>
                  <a:lnTo>
                    <a:pt x="91" y="225"/>
                  </a:lnTo>
                  <a:lnTo>
                    <a:pt x="90" y="209"/>
                  </a:lnTo>
                  <a:lnTo>
                    <a:pt x="93" y="216"/>
                  </a:lnTo>
                  <a:lnTo>
                    <a:pt x="99" y="213"/>
                  </a:lnTo>
                  <a:lnTo>
                    <a:pt x="111" y="206"/>
                  </a:lnTo>
                  <a:lnTo>
                    <a:pt x="114" y="198"/>
                  </a:lnTo>
                  <a:lnTo>
                    <a:pt x="120" y="198"/>
                  </a:lnTo>
                  <a:lnTo>
                    <a:pt x="134" y="178"/>
                  </a:lnTo>
                  <a:lnTo>
                    <a:pt x="147" y="174"/>
                  </a:lnTo>
                  <a:lnTo>
                    <a:pt x="138" y="170"/>
                  </a:lnTo>
                  <a:lnTo>
                    <a:pt x="147" y="150"/>
                  </a:lnTo>
                  <a:lnTo>
                    <a:pt x="149" y="139"/>
                  </a:lnTo>
                  <a:lnTo>
                    <a:pt x="154" y="134"/>
                  </a:lnTo>
                  <a:close/>
                </a:path>
              </a:pathLst>
            </a:custGeom>
            <a:grpFill/>
            <a:ln w="6350" cmpd="sng">
              <a:solidFill>
                <a:schemeClr val="bg1"/>
              </a:solidFill>
              <a:prstDash val="solid"/>
              <a:round/>
              <a:headEnd/>
              <a:tailEnd/>
            </a:ln>
          </p:spPr>
          <p:txBody>
            <a:bodyPr/>
            <a:lstStyle/>
            <a:p>
              <a:endParaRPr lang="en-US" sz="2156"/>
            </a:p>
          </p:txBody>
        </p:sp>
        <p:sp>
          <p:nvSpPr>
            <p:cNvPr id="400" name="Freeform 295">
              <a:extLst>
                <a:ext uri="{FF2B5EF4-FFF2-40B4-BE49-F238E27FC236}">
                  <a16:creationId xmlns:a16="http://schemas.microsoft.com/office/drawing/2014/main" id="{7F767592-8C96-5847-6C73-FF83FA0FEB89}"/>
                </a:ext>
              </a:extLst>
            </p:cNvPr>
            <p:cNvSpPr>
              <a:spLocks noChangeAspect="1"/>
            </p:cNvSpPr>
            <p:nvPr/>
          </p:nvSpPr>
          <p:spPr bwMode="gray">
            <a:xfrm>
              <a:off x="1271" y="1070"/>
              <a:ext cx="40" cy="39"/>
            </a:xfrm>
            <a:custGeom>
              <a:avLst/>
              <a:gdLst/>
              <a:ahLst/>
              <a:cxnLst>
                <a:cxn ang="0">
                  <a:pos x="76" y="19"/>
                </a:cxn>
                <a:cxn ang="0">
                  <a:pos x="84" y="23"/>
                </a:cxn>
                <a:cxn ang="0">
                  <a:pos x="84" y="19"/>
                </a:cxn>
                <a:cxn ang="0">
                  <a:pos x="95" y="13"/>
                </a:cxn>
                <a:cxn ang="0">
                  <a:pos x="127" y="7"/>
                </a:cxn>
                <a:cxn ang="0">
                  <a:pos x="128" y="13"/>
                </a:cxn>
                <a:cxn ang="0">
                  <a:pos x="138" y="16"/>
                </a:cxn>
                <a:cxn ang="0">
                  <a:pos x="145" y="5"/>
                </a:cxn>
                <a:cxn ang="0">
                  <a:pos x="172" y="0"/>
                </a:cxn>
                <a:cxn ang="0">
                  <a:pos x="198" y="8"/>
                </a:cxn>
                <a:cxn ang="0">
                  <a:pos x="200" y="21"/>
                </a:cxn>
                <a:cxn ang="0">
                  <a:pos x="199" y="37"/>
                </a:cxn>
                <a:cxn ang="0">
                  <a:pos x="194" y="46"/>
                </a:cxn>
                <a:cxn ang="0">
                  <a:pos x="149" y="60"/>
                </a:cxn>
                <a:cxn ang="0">
                  <a:pos x="135" y="60"/>
                </a:cxn>
                <a:cxn ang="0">
                  <a:pos x="134" y="65"/>
                </a:cxn>
                <a:cxn ang="0">
                  <a:pos x="127" y="70"/>
                </a:cxn>
                <a:cxn ang="0">
                  <a:pos x="134" y="76"/>
                </a:cxn>
                <a:cxn ang="0">
                  <a:pos x="129" y="80"/>
                </a:cxn>
                <a:cxn ang="0">
                  <a:pos x="105" y="81"/>
                </a:cxn>
                <a:cxn ang="0">
                  <a:pos x="107" y="85"/>
                </a:cxn>
                <a:cxn ang="0">
                  <a:pos x="107" y="97"/>
                </a:cxn>
                <a:cxn ang="0">
                  <a:pos x="114" y="87"/>
                </a:cxn>
                <a:cxn ang="0">
                  <a:pos x="116" y="94"/>
                </a:cxn>
                <a:cxn ang="0">
                  <a:pos x="111" y="104"/>
                </a:cxn>
                <a:cxn ang="0">
                  <a:pos x="123" y="92"/>
                </a:cxn>
                <a:cxn ang="0">
                  <a:pos x="129" y="92"/>
                </a:cxn>
                <a:cxn ang="0">
                  <a:pos x="129" y="104"/>
                </a:cxn>
                <a:cxn ang="0">
                  <a:pos x="134" y="99"/>
                </a:cxn>
                <a:cxn ang="0">
                  <a:pos x="135" y="87"/>
                </a:cxn>
                <a:cxn ang="0">
                  <a:pos x="140" y="81"/>
                </a:cxn>
                <a:cxn ang="0">
                  <a:pos x="144" y="89"/>
                </a:cxn>
                <a:cxn ang="0">
                  <a:pos x="155" y="92"/>
                </a:cxn>
                <a:cxn ang="0">
                  <a:pos x="173" y="87"/>
                </a:cxn>
                <a:cxn ang="0">
                  <a:pos x="177" y="115"/>
                </a:cxn>
                <a:cxn ang="0">
                  <a:pos x="173" y="150"/>
                </a:cxn>
                <a:cxn ang="0">
                  <a:pos x="168" y="157"/>
                </a:cxn>
                <a:cxn ang="0">
                  <a:pos x="161" y="163"/>
                </a:cxn>
                <a:cxn ang="0">
                  <a:pos x="125" y="177"/>
                </a:cxn>
                <a:cxn ang="0">
                  <a:pos x="117" y="172"/>
                </a:cxn>
                <a:cxn ang="0">
                  <a:pos x="76" y="195"/>
                </a:cxn>
                <a:cxn ang="0">
                  <a:pos x="64" y="195"/>
                </a:cxn>
                <a:cxn ang="0">
                  <a:pos x="52" y="190"/>
                </a:cxn>
                <a:cxn ang="0">
                  <a:pos x="46" y="179"/>
                </a:cxn>
                <a:cxn ang="0">
                  <a:pos x="44" y="169"/>
                </a:cxn>
                <a:cxn ang="0">
                  <a:pos x="14" y="158"/>
                </a:cxn>
                <a:cxn ang="0">
                  <a:pos x="6" y="148"/>
                </a:cxn>
                <a:cxn ang="0">
                  <a:pos x="6" y="136"/>
                </a:cxn>
                <a:cxn ang="0">
                  <a:pos x="9" y="129"/>
                </a:cxn>
                <a:cxn ang="0">
                  <a:pos x="6" y="118"/>
                </a:cxn>
                <a:cxn ang="0">
                  <a:pos x="6" y="102"/>
                </a:cxn>
                <a:cxn ang="0">
                  <a:pos x="0" y="83"/>
                </a:cxn>
                <a:cxn ang="0">
                  <a:pos x="4" y="61"/>
                </a:cxn>
                <a:cxn ang="0">
                  <a:pos x="8" y="56"/>
                </a:cxn>
                <a:cxn ang="0">
                  <a:pos x="32" y="49"/>
                </a:cxn>
                <a:cxn ang="0">
                  <a:pos x="37" y="39"/>
                </a:cxn>
                <a:cxn ang="0">
                  <a:pos x="46" y="33"/>
                </a:cxn>
                <a:cxn ang="0">
                  <a:pos x="54" y="37"/>
                </a:cxn>
                <a:cxn ang="0">
                  <a:pos x="63" y="23"/>
                </a:cxn>
                <a:cxn ang="0">
                  <a:pos x="71" y="23"/>
                </a:cxn>
                <a:cxn ang="0">
                  <a:pos x="76" y="19"/>
                </a:cxn>
              </a:cxnLst>
              <a:rect l="0" t="0" r="r" b="b"/>
              <a:pathLst>
                <a:path w="200" h="195">
                  <a:moveTo>
                    <a:pt x="76" y="19"/>
                  </a:moveTo>
                  <a:lnTo>
                    <a:pt x="84" y="23"/>
                  </a:lnTo>
                  <a:lnTo>
                    <a:pt x="84" y="19"/>
                  </a:lnTo>
                  <a:lnTo>
                    <a:pt x="95" y="13"/>
                  </a:lnTo>
                  <a:lnTo>
                    <a:pt x="127" y="7"/>
                  </a:lnTo>
                  <a:lnTo>
                    <a:pt x="128" y="13"/>
                  </a:lnTo>
                  <a:lnTo>
                    <a:pt x="138" y="16"/>
                  </a:lnTo>
                  <a:lnTo>
                    <a:pt x="145" y="5"/>
                  </a:lnTo>
                  <a:lnTo>
                    <a:pt x="172" y="0"/>
                  </a:lnTo>
                  <a:lnTo>
                    <a:pt x="198" y="8"/>
                  </a:lnTo>
                  <a:lnTo>
                    <a:pt x="200" y="21"/>
                  </a:lnTo>
                  <a:lnTo>
                    <a:pt x="199" y="37"/>
                  </a:lnTo>
                  <a:lnTo>
                    <a:pt x="194" y="46"/>
                  </a:lnTo>
                  <a:lnTo>
                    <a:pt x="149" y="60"/>
                  </a:lnTo>
                  <a:lnTo>
                    <a:pt x="135" y="60"/>
                  </a:lnTo>
                  <a:lnTo>
                    <a:pt x="134" y="65"/>
                  </a:lnTo>
                  <a:lnTo>
                    <a:pt x="127" y="70"/>
                  </a:lnTo>
                  <a:lnTo>
                    <a:pt x="134" y="76"/>
                  </a:lnTo>
                  <a:lnTo>
                    <a:pt x="129" y="80"/>
                  </a:lnTo>
                  <a:lnTo>
                    <a:pt x="105" y="81"/>
                  </a:lnTo>
                  <a:lnTo>
                    <a:pt x="107" y="85"/>
                  </a:lnTo>
                  <a:lnTo>
                    <a:pt x="107" y="97"/>
                  </a:lnTo>
                  <a:lnTo>
                    <a:pt x="114" y="87"/>
                  </a:lnTo>
                  <a:lnTo>
                    <a:pt x="116" y="94"/>
                  </a:lnTo>
                  <a:lnTo>
                    <a:pt x="111" y="104"/>
                  </a:lnTo>
                  <a:lnTo>
                    <a:pt x="123" y="92"/>
                  </a:lnTo>
                  <a:lnTo>
                    <a:pt x="129" y="92"/>
                  </a:lnTo>
                  <a:lnTo>
                    <a:pt x="129" y="104"/>
                  </a:lnTo>
                  <a:lnTo>
                    <a:pt x="134" y="99"/>
                  </a:lnTo>
                  <a:lnTo>
                    <a:pt x="135" y="87"/>
                  </a:lnTo>
                  <a:lnTo>
                    <a:pt x="140" y="81"/>
                  </a:lnTo>
                  <a:lnTo>
                    <a:pt x="144" y="89"/>
                  </a:lnTo>
                  <a:lnTo>
                    <a:pt x="155" y="92"/>
                  </a:lnTo>
                  <a:lnTo>
                    <a:pt x="173" y="87"/>
                  </a:lnTo>
                  <a:lnTo>
                    <a:pt x="177" y="115"/>
                  </a:lnTo>
                  <a:lnTo>
                    <a:pt x="173" y="150"/>
                  </a:lnTo>
                  <a:lnTo>
                    <a:pt x="168" y="157"/>
                  </a:lnTo>
                  <a:lnTo>
                    <a:pt x="161" y="163"/>
                  </a:lnTo>
                  <a:lnTo>
                    <a:pt x="125" y="177"/>
                  </a:lnTo>
                  <a:lnTo>
                    <a:pt x="117" y="172"/>
                  </a:lnTo>
                  <a:lnTo>
                    <a:pt x="76" y="195"/>
                  </a:lnTo>
                  <a:lnTo>
                    <a:pt x="64" y="195"/>
                  </a:lnTo>
                  <a:lnTo>
                    <a:pt x="52" y="190"/>
                  </a:lnTo>
                  <a:lnTo>
                    <a:pt x="46" y="179"/>
                  </a:lnTo>
                  <a:lnTo>
                    <a:pt x="44" y="169"/>
                  </a:lnTo>
                  <a:lnTo>
                    <a:pt x="14" y="158"/>
                  </a:lnTo>
                  <a:lnTo>
                    <a:pt x="6" y="148"/>
                  </a:lnTo>
                  <a:lnTo>
                    <a:pt x="6" y="136"/>
                  </a:lnTo>
                  <a:lnTo>
                    <a:pt x="9" y="129"/>
                  </a:lnTo>
                  <a:lnTo>
                    <a:pt x="6" y="118"/>
                  </a:lnTo>
                  <a:lnTo>
                    <a:pt x="6" y="102"/>
                  </a:lnTo>
                  <a:lnTo>
                    <a:pt x="0" y="83"/>
                  </a:lnTo>
                  <a:lnTo>
                    <a:pt x="4" y="61"/>
                  </a:lnTo>
                  <a:lnTo>
                    <a:pt x="8" y="56"/>
                  </a:lnTo>
                  <a:lnTo>
                    <a:pt x="32" y="49"/>
                  </a:lnTo>
                  <a:lnTo>
                    <a:pt x="37" y="39"/>
                  </a:lnTo>
                  <a:lnTo>
                    <a:pt x="46" y="33"/>
                  </a:lnTo>
                  <a:lnTo>
                    <a:pt x="54" y="37"/>
                  </a:lnTo>
                  <a:lnTo>
                    <a:pt x="63" y="23"/>
                  </a:lnTo>
                  <a:lnTo>
                    <a:pt x="71" y="23"/>
                  </a:lnTo>
                  <a:lnTo>
                    <a:pt x="76" y="19"/>
                  </a:lnTo>
                  <a:close/>
                </a:path>
              </a:pathLst>
            </a:custGeom>
            <a:grpFill/>
            <a:ln w="6350" cmpd="sng">
              <a:solidFill>
                <a:schemeClr val="bg1"/>
              </a:solidFill>
              <a:prstDash val="solid"/>
              <a:round/>
              <a:headEnd/>
              <a:tailEnd/>
            </a:ln>
          </p:spPr>
          <p:txBody>
            <a:bodyPr/>
            <a:lstStyle/>
            <a:p>
              <a:endParaRPr lang="en-US" sz="2156"/>
            </a:p>
          </p:txBody>
        </p:sp>
        <p:sp>
          <p:nvSpPr>
            <p:cNvPr id="401" name="Freeform 296">
              <a:extLst>
                <a:ext uri="{FF2B5EF4-FFF2-40B4-BE49-F238E27FC236}">
                  <a16:creationId xmlns:a16="http://schemas.microsoft.com/office/drawing/2014/main" id="{F90E1E84-FF61-5983-E6D6-04130D09BE9F}"/>
                </a:ext>
              </a:extLst>
            </p:cNvPr>
            <p:cNvSpPr>
              <a:spLocks noChangeAspect="1"/>
            </p:cNvSpPr>
            <p:nvPr/>
          </p:nvSpPr>
          <p:spPr bwMode="gray">
            <a:xfrm>
              <a:off x="1271" y="1035"/>
              <a:ext cx="44" cy="26"/>
            </a:xfrm>
            <a:custGeom>
              <a:avLst/>
              <a:gdLst/>
              <a:ahLst/>
              <a:cxnLst>
                <a:cxn ang="0">
                  <a:pos x="184" y="32"/>
                </a:cxn>
                <a:cxn ang="0">
                  <a:pos x="188" y="31"/>
                </a:cxn>
                <a:cxn ang="0">
                  <a:pos x="192" y="46"/>
                </a:cxn>
                <a:cxn ang="0">
                  <a:pos x="207" y="47"/>
                </a:cxn>
                <a:cxn ang="0">
                  <a:pos x="208" y="57"/>
                </a:cxn>
                <a:cxn ang="0">
                  <a:pos x="216" y="66"/>
                </a:cxn>
                <a:cxn ang="0">
                  <a:pos x="216" y="74"/>
                </a:cxn>
                <a:cxn ang="0">
                  <a:pos x="219" y="80"/>
                </a:cxn>
                <a:cxn ang="0">
                  <a:pos x="219" y="101"/>
                </a:cxn>
                <a:cxn ang="0">
                  <a:pos x="216" y="117"/>
                </a:cxn>
                <a:cxn ang="0">
                  <a:pos x="208" y="122"/>
                </a:cxn>
                <a:cxn ang="0">
                  <a:pos x="195" y="126"/>
                </a:cxn>
                <a:cxn ang="0">
                  <a:pos x="188" y="121"/>
                </a:cxn>
                <a:cxn ang="0">
                  <a:pos x="160" y="131"/>
                </a:cxn>
                <a:cxn ang="0">
                  <a:pos x="148" y="127"/>
                </a:cxn>
                <a:cxn ang="0">
                  <a:pos x="130" y="105"/>
                </a:cxn>
                <a:cxn ang="0">
                  <a:pos x="121" y="104"/>
                </a:cxn>
                <a:cxn ang="0">
                  <a:pos x="114" y="94"/>
                </a:cxn>
                <a:cxn ang="0">
                  <a:pos x="109" y="97"/>
                </a:cxn>
                <a:cxn ang="0">
                  <a:pos x="107" y="90"/>
                </a:cxn>
                <a:cxn ang="0">
                  <a:pos x="107" y="105"/>
                </a:cxn>
                <a:cxn ang="0">
                  <a:pos x="111" y="117"/>
                </a:cxn>
                <a:cxn ang="0">
                  <a:pos x="105" y="120"/>
                </a:cxn>
                <a:cxn ang="0">
                  <a:pos x="107" y="131"/>
                </a:cxn>
                <a:cxn ang="0">
                  <a:pos x="86" y="133"/>
                </a:cxn>
                <a:cxn ang="0">
                  <a:pos x="78" y="111"/>
                </a:cxn>
                <a:cxn ang="0">
                  <a:pos x="60" y="107"/>
                </a:cxn>
                <a:cxn ang="0">
                  <a:pos x="57" y="99"/>
                </a:cxn>
                <a:cxn ang="0">
                  <a:pos x="49" y="101"/>
                </a:cxn>
                <a:cxn ang="0">
                  <a:pos x="51" y="107"/>
                </a:cxn>
                <a:cxn ang="0">
                  <a:pos x="51" y="110"/>
                </a:cxn>
                <a:cxn ang="0">
                  <a:pos x="43" y="107"/>
                </a:cxn>
                <a:cxn ang="0">
                  <a:pos x="31" y="115"/>
                </a:cxn>
                <a:cxn ang="0">
                  <a:pos x="32" y="124"/>
                </a:cxn>
                <a:cxn ang="0">
                  <a:pos x="31" y="132"/>
                </a:cxn>
                <a:cxn ang="0">
                  <a:pos x="28" y="126"/>
                </a:cxn>
                <a:cxn ang="0">
                  <a:pos x="15" y="133"/>
                </a:cxn>
                <a:cxn ang="0">
                  <a:pos x="8" y="131"/>
                </a:cxn>
                <a:cxn ang="0">
                  <a:pos x="6" y="120"/>
                </a:cxn>
                <a:cxn ang="0">
                  <a:pos x="0" y="120"/>
                </a:cxn>
                <a:cxn ang="0">
                  <a:pos x="8" y="94"/>
                </a:cxn>
                <a:cxn ang="0">
                  <a:pos x="23" y="79"/>
                </a:cxn>
                <a:cxn ang="0">
                  <a:pos x="27" y="84"/>
                </a:cxn>
                <a:cxn ang="0">
                  <a:pos x="36" y="81"/>
                </a:cxn>
                <a:cxn ang="0">
                  <a:pos x="36" y="75"/>
                </a:cxn>
                <a:cxn ang="0">
                  <a:pos x="53" y="62"/>
                </a:cxn>
                <a:cxn ang="0">
                  <a:pos x="85" y="54"/>
                </a:cxn>
                <a:cxn ang="0">
                  <a:pos x="105" y="45"/>
                </a:cxn>
                <a:cxn ang="0">
                  <a:pos x="117" y="19"/>
                </a:cxn>
                <a:cxn ang="0">
                  <a:pos x="121" y="26"/>
                </a:cxn>
                <a:cxn ang="0">
                  <a:pos x="140" y="3"/>
                </a:cxn>
                <a:cxn ang="0">
                  <a:pos x="159" y="0"/>
                </a:cxn>
                <a:cxn ang="0">
                  <a:pos x="164" y="5"/>
                </a:cxn>
                <a:cxn ang="0">
                  <a:pos x="164" y="13"/>
                </a:cxn>
                <a:cxn ang="0">
                  <a:pos x="168" y="13"/>
                </a:cxn>
                <a:cxn ang="0">
                  <a:pos x="171" y="21"/>
                </a:cxn>
                <a:cxn ang="0">
                  <a:pos x="184" y="26"/>
                </a:cxn>
                <a:cxn ang="0">
                  <a:pos x="184" y="32"/>
                </a:cxn>
              </a:cxnLst>
              <a:rect l="0" t="0" r="r" b="b"/>
              <a:pathLst>
                <a:path w="219" h="133">
                  <a:moveTo>
                    <a:pt x="184" y="32"/>
                  </a:moveTo>
                  <a:lnTo>
                    <a:pt x="188" y="31"/>
                  </a:lnTo>
                  <a:lnTo>
                    <a:pt x="192" y="46"/>
                  </a:lnTo>
                  <a:lnTo>
                    <a:pt x="207" y="47"/>
                  </a:lnTo>
                  <a:lnTo>
                    <a:pt x="208" y="57"/>
                  </a:lnTo>
                  <a:lnTo>
                    <a:pt x="216" y="66"/>
                  </a:lnTo>
                  <a:lnTo>
                    <a:pt x="216" y="74"/>
                  </a:lnTo>
                  <a:lnTo>
                    <a:pt x="219" y="80"/>
                  </a:lnTo>
                  <a:lnTo>
                    <a:pt x="219" y="101"/>
                  </a:lnTo>
                  <a:lnTo>
                    <a:pt x="216" y="117"/>
                  </a:lnTo>
                  <a:lnTo>
                    <a:pt x="208" y="122"/>
                  </a:lnTo>
                  <a:lnTo>
                    <a:pt x="195" y="126"/>
                  </a:lnTo>
                  <a:lnTo>
                    <a:pt x="188" y="121"/>
                  </a:lnTo>
                  <a:lnTo>
                    <a:pt x="160" y="131"/>
                  </a:lnTo>
                  <a:lnTo>
                    <a:pt x="148" y="127"/>
                  </a:lnTo>
                  <a:lnTo>
                    <a:pt x="130" y="105"/>
                  </a:lnTo>
                  <a:lnTo>
                    <a:pt x="121" y="104"/>
                  </a:lnTo>
                  <a:lnTo>
                    <a:pt x="114" y="94"/>
                  </a:lnTo>
                  <a:lnTo>
                    <a:pt x="109" y="97"/>
                  </a:lnTo>
                  <a:lnTo>
                    <a:pt x="107" y="90"/>
                  </a:lnTo>
                  <a:lnTo>
                    <a:pt x="107" y="105"/>
                  </a:lnTo>
                  <a:lnTo>
                    <a:pt x="111" y="117"/>
                  </a:lnTo>
                  <a:lnTo>
                    <a:pt x="105" y="120"/>
                  </a:lnTo>
                  <a:lnTo>
                    <a:pt x="107" y="131"/>
                  </a:lnTo>
                  <a:lnTo>
                    <a:pt x="86" y="133"/>
                  </a:lnTo>
                  <a:lnTo>
                    <a:pt x="78" y="111"/>
                  </a:lnTo>
                  <a:lnTo>
                    <a:pt x="60" y="107"/>
                  </a:lnTo>
                  <a:lnTo>
                    <a:pt x="57" y="99"/>
                  </a:lnTo>
                  <a:lnTo>
                    <a:pt x="49" y="101"/>
                  </a:lnTo>
                  <a:lnTo>
                    <a:pt x="51" y="107"/>
                  </a:lnTo>
                  <a:lnTo>
                    <a:pt x="51" y="110"/>
                  </a:lnTo>
                  <a:lnTo>
                    <a:pt x="43" y="107"/>
                  </a:lnTo>
                  <a:lnTo>
                    <a:pt x="31" y="115"/>
                  </a:lnTo>
                  <a:lnTo>
                    <a:pt x="32" y="124"/>
                  </a:lnTo>
                  <a:lnTo>
                    <a:pt x="31" y="132"/>
                  </a:lnTo>
                  <a:lnTo>
                    <a:pt x="28" y="126"/>
                  </a:lnTo>
                  <a:lnTo>
                    <a:pt x="15" y="133"/>
                  </a:lnTo>
                  <a:lnTo>
                    <a:pt x="8" y="131"/>
                  </a:lnTo>
                  <a:lnTo>
                    <a:pt x="6" y="120"/>
                  </a:lnTo>
                  <a:lnTo>
                    <a:pt x="0" y="120"/>
                  </a:lnTo>
                  <a:lnTo>
                    <a:pt x="8" y="94"/>
                  </a:lnTo>
                  <a:lnTo>
                    <a:pt x="23" y="79"/>
                  </a:lnTo>
                  <a:lnTo>
                    <a:pt x="27" y="84"/>
                  </a:lnTo>
                  <a:lnTo>
                    <a:pt x="36" y="81"/>
                  </a:lnTo>
                  <a:lnTo>
                    <a:pt x="36" y="75"/>
                  </a:lnTo>
                  <a:lnTo>
                    <a:pt x="53" y="62"/>
                  </a:lnTo>
                  <a:lnTo>
                    <a:pt x="85" y="54"/>
                  </a:lnTo>
                  <a:lnTo>
                    <a:pt x="105" y="45"/>
                  </a:lnTo>
                  <a:lnTo>
                    <a:pt x="117" y="19"/>
                  </a:lnTo>
                  <a:lnTo>
                    <a:pt x="121" y="26"/>
                  </a:lnTo>
                  <a:lnTo>
                    <a:pt x="140" y="3"/>
                  </a:lnTo>
                  <a:lnTo>
                    <a:pt x="159" y="0"/>
                  </a:lnTo>
                  <a:lnTo>
                    <a:pt x="164" y="5"/>
                  </a:lnTo>
                  <a:lnTo>
                    <a:pt x="164" y="13"/>
                  </a:lnTo>
                  <a:lnTo>
                    <a:pt x="168" y="13"/>
                  </a:lnTo>
                  <a:lnTo>
                    <a:pt x="171" y="21"/>
                  </a:lnTo>
                  <a:lnTo>
                    <a:pt x="184" y="26"/>
                  </a:lnTo>
                  <a:lnTo>
                    <a:pt x="184" y="32"/>
                  </a:lnTo>
                  <a:close/>
                </a:path>
              </a:pathLst>
            </a:custGeom>
            <a:grpFill/>
            <a:ln w="6350" cmpd="sng">
              <a:solidFill>
                <a:schemeClr val="bg1"/>
              </a:solidFill>
              <a:prstDash val="solid"/>
              <a:round/>
              <a:headEnd/>
              <a:tailEnd/>
            </a:ln>
          </p:spPr>
          <p:txBody>
            <a:bodyPr/>
            <a:lstStyle/>
            <a:p>
              <a:endParaRPr lang="en-US" sz="2156"/>
            </a:p>
          </p:txBody>
        </p:sp>
        <p:sp>
          <p:nvSpPr>
            <p:cNvPr id="402" name="Freeform 297">
              <a:extLst>
                <a:ext uri="{FF2B5EF4-FFF2-40B4-BE49-F238E27FC236}">
                  <a16:creationId xmlns:a16="http://schemas.microsoft.com/office/drawing/2014/main" id="{73FF5508-23F5-7F60-96DE-BAA0EDB08874}"/>
                </a:ext>
              </a:extLst>
            </p:cNvPr>
            <p:cNvSpPr>
              <a:spLocks noChangeAspect="1"/>
            </p:cNvSpPr>
            <p:nvPr/>
          </p:nvSpPr>
          <p:spPr bwMode="gray">
            <a:xfrm>
              <a:off x="1461" y="1086"/>
              <a:ext cx="33" cy="21"/>
            </a:xfrm>
            <a:custGeom>
              <a:avLst/>
              <a:gdLst/>
              <a:ahLst/>
              <a:cxnLst>
                <a:cxn ang="0">
                  <a:pos x="61" y="15"/>
                </a:cxn>
                <a:cxn ang="0">
                  <a:pos x="70" y="20"/>
                </a:cxn>
                <a:cxn ang="0">
                  <a:pos x="73" y="12"/>
                </a:cxn>
                <a:cxn ang="0">
                  <a:pos x="89" y="10"/>
                </a:cxn>
                <a:cxn ang="0">
                  <a:pos x="89" y="15"/>
                </a:cxn>
                <a:cxn ang="0">
                  <a:pos x="103" y="20"/>
                </a:cxn>
                <a:cxn ang="0">
                  <a:pos x="106" y="15"/>
                </a:cxn>
                <a:cxn ang="0">
                  <a:pos x="124" y="26"/>
                </a:cxn>
                <a:cxn ang="0">
                  <a:pos x="135" y="25"/>
                </a:cxn>
                <a:cxn ang="0">
                  <a:pos x="140" y="15"/>
                </a:cxn>
                <a:cxn ang="0">
                  <a:pos x="147" y="25"/>
                </a:cxn>
                <a:cxn ang="0">
                  <a:pos x="158" y="30"/>
                </a:cxn>
                <a:cxn ang="0">
                  <a:pos x="164" y="44"/>
                </a:cxn>
                <a:cxn ang="0">
                  <a:pos x="162" y="49"/>
                </a:cxn>
                <a:cxn ang="0">
                  <a:pos x="151" y="52"/>
                </a:cxn>
                <a:cxn ang="0">
                  <a:pos x="148" y="57"/>
                </a:cxn>
                <a:cxn ang="0">
                  <a:pos x="151" y="62"/>
                </a:cxn>
                <a:cxn ang="0">
                  <a:pos x="152" y="71"/>
                </a:cxn>
                <a:cxn ang="0">
                  <a:pos x="149" y="85"/>
                </a:cxn>
                <a:cxn ang="0">
                  <a:pos x="151" y="91"/>
                </a:cxn>
                <a:cxn ang="0">
                  <a:pos x="146" y="101"/>
                </a:cxn>
                <a:cxn ang="0">
                  <a:pos x="126" y="103"/>
                </a:cxn>
                <a:cxn ang="0">
                  <a:pos x="105" y="98"/>
                </a:cxn>
                <a:cxn ang="0">
                  <a:pos x="99" y="91"/>
                </a:cxn>
                <a:cxn ang="0">
                  <a:pos x="82" y="93"/>
                </a:cxn>
                <a:cxn ang="0">
                  <a:pos x="81" y="89"/>
                </a:cxn>
                <a:cxn ang="0">
                  <a:pos x="65" y="97"/>
                </a:cxn>
                <a:cxn ang="0">
                  <a:pos x="63" y="92"/>
                </a:cxn>
                <a:cxn ang="0">
                  <a:pos x="54" y="87"/>
                </a:cxn>
                <a:cxn ang="0">
                  <a:pos x="34" y="87"/>
                </a:cxn>
                <a:cxn ang="0">
                  <a:pos x="24" y="76"/>
                </a:cxn>
                <a:cxn ang="0">
                  <a:pos x="17" y="76"/>
                </a:cxn>
                <a:cxn ang="0">
                  <a:pos x="7" y="63"/>
                </a:cxn>
                <a:cxn ang="0">
                  <a:pos x="3" y="52"/>
                </a:cxn>
                <a:cxn ang="0">
                  <a:pos x="3" y="44"/>
                </a:cxn>
                <a:cxn ang="0">
                  <a:pos x="0" y="42"/>
                </a:cxn>
                <a:cxn ang="0">
                  <a:pos x="2" y="30"/>
                </a:cxn>
                <a:cxn ang="0">
                  <a:pos x="13" y="20"/>
                </a:cxn>
                <a:cxn ang="0">
                  <a:pos x="30" y="15"/>
                </a:cxn>
                <a:cxn ang="0">
                  <a:pos x="35" y="0"/>
                </a:cxn>
                <a:cxn ang="0">
                  <a:pos x="41" y="0"/>
                </a:cxn>
                <a:cxn ang="0">
                  <a:pos x="45" y="15"/>
                </a:cxn>
                <a:cxn ang="0">
                  <a:pos x="50" y="12"/>
                </a:cxn>
                <a:cxn ang="0">
                  <a:pos x="54" y="17"/>
                </a:cxn>
                <a:cxn ang="0">
                  <a:pos x="61" y="15"/>
                </a:cxn>
              </a:cxnLst>
              <a:rect l="0" t="0" r="r" b="b"/>
              <a:pathLst>
                <a:path w="164" h="103">
                  <a:moveTo>
                    <a:pt x="61" y="15"/>
                  </a:moveTo>
                  <a:lnTo>
                    <a:pt x="70" y="20"/>
                  </a:lnTo>
                  <a:lnTo>
                    <a:pt x="73" y="12"/>
                  </a:lnTo>
                  <a:lnTo>
                    <a:pt x="89" y="10"/>
                  </a:lnTo>
                  <a:lnTo>
                    <a:pt x="89" y="15"/>
                  </a:lnTo>
                  <a:lnTo>
                    <a:pt x="103" y="20"/>
                  </a:lnTo>
                  <a:lnTo>
                    <a:pt x="106" y="15"/>
                  </a:lnTo>
                  <a:lnTo>
                    <a:pt x="124" y="26"/>
                  </a:lnTo>
                  <a:lnTo>
                    <a:pt x="135" y="25"/>
                  </a:lnTo>
                  <a:lnTo>
                    <a:pt x="140" y="15"/>
                  </a:lnTo>
                  <a:lnTo>
                    <a:pt x="147" y="25"/>
                  </a:lnTo>
                  <a:lnTo>
                    <a:pt x="158" y="30"/>
                  </a:lnTo>
                  <a:lnTo>
                    <a:pt x="164" y="44"/>
                  </a:lnTo>
                  <a:lnTo>
                    <a:pt x="162" y="49"/>
                  </a:lnTo>
                  <a:lnTo>
                    <a:pt x="151" y="52"/>
                  </a:lnTo>
                  <a:lnTo>
                    <a:pt x="148" y="57"/>
                  </a:lnTo>
                  <a:lnTo>
                    <a:pt x="151" y="62"/>
                  </a:lnTo>
                  <a:lnTo>
                    <a:pt x="152" y="71"/>
                  </a:lnTo>
                  <a:lnTo>
                    <a:pt x="149" y="85"/>
                  </a:lnTo>
                  <a:lnTo>
                    <a:pt x="151" y="91"/>
                  </a:lnTo>
                  <a:lnTo>
                    <a:pt x="146" y="101"/>
                  </a:lnTo>
                  <a:lnTo>
                    <a:pt x="126" y="103"/>
                  </a:lnTo>
                  <a:lnTo>
                    <a:pt x="105" y="98"/>
                  </a:lnTo>
                  <a:lnTo>
                    <a:pt x="99" y="91"/>
                  </a:lnTo>
                  <a:lnTo>
                    <a:pt x="82" y="93"/>
                  </a:lnTo>
                  <a:lnTo>
                    <a:pt x="81" y="89"/>
                  </a:lnTo>
                  <a:lnTo>
                    <a:pt x="65" y="97"/>
                  </a:lnTo>
                  <a:lnTo>
                    <a:pt x="63" y="92"/>
                  </a:lnTo>
                  <a:lnTo>
                    <a:pt x="54" y="87"/>
                  </a:lnTo>
                  <a:lnTo>
                    <a:pt x="34" y="87"/>
                  </a:lnTo>
                  <a:lnTo>
                    <a:pt x="24" y="76"/>
                  </a:lnTo>
                  <a:lnTo>
                    <a:pt x="17" y="76"/>
                  </a:lnTo>
                  <a:lnTo>
                    <a:pt x="7" y="63"/>
                  </a:lnTo>
                  <a:lnTo>
                    <a:pt x="3" y="52"/>
                  </a:lnTo>
                  <a:lnTo>
                    <a:pt x="3" y="44"/>
                  </a:lnTo>
                  <a:lnTo>
                    <a:pt x="0" y="42"/>
                  </a:lnTo>
                  <a:lnTo>
                    <a:pt x="2" y="30"/>
                  </a:lnTo>
                  <a:lnTo>
                    <a:pt x="13" y="20"/>
                  </a:lnTo>
                  <a:lnTo>
                    <a:pt x="30" y="15"/>
                  </a:lnTo>
                  <a:lnTo>
                    <a:pt x="35" y="0"/>
                  </a:lnTo>
                  <a:lnTo>
                    <a:pt x="41" y="0"/>
                  </a:lnTo>
                  <a:lnTo>
                    <a:pt x="45" y="15"/>
                  </a:lnTo>
                  <a:lnTo>
                    <a:pt x="50" y="12"/>
                  </a:lnTo>
                  <a:lnTo>
                    <a:pt x="54" y="17"/>
                  </a:lnTo>
                  <a:lnTo>
                    <a:pt x="61" y="15"/>
                  </a:lnTo>
                  <a:close/>
                </a:path>
              </a:pathLst>
            </a:custGeom>
            <a:grpFill/>
            <a:ln w="6350" cmpd="sng">
              <a:solidFill>
                <a:schemeClr val="bg1"/>
              </a:solidFill>
              <a:prstDash val="solid"/>
              <a:round/>
              <a:headEnd/>
              <a:tailEnd/>
            </a:ln>
          </p:spPr>
          <p:txBody>
            <a:bodyPr/>
            <a:lstStyle/>
            <a:p>
              <a:endParaRPr lang="en-US" sz="2156"/>
            </a:p>
          </p:txBody>
        </p:sp>
        <p:sp>
          <p:nvSpPr>
            <p:cNvPr id="403" name="Freeform 298">
              <a:extLst>
                <a:ext uri="{FF2B5EF4-FFF2-40B4-BE49-F238E27FC236}">
                  <a16:creationId xmlns:a16="http://schemas.microsoft.com/office/drawing/2014/main" id="{ACDED9AA-87F2-BCB7-FFF5-2CE581B44C5D}"/>
                </a:ext>
              </a:extLst>
            </p:cNvPr>
            <p:cNvSpPr>
              <a:spLocks noChangeAspect="1"/>
            </p:cNvSpPr>
            <p:nvPr/>
          </p:nvSpPr>
          <p:spPr bwMode="gray">
            <a:xfrm>
              <a:off x="1452" y="1121"/>
              <a:ext cx="189" cy="119"/>
            </a:xfrm>
            <a:custGeom>
              <a:avLst/>
              <a:gdLst/>
              <a:ahLst/>
              <a:cxnLst>
                <a:cxn ang="0">
                  <a:pos x="27" y="21"/>
                </a:cxn>
                <a:cxn ang="0">
                  <a:pos x="19" y="52"/>
                </a:cxn>
                <a:cxn ang="0">
                  <a:pos x="3" y="68"/>
                </a:cxn>
                <a:cxn ang="0">
                  <a:pos x="37" y="106"/>
                </a:cxn>
                <a:cxn ang="0">
                  <a:pos x="110" y="210"/>
                </a:cxn>
                <a:cxn ang="0">
                  <a:pos x="169" y="197"/>
                </a:cxn>
                <a:cxn ang="0">
                  <a:pos x="197" y="176"/>
                </a:cxn>
                <a:cxn ang="0">
                  <a:pos x="229" y="268"/>
                </a:cxn>
                <a:cxn ang="0">
                  <a:pos x="266" y="354"/>
                </a:cxn>
                <a:cxn ang="0">
                  <a:pos x="245" y="454"/>
                </a:cxn>
                <a:cxn ang="0">
                  <a:pos x="271" y="534"/>
                </a:cxn>
                <a:cxn ang="0">
                  <a:pos x="307" y="537"/>
                </a:cxn>
                <a:cxn ang="0">
                  <a:pos x="345" y="559"/>
                </a:cxn>
                <a:cxn ang="0">
                  <a:pos x="397" y="580"/>
                </a:cxn>
                <a:cxn ang="0">
                  <a:pos x="412" y="527"/>
                </a:cxn>
                <a:cxn ang="0">
                  <a:pos x="443" y="517"/>
                </a:cxn>
                <a:cxn ang="0">
                  <a:pos x="466" y="591"/>
                </a:cxn>
                <a:cxn ang="0">
                  <a:pos x="517" y="575"/>
                </a:cxn>
                <a:cxn ang="0">
                  <a:pos x="559" y="579"/>
                </a:cxn>
                <a:cxn ang="0">
                  <a:pos x="590" y="579"/>
                </a:cxn>
                <a:cxn ang="0">
                  <a:pos x="640" y="585"/>
                </a:cxn>
                <a:cxn ang="0">
                  <a:pos x="658" y="580"/>
                </a:cxn>
                <a:cxn ang="0">
                  <a:pos x="728" y="497"/>
                </a:cxn>
                <a:cxn ang="0">
                  <a:pos x="775" y="582"/>
                </a:cxn>
                <a:cxn ang="0">
                  <a:pos x="837" y="579"/>
                </a:cxn>
                <a:cxn ang="0">
                  <a:pos x="913" y="528"/>
                </a:cxn>
                <a:cxn ang="0">
                  <a:pos x="917" y="453"/>
                </a:cxn>
                <a:cxn ang="0">
                  <a:pos x="936" y="376"/>
                </a:cxn>
                <a:cxn ang="0">
                  <a:pos x="912" y="346"/>
                </a:cxn>
                <a:cxn ang="0">
                  <a:pos x="859" y="302"/>
                </a:cxn>
                <a:cxn ang="0">
                  <a:pos x="737" y="302"/>
                </a:cxn>
                <a:cxn ang="0">
                  <a:pos x="670" y="330"/>
                </a:cxn>
                <a:cxn ang="0">
                  <a:pos x="635" y="348"/>
                </a:cxn>
                <a:cxn ang="0">
                  <a:pos x="610" y="361"/>
                </a:cxn>
                <a:cxn ang="0">
                  <a:pos x="617" y="399"/>
                </a:cxn>
                <a:cxn ang="0">
                  <a:pos x="560" y="386"/>
                </a:cxn>
                <a:cxn ang="0">
                  <a:pos x="503" y="386"/>
                </a:cxn>
                <a:cxn ang="0">
                  <a:pos x="465" y="383"/>
                </a:cxn>
                <a:cxn ang="0">
                  <a:pos x="436" y="348"/>
                </a:cxn>
                <a:cxn ang="0">
                  <a:pos x="407" y="357"/>
                </a:cxn>
                <a:cxn ang="0">
                  <a:pos x="390" y="354"/>
                </a:cxn>
                <a:cxn ang="0">
                  <a:pos x="381" y="306"/>
                </a:cxn>
                <a:cxn ang="0">
                  <a:pos x="358" y="279"/>
                </a:cxn>
                <a:cxn ang="0">
                  <a:pos x="327" y="289"/>
                </a:cxn>
                <a:cxn ang="0">
                  <a:pos x="354" y="263"/>
                </a:cxn>
                <a:cxn ang="0">
                  <a:pos x="325" y="246"/>
                </a:cxn>
                <a:cxn ang="0">
                  <a:pos x="296" y="206"/>
                </a:cxn>
                <a:cxn ang="0">
                  <a:pos x="347" y="232"/>
                </a:cxn>
                <a:cxn ang="0">
                  <a:pos x="418" y="193"/>
                </a:cxn>
                <a:cxn ang="0">
                  <a:pos x="344" y="172"/>
                </a:cxn>
                <a:cxn ang="0">
                  <a:pos x="323" y="144"/>
                </a:cxn>
                <a:cxn ang="0">
                  <a:pos x="350" y="139"/>
                </a:cxn>
                <a:cxn ang="0">
                  <a:pos x="293" y="95"/>
                </a:cxn>
                <a:cxn ang="0">
                  <a:pos x="232" y="123"/>
                </a:cxn>
                <a:cxn ang="0">
                  <a:pos x="192" y="123"/>
                </a:cxn>
                <a:cxn ang="0">
                  <a:pos x="176" y="36"/>
                </a:cxn>
                <a:cxn ang="0">
                  <a:pos x="111" y="15"/>
                </a:cxn>
              </a:cxnLst>
              <a:rect l="0" t="0" r="r" b="b"/>
              <a:pathLst>
                <a:path w="946" h="593">
                  <a:moveTo>
                    <a:pt x="111" y="15"/>
                  </a:moveTo>
                  <a:lnTo>
                    <a:pt x="101" y="17"/>
                  </a:lnTo>
                  <a:lnTo>
                    <a:pt x="79" y="2"/>
                  </a:lnTo>
                  <a:lnTo>
                    <a:pt x="60" y="0"/>
                  </a:lnTo>
                  <a:lnTo>
                    <a:pt x="27" y="11"/>
                  </a:lnTo>
                  <a:lnTo>
                    <a:pt x="27" y="21"/>
                  </a:lnTo>
                  <a:lnTo>
                    <a:pt x="21" y="27"/>
                  </a:lnTo>
                  <a:lnTo>
                    <a:pt x="6" y="25"/>
                  </a:lnTo>
                  <a:lnTo>
                    <a:pt x="9" y="32"/>
                  </a:lnTo>
                  <a:lnTo>
                    <a:pt x="5" y="39"/>
                  </a:lnTo>
                  <a:lnTo>
                    <a:pt x="8" y="48"/>
                  </a:lnTo>
                  <a:lnTo>
                    <a:pt x="19" y="52"/>
                  </a:lnTo>
                  <a:lnTo>
                    <a:pt x="31" y="66"/>
                  </a:lnTo>
                  <a:lnTo>
                    <a:pt x="36" y="72"/>
                  </a:lnTo>
                  <a:lnTo>
                    <a:pt x="37" y="76"/>
                  </a:lnTo>
                  <a:lnTo>
                    <a:pt x="21" y="76"/>
                  </a:lnTo>
                  <a:lnTo>
                    <a:pt x="6" y="64"/>
                  </a:lnTo>
                  <a:lnTo>
                    <a:pt x="3" y="68"/>
                  </a:lnTo>
                  <a:lnTo>
                    <a:pt x="0" y="84"/>
                  </a:lnTo>
                  <a:lnTo>
                    <a:pt x="6" y="90"/>
                  </a:lnTo>
                  <a:lnTo>
                    <a:pt x="24" y="92"/>
                  </a:lnTo>
                  <a:lnTo>
                    <a:pt x="25" y="99"/>
                  </a:lnTo>
                  <a:lnTo>
                    <a:pt x="35" y="108"/>
                  </a:lnTo>
                  <a:lnTo>
                    <a:pt x="37" y="106"/>
                  </a:lnTo>
                  <a:lnTo>
                    <a:pt x="45" y="122"/>
                  </a:lnTo>
                  <a:lnTo>
                    <a:pt x="52" y="120"/>
                  </a:lnTo>
                  <a:lnTo>
                    <a:pt x="72" y="167"/>
                  </a:lnTo>
                  <a:lnTo>
                    <a:pt x="91" y="169"/>
                  </a:lnTo>
                  <a:lnTo>
                    <a:pt x="101" y="179"/>
                  </a:lnTo>
                  <a:lnTo>
                    <a:pt x="110" y="210"/>
                  </a:lnTo>
                  <a:lnTo>
                    <a:pt x="111" y="192"/>
                  </a:lnTo>
                  <a:lnTo>
                    <a:pt x="118" y="201"/>
                  </a:lnTo>
                  <a:lnTo>
                    <a:pt x="169" y="210"/>
                  </a:lnTo>
                  <a:lnTo>
                    <a:pt x="175" y="209"/>
                  </a:lnTo>
                  <a:lnTo>
                    <a:pt x="167" y="204"/>
                  </a:lnTo>
                  <a:lnTo>
                    <a:pt x="169" y="197"/>
                  </a:lnTo>
                  <a:lnTo>
                    <a:pt x="176" y="194"/>
                  </a:lnTo>
                  <a:lnTo>
                    <a:pt x="177" y="197"/>
                  </a:lnTo>
                  <a:lnTo>
                    <a:pt x="185" y="192"/>
                  </a:lnTo>
                  <a:lnTo>
                    <a:pt x="191" y="187"/>
                  </a:lnTo>
                  <a:lnTo>
                    <a:pt x="192" y="181"/>
                  </a:lnTo>
                  <a:lnTo>
                    <a:pt x="197" y="176"/>
                  </a:lnTo>
                  <a:lnTo>
                    <a:pt x="207" y="183"/>
                  </a:lnTo>
                  <a:lnTo>
                    <a:pt x="210" y="203"/>
                  </a:lnTo>
                  <a:lnTo>
                    <a:pt x="216" y="216"/>
                  </a:lnTo>
                  <a:lnTo>
                    <a:pt x="224" y="230"/>
                  </a:lnTo>
                  <a:lnTo>
                    <a:pt x="229" y="253"/>
                  </a:lnTo>
                  <a:lnTo>
                    <a:pt x="229" y="268"/>
                  </a:lnTo>
                  <a:lnTo>
                    <a:pt x="234" y="271"/>
                  </a:lnTo>
                  <a:lnTo>
                    <a:pt x="246" y="289"/>
                  </a:lnTo>
                  <a:lnTo>
                    <a:pt x="255" y="306"/>
                  </a:lnTo>
                  <a:lnTo>
                    <a:pt x="256" y="328"/>
                  </a:lnTo>
                  <a:lnTo>
                    <a:pt x="258" y="345"/>
                  </a:lnTo>
                  <a:lnTo>
                    <a:pt x="266" y="354"/>
                  </a:lnTo>
                  <a:lnTo>
                    <a:pt x="253" y="367"/>
                  </a:lnTo>
                  <a:lnTo>
                    <a:pt x="239" y="397"/>
                  </a:lnTo>
                  <a:lnTo>
                    <a:pt x="245" y="400"/>
                  </a:lnTo>
                  <a:lnTo>
                    <a:pt x="240" y="426"/>
                  </a:lnTo>
                  <a:lnTo>
                    <a:pt x="239" y="437"/>
                  </a:lnTo>
                  <a:lnTo>
                    <a:pt x="245" y="454"/>
                  </a:lnTo>
                  <a:lnTo>
                    <a:pt x="264" y="450"/>
                  </a:lnTo>
                  <a:lnTo>
                    <a:pt x="261" y="466"/>
                  </a:lnTo>
                  <a:lnTo>
                    <a:pt x="256" y="481"/>
                  </a:lnTo>
                  <a:lnTo>
                    <a:pt x="258" y="507"/>
                  </a:lnTo>
                  <a:lnTo>
                    <a:pt x="257" y="518"/>
                  </a:lnTo>
                  <a:lnTo>
                    <a:pt x="271" y="534"/>
                  </a:lnTo>
                  <a:lnTo>
                    <a:pt x="288" y="540"/>
                  </a:lnTo>
                  <a:lnTo>
                    <a:pt x="282" y="543"/>
                  </a:lnTo>
                  <a:lnTo>
                    <a:pt x="283" y="551"/>
                  </a:lnTo>
                  <a:lnTo>
                    <a:pt x="288" y="558"/>
                  </a:lnTo>
                  <a:lnTo>
                    <a:pt x="306" y="554"/>
                  </a:lnTo>
                  <a:lnTo>
                    <a:pt x="307" y="537"/>
                  </a:lnTo>
                  <a:lnTo>
                    <a:pt x="312" y="533"/>
                  </a:lnTo>
                  <a:lnTo>
                    <a:pt x="330" y="517"/>
                  </a:lnTo>
                  <a:lnTo>
                    <a:pt x="318" y="537"/>
                  </a:lnTo>
                  <a:lnTo>
                    <a:pt x="334" y="560"/>
                  </a:lnTo>
                  <a:lnTo>
                    <a:pt x="334" y="533"/>
                  </a:lnTo>
                  <a:lnTo>
                    <a:pt x="345" y="559"/>
                  </a:lnTo>
                  <a:lnTo>
                    <a:pt x="355" y="559"/>
                  </a:lnTo>
                  <a:lnTo>
                    <a:pt x="352" y="569"/>
                  </a:lnTo>
                  <a:lnTo>
                    <a:pt x="363" y="572"/>
                  </a:lnTo>
                  <a:lnTo>
                    <a:pt x="366" y="564"/>
                  </a:lnTo>
                  <a:lnTo>
                    <a:pt x="369" y="577"/>
                  </a:lnTo>
                  <a:lnTo>
                    <a:pt x="397" y="580"/>
                  </a:lnTo>
                  <a:lnTo>
                    <a:pt x="417" y="558"/>
                  </a:lnTo>
                  <a:lnTo>
                    <a:pt x="416" y="553"/>
                  </a:lnTo>
                  <a:lnTo>
                    <a:pt x="404" y="542"/>
                  </a:lnTo>
                  <a:lnTo>
                    <a:pt x="407" y="529"/>
                  </a:lnTo>
                  <a:lnTo>
                    <a:pt x="404" y="529"/>
                  </a:lnTo>
                  <a:lnTo>
                    <a:pt x="412" y="527"/>
                  </a:lnTo>
                  <a:lnTo>
                    <a:pt x="419" y="531"/>
                  </a:lnTo>
                  <a:lnTo>
                    <a:pt x="418" y="517"/>
                  </a:lnTo>
                  <a:lnTo>
                    <a:pt x="425" y="540"/>
                  </a:lnTo>
                  <a:lnTo>
                    <a:pt x="431" y="550"/>
                  </a:lnTo>
                  <a:lnTo>
                    <a:pt x="441" y="531"/>
                  </a:lnTo>
                  <a:lnTo>
                    <a:pt x="443" y="517"/>
                  </a:lnTo>
                  <a:lnTo>
                    <a:pt x="447" y="518"/>
                  </a:lnTo>
                  <a:lnTo>
                    <a:pt x="456" y="528"/>
                  </a:lnTo>
                  <a:lnTo>
                    <a:pt x="456" y="538"/>
                  </a:lnTo>
                  <a:lnTo>
                    <a:pt x="452" y="561"/>
                  </a:lnTo>
                  <a:lnTo>
                    <a:pt x="451" y="585"/>
                  </a:lnTo>
                  <a:lnTo>
                    <a:pt x="466" y="591"/>
                  </a:lnTo>
                  <a:lnTo>
                    <a:pt x="474" y="585"/>
                  </a:lnTo>
                  <a:lnTo>
                    <a:pt x="486" y="591"/>
                  </a:lnTo>
                  <a:lnTo>
                    <a:pt x="493" y="583"/>
                  </a:lnTo>
                  <a:lnTo>
                    <a:pt x="497" y="593"/>
                  </a:lnTo>
                  <a:lnTo>
                    <a:pt x="516" y="588"/>
                  </a:lnTo>
                  <a:lnTo>
                    <a:pt x="517" y="575"/>
                  </a:lnTo>
                  <a:lnTo>
                    <a:pt x="525" y="575"/>
                  </a:lnTo>
                  <a:lnTo>
                    <a:pt x="524" y="588"/>
                  </a:lnTo>
                  <a:lnTo>
                    <a:pt x="533" y="591"/>
                  </a:lnTo>
                  <a:lnTo>
                    <a:pt x="554" y="592"/>
                  </a:lnTo>
                  <a:lnTo>
                    <a:pt x="560" y="587"/>
                  </a:lnTo>
                  <a:lnTo>
                    <a:pt x="559" y="579"/>
                  </a:lnTo>
                  <a:lnTo>
                    <a:pt x="553" y="566"/>
                  </a:lnTo>
                  <a:lnTo>
                    <a:pt x="557" y="579"/>
                  </a:lnTo>
                  <a:lnTo>
                    <a:pt x="572" y="588"/>
                  </a:lnTo>
                  <a:lnTo>
                    <a:pt x="579" y="580"/>
                  </a:lnTo>
                  <a:lnTo>
                    <a:pt x="583" y="566"/>
                  </a:lnTo>
                  <a:lnTo>
                    <a:pt x="590" y="579"/>
                  </a:lnTo>
                  <a:lnTo>
                    <a:pt x="594" y="592"/>
                  </a:lnTo>
                  <a:lnTo>
                    <a:pt x="613" y="588"/>
                  </a:lnTo>
                  <a:lnTo>
                    <a:pt x="621" y="575"/>
                  </a:lnTo>
                  <a:lnTo>
                    <a:pt x="621" y="549"/>
                  </a:lnTo>
                  <a:lnTo>
                    <a:pt x="634" y="581"/>
                  </a:lnTo>
                  <a:lnTo>
                    <a:pt x="640" y="585"/>
                  </a:lnTo>
                  <a:lnTo>
                    <a:pt x="643" y="576"/>
                  </a:lnTo>
                  <a:lnTo>
                    <a:pt x="651" y="566"/>
                  </a:lnTo>
                  <a:lnTo>
                    <a:pt x="649" y="551"/>
                  </a:lnTo>
                  <a:lnTo>
                    <a:pt x="650" y="543"/>
                  </a:lnTo>
                  <a:lnTo>
                    <a:pt x="651" y="556"/>
                  </a:lnTo>
                  <a:lnTo>
                    <a:pt x="658" y="580"/>
                  </a:lnTo>
                  <a:lnTo>
                    <a:pt x="682" y="580"/>
                  </a:lnTo>
                  <a:lnTo>
                    <a:pt x="730" y="569"/>
                  </a:lnTo>
                  <a:lnTo>
                    <a:pt x="747" y="532"/>
                  </a:lnTo>
                  <a:lnTo>
                    <a:pt x="737" y="521"/>
                  </a:lnTo>
                  <a:lnTo>
                    <a:pt x="731" y="505"/>
                  </a:lnTo>
                  <a:lnTo>
                    <a:pt x="728" y="497"/>
                  </a:lnTo>
                  <a:lnTo>
                    <a:pt x="739" y="504"/>
                  </a:lnTo>
                  <a:lnTo>
                    <a:pt x="746" y="518"/>
                  </a:lnTo>
                  <a:lnTo>
                    <a:pt x="757" y="518"/>
                  </a:lnTo>
                  <a:lnTo>
                    <a:pt x="758" y="533"/>
                  </a:lnTo>
                  <a:lnTo>
                    <a:pt x="758" y="559"/>
                  </a:lnTo>
                  <a:lnTo>
                    <a:pt x="775" y="582"/>
                  </a:lnTo>
                  <a:lnTo>
                    <a:pt x="788" y="580"/>
                  </a:lnTo>
                  <a:lnTo>
                    <a:pt x="790" y="570"/>
                  </a:lnTo>
                  <a:lnTo>
                    <a:pt x="796" y="580"/>
                  </a:lnTo>
                  <a:lnTo>
                    <a:pt x="811" y="588"/>
                  </a:lnTo>
                  <a:lnTo>
                    <a:pt x="825" y="591"/>
                  </a:lnTo>
                  <a:lnTo>
                    <a:pt x="837" y="579"/>
                  </a:lnTo>
                  <a:lnTo>
                    <a:pt x="859" y="570"/>
                  </a:lnTo>
                  <a:lnTo>
                    <a:pt x="892" y="570"/>
                  </a:lnTo>
                  <a:lnTo>
                    <a:pt x="903" y="564"/>
                  </a:lnTo>
                  <a:lnTo>
                    <a:pt x="917" y="563"/>
                  </a:lnTo>
                  <a:lnTo>
                    <a:pt x="917" y="534"/>
                  </a:lnTo>
                  <a:lnTo>
                    <a:pt x="913" y="528"/>
                  </a:lnTo>
                  <a:lnTo>
                    <a:pt x="915" y="521"/>
                  </a:lnTo>
                  <a:lnTo>
                    <a:pt x="909" y="510"/>
                  </a:lnTo>
                  <a:lnTo>
                    <a:pt x="896" y="495"/>
                  </a:lnTo>
                  <a:lnTo>
                    <a:pt x="897" y="468"/>
                  </a:lnTo>
                  <a:lnTo>
                    <a:pt x="907" y="463"/>
                  </a:lnTo>
                  <a:lnTo>
                    <a:pt x="917" y="453"/>
                  </a:lnTo>
                  <a:lnTo>
                    <a:pt x="923" y="440"/>
                  </a:lnTo>
                  <a:lnTo>
                    <a:pt x="935" y="434"/>
                  </a:lnTo>
                  <a:lnTo>
                    <a:pt x="946" y="415"/>
                  </a:lnTo>
                  <a:lnTo>
                    <a:pt x="945" y="378"/>
                  </a:lnTo>
                  <a:lnTo>
                    <a:pt x="944" y="376"/>
                  </a:lnTo>
                  <a:lnTo>
                    <a:pt x="936" y="376"/>
                  </a:lnTo>
                  <a:lnTo>
                    <a:pt x="933" y="367"/>
                  </a:lnTo>
                  <a:lnTo>
                    <a:pt x="935" y="361"/>
                  </a:lnTo>
                  <a:lnTo>
                    <a:pt x="911" y="366"/>
                  </a:lnTo>
                  <a:lnTo>
                    <a:pt x="902" y="362"/>
                  </a:lnTo>
                  <a:lnTo>
                    <a:pt x="913" y="355"/>
                  </a:lnTo>
                  <a:lnTo>
                    <a:pt x="912" y="346"/>
                  </a:lnTo>
                  <a:lnTo>
                    <a:pt x="909" y="341"/>
                  </a:lnTo>
                  <a:lnTo>
                    <a:pt x="892" y="329"/>
                  </a:lnTo>
                  <a:lnTo>
                    <a:pt x="881" y="334"/>
                  </a:lnTo>
                  <a:lnTo>
                    <a:pt x="860" y="328"/>
                  </a:lnTo>
                  <a:lnTo>
                    <a:pt x="863" y="310"/>
                  </a:lnTo>
                  <a:lnTo>
                    <a:pt x="859" y="302"/>
                  </a:lnTo>
                  <a:lnTo>
                    <a:pt x="853" y="305"/>
                  </a:lnTo>
                  <a:lnTo>
                    <a:pt x="798" y="291"/>
                  </a:lnTo>
                  <a:lnTo>
                    <a:pt x="777" y="297"/>
                  </a:lnTo>
                  <a:lnTo>
                    <a:pt x="756" y="313"/>
                  </a:lnTo>
                  <a:lnTo>
                    <a:pt x="741" y="311"/>
                  </a:lnTo>
                  <a:lnTo>
                    <a:pt x="737" y="302"/>
                  </a:lnTo>
                  <a:lnTo>
                    <a:pt x="729" y="306"/>
                  </a:lnTo>
                  <a:lnTo>
                    <a:pt x="720" y="298"/>
                  </a:lnTo>
                  <a:lnTo>
                    <a:pt x="712" y="298"/>
                  </a:lnTo>
                  <a:lnTo>
                    <a:pt x="705" y="310"/>
                  </a:lnTo>
                  <a:lnTo>
                    <a:pt x="676" y="324"/>
                  </a:lnTo>
                  <a:lnTo>
                    <a:pt x="670" y="330"/>
                  </a:lnTo>
                  <a:lnTo>
                    <a:pt x="671" y="338"/>
                  </a:lnTo>
                  <a:lnTo>
                    <a:pt x="673" y="341"/>
                  </a:lnTo>
                  <a:lnTo>
                    <a:pt x="654" y="335"/>
                  </a:lnTo>
                  <a:lnTo>
                    <a:pt x="644" y="339"/>
                  </a:lnTo>
                  <a:lnTo>
                    <a:pt x="638" y="351"/>
                  </a:lnTo>
                  <a:lnTo>
                    <a:pt x="635" y="348"/>
                  </a:lnTo>
                  <a:lnTo>
                    <a:pt x="638" y="362"/>
                  </a:lnTo>
                  <a:lnTo>
                    <a:pt x="637" y="367"/>
                  </a:lnTo>
                  <a:lnTo>
                    <a:pt x="635" y="362"/>
                  </a:lnTo>
                  <a:lnTo>
                    <a:pt x="623" y="357"/>
                  </a:lnTo>
                  <a:lnTo>
                    <a:pt x="621" y="349"/>
                  </a:lnTo>
                  <a:lnTo>
                    <a:pt x="610" y="361"/>
                  </a:lnTo>
                  <a:lnTo>
                    <a:pt x="600" y="361"/>
                  </a:lnTo>
                  <a:lnTo>
                    <a:pt x="584" y="370"/>
                  </a:lnTo>
                  <a:lnTo>
                    <a:pt x="585" y="377"/>
                  </a:lnTo>
                  <a:lnTo>
                    <a:pt x="596" y="386"/>
                  </a:lnTo>
                  <a:lnTo>
                    <a:pt x="615" y="391"/>
                  </a:lnTo>
                  <a:lnTo>
                    <a:pt x="617" y="399"/>
                  </a:lnTo>
                  <a:lnTo>
                    <a:pt x="606" y="394"/>
                  </a:lnTo>
                  <a:lnTo>
                    <a:pt x="583" y="393"/>
                  </a:lnTo>
                  <a:lnTo>
                    <a:pt x="554" y="409"/>
                  </a:lnTo>
                  <a:lnTo>
                    <a:pt x="549" y="403"/>
                  </a:lnTo>
                  <a:lnTo>
                    <a:pt x="567" y="393"/>
                  </a:lnTo>
                  <a:lnTo>
                    <a:pt x="560" y="386"/>
                  </a:lnTo>
                  <a:lnTo>
                    <a:pt x="538" y="377"/>
                  </a:lnTo>
                  <a:lnTo>
                    <a:pt x="529" y="360"/>
                  </a:lnTo>
                  <a:lnTo>
                    <a:pt x="511" y="351"/>
                  </a:lnTo>
                  <a:lnTo>
                    <a:pt x="504" y="364"/>
                  </a:lnTo>
                  <a:lnTo>
                    <a:pt x="505" y="377"/>
                  </a:lnTo>
                  <a:lnTo>
                    <a:pt x="503" y="386"/>
                  </a:lnTo>
                  <a:lnTo>
                    <a:pt x="498" y="364"/>
                  </a:lnTo>
                  <a:lnTo>
                    <a:pt x="492" y="357"/>
                  </a:lnTo>
                  <a:lnTo>
                    <a:pt x="482" y="370"/>
                  </a:lnTo>
                  <a:lnTo>
                    <a:pt x="479" y="377"/>
                  </a:lnTo>
                  <a:lnTo>
                    <a:pt x="474" y="384"/>
                  </a:lnTo>
                  <a:lnTo>
                    <a:pt x="465" y="383"/>
                  </a:lnTo>
                  <a:lnTo>
                    <a:pt x="470" y="371"/>
                  </a:lnTo>
                  <a:lnTo>
                    <a:pt x="467" y="367"/>
                  </a:lnTo>
                  <a:lnTo>
                    <a:pt x="458" y="357"/>
                  </a:lnTo>
                  <a:lnTo>
                    <a:pt x="456" y="350"/>
                  </a:lnTo>
                  <a:lnTo>
                    <a:pt x="445" y="340"/>
                  </a:lnTo>
                  <a:lnTo>
                    <a:pt x="436" y="348"/>
                  </a:lnTo>
                  <a:lnTo>
                    <a:pt x="434" y="359"/>
                  </a:lnTo>
                  <a:lnTo>
                    <a:pt x="439" y="383"/>
                  </a:lnTo>
                  <a:lnTo>
                    <a:pt x="431" y="397"/>
                  </a:lnTo>
                  <a:lnTo>
                    <a:pt x="427" y="388"/>
                  </a:lnTo>
                  <a:lnTo>
                    <a:pt x="422" y="365"/>
                  </a:lnTo>
                  <a:lnTo>
                    <a:pt x="407" y="357"/>
                  </a:lnTo>
                  <a:lnTo>
                    <a:pt x="400" y="367"/>
                  </a:lnTo>
                  <a:lnTo>
                    <a:pt x="395" y="366"/>
                  </a:lnTo>
                  <a:lnTo>
                    <a:pt x="395" y="364"/>
                  </a:lnTo>
                  <a:lnTo>
                    <a:pt x="397" y="357"/>
                  </a:lnTo>
                  <a:lnTo>
                    <a:pt x="388" y="361"/>
                  </a:lnTo>
                  <a:lnTo>
                    <a:pt x="390" y="354"/>
                  </a:lnTo>
                  <a:lnTo>
                    <a:pt x="409" y="349"/>
                  </a:lnTo>
                  <a:lnTo>
                    <a:pt x="417" y="317"/>
                  </a:lnTo>
                  <a:lnTo>
                    <a:pt x="412" y="316"/>
                  </a:lnTo>
                  <a:lnTo>
                    <a:pt x="407" y="302"/>
                  </a:lnTo>
                  <a:lnTo>
                    <a:pt x="393" y="310"/>
                  </a:lnTo>
                  <a:lnTo>
                    <a:pt x="381" y="306"/>
                  </a:lnTo>
                  <a:lnTo>
                    <a:pt x="387" y="295"/>
                  </a:lnTo>
                  <a:lnTo>
                    <a:pt x="380" y="278"/>
                  </a:lnTo>
                  <a:lnTo>
                    <a:pt x="374" y="274"/>
                  </a:lnTo>
                  <a:lnTo>
                    <a:pt x="369" y="284"/>
                  </a:lnTo>
                  <a:lnTo>
                    <a:pt x="365" y="286"/>
                  </a:lnTo>
                  <a:lnTo>
                    <a:pt x="358" y="279"/>
                  </a:lnTo>
                  <a:lnTo>
                    <a:pt x="347" y="289"/>
                  </a:lnTo>
                  <a:lnTo>
                    <a:pt x="347" y="275"/>
                  </a:lnTo>
                  <a:lnTo>
                    <a:pt x="339" y="280"/>
                  </a:lnTo>
                  <a:lnTo>
                    <a:pt x="333" y="279"/>
                  </a:lnTo>
                  <a:lnTo>
                    <a:pt x="332" y="276"/>
                  </a:lnTo>
                  <a:lnTo>
                    <a:pt x="327" y="289"/>
                  </a:lnTo>
                  <a:lnTo>
                    <a:pt x="306" y="312"/>
                  </a:lnTo>
                  <a:lnTo>
                    <a:pt x="309" y="291"/>
                  </a:lnTo>
                  <a:lnTo>
                    <a:pt x="317" y="286"/>
                  </a:lnTo>
                  <a:lnTo>
                    <a:pt x="318" y="281"/>
                  </a:lnTo>
                  <a:lnTo>
                    <a:pt x="312" y="271"/>
                  </a:lnTo>
                  <a:lnTo>
                    <a:pt x="354" y="263"/>
                  </a:lnTo>
                  <a:lnTo>
                    <a:pt x="344" y="255"/>
                  </a:lnTo>
                  <a:lnTo>
                    <a:pt x="332" y="259"/>
                  </a:lnTo>
                  <a:lnTo>
                    <a:pt x="326" y="252"/>
                  </a:lnTo>
                  <a:lnTo>
                    <a:pt x="328" y="249"/>
                  </a:lnTo>
                  <a:lnTo>
                    <a:pt x="330" y="246"/>
                  </a:lnTo>
                  <a:lnTo>
                    <a:pt x="325" y="246"/>
                  </a:lnTo>
                  <a:lnTo>
                    <a:pt x="321" y="238"/>
                  </a:lnTo>
                  <a:lnTo>
                    <a:pt x="307" y="231"/>
                  </a:lnTo>
                  <a:lnTo>
                    <a:pt x="290" y="230"/>
                  </a:lnTo>
                  <a:lnTo>
                    <a:pt x="301" y="217"/>
                  </a:lnTo>
                  <a:lnTo>
                    <a:pt x="295" y="215"/>
                  </a:lnTo>
                  <a:lnTo>
                    <a:pt x="296" y="206"/>
                  </a:lnTo>
                  <a:lnTo>
                    <a:pt x="311" y="225"/>
                  </a:lnTo>
                  <a:lnTo>
                    <a:pt x="326" y="228"/>
                  </a:lnTo>
                  <a:lnTo>
                    <a:pt x="337" y="227"/>
                  </a:lnTo>
                  <a:lnTo>
                    <a:pt x="349" y="241"/>
                  </a:lnTo>
                  <a:lnTo>
                    <a:pt x="357" y="241"/>
                  </a:lnTo>
                  <a:lnTo>
                    <a:pt x="347" y="232"/>
                  </a:lnTo>
                  <a:lnTo>
                    <a:pt x="359" y="231"/>
                  </a:lnTo>
                  <a:lnTo>
                    <a:pt x="387" y="237"/>
                  </a:lnTo>
                  <a:lnTo>
                    <a:pt x="402" y="236"/>
                  </a:lnTo>
                  <a:lnTo>
                    <a:pt x="417" y="222"/>
                  </a:lnTo>
                  <a:lnTo>
                    <a:pt x="420" y="206"/>
                  </a:lnTo>
                  <a:lnTo>
                    <a:pt x="418" y="193"/>
                  </a:lnTo>
                  <a:lnTo>
                    <a:pt x="401" y="197"/>
                  </a:lnTo>
                  <a:lnTo>
                    <a:pt x="386" y="193"/>
                  </a:lnTo>
                  <a:lnTo>
                    <a:pt x="359" y="176"/>
                  </a:lnTo>
                  <a:lnTo>
                    <a:pt x="352" y="174"/>
                  </a:lnTo>
                  <a:lnTo>
                    <a:pt x="347" y="179"/>
                  </a:lnTo>
                  <a:lnTo>
                    <a:pt x="344" y="172"/>
                  </a:lnTo>
                  <a:lnTo>
                    <a:pt x="325" y="160"/>
                  </a:lnTo>
                  <a:lnTo>
                    <a:pt x="298" y="157"/>
                  </a:lnTo>
                  <a:lnTo>
                    <a:pt x="295" y="151"/>
                  </a:lnTo>
                  <a:lnTo>
                    <a:pt x="295" y="146"/>
                  </a:lnTo>
                  <a:lnTo>
                    <a:pt x="320" y="150"/>
                  </a:lnTo>
                  <a:lnTo>
                    <a:pt x="323" y="144"/>
                  </a:lnTo>
                  <a:lnTo>
                    <a:pt x="328" y="151"/>
                  </a:lnTo>
                  <a:lnTo>
                    <a:pt x="337" y="157"/>
                  </a:lnTo>
                  <a:lnTo>
                    <a:pt x="345" y="160"/>
                  </a:lnTo>
                  <a:lnTo>
                    <a:pt x="354" y="156"/>
                  </a:lnTo>
                  <a:lnTo>
                    <a:pt x="352" y="150"/>
                  </a:lnTo>
                  <a:lnTo>
                    <a:pt x="350" y="139"/>
                  </a:lnTo>
                  <a:lnTo>
                    <a:pt x="345" y="130"/>
                  </a:lnTo>
                  <a:lnTo>
                    <a:pt x="320" y="112"/>
                  </a:lnTo>
                  <a:lnTo>
                    <a:pt x="310" y="108"/>
                  </a:lnTo>
                  <a:lnTo>
                    <a:pt x="302" y="102"/>
                  </a:lnTo>
                  <a:lnTo>
                    <a:pt x="301" y="97"/>
                  </a:lnTo>
                  <a:lnTo>
                    <a:pt x="293" y="95"/>
                  </a:lnTo>
                  <a:lnTo>
                    <a:pt x="290" y="99"/>
                  </a:lnTo>
                  <a:lnTo>
                    <a:pt x="269" y="107"/>
                  </a:lnTo>
                  <a:lnTo>
                    <a:pt x="261" y="119"/>
                  </a:lnTo>
                  <a:lnTo>
                    <a:pt x="247" y="123"/>
                  </a:lnTo>
                  <a:lnTo>
                    <a:pt x="241" y="115"/>
                  </a:lnTo>
                  <a:lnTo>
                    <a:pt x="232" y="123"/>
                  </a:lnTo>
                  <a:lnTo>
                    <a:pt x="210" y="120"/>
                  </a:lnTo>
                  <a:lnTo>
                    <a:pt x="193" y="152"/>
                  </a:lnTo>
                  <a:lnTo>
                    <a:pt x="180" y="163"/>
                  </a:lnTo>
                  <a:lnTo>
                    <a:pt x="182" y="154"/>
                  </a:lnTo>
                  <a:lnTo>
                    <a:pt x="181" y="147"/>
                  </a:lnTo>
                  <a:lnTo>
                    <a:pt x="192" y="123"/>
                  </a:lnTo>
                  <a:lnTo>
                    <a:pt x="191" y="112"/>
                  </a:lnTo>
                  <a:lnTo>
                    <a:pt x="197" y="86"/>
                  </a:lnTo>
                  <a:lnTo>
                    <a:pt x="193" y="82"/>
                  </a:lnTo>
                  <a:lnTo>
                    <a:pt x="192" y="70"/>
                  </a:lnTo>
                  <a:lnTo>
                    <a:pt x="186" y="63"/>
                  </a:lnTo>
                  <a:lnTo>
                    <a:pt x="176" y="36"/>
                  </a:lnTo>
                  <a:lnTo>
                    <a:pt x="166" y="39"/>
                  </a:lnTo>
                  <a:lnTo>
                    <a:pt x="161" y="29"/>
                  </a:lnTo>
                  <a:lnTo>
                    <a:pt x="156" y="39"/>
                  </a:lnTo>
                  <a:lnTo>
                    <a:pt x="143" y="45"/>
                  </a:lnTo>
                  <a:lnTo>
                    <a:pt x="137" y="33"/>
                  </a:lnTo>
                  <a:lnTo>
                    <a:pt x="111" y="15"/>
                  </a:lnTo>
                  <a:close/>
                </a:path>
              </a:pathLst>
            </a:custGeom>
            <a:grpFill/>
            <a:ln w="6350" cmpd="sng">
              <a:solidFill>
                <a:schemeClr val="bg1"/>
              </a:solidFill>
              <a:prstDash val="solid"/>
              <a:round/>
              <a:headEnd/>
              <a:tailEnd/>
            </a:ln>
          </p:spPr>
          <p:txBody>
            <a:bodyPr/>
            <a:lstStyle/>
            <a:p>
              <a:endParaRPr lang="en-US" sz="2156"/>
            </a:p>
          </p:txBody>
        </p:sp>
        <p:sp>
          <p:nvSpPr>
            <p:cNvPr id="404" name="Freeform 299">
              <a:extLst>
                <a:ext uri="{FF2B5EF4-FFF2-40B4-BE49-F238E27FC236}">
                  <a16:creationId xmlns:a16="http://schemas.microsoft.com/office/drawing/2014/main" id="{78FE3DB0-6CB9-4D64-53B9-A133CCC0FE36}"/>
                </a:ext>
              </a:extLst>
            </p:cNvPr>
            <p:cNvSpPr>
              <a:spLocks noChangeAspect="1"/>
            </p:cNvSpPr>
            <p:nvPr/>
          </p:nvSpPr>
          <p:spPr bwMode="gray">
            <a:xfrm>
              <a:off x="1457" y="1187"/>
              <a:ext cx="33" cy="46"/>
            </a:xfrm>
            <a:custGeom>
              <a:avLst/>
              <a:gdLst/>
              <a:ahLst/>
              <a:cxnLst>
                <a:cxn ang="0">
                  <a:pos x="82" y="0"/>
                </a:cxn>
                <a:cxn ang="0">
                  <a:pos x="105" y="22"/>
                </a:cxn>
                <a:cxn ang="0">
                  <a:pos x="123" y="39"/>
                </a:cxn>
                <a:cxn ang="0">
                  <a:pos x="129" y="48"/>
                </a:cxn>
                <a:cxn ang="0">
                  <a:pos x="130" y="76"/>
                </a:cxn>
                <a:cxn ang="0">
                  <a:pos x="149" y="76"/>
                </a:cxn>
                <a:cxn ang="0">
                  <a:pos x="156" y="89"/>
                </a:cxn>
                <a:cxn ang="0">
                  <a:pos x="157" y="109"/>
                </a:cxn>
                <a:cxn ang="0">
                  <a:pos x="159" y="145"/>
                </a:cxn>
                <a:cxn ang="0">
                  <a:pos x="161" y="210"/>
                </a:cxn>
                <a:cxn ang="0">
                  <a:pos x="150" y="226"/>
                </a:cxn>
                <a:cxn ang="0">
                  <a:pos x="124" y="229"/>
                </a:cxn>
                <a:cxn ang="0">
                  <a:pos x="98" y="228"/>
                </a:cxn>
                <a:cxn ang="0">
                  <a:pos x="86" y="211"/>
                </a:cxn>
                <a:cxn ang="0">
                  <a:pos x="75" y="197"/>
                </a:cxn>
                <a:cxn ang="0">
                  <a:pos x="62" y="185"/>
                </a:cxn>
                <a:cxn ang="0">
                  <a:pos x="60" y="195"/>
                </a:cxn>
                <a:cxn ang="0">
                  <a:pos x="53" y="193"/>
                </a:cxn>
                <a:cxn ang="0">
                  <a:pos x="50" y="178"/>
                </a:cxn>
                <a:cxn ang="0">
                  <a:pos x="39" y="183"/>
                </a:cxn>
                <a:cxn ang="0">
                  <a:pos x="26" y="159"/>
                </a:cxn>
                <a:cxn ang="0">
                  <a:pos x="31" y="142"/>
                </a:cxn>
                <a:cxn ang="0">
                  <a:pos x="25" y="137"/>
                </a:cxn>
                <a:cxn ang="0">
                  <a:pos x="14" y="158"/>
                </a:cxn>
                <a:cxn ang="0">
                  <a:pos x="6" y="141"/>
                </a:cxn>
                <a:cxn ang="0">
                  <a:pos x="0" y="113"/>
                </a:cxn>
                <a:cxn ang="0">
                  <a:pos x="6" y="103"/>
                </a:cxn>
                <a:cxn ang="0">
                  <a:pos x="7" y="92"/>
                </a:cxn>
                <a:cxn ang="0">
                  <a:pos x="23" y="83"/>
                </a:cxn>
                <a:cxn ang="0">
                  <a:pos x="34" y="73"/>
                </a:cxn>
                <a:cxn ang="0">
                  <a:pos x="26" y="67"/>
                </a:cxn>
                <a:cxn ang="0">
                  <a:pos x="32" y="64"/>
                </a:cxn>
                <a:cxn ang="0">
                  <a:pos x="39" y="50"/>
                </a:cxn>
                <a:cxn ang="0">
                  <a:pos x="23" y="60"/>
                </a:cxn>
                <a:cxn ang="0">
                  <a:pos x="28" y="45"/>
                </a:cxn>
                <a:cxn ang="0">
                  <a:pos x="44" y="43"/>
                </a:cxn>
                <a:cxn ang="0">
                  <a:pos x="65" y="5"/>
                </a:cxn>
                <a:cxn ang="0">
                  <a:pos x="84" y="7"/>
                </a:cxn>
              </a:cxnLst>
              <a:rect l="0" t="0" r="r" b="b"/>
              <a:pathLst>
                <a:path w="163" h="229">
                  <a:moveTo>
                    <a:pt x="84" y="7"/>
                  </a:moveTo>
                  <a:lnTo>
                    <a:pt x="82" y="0"/>
                  </a:lnTo>
                  <a:lnTo>
                    <a:pt x="85" y="12"/>
                  </a:lnTo>
                  <a:lnTo>
                    <a:pt x="105" y="22"/>
                  </a:lnTo>
                  <a:lnTo>
                    <a:pt x="114" y="34"/>
                  </a:lnTo>
                  <a:lnTo>
                    <a:pt x="123" y="39"/>
                  </a:lnTo>
                  <a:lnTo>
                    <a:pt x="123" y="48"/>
                  </a:lnTo>
                  <a:lnTo>
                    <a:pt x="129" y="48"/>
                  </a:lnTo>
                  <a:lnTo>
                    <a:pt x="134" y="59"/>
                  </a:lnTo>
                  <a:lnTo>
                    <a:pt x="130" y="76"/>
                  </a:lnTo>
                  <a:lnTo>
                    <a:pt x="141" y="65"/>
                  </a:lnTo>
                  <a:lnTo>
                    <a:pt x="149" y="76"/>
                  </a:lnTo>
                  <a:lnTo>
                    <a:pt x="147" y="82"/>
                  </a:lnTo>
                  <a:lnTo>
                    <a:pt x="156" y="89"/>
                  </a:lnTo>
                  <a:lnTo>
                    <a:pt x="161" y="99"/>
                  </a:lnTo>
                  <a:lnTo>
                    <a:pt x="157" y="109"/>
                  </a:lnTo>
                  <a:lnTo>
                    <a:pt x="161" y="123"/>
                  </a:lnTo>
                  <a:lnTo>
                    <a:pt x="159" y="145"/>
                  </a:lnTo>
                  <a:lnTo>
                    <a:pt x="163" y="182"/>
                  </a:lnTo>
                  <a:lnTo>
                    <a:pt x="161" y="210"/>
                  </a:lnTo>
                  <a:lnTo>
                    <a:pt x="159" y="218"/>
                  </a:lnTo>
                  <a:lnTo>
                    <a:pt x="150" y="226"/>
                  </a:lnTo>
                  <a:lnTo>
                    <a:pt x="136" y="224"/>
                  </a:lnTo>
                  <a:lnTo>
                    <a:pt x="124" y="229"/>
                  </a:lnTo>
                  <a:lnTo>
                    <a:pt x="112" y="226"/>
                  </a:lnTo>
                  <a:lnTo>
                    <a:pt x="98" y="228"/>
                  </a:lnTo>
                  <a:lnTo>
                    <a:pt x="89" y="220"/>
                  </a:lnTo>
                  <a:lnTo>
                    <a:pt x="86" y="211"/>
                  </a:lnTo>
                  <a:lnTo>
                    <a:pt x="77" y="207"/>
                  </a:lnTo>
                  <a:lnTo>
                    <a:pt x="75" y="197"/>
                  </a:lnTo>
                  <a:lnTo>
                    <a:pt x="68" y="185"/>
                  </a:lnTo>
                  <a:lnTo>
                    <a:pt x="62" y="185"/>
                  </a:lnTo>
                  <a:lnTo>
                    <a:pt x="59" y="190"/>
                  </a:lnTo>
                  <a:lnTo>
                    <a:pt x="60" y="195"/>
                  </a:lnTo>
                  <a:lnTo>
                    <a:pt x="57" y="197"/>
                  </a:lnTo>
                  <a:lnTo>
                    <a:pt x="53" y="193"/>
                  </a:lnTo>
                  <a:lnTo>
                    <a:pt x="52" y="180"/>
                  </a:lnTo>
                  <a:lnTo>
                    <a:pt x="50" y="178"/>
                  </a:lnTo>
                  <a:lnTo>
                    <a:pt x="42" y="177"/>
                  </a:lnTo>
                  <a:lnTo>
                    <a:pt x="39" y="183"/>
                  </a:lnTo>
                  <a:lnTo>
                    <a:pt x="34" y="178"/>
                  </a:lnTo>
                  <a:lnTo>
                    <a:pt x="26" y="159"/>
                  </a:lnTo>
                  <a:lnTo>
                    <a:pt x="26" y="152"/>
                  </a:lnTo>
                  <a:lnTo>
                    <a:pt x="31" y="142"/>
                  </a:lnTo>
                  <a:lnTo>
                    <a:pt x="27" y="146"/>
                  </a:lnTo>
                  <a:lnTo>
                    <a:pt x="25" y="137"/>
                  </a:lnTo>
                  <a:lnTo>
                    <a:pt x="19" y="157"/>
                  </a:lnTo>
                  <a:lnTo>
                    <a:pt x="14" y="158"/>
                  </a:lnTo>
                  <a:lnTo>
                    <a:pt x="11" y="146"/>
                  </a:lnTo>
                  <a:lnTo>
                    <a:pt x="6" y="141"/>
                  </a:lnTo>
                  <a:lnTo>
                    <a:pt x="1" y="123"/>
                  </a:lnTo>
                  <a:lnTo>
                    <a:pt x="0" y="113"/>
                  </a:lnTo>
                  <a:lnTo>
                    <a:pt x="0" y="103"/>
                  </a:lnTo>
                  <a:lnTo>
                    <a:pt x="6" y="103"/>
                  </a:lnTo>
                  <a:lnTo>
                    <a:pt x="11" y="99"/>
                  </a:lnTo>
                  <a:lnTo>
                    <a:pt x="7" y="92"/>
                  </a:lnTo>
                  <a:lnTo>
                    <a:pt x="12" y="89"/>
                  </a:lnTo>
                  <a:lnTo>
                    <a:pt x="23" y="83"/>
                  </a:lnTo>
                  <a:lnTo>
                    <a:pt x="36" y="78"/>
                  </a:lnTo>
                  <a:lnTo>
                    <a:pt x="34" y="73"/>
                  </a:lnTo>
                  <a:lnTo>
                    <a:pt x="26" y="73"/>
                  </a:lnTo>
                  <a:lnTo>
                    <a:pt x="26" y="67"/>
                  </a:lnTo>
                  <a:lnTo>
                    <a:pt x="32" y="56"/>
                  </a:lnTo>
                  <a:lnTo>
                    <a:pt x="32" y="64"/>
                  </a:lnTo>
                  <a:lnTo>
                    <a:pt x="39" y="61"/>
                  </a:lnTo>
                  <a:lnTo>
                    <a:pt x="39" y="50"/>
                  </a:lnTo>
                  <a:lnTo>
                    <a:pt x="31" y="50"/>
                  </a:lnTo>
                  <a:lnTo>
                    <a:pt x="23" y="60"/>
                  </a:lnTo>
                  <a:lnTo>
                    <a:pt x="22" y="50"/>
                  </a:lnTo>
                  <a:lnTo>
                    <a:pt x="28" y="45"/>
                  </a:lnTo>
                  <a:lnTo>
                    <a:pt x="44" y="49"/>
                  </a:lnTo>
                  <a:lnTo>
                    <a:pt x="44" y="43"/>
                  </a:lnTo>
                  <a:lnTo>
                    <a:pt x="41" y="28"/>
                  </a:lnTo>
                  <a:lnTo>
                    <a:pt x="65" y="5"/>
                  </a:lnTo>
                  <a:lnTo>
                    <a:pt x="76" y="2"/>
                  </a:lnTo>
                  <a:lnTo>
                    <a:pt x="84" y="7"/>
                  </a:lnTo>
                  <a:close/>
                </a:path>
              </a:pathLst>
            </a:custGeom>
            <a:grpFill/>
            <a:ln w="6350" cmpd="sng">
              <a:solidFill>
                <a:schemeClr val="bg1"/>
              </a:solidFill>
              <a:prstDash val="solid"/>
              <a:round/>
              <a:headEnd/>
              <a:tailEnd/>
            </a:ln>
          </p:spPr>
          <p:txBody>
            <a:bodyPr/>
            <a:lstStyle/>
            <a:p>
              <a:endParaRPr lang="en-US" sz="2156"/>
            </a:p>
          </p:txBody>
        </p:sp>
        <p:sp>
          <p:nvSpPr>
            <p:cNvPr id="405" name="Freeform 300">
              <a:extLst>
                <a:ext uri="{FF2B5EF4-FFF2-40B4-BE49-F238E27FC236}">
                  <a16:creationId xmlns:a16="http://schemas.microsoft.com/office/drawing/2014/main" id="{E92CFAC1-174C-716E-9CD5-F72A6ED9372A}"/>
                </a:ext>
              </a:extLst>
            </p:cNvPr>
            <p:cNvSpPr>
              <a:spLocks noChangeAspect="1"/>
            </p:cNvSpPr>
            <p:nvPr/>
          </p:nvSpPr>
          <p:spPr bwMode="gray">
            <a:xfrm>
              <a:off x="1559" y="1520"/>
              <a:ext cx="77" cy="70"/>
            </a:xfrm>
            <a:custGeom>
              <a:avLst/>
              <a:gdLst/>
              <a:ahLst/>
              <a:cxnLst>
                <a:cxn ang="0">
                  <a:pos x="91" y="0"/>
                </a:cxn>
                <a:cxn ang="0">
                  <a:pos x="110" y="27"/>
                </a:cxn>
                <a:cxn ang="0">
                  <a:pos x="118" y="61"/>
                </a:cxn>
                <a:cxn ang="0">
                  <a:pos x="134" y="70"/>
                </a:cxn>
                <a:cxn ang="0">
                  <a:pos x="161" y="70"/>
                </a:cxn>
                <a:cxn ang="0">
                  <a:pos x="179" y="96"/>
                </a:cxn>
                <a:cxn ang="0">
                  <a:pos x="212" y="116"/>
                </a:cxn>
                <a:cxn ang="0">
                  <a:pos x="243" y="143"/>
                </a:cxn>
                <a:cxn ang="0">
                  <a:pos x="276" y="157"/>
                </a:cxn>
                <a:cxn ang="0">
                  <a:pos x="296" y="183"/>
                </a:cxn>
                <a:cxn ang="0">
                  <a:pos x="303" y="236"/>
                </a:cxn>
                <a:cxn ang="0">
                  <a:pos x="327" y="237"/>
                </a:cxn>
                <a:cxn ang="0">
                  <a:pos x="351" y="232"/>
                </a:cxn>
                <a:cxn ang="0">
                  <a:pos x="364" y="256"/>
                </a:cxn>
                <a:cxn ang="0">
                  <a:pos x="384" y="272"/>
                </a:cxn>
                <a:cxn ang="0">
                  <a:pos x="351" y="296"/>
                </a:cxn>
                <a:cxn ang="0">
                  <a:pos x="319" y="303"/>
                </a:cxn>
                <a:cxn ang="0">
                  <a:pos x="307" y="298"/>
                </a:cxn>
                <a:cxn ang="0">
                  <a:pos x="285" y="283"/>
                </a:cxn>
                <a:cxn ang="0">
                  <a:pos x="263" y="282"/>
                </a:cxn>
                <a:cxn ang="0">
                  <a:pos x="263" y="253"/>
                </a:cxn>
                <a:cxn ang="0">
                  <a:pos x="233" y="247"/>
                </a:cxn>
                <a:cxn ang="0">
                  <a:pos x="230" y="232"/>
                </a:cxn>
                <a:cxn ang="0">
                  <a:pos x="212" y="227"/>
                </a:cxn>
                <a:cxn ang="0">
                  <a:pos x="195" y="256"/>
                </a:cxn>
                <a:cxn ang="0">
                  <a:pos x="189" y="274"/>
                </a:cxn>
                <a:cxn ang="0">
                  <a:pos x="176" y="290"/>
                </a:cxn>
                <a:cxn ang="0">
                  <a:pos x="155" y="307"/>
                </a:cxn>
                <a:cxn ang="0">
                  <a:pos x="147" y="317"/>
                </a:cxn>
                <a:cxn ang="0">
                  <a:pos x="108" y="349"/>
                </a:cxn>
                <a:cxn ang="0">
                  <a:pos x="88" y="331"/>
                </a:cxn>
                <a:cxn ang="0">
                  <a:pos x="85" y="283"/>
                </a:cxn>
                <a:cxn ang="0">
                  <a:pos x="79" y="264"/>
                </a:cxn>
                <a:cxn ang="0">
                  <a:pos x="63" y="286"/>
                </a:cxn>
                <a:cxn ang="0">
                  <a:pos x="37" y="285"/>
                </a:cxn>
                <a:cxn ang="0">
                  <a:pos x="4" y="293"/>
                </a:cxn>
                <a:cxn ang="0">
                  <a:pos x="20" y="249"/>
                </a:cxn>
                <a:cxn ang="0">
                  <a:pos x="51" y="211"/>
                </a:cxn>
                <a:cxn ang="0">
                  <a:pos x="44" y="174"/>
                </a:cxn>
                <a:cxn ang="0">
                  <a:pos x="55" y="125"/>
                </a:cxn>
                <a:cxn ang="0">
                  <a:pos x="59" y="72"/>
                </a:cxn>
                <a:cxn ang="0">
                  <a:pos x="66" y="29"/>
                </a:cxn>
              </a:cxnLst>
              <a:rect l="0" t="0" r="r" b="b"/>
              <a:pathLst>
                <a:path w="384" h="349">
                  <a:moveTo>
                    <a:pt x="77" y="14"/>
                  </a:moveTo>
                  <a:lnTo>
                    <a:pt x="86" y="1"/>
                  </a:lnTo>
                  <a:lnTo>
                    <a:pt x="91" y="0"/>
                  </a:lnTo>
                  <a:lnTo>
                    <a:pt x="93" y="11"/>
                  </a:lnTo>
                  <a:lnTo>
                    <a:pt x="106" y="10"/>
                  </a:lnTo>
                  <a:lnTo>
                    <a:pt x="110" y="27"/>
                  </a:lnTo>
                  <a:lnTo>
                    <a:pt x="119" y="38"/>
                  </a:lnTo>
                  <a:lnTo>
                    <a:pt x="114" y="48"/>
                  </a:lnTo>
                  <a:lnTo>
                    <a:pt x="118" y="61"/>
                  </a:lnTo>
                  <a:lnTo>
                    <a:pt x="120" y="81"/>
                  </a:lnTo>
                  <a:lnTo>
                    <a:pt x="129" y="85"/>
                  </a:lnTo>
                  <a:lnTo>
                    <a:pt x="134" y="70"/>
                  </a:lnTo>
                  <a:lnTo>
                    <a:pt x="142" y="57"/>
                  </a:lnTo>
                  <a:lnTo>
                    <a:pt x="150" y="59"/>
                  </a:lnTo>
                  <a:lnTo>
                    <a:pt x="161" y="70"/>
                  </a:lnTo>
                  <a:lnTo>
                    <a:pt x="169" y="72"/>
                  </a:lnTo>
                  <a:lnTo>
                    <a:pt x="168" y="89"/>
                  </a:lnTo>
                  <a:lnTo>
                    <a:pt x="179" y="96"/>
                  </a:lnTo>
                  <a:lnTo>
                    <a:pt x="207" y="100"/>
                  </a:lnTo>
                  <a:lnTo>
                    <a:pt x="209" y="108"/>
                  </a:lnTo>
                  <a:lnTo>
                    <a:pt x="212" y="116"/>
                  </a:lnTo>
                  <a:lnTo>
                    <a:pt x="222" y="127"/>
                  </a:lnTo>
                  <a:lnTo>
                    <a:pt x="233" y="132"/>
                  </a:lnTo>
                  <a:lnTo>
                    <a:pt x="243" y="143"/>
                  </a:lnTo>
                  <a:lnTo>
                    <a:pt x="255" y="151"/>
                  </a:lnTo>
                  <a:lnTo>
                    <a:pt x="265" y="148"/>
                  </a:lnTo>
                  <a:lnTo>
                    <a:pt x="276" y="157"/>
                  </a:lnTo>
                  <a:lnTo>
                    <a:pt x="286" y="161"/>
                  </a:lnTo>
                  <a:lnTo>
                    <a:pt x="290" y="172"/>
                  </a:lnTo>
                  <a:lnTo>
                    <a:pt x="296" y="183"/>
                  </a:lnTo>
                  <a:lnTo>
                    <a:pt x="301" y="213"/>
                  </a:lnTo>
                  <a:lnTo>
                    <a:pt x="307" y="222"/>
                  </a:lnTo>
                  <a:lnTo>
                    <a:pt x="303" y="236"/>
                  </a:lnTo>
                  <a:lnTo>
                    <a:pt x="308" y="239"/>
                  </a:lnTo>
                  <a:lnTo>
                    <a:pt x="319" y="236"/>
                  </a:lnTo>
                  <a:lnTo>
                    <a:pt x="327" y="237"/>
                  </a:lnTo>
                  <a:lnTo>
                    <a:pt x="329" y="240"/>
                  </a:lnTo>
                  <a:lnTo>
                    <a:pt x="343" y="227"/>
                  </a:lnTo>
                  <a:lnTo>
                    <a:pt x="351" y="232"/>
                  </a:lnTo>
                  <a:lnTo>
                    <a:pt x="356" y="240"/>
                  </a:lnTo>
                  <a:lnTo>
                    <a:pt x="362" y="245"/>
                  </a:lnTo>
                  <a:lnTo>
                    <a:pt x="364" y="256"/>
                  </a:lnTo>
                  <a:lnTo>
                    <a:pt x="362" y="260"/>
                  </a:lnTo>
                  <a:lnTo>
                    <a:pt x="383" y="266"/>
                  </a:lnTo>
                  <a:lnTo>
                    <a:pt x="384" y="272"/>
                  </a:lnTo>
                  <a:lnTo>
                    <a:pt x="376" y="274"/>
                  </a:lnTo>
                  <a:lnTo>
                    <a:pt x="360" y="291"/>
                  </a:lnTo>
                  <a:lnTo>
                    <a:pt x="351" y="296"/>
                  </a:lnTo>
                  <a:lnTo>
                    <a:pt x="343" y="307"/>
                  </a:lnTo>
                  <a:lnTo>
                    <a:pt x="335" y="309"/>
                  </a:lnTo>
                  <a:lnTo>
                    <a:pt x="319" y="303"/>
                  </a:lnTo>
                  <a:lnTo>
                    <a:pt x="314" y="298"/>
                  </a:lnTo>
                  <a:lnTo>
                    <a:pt x="313" y="295"/>
                  </a:lnTo>
                  <a:lnTo>
                    <a:pt x="307" y="298"/>
                  </a:lnTo>
                  <a:lnTo>
                    <a:pt x="302" y="288"/>
                  </a:lnTo>
                  <a:lnTo>
                    <a:pt x="293" y="285"/>
                  </a:lnTo>
                  <a:lnTo>
                    <a:pt x="285" y="283"/>
                  </a:lnTo>
                  <a:lnTo>
                    <a:pt x="280" y="280"/>
                  </a:lnTo>
                  <a:lnTo>
                    <a:pt x="275" y="283"/>
                  </a:lnTo>
                  <a:lnTo>
                    <a:pt x="263" y="282"/>
                  </a:lnTo>
                  <a:lnTo>
                    <a:pt x="260" y="275"/>
                  </a:lnTo>
                  <a:lnTo>
                    <a:pt x="265" y="264"/>
                  </a:lnTo>
                  <a:lnTo>
                    <a:pt x="263" y="253"/>
                  </a:lnTo>
                  <a:lnTo>
                    <a:pt x="255" y="249"/>
                  </a:lnTo>
                  <a:lnTo>
                    <a:pt x="236" y="244"/>
                  </a:lnTo>
                  <a:lnTo>
                    <a:pt x="233" y="247"/>
                  </a:lnTo>
                  <a:lnTo>
                    <a:pt x="233" y="249"/>
                  </a:lnTo>
                  <a:lnTo>
                    <a:pt x="225" y="245"/>
                  </a:lnTo>
                  <a:lnTo>
                    <a:pt x="230" y="232"/>
                  </a:lnTo>
                  <a:lnTo>
                    <a:pt x="236" y="226"/>
                  </a:lnTo>
                  <a:lnTo>
                    <a:pt x="233" y="222"/>
                  </a:lnTo>
                  <a:lnTo>
                    <a:pt x="212" y="227"/>
                  </a:lnTo>
                  <a:lnTo>
                    <a:pt x="198" y="233"/>
                  </a:lnTo>
                  <a:lnTo>
                    <a:pt x="198" y="239"/>
                  </a:lnTo>
                  <a:lnTo>
                    <a:pt x="195" y="256"/>
                  </a:lnTo>
                  <a:lnTo>
                    <a:pt x="198" y="263"/>
                  </a:lnTo>
                  <a:lnTo>
                    <a:pt x="196" y="274"/>
                  </a:lnTo>
                  <a:lnTo>
                    <a:pt x="189" y="274"/>
                  </a:lnTo>
                  <a:lnTo>
                    <a:pt x="185" y="281"/>
                  </a:lnTo>
                  <a:lnTo>
                    <a:pt x="178" y="283"/>
                  </a:lnTo>
                  <a:lnTo>
                    <a:pt x="176" y="290"/>
                  </a:lnTo>
                  <a:lnTo>
                    <a:pt x="171" y="296"/>
                  </a:lnTo>
                  <a:lnTo>
                    <a:pt x="162" y="296"/>
                  </a:lnTo>
                  <a:lnTo>
                    <a:pt x="155" y="307"/>
                  </a:lnTo>
                  <a:lnTo>
                    <a:pt x="151" y="315"/>
                  </a:lnTo>
                  <a:lnTo>
                    <a:pt x="147" y="314"/>
                  </a:lnTo>
                  <a:lnTo>
                    <a:pt x="147" y="317"/>
                  </a:lnTo>
                  <a:lnTo>
                    <a:pt x="145" y="325"/>
                  </a:lnTo>
                  <a:lnTo>
                    <a:pt x="137" y="335"/>
                  </a:lnTo>
                  <a:lnTo>
                    <a:pt x="108" y="349"/>
                  </a:lnTo>
                  <a:lnTo>
                    <a:pt x="104" y="345"/>
                  </a:lnTo>
                  <a:lnTo>
                    <a:pt x="97" y="349"/>
                  </a:lnTo>
                  <a:lnTo>
                    <a:pt x="88" y="331"/>
                  </a:lnTo>
                  <a:lnTo>
                    <a:pt x="86" y="309"/>
                  </a:lnTo>
                  <a:lnTo>
                    <a:pt x="87" y="290"/>
                  </a:lnTo>
                  <a:lnTo>
                    <a:pt x="85" y="283"/>
                  </a:lnTo>
                  <a:lnTo>
                    <a:pt x="83" y="269"/>
                  </a:lnTo>
                  <a:lnTo>
                    <a:pt x="82" y="259"/>
                  </a:lnTo>
                  <a:lnTo>
                    <a:pt x="79" y="264"/>
                  </a:lnTo>
                  <a:lnTo>
                    <a:pt x="76" y="281"/>
                  </a:lnTo>
                  <a:lnTo>
                    <a:pt x="69" y="281"/>
                  </a:lnTo>
                  <a:lnTo>
                    <a:pt x="63" y="286"/>
                  </a:lnTo>
                  <a:lnTo>
                    <a:pt x="47" y="286"/>
                  </a:lnTo>
                  <a:lnTo>
                    <a:pt x="43" y="283"/>
                  </a:lnTo>
                  <a:lnTo>
                    <a:pt x="37" y="285"/>
                  </a:lnTo>
                  <a:lnTo>
                    <a:pt x="23" y="295"/>
                  </a:lnTo>
                  <a:lnTo>
                    <a:pt x="8" y="299"/>
                  </a:lnTo>
                  <a:lnTo>
                    <a:pt x="4" y="293"/>
                  </a:lnTo>
                  <a:lnTo>
                    <a:pt x="0" y="283"/>
                  </a:lnTo>
                  <a:lnTo>
                    <a:pt x="12" y="256"/>
                  </a:lnTo>
                  <a:lnTo>
                    <a:pt x="20" y="249"/>
                  </a:lnTo>
                  <a:lnTo>
                    <a:pt x="32" y="245"/>
                  </a:lnTo>
                  <a:lnTo>
                    <a:pt x="51" y="223"/>
                  </a:lnTo>
                  <a:lnTo>
                    <a:pt x="51" y="211"/>
                  </a:lnTo>
                  <a:lnTo>
                    <a:pt x="48" y="206"/>
                  </a:lnTo>
                  <a:lnTo>
                    <a:pt x="47" y="182"/>
                  </a:lnTo>
                  <a:lnTo>
                    <a:pt x="44" y="174"/>
                  </a:lnTo>
                  <a:lnTo>
                    <a:pt x="47" y="158"/>
                  </a:lnTo>
                  <a:lnTo>
                    <a:pt x="53" y="141"/>
                  </a:lnTo>
                  <a:lnTo>
                    <a:pt x="55" y="125"/>
                  </a:lnTo>
                  <a:lnTo>
                    <a:pt x="55" y="121"/>
                  </a:lnTo>
                  <a:lnTo>
                    <a:pt x="58" y="110"/>
                  </a:lnTo>
                  <a:lnTo>
                    <a:pt x="59" y="72"/>
                  </a:lnTo>
                  <a:lnTo>
                    <a:pt x="59" y="60"/>
                  </a:lnTo>
                  <a:lnTo>
                    <a:pt x="63" y="49"/>
                  </a:lnTo>
                  <a:lnTo>
                    <a:pt x="66" y="29"/>
                  </a:lnTo>
                  <a:lnTo>
                    <a:pt x="72" y="19"/>
                  </a:lnTo>
                  <a:lnTo>
                    <a:pt x="77" y="14"/>
                  </a:lnTo>
                  <a:close/>
                </a:path>
              </a:pathLst>
            </a:custGeom>
            <a:grpFill/>
            <a:ln w="6350" cmpd="sng">
              <a:solidFill>
                <a:schemeClr val="bg1"/>
              </a:solidFill>
              <a:prstDash val="solid"/>
              <a:round/>
              <a:headEnd/>
              <a:tailEnd/>
            </a:ln>
          </p:spPr>
          <p:txBody>
            <a:bodyPr/>
            <a:lstStyle/>
            <a:p>
              <a:endParaRPr lang="en-US" sz="2156"/>
            </a:p>
          </p:txBody>
        </p:sp>
        <p:sp>
          <p:nvSpPr>
            <p:cNvPr id="406" name="Freeform 301">
              <a:extLst>
                <a:ext uri="{FF2B5EF4-FFF2-40B4-BE49-F238E27FC236}">
                  <a16:creationId xmlns:a16="http://schemas.microsoft.com/office/drawing/2014/main" id="{281687CC-2C00-1F06-27C3-8FB0ECC3E6AF}"/>
                </a:ext>
              </a:extLst>
            </p:cNvPr>
            <p:cNvSpPr>
              <a:spLocks noChangeAspect="1"/>
            </p:cNvSpPr>
            <p:nvPr/>
          </p:nvSpPr>
          <p:spPr bwMode="gray">
            <a:xfrm>
              <a:off x="1668" y="1452"/>
              <a:ext cx="24" cy="32"/>
            </a:xfrm>
            <a:custGeom>
              <a:avLst/>
              <a:gdLst/>
              <a:ahLst/>
              <a:cxnLst>
                <a:cxn ang="0">
                  <a:pos x="52" y="4"/>
                </a:cxn>
                <a:cxn ang="0">
                  <a:pos x="56" y="0"/>
                </a:cxn>
                <a:cxn ang="0">
                  <a:pos x="59" y="5"/>
                </a:cxn>
                <a:cxn ang="0">
                  <a:pos x="65" y="11"/>
                </a:cxn>
                <a:cxn ang="0">
                  <a:pos x="75" y="3"/>
                </a:cxn>
                <a:cxn ang="0">
                  <a:pos x="87" y="5"/>
                </a:cxn>
                <a:cxn ang="0">
                  <a:pos x="92" y="17"/>
                </a:cxn>
                <a:cxn ang="0">
                  <a:pos x="100" y="19"/>
                </a:cxn>
                <a:cxn ang="0">
                  <a:pos x="111" y="17"/>
                </a:cxn>
                <a:cxn ang="0">
                  <a:pos x="119" y="33"/>
                </a:cxn>
                <a:cxn ang="0">
                  <a:pos x="120" y="49"/>
                </a:cxn>
                <a:cxn ang="0">
                  <a:pos x="119" y="74"/>
                </a:cxn>
                <a:cxn ang="0">
                  <a:pos x="122" y="97"/>
                </a:cxn>
                <a:cxn ang="0">
                  <a:pos x="119" y="119"/>
                </a:cxn>
                <a:cxn ang="0">
                  <a:pos x="104" y="139"/>
                </a:cxn>
                <a:cxn ang="0">
                  <a:pos x="88" y="151"/>
                </a:cxn>
                <a:cxn ang="0">
                  <a:pos x="39" y="161"/>
                </a:cxn>
                <a:cxn ang="0">
                  <a:pos x="33" y="158"/>
                </a:cxn>
                <a:cxn ang="0">
                  <a:pos x="17" y="153"/>
                </a:cxn>
                <a:cxn ang="0">
                  <a:pos x="6" y="132"/>
                </a:cxn>
                <a:cxn ang="0">
                  <a:pos x="1" y="110"/>
                </a:cxn>
                <a:cxn ang="0">
                  <a:pos x="0" y="90"/>
                </a:cxn>
                <a:cxn ang="0">
                  <a:pos x="2" y="72"/>
                </a:cxn>
                <a:cxn ang="0">
                  <a:pos x="8" y="62"/>
                </a:cxn>
                <a:cxn ang="0">
                  <a:pos x="13" y="46"/>
                </a:cxn>
                <a:cxn ang="0">
                  <a:pos x="22" y="27"/>
                </a:cxn>
                <a:cxn ang="0">
                  <a:pos x="33" y="13"/>
                </a:cxn>
                <a:cxn ang="0">
                  <a:pos x="44" y="10"/>
                </a:cxn>
                <a:cxn ang="0">
                  <a:pos x="52" y="4"/>
                </a:cxn>
              </a:cxnLst>
              <a:rect l="0" t="0" r="r" b="b"/>
              <a:pathLst>
                <a:path w="122" h="161">
                  <a:moveTo>
                    <a:pt x="52" y="4"/>
                  </a:moveTo>
                  <a:lnTo>
                    <a:pt x="56" y="0"/>
                  </a:lnTo>
                  <a:lnTo>
                    <a:pt x="59" y="5"/>
                  </a:lnTo>
                  <a:lnTo>
                    <a:pt x="65" y="11"/>
                  </a:lnTo>
                  <a:lnTo>
                    <a:pt x="75" y="3"/>
                  </a:lnTo>
                  <a:lnTo>
                    <a:pt x="87" y="5"/>
                  </a:lnTo>
                  <a:lnTo>
                    <a:pt x="92" y="17"/>
                  </a:lnTo>
                  <a:lnTo>
                    <a:pt x="100" y="19"/>
                  </a:lnTo>
                  <a:lnTo>
                    <a:pt x="111" y="17"/>
                  </a:lnTo>
                  <a:lnTo>
                    <a:pt x="119" y="33"/>
                  </a:lnTo>
                  <a:lnTo>
                    <a:pt x="120" y="49"/>
                  </a:lnTo>
                  <a:lnTo>
                    <a:pt x="119" y="74"/>
                  </a:lnTo>
                  <a:lnTo>
                    <a:pt x="122" y="97"/>
                  </a:lnTo>
                  <a:lnTo>
                    <a:pt x="119" y="119"/>
                  </a:lnTo>
                  <a:lnTo>
                    <a:pt x="104" y="139"/>
                  </a:lnTo>
                  <a:lnTo>
                    <a:pt x="88" y="151"/>
                  </a:lnTo>
                  <a:lnTo>
                    <a:pt x="39" y="161"/>
                  </a:lnTo>
                  <a:lnTo>
                    <a:pt x="33" y="158"/>
                  </a:lnTo>
                  <a:lnTo>
                    <a:pt x="17" y="153"/>
                  </a:lnTo>
                  <a:lnTo>
                    <a:pt x="6" y="132"/>
                  </a:lnTo>
                  <a:lnTo>
                    <a:pt x="1" y="110"/>
                  </a:lnTo>
                  <a:lnTo>
                    <a:pt x="0" y="90"/>
                  </a:lnTo>
                  <a:lnTo>
                    <a:pt x="2" y="72"/>
                  </a:lnTo>
                  <a:lnTo>
                    <a:pt x="8" y="62"/>
                  </a:lnTo>
                  <a:lnTo>
                    <a:pt x="13" y="46"/>
                  </a:lnTo>
                  <a:lnTo>
                    <a:pt x="22" y="27"/>
                  </a:lnTo>
                  <a:lnTo>
                    <a:pt x="33" y="13"/>
                  </a:lnTo>
                  <a:lnTo>
                    <a:pt x="44" y="10"/>
                  </a:lnTo>
                  <a:lnTo>
                    <a:pt x="52" y="4"/>
                  </a:lnTo>
                  <a:close/>
                </a:path>
              </a:pathLst>
            </a:custGeom>
            <a:grpFill/>
            <a:ln w="6350" cmpd="sng">
              <a:solidFill>
                <a:schemeClr val="bg1"/>
              </a:solidFill>
              <a:prstDash val="solid"/>
              <a:round/>
              <a:headEnd/>
              <a:tailEnd/>
            </a:ln>
          </p:spPr>
          <p:txBody>
            <a:bodyPr/>
            <a:lstStyle/>
            <a:p>
              <a:endParaRPr lang="en-US" sz="2156"/>
            </a:p>
          </p:txBody>
        </p:sp>
        <p:sp>
          <p:nvSpPr>
            <p:cNvPr id="407" name="Freeform 302">
              <a:extLst>
                <a:ext uri="{FF2B5EF4-FFF2-40B4-BE49-F238E27FC236}">
                  <a16:creationId xmlns:a16="http://schemas.microsoft.com/office/drawing/2014/main" id="{B9DC06D0-3FFF-39E4-E7C4-23D8D716CD86}"/>
                </a:ext>
              </a:extLst>
            </p:cNvPr>
            <p:cNvSpPr>
              <a:spLocks noChangeAspect="1"/>
            </p:cNvSpPr>
            <p:nvPr/>
          </p:nvSpPr>
          <p:spPr bwMode="gray">
            <a:xfrm>
              <a:off x="1628" y="1270"/>
              <a:ext cx="53" cy="38"/>
            </a:xfrm>
            <a:custGeom>
              <a:avLst/>
              <a:gdLst/>
              <a:ahLst/>
              <a:cxnLst>
                <a:cxn ang="0">
                  <a:pos x="110" y="18"/>
                </a:cxn>
                <a:cxn ang="0">
                  <a:pos x="129" y="14"/>
                </a:cxn>
                <a:cxn ang="0">
                  <a:pos x="149" y="16"/>
                </a:cxn>
                <a:cxn ang="0">
                  <a:pos x="200" y="45"/>
                </a:cxn>
                <a:cxn ang="0">
                  <a:pos x="207" y="57"/>
                </a:cxn>
                <a:cxn ang="0">
                  <a:pos x="208" y="68"/>
                </a:cxn>
                <a:cxn ang="0">
                  <a:pos x="217" y="81"/>
                </a:cxn>
                <a:cxn ang="0">
                  <a:pos x="227" y="87"/>
                </a:cxn>
                <a:cxn ang="0">
                  <a:pos x="243" y="118"/>
                </a:cxn>
                <a:cxn ang="0">
                  <a:pos x="254" y="129"/>
                </a:cxn>
                <a:cxn ang="0">
                  <a:pos x="253" y="136"/>
                </a:cxn>
                <a:cxn ang="0">
                  <a:pos x="255" y="147"/>
                </a:cxn>
                <a:cxn ang="0">
                  <a:pos x="265" y="158"/>
                </a:cxn>
                <a:cxn ang="0">
                  <a:pos x="256" y="172"/>
                </a:cxn>
                <a:cxn ang="0">
                  <a:pos x="238" y="173"/>
                </a:cxn>
                <a:cxn ang="0">
                  <a:pos x="213" y="170"/>
                </a:cxn>
                <a:cxn ang="0">
                  <a:pos x="186" y="159"/>
                </a:cxn>
                <a:cxn ang="0">
                  <a:pos x="148" y="158"/>
                </a:cxn>
                <a:cxn ang="0">
                  <a:pos x="109" y="183"/>
                </a:cxn>
                <a:cxn ang="0">
                  <a:pos x="86" y="190"/>
                </a:cxn>
                <a:cxn ang="0">
                  <a:pos x="65" y="179"/>
                </a:cxn>
                <a:cxn ang="0">
                  <a:pos x="49" y="165"/>
                </a:cxn>
                <a:cxn ang="0">
                  <a:pos x="41" y="145"/>
                </a:cxn>
                <a:cxn ang="0">
                  <a:pos x="39" y="100"/>
                </a:cxn>
                <a:cxn ang="0">
                  <a:pos x="11" y="92"/>
                </a:cxn>
                <a:cxn ang="0">
                  <a:pos x="0" y="72"/>
                </a:cxn>
                <a:cxn ang="0">
                  <a:pos x="1" y="51"/>
                </a:cxn>
                <a:cxn ang="0">
                  <a:pos x="6" y="44"/>
                </a:cxn>
                <a:cxn ang="0">
                  <a:pos x="6" y="18"/>
                </a:cxn>
                <a:cxn ang="0">
                  <a:pos x="14" y="1"/>
                </a:cxn>
                <a:cxn ang="0">
                  <a:pos x="28" y="0"/>
                </a:cxn>
                <a:cxn ang="0">
                  <a:pos x="40" y="8"/>
                </a:cxn>
                <a:cxn ang="0">
                  <a:pos x="49" y="7"/>
                </a:cxn>
                <a:cxn ang="0">
                  <a:pos x="73" y="17"/>
                </a:cxn>
                <a:cxn ang="0">
                  <a:pos x="102" y="23"/>
                </a:cxn>
                <a:cxn ang="0">
                  <a:pos x="110" y="18"/>
                </a:cxn>
              </a:cxnLst>
              <a:rect l="0" t="0" r="r" b="b"/>
              <a:pathLst>
                <a:path w="265" h="190">
                  <a:moveTo>
                    <a:pt x="110" y="18"/>
                  </a:moveTo>
                  <a:lnTo>
                    <a:pt x="129" y="14"/>
                  </a:lnTo>
                  <a:lnTo>
                    <a:pt x="149" y="16"/>
                  </a:lnTo>
                  <a:lnTo>
                    <a:pt x="200" y="45"/>
                  </a:lnTo>
                  <a:lnTo>
                    <a:pt x="207" y="57"/>
                  </a:lnTo>
                  <a:lnTo>
                    <a:pt x="208" y="68"/>
                  </a:lnTo>
                  <a:lnTo>
                    <a:pt x="217" y="81"/>
                  </a:lnTo>
                  <a:lnTo>
                    <a:pt x="227" y="87"/>
                  </a:lnTo>
                  <a:lnTo>
                    <a:pt x="243" y="118"/>
                  </a:lnTo>
                  <a:lnTo>
                    <a:pt x="254" y="129"/>
                  </a:lnTo>
                  <a:lnTo>
                    <a:pt x="253" y="136"/>
                  </a:lnTo>
                  <a:lnTo>
                    <a:pt x="255" y="147"/>
                  </a:lnTo>
                  <a:lnTo>
                    <a:pt x="265" y="158"/>
                  </a:lnTo>
                  <a:lnTo>
                    <a:pt x="256" y="172"/>
                  </a:lnTo>
                  <a:lnTo>
                    <a:pt x="238" y="173"/>
                  </a:lnTo>
                  <a:lnTo>
                    <a:pt x="213" y="170"/>
                  </a:lnTo>
                  <a:lnTo>
                    <a:pt x="186" y="159"/>
                  </a:lnTo>
                  <a:lnTo>
                    <a:pt x="148" y="158"/>
                  </a:lnTo>
                  <a:lnTo>
                    <a:pt x="109" y="183"/>
                  </a:lnTo>
                  <a:lnTo>
                    <a:pt x="86" y="190"/>
                  </a:lnTo>
                  <a:lnTo>
                    <a:pt x="65" y="179"/>
                  </a:lnTo>
                  <a:lnTo>
                    <a:pt x="49" y="165"/>
                  </a:lnTo>
                  <a:lnTo>
                    <a:pt x="41" y="145"/>
                  </a:lnTo>
                  <a:lnTo>
                    <a:pt x="39" y="100"/>
                  </a:lnTo>
                  <a:lnTo>
                    <a:pt x="11" y="92"/>
                  </a:lnTo>
                  <a:lnTo>
                    <a:pt x="0" y="72"/>
                  </a:lnTo>
                  <a:lnTo>
                    <a:pt x="1" y="51"/>
                  </a:lnTo>
                  <a:lnTo>
                    <a:pt x="6" y="44"/>
                  </a:lnTo>
                  <a:lnTo>
                    <a:pt x="6" y="18"/>
                  </a:lnTo>
                  <a:lnTo>
                    <a:pt x="14" y="1"/>
                  </a:lnTo>
                  <a:lnTo>
                    <a:pt x="28" y="0"/>
                  </a:lnTo>
                  <a:lnTo>
                    <a:pt x="40" y="8"/>
                  </a:lnTo>
                  <a:lnTo>
                    <a:pt x="49" y="7"/>
                  </a:lnTo>
                  <a:lnTo>
                    <a:pt x="73" y="17"/>
                  </a:lnTo>
                  <a:lnTo>
                    <a:pt x="102" y="23"/>
                  </a:lnTo>
                  <a:lnTo>
                    <a:pt x="110" y="18"/>
                  </a:lnTo>
                  <a:close/>
                </a:path>
              </a:pathLst>
            </a:custGeom>
            <a:grpFill/>
            <a:ln w="6350" cmpd="sng">
              <a:solidFill>
                <a:schemeClr val="bg1"/>
              </a:solidFill>
              <a:prstDash val="solid"/>
              <a:round/>
              <a:headEnd/>
              <a:tailEnd/>
            </a:ln>
          </p:spPr>
          <p:txBody>
            <a:bodyPr/>
            <a:lstStyle/>
            <a:p>
              <a:endParaRPr lang="en-US" sz="2156"/>
            </a:p>
          </p:txBody>
        </p:sp>
        <p:sp>
          <p:nvSpPr>
            <p:cNvPr id="408" name="Freeform 303">
              <a:extLst>
                <a:ext uri="{FF2B5EF4-FFF2-40B4-BE49-F238E27FC236}">
                  <a16:creationId xmlns:a16="http://schemas.microsoft.com/office/drawing/2014/main" id="{DBF00CAB-B2E1-B89F-61E3-76E8E615962E}"/>
                </a:ext>
              </a:extLst>
            </p:cNvPr>
            <p:cNvSpPr>
              <a:spLocks noChangeAspect="1"/>
            </p:cNvSpPr>
            <p:nvPr/>
          </p:nvSpPr>
          <p:spPr bwMode="gray">
            <a:xfrm>
              <a:off x="1527" y="1265"/>
              <a:ext cx="316" cy="356"/>
            </a:xfrm>
            <a:custGeom>
              <a:avLst/>
              <a:gdLst/>
              <a:ahLst/>
              <a:cxnLst>
                <a:cxn ang="0">
                  <a:pos x="1131" y="1671"/>
                </a:cxn>
                <a:cxn ang="0">
                  <a:pos x="1196" y="1735"/>
                </a:cxn>
                <a:cxn ang="0">
                  <a:pos x="1317" y="1753"/>
                </a:cxn>
                <a:cxn ang="0">
                  <a:pos x="1220" y="1622"/>
                </a:cxn>
                <a:cxn ang="0">
                  <a:pos x="1258" y="1612"/>
                </a:cxn>
                <a:cxn ang="0">
                  <a:pos x="1376" y="1663"/>
                </a:cxn>
                <a:cxn ang="0">
                  <a:pos x="1400" y="1662"/>
                </a:cxn>
                <a:cxn ang="0">
                  <a:pos x="1406" y="1612"/>
                </a:cxn>
                <a:cxn ang="0">
                  <a:pos x="1383" y="1464"/>
                </a:cxn>
                <a:cxn ang="0">
                  <a:pos x="1312" y="1405"/>
                </a:cxn>
                <a:cxn ang="0">
                  <a:pos x="1253" y="1334"/>
                </a:cxn>
                <a:cxn ang="0">
                  <a:pos x="1242" y="1240"/>
                </a:cxn>
                <a:cxn ang="0">
                  <a:pos x="1265" y="1192"/>
                </a:cxn>
                <a:cxn ang="0">
                  <a:pos x="1384" y="1340"/>
                </a:cxn>
                <a:cxn ang="0">
                  <a:pos x="1470" y="1359"/>
                </a:cxn>
                <a:cxn ang="0">
                  <a:pos x="1512" y="1254"/>
                </a:cxn>
                <a:cxn ang="0">
                  <a:pos x="1581" y="1182"/>
                </a:cxn>
                <a:cxn ang="0">
                  <a:pos x="1471" y="1095"/>
                </a:cxn>
                <a:cxn ang="0">
                  <a:pos x="1374" y="1010"/>
                </a:cxn>
                <a:cxn ang="0">
                  <a:pos x="1283" y="958"/>
                </a:cxn>
                <a:cxn ang="0">
                  <a:pos x="1226" y="870"/>
                </a:cxn>
                <a:cxn ang="0">
                  <a:pos x="1248" y="812"/>
                </a:cxn>
                <a:cxn ang="0">
                  <a:pos x="1178" y="743"/>
                </a:cxn>
                <a:cxn ang="0">
                  <a:pos x="1201" y="661"/>
                </a:cxn>
                <a:cxn ang="0">
                  <a:pos x="1190" y="606"/>
                </a:cxn>
                <a:cxn ang="0">
                  <a:pos x="1102" y="546"/>
                </a:cxn>
                <a:cxn ang="0">
                  <a:pos x="1018" y="500"/>
                </a:cxn>
                <a:cxn ang="0">
                  <a:pos x="928" y="454"/>
                </a:cxn>
                <a:cxn ang="0">
                  <a:pos x="867" y="385"/>
                </a:cxn>
                <a:cxn ang="0">
                  <a:pos x="828" y="289"/>
                </a:cxn>
                <a:cxn ang="0">
                  <a:pos x="618" y="285"/>
                </a:cxn>
                <a:cxn ang="0">
                  <a:pos x="503" y="357"/>
                </a:cxn>
                <a:cxn ang="0">
                  <a:pos x="510" y="176"/>
                </a:cxn>
                <a:cxn ang="0">
                  <a:pos x="390" y="33"/>
                </a:cxn>
                <a:cxn ang="0">
                  <a:pos x="291" y="94"/>
                </a:cxn>
                <a:cxn ang="0">
                  <a:pos x="293" y="177"/>
                </a:cxn>
                <a:cxn ang="0">
                  <a:pos x="279" y="274"/>
                </a:cxn>
                <a:cxn ang="0">
                  <a:pos x="280" y="406"/>
                </a:cxn>
                <a:cxn ang="0">
                  <a:pos x="277" y="485"/>
                </a:cxn>
                <a:cxn ang="0">
                  <a:pos x="281" y="460"/>
                </a:cxn>
                <a:cxn ang="0">
                  <a:pos x="222" y="102"/>
                </a:cxn>
                <a:cxn ang="0">
                  <a:pos x="75" y="101"/>
                </a:cxn>
                <a:cxn ang="0">
                  <a:pos x="7" y="274"/>
                </a:cxn>
                <a:cxn ang="0">
                  <a:pos x="115" y="476"/>
                </a:cxn>
                <a:cxn ang="0">
                  <a:pos x="83" y="602"/>
                </a:cxn>
                <a:cxn ang="0">
                  <a:pos x="265" y="682"/>
                </a:cxn>
                <a:cxn ang="0">
                  <a:pos x="448" y="709"/>
                </a:cxn>
                <a:cxn ang="0">
                  <a:pos x="549" y="682"/>
                </a:cxn>
                <a:cxn ang="0">
                  <a:pos x="658" y="638"/>
                </a:cxn>
                <a:cxn ang="0">
                  <a:pos x="750" y="759"/>
                </a:cxn>
                <a:cxn ang="0">
                  <a:pos x="849" y="829"/>
                </a:cxn>
                <a:cxn ang="0">
                  <a:pos x="912" y="949"/>
                </a:cxn>
                <a:cxn ang="0">
                  <a:pos x="951" y="1121"/>
                </a:cxn>
                <a:cxn ang="0">
                  <a:pos x="908" y="1313"/>
                </a:cxn>
                <a:cxn ang="0">
                  <a:pos x="743" y="1348"/>
                </a:cxn>
                <a:cxn ang="0">
                  <a:pos x="668" y="1462"/>
                </a:cxn>
                <a:cxn ang="0">
                  <a:pos x="780" y="1452"/>
                </a:cxn>
                <a:cxn ang="0">
                  <a:pos x="846" y="1419"/>
                </a:cxn>
                <a:cxn ang="0">
                  <a:pos x="919" y="1456"/>
                </a:cxn>
                <a:cxn ang="0">
                  <a:pos x="968" y="1547"/>
                </a:cxn>
                <a:cxn ang="0">
                  <a:pos x="1003" y="1593"/>
                </a:cxn>
              </a:cxnLst>
              <a:rect l="0" t="0" r="r" b="b"/>
              <a:pathLst>
                <a:path w="1581" h="1779">
                  <a:moveTo>
                    <a:pt x="1037" y="1646"/>
                  </a:moveTo>
                  <a:lnTo>
                    <a:pt x="1053" y="1650"/>
                  </a:lnTo>
                  <a:lnTo>
                    <a:pt x="1071" y="1657"/>
                  </a:lnTo>
                  <a:lnTo>
                    <a:pt x="1072" y="1665"/>
                  </a:lnTo>
                  <a:lnTo>
                    <a:pt x="1078" y="1665"/>
                  </a:lnTo>
                  <a:lnTo>
                    <a:pt x="1091" y="1673"/>
                  </a:lnTo>
                  <a:lnTo>
                    <a:pt x="1102" y="1667"/>
                  </a:lnTo>
                  <a:lnTo>
                    <a:pt x="1109" y="1654"/>
                  </a:lnTo>
                  <a:lnTo>
                    <a:pt x="1111" y="1659"/>
                  </a:lnTo>
                  <a:lnTo>
                    <a:pt x="1109" y="1672"/>
                  </a:lnTo>
                  <a:lnTo>
                    <a:pt x="1118" y="1677"/>
                  </a:lnTo>
                  <a:lnTo>
                    <a:pt x="1121" y="1668"/>
                  </a:lnTo>
                  <a:lnTo>
                    <a:pt x="1131" y="1671"/>
                  </a:lnTo>
                  <a:lnTo>
                    <a:pt x="1137" y="1667"/>
                  </a:lnTo>
                  <a:lnTo>
                    <a:pt x="1135" y="1678"/>
                  </a:lnTo>
                  <a:lnTo>
                    <a:pt x="1138" y="1688"/>
                  </a:lnTo>
                  <a:lnTo>
                    <a:pt x="1145" y="1688"/>
                  </a:lnTo>
                  <a:lnTo>
                    <a:pt x="1148" y="1693"/>
                  </a:lnTo>
                  <a:lnTo>
                    <a:pt x="1150" y="1703"/>
                  </a:lnTo>
                  <a:lnTo>
                    <a:pt x="1159" y="1716"/>
                  </a:lnTo>
                  <a:lnTo>
                    <a:pt x="1170" y="1720"/>
                  </a:lnTo>
                  <a:lnTo>
                    <a:pt x="1175" y="1708"/>
                  </a:lnTo>
                  <a:lnTo>
                    <a:pt x="1175" y="1720"/>
                  </a:lnTo>
                  <a:lnTo>
                    <a:pt x="1181" y="1722"/>
                  </a:lnTo>
                  <a:lnTo>
                    <a:pt x="1185" y="1730"/>
                  </a:lnTo>
                  <a:lnTo>
                    <a:pt x="1196" y="1735"/>
                  </a:lnTo>
                  <a:lnTo>
                    <a:pt x="1205" y="1732"/>
                  </a:lnTo>
                  <a:lnTo>
                    <a:pt x="1213" y="1740"/>
                  </a:lnTo>
                  <a:lnTo>
                    <a:pt x="1236" y="1741"/>
                  </a:lnTo>
                  <a:lnTo>
                    <a:pt x="1238" y="1748"/>
                  </a:lnTo>
                  <a:lnTo>
                    <a:pt x="1249" y="1758"/>
                  </a:lnTo>
                  <a:lnTo>
                    <a:pt x="1254" y="1759"/>
                  </a:lnTo>
                  <a:lnTo>
                    <a:pt x="1267" y="1758"/>
                  </a:lnTo>
                  <a:lnTo>
                    <a:pt x="1280" y="1751"/>
                  </a:lnTo>
                  <a:lnTo>
                    <a:pt x="1306" y="1779"/>
                  </a:lnTo>
                  <a:lnTo>
                    <a:pt x="1325" y="1776"/>
                  </a:lnTo>
                  <a:lnTo>
                    <a:pt x="1323" y="1768"/>
                  </a:lnTo>
                  <a:lnTo>
                    <a:pt x="1317" y="1759"/>
                  </a:lnTo>
                  <a:lnTo>
                    <a:pt x="1317" y="1753"/>
                  </a:lnTo>
                  <a:lnTo>
                    <a:pt x="1320" y="1747"/>
                  </a:lnTo>
                  <a:lnTo>
                    <a:pt x="1322" y="1735"/>
                  </a:lnTo>
                  <a:lnTo>
                    <a:pt x="1319" y="1726"/>
                  </a:lnTo>
                  <a:lnTo>
                    <a:pt x="1301" y="1705"/>
                  </a:lnTo>
                  <a:lnTo>
                    <a:pt x="1285" y="1692"/>
                  </a:lnTo>
                  <a:lnTo>
                    <a:pt x="1279" y="1683"/>
                  </a:lnTo>
                  <a:lnTo>
                    <a:pt x="1270" y="1679"/>
                  </a:lnTo>
                  <a:lnTo>
                    <a:pt x="1253" y="1665"/>
                  </a:lnTo>
                  <a:lnTo>
                    <a:pt x="1249" y="1652"/>
                  </a:lnTo>
                  <a:lnTo>
                    <a:pt x="1236" y="1645"/>
                  </a:lnTo>
                  <a:lnTo>
                    <a:pt x="1236" y="1633"/>
                  </a:lnTo>
                  <a:lnTo>
                    <a:pt x="1224" y="1635"/>
                  </a:lnTo>
                  <a:lnTo>
                    <a:pt x="1220" y="1622"/>
                  </a:lnTo>
                  <a:lnTo>
                    <a:pt x="1216" y="1619"/>
                  </a:lnTo>
                  <a:lnTo>
                    <a:pt x="1213" y="1622"/>
                  </a:lnTo>
                  <a:lnTo>
                    <a:pt x="1210" y="1618"/>
                  </a:lnTo>
                  <a:lnTo>
                    <a:pt x="1188" y="1587"/>
                  </a:lnTo>
                  <a:lnTo>
                    <a:pt x="1178" y="1577"/>
                  </a:lnTo>
                  <a:lnTo>
                    <a:pt x="1167" y="1557"/>
                  </a:lnTo>
                  <a:lnTo>
                    <a:pt x="1180" y="1552"/>
                  </a:lnTo>
                  <a:lnTo>
                    <a:pt x="1197" y="1565"/>
                  </a:lnTo>
                  <a:lnTo>
                    <a:pt x="1216" y="1587"/>
                  </a:lnTo>
                  <a:lnTo>
                    <a:pt x="1231" y="1590"/>
                  </a:lnTo>
                  <a:lnTo>
                    <a:pt x="1227" y="1579"/>
                  </a:lnTo>
                  <a:lnTo>
                    <a:pt x="1236" y="1576"/>
                  </a:lnTo>
                  <a:lnTo>
                    <a:pt x="1258" y="1612"/>
                  </a:lnTo>
                  <a:lnTo>
                    <a:pt x="1269" y="1618"/>
                  </a:lnTo>
                  <a:lnTo>
                    <a:pt x="1280" y="1619"/>
                  </a:lnTo>
                  <a:lnTo>
                    <a:pt x="1287" y="1641"/>
                  </a:lnTo>
                  <a:lnTo>
                    <a:pt x="1318" y="1641"/>
                  </a:lnTo>
                  <a:lnTo>
                    <a:pt x="1330" y="1657"/>
                  </a:lnTo>
                  <a:lnTo>
                    <a:pt x="1335" y="1649"/>
                  </a:lnTo>
                  <a:lnTo>
                    <a:pt x="1341" y="1654"/>
                  </a:lnTo>
                  <a:lnTo>
                    <a:pt x="1350" y="1657"/>
                  </a:lnTo>
                  <a:lnTo>
                    <a:pt x="1356" y="1649"/>
                  </a:lnTo>
                  <a:lnTo>
                    <a:pt x="1360" y="1651"/>
                  </a:lnTo>
                  <a:lnTo>
                    <a:pt x="1361" y="1657"/>
                  </a:lnTo>
                  <a:lnTo>
                    <a:pt x="1367" y="1668"/>
                  </a:lnTo>
                  <a:lnTo>
                    <a:pt x="1376" y="1663"/>
                  </a:lnTo>
                  <a:lnTo>
                    <a:pt x="1376" y="1670"/>
                  </a:lnTo>
                  <a:lnTo>
                    <a:pt x="1372" y="1679"/>
                  </a:lnTo>
                  <a:lnTo>
                    <a:pt x="1371" y="1684"/>
                  </a:lnTo>
                  <a:lnTo>
                    <a:pt x="1382" y="1690"/>
                  </a:lnTo>
                  <a:lnTo>
                    <a:pt x="1387" y="1700"/>
                  </a:lnTo>
                  <a:lnTo>
                    <a:pt x="1394" y="1698"/>
                  </a:lnTo>
                  <a:lnTo>
                    <a:pt x="1390" y="1690"/>
                  </a:lnTo>
                  <a:lnTo>
                    <a:pt x="1389" y="1683"/>
                  </a:lnTo>
                  <a:lnTo>
                    <a:pt x="1382" y="1666"/>
                  </a:lnTo>
                  <a:lnTo>
                    <a:pt x="1380" y="1659"/>
                  </a:lnTo>
                  <a:lnTo>
                    <a:pt x="1384" y="1651"/>
                  </a:lnTo>
                  <a:lnTo>
                    <a:pt x="1393" y="1654"/>
                  </a:lnTo>
                  <a:lnTo>
                    <a:pt x="1400" y="1662"/>
                  </a:lnTo>
                  <a:lnTo>
                    <a:pt x="1410" y="1665"/>
                  </a:lnTo>
                  <a:lnTo>
                    <a:pt x="1412" y="1657"/>
                  </a:lnTo>
                  <a:lnTo>
                    <a:pt x="1411" y="1651"/>
                  </a:lnTo>
                  <a:lnTo>
                    <a:pt x="1408" y="1649"/>
                  </a:lnTo>
                  <a:lnTo>
                    <a:pt x="1408" y="1645"/>
                  </a:lnTo>
                  <a:lnTo>
                    <a:pt x="1403" y="1643"/>
                  </a:lnTo>
                  <a:lnTo>
                    <a:pt x="1393" y="1644"/>
                  </a:lnTo>
                  <a:lnTo>
                    <a:pt x="1387" y="1625"/>
                  </a:lnTo>
                  <a:lnTo>
                    <a:pt x="1380" y="1613"/>
                  </a:lnTo>
                  <a:lnTo>
                    <a:pt x="1383" y="1606"/>
                  </a:lnTo>
                  <a:lnTo>
                    <a:pt x="1383" y="1589"/>
                  </a:lnTo>
                  <a:lnTo>
                    <a:pt x="1395" y="1598"/>
                  </a:lnTo>
                  <a:lnTo>
                    <a:pt x="1406" y="1612"/>
                  </a:lnTo>
                  <a:lnTo>
                    <a:pt x="1408" y="1607"/>
                  </a:lnTo>
                  <a:lnTo>
                    <a:pt x="1405" y="1593"/>
                  </a:lnTo>
                  <a:lnTo>
                    <a:pt x="1409" y="1589"/>
                  </a:lnTo>
                  <a:lnTo>
                    <a:pt x="1409" y="1570"/>
                  </a:lnTo>
                  <a:lnTo>
                    <a:pt x="1411" y="1560"/>
                  </a:lnTo>
                  <a:lnTo>
                    <a:pt x="1405" y="1547"/>
                  </a:lnTo>
                  <a:lnTo>
                    <a:pt x="1401" y="1520"/>
                  </a:lnTo>
                  <a:lnTo>
                    <a:pt x="1388" y="1518"/>
                  </a:lnTo>
                  <a:lnTo>
                    <a:pt x="1374" y="1511"/>
                  </a:lnTo>
                  <a:lnTo>
                    <a:pt x="1368" y="1505"/>
                  </a:lnTo>
                  <a:lnTo>
                    <a:pt x="1367" y="1485"/>
                  </a:lnTo>
                  <a:lnTo>
                    <a:pt x="1379" y="1482"/>
                  </a:lnTo>
                  <a:lnTo>
                    <a:pt x="1383" y="1464"/>
                  </a:lnTo>
                  <a:lnTo>
                    <a:pt x="1380" y="1450"/>
                  </a:lnTo>
                  <a:lnTo>
                    <a:pt x="1367" y="1453"/>
                  </a:lnTo>
                  <a:lnTo>
                    <a:pt x="1368" y="1445"/>
                  </a:lnTo>
                  <a:lnTo>
                    <a:pt x="1366" y="1436"/>
                  </a:lnTo>
                  <a:lnTo>
                    <a:pt x="1362" y="1434"/>
                  </a:lnTo>
                  <a:lnTo>
                    <a:pt x="1346" y="1447"/>
                  </a:lnTo>
                  <a:lnTo>
                    <a:pt x="1346" y="1425"/>
                  </a:lnTo>
                  <a:lnTo>
                    <a:pt x="1344" y="1414"/>
                  </a:lnTo>
                  <a:lnTo>
                    <a:pt x="1331" y="1413"/>
                  </a:lnTo>
                  <a:lnTo>
                    <a:pt x="1315" y="1426"/>
                  </a:lnTo>
                  <a:lnTo>
                    <a:pt x="1308" y="1420"/>
                  </a:lnTo>
                  <a:lnTo>
                    <a:pt x="1320" y="1404"/>
                  </a:lnTo>
                  <a:lnTo>
                    <a:pt x="1312" y="1405"/>
                  </a:lnTo>
                  <a:lnTo>
                    <a:pt x="1299" y="1402"/>
                  </a:lnTo>
                  <a:lnTo>
                    <a:pt x="1291" y="1404"/>
                  </a:lnTo>
                  <a:lnTo>
                    <a:pt x="1288" y="1421"/>
                  </a:lnTo>
                  <a:lnTo>
                    <a:pt x="1283" y="1402"/>
                  </a:lnTo>
                  <a:lnTo>
                    <a:pt x="1275" y="1388"/>
                  </a:lnTo>
                  <a:lnTo>
                    <a:pt x="1275" y="1382"/>
                  </a:lnTo>
                  <a:lnTo>
                    <a:pt x="1271" y="1371"/>
                  </a:lnTo>
                  <a:lnTo>
                    <a:pt x="1258" y="1367"/>
                  </a:lnTo>
                  <a:lnTo>
                    <a:pt x="1258" y="1363"/>
                  </a:lnTo>
                  <a:lnTo>
                    <a:pt x="1263" y="1354"/>
                  </a:lnTo>
                  <a:lnTo>
                    <a:pt x="1256" y="1347"/>
                  </a:lnTo>
                  <a:lnTo>
                    <a:pt x="1263" y="1344"/>
                  </a:lnTo>
                  <a:lnTo>
                    <a:pt x="1253" y="1334"/>
                  </a:lnTo>
                  <a:lnTo>
                    <a:pt x="1252" y="1326"/>
                  </a:lnTo>
                  <a:lnTo>
                    <a:pt x="1256" y="1316"/>
                  </a:lnTo>
                  <a:lnTo>
                    <a:pt x="1240" y="1311"/>
                  </a:lnTo>
                  <a:lnTo>
                    <a:pt x="1221" y="1321"/>
                  </a:lnTo>
                  <a:lnTo>
                    <a:pt x="1220" y="1316"/>
                  </a:lnTo>
                  <a:lnTo>
                    <a:pt x="1224" y="1299"/>
                  </a:lnTo>
                  <a:lnTo>
                    <a:pt x="1221" y="1280"/>
                  </a:lnTo>
                  <a:lnTo>
                    <a:pt x="1229" y="1278"/>
                  </a:lnTo>
                  <a:lnTo>
                    <a:pt x="1236" y="1280"/>
                  </a:lnTo>
                  <a:lnTo>
                    <a:pt x="1252" y="1272"/>
                  </a:lnTo>
                  <a:lnTo>
                    <a:pt x="1263" y="1272"/>
                  </a:lnTo>
                  <a:lnTo>
                    <a:pt x="1256" y="1254"/>
                  </a:lnTo>
                  <a:lnTo>
                    <a:pt x="1242" y="1240"/>
                  </a:lnTo>
                  <a:lnTo>
                    <a:pt x="1222" y="1236"/>
                  </a:lnTo>
                  <a:lnTo>
                    <a:pt x="1215" y="1230"/>
                  </a:lnTo>
                  <a:lnTo>
                    <a:pt x="1209" y="1211"/>
                  </a:lnTo>
                  <a:lnTo>
                    <a:pt x="1226" y="1213"/>
                  </a:lnTo>
                  <a:lnTo>
                    <a:pt x="1221" y="1203"/>
                  </a:lnTo>
                  <a:lnTo>
                    <a:pt x="1231" y="1202"/>
                  </a:lnTo>
                  <a:lnTo>
                    <a:pt x="1253" y="1224"/>
                  </a:lnTo>
                  <a:lnTo>
                    <a:pt x="1260" y="1224"/>
                  </a:lnTo>
                  <a:lnTo>
                    <a:pt x="1252" y="1204"/>
                  </a:lnTo>
                  <a:lnTo>
                    <a:pt x="1260" y="1205"/>
                  </a:lnTo>
                  <a:lnTo>
                    <a:pt x="1247" y="1192"/>
                  </a:lnTo>
                  <a:lnTo>
                    <a:pt x="1253" y="1183"/>
                  </a:lnTo>
                  <a:lnTo>
                    <a:pt x="1265" y="1192"/>
                  </a:lnTo>
                  <a:lnTo>
                    <a:pt x="1277" y="1194"/>
                  </a:lnTo>
                  <a:lnTo>
                    <a:pt x="1279" y="1211"/>
                  </a:lnTo>
                  <a:lnTo>
                    <a:pt x="1272" y="1220"/>
                  </a:lnTo>
                  <a:lnTo>
                    <a:pt x="1288" y="1224"/>
                  </a:lnTo>
                  <a:lnTo>
                    <a:pt x="1317" y="1245"/>
                  </a:lnTo>
                  <a:lnTo>
                    <a:pt x="1329" y="1251"/>
                  </a:lnTo>
                  <a:lnTo>
                    <a:pt x="1333" y="1272"/>
                  </a:lnTo>
                  <a:lnTo>
                    <a:pt x="1350" y="1272"/>
                  </a:lnTo>
                  <a:lnTo>
                    <a:pt x="1362" y="1265"/>
                  </a:lnTo>
                  <a:lnTo>
                    <a:pt x="1358" y="1283"/>
                  </a:lnTo>
                  <a:lnTo>
                    <a:pt x="1362" y="1306"/>
                  </a:lnTo>
                  <a:lnTo>
                    <a:pt x="1366" y="1315"/>
                  </a:lnTo>
                  <a:lnTo>
                    <a:pt x="1384" y="1340"/>
                  </a:lnTo>
                  <a:lnTo>
                    <a:pt x="1400" y="1332"/>
                  </a:lnTo>
                  <a:lnTo>
                    <a:pt x="1403" y="1343"/>
                  </a:lnTo>
                  <a:lnTo>
                    <a:pt x="1395" y="1359"/>
                  </a:lnTo>
                  <a:lnTo>
                    <a:pt x="1405" y="1375"/>
                  </a:lnTo>
                  <a:lnTo>
                    <a:pt x="1422" y="1365"/>
                  </a:lnTo>
                  <a:lnTo>
                    <a:pt x="1430" y="1388"/>
                  </a:lnTo>
                  <a:lnTo>
                    <a:pt x="1442" y="1380"/>
                  </a:lnTo>
                  <a:lnTo>
                    <a:pt x="1446" y="1392"/>
                  </a:lnTo>
                  <a:lnTo>
                    <a:pt x="1451" y="1403"/>
                  </a:lnTo>
                  <a:lnTo>
                    <a:pt x="1459" y="1409"/>
                  </a:lnTo>
                  <a:lnTo>
                    <a:pt x="1465" y="1386"/>
                  </a:lnTo>
                  <a:lnTo>
                    <a:pt x="1466" y="1374"/>
                  </a:lnTo>
                  <a:lnTo>
                    <a:pt x="1470" y="1359"/>
                  </a:lnTo>
                  <a:lnTo>
                    <a:pt x="1479" y="1358"/>
                  </a:lnTo>
                  <a:lnTo>
                    <a:pt x="1475" y="1339"/>
                  </a:lnTo>
                  <a:lnTo>
                    <a:pt x="1466" y="1311"/>
                  </a:lnTo>
                  <a:lnTo>
                    <a:pt x="1468" y="1297"/>
                  </a:lnTo>
                  <a:lnTo>
                    <a:pt x="1491" y="1320"/>
                  </a:lnTo>
                  <a:lnTo>
                    <a:pt x="1506" y="1321"/>
                  </a:lnTo>
                  <a:lnTo>
                    <a:pt x="1508" y="1310"/>
                  </a:lnTo>
                  <a:lnTo>
                    <a:pt x="1512" y="1299"/>
                  </a:lnTo>
                  <a:lnTo>
                    <a:pt x="1523" y="1294"/>
                  </a:lnTo>
                  <a:lnTo>
                    <a:pt x="1524" y="1269"/>
                  </a:lnTo>
                  <a:lnTo>
                    <a:pt x="1541" y="1263"/>
                  </a:lnTo>
                  <a:lnTo>
                    <a:pt x="1533" y="1251"/>
                  </a:lnTo>
                  <a:lnTo>
                    <a:pt x="1512" y="1254"/>
                  </a:lnTo>
                  <a:lnTo>
                    <a:pt x="1514" y="1241"/>
                  </a:lnTo>
                  <a:lnTo>
                    <a:pt x="1527" y="1242"/>
                  </a:lnTo>
                  <a:lnTo>
                    <a:pt x="1529" y="1229"/>
                  </a:lnTo>
                  <a:lnTo>
                    <a:pt x="1513" y="1224"/>
                  </a:lnTo>
                  <a:lnTo>
                    <a:pt x="1525" y="1218"/>
                  </a:lnTo>
                  <a:lnTo>
                    <a:pt x="1549" y="1232"/>
                  </a:lnTo>
                  <a:lnTo>
                    <a:pt x="1562" y="1232"/>
                  </a:lnTo>
                  <a:lnTo>
                    <a:pt x="1567" y="1224"/>
                  </a:lnTo>
                  <a:lnTo>
                    <a:pt x="1557" y="1211"/>
                  </a:lnTo>
                  <a:lnTo>
                    <a:pt x="1560" y="1207"/>
                  </a:lnTo>
                  <a:lnTo>
                    <a:pt x="1564" y="1197"/>
                  </a:lnTo>
                  <a:lnTo>
                    <a:pt x="1573" y="1193"/>
                  </a:lnTo>
                  <a:lnTo>
                    <a:pt x="1581" y="1182"/>
                  </a:lnTo>
                  <a:lnTo>
                    <a:pt x="1573" y="1165"/>
                  </a:lnTo>
                  <a:lnTo>
                    <a:pt x="1555" y="1144"/>
                  </a:lnTo>
                  <a:lnTo>
                    <a:pt x="1544" y="1139"/>
                  </a:lnTo>
                  <a:lnTo>
                    <a:pt x="1535" y="1132"/>
                  </a:lnTo>
                  <a:lnTo>
                    <a:pt x="1523" y="1134"/>
                  </a:lnTo>
                  <a:lnTo>
                    <a:pt x="1513" y="1130"/>
                  </a:lnTo>
                  <a:lnTo>
                    <a:pt x="1496" y="1132"/>
                  </a:lnTo>
                  <a:lnTo>
                    <a:pt x="1474" y="1144"/>
                  </a:lnTo>
                  <a:lnTo>
                    <a:pt x="1480" y="1112"/>
                  </a:lnTo>
                  <a:lnTo>
                    <a:pt x="1490" y="1100"/>
                  </a:lnTo>
                  <a:lnTo>
                    <a:pt x="1489" y="1089"/>
                  </a:lnTo>
                  <a:lnTo>
                    <a:pt x="1478" y="1087"/>
                  </a:lnTo>
                  <a:lnTo>
                    <a:pt x="1471" y="1095"/>
                  </a:lnTo>
                  <a:lnTo>
                    <a:pt x="1439" y="1100"/>
                  </a:lnTo>
                  <a:lnTo>
                    <a:pt x="1426" y="1098"/>
                  </a:lnTo>
                  <a:lnTo>
                    <a:pt x="1435" y="1091"/>
                  </a:lnTo>
                  <a:lnTo>
                    <a:pt x="1422" y="1087"/>
                  </a:lnTo>
                  <a:lnTo>
                    <a:pt x="1427" y="1081"/>
                  </a:lnTo>
                  <a:lnTo>
                    <a:pt x="1441" y="1080"/>
                  </a:lnTo>
                  <a:lnTo>
                    <a:pt x="1441" y="1070"/>
                  </a:lnTo>
                  <a:lnTo>
                    <a:pt x="1423" y="1035"/>
                  </a:lnTo>
                  <a:lnTo>
                    <a:pt x="1416" y="1022"/>
                  </a:lnTo>
                  <a:lnTo>
                    <a:pt x="1410" y="1017"/>
                  </a:lnTo>
                  <a:lnTo>
                    <a:pt x="1401" y="1011"/>
                  </a:lnTo>
                  <a:lnTo>
                    <a:pt x="1379" y="1016"/>
                  </a:lnTo>
                  <a:lnTo>
                    <a:pt x="1374" y="1010"/>
                  </a:lnTo>
                  <a:lnTo>
                    <a:pt x="1377" y="999"/>
                  </a:lnTo>
                  <a:lnTo>
                    <a:pt x="1382" y="993"/>
                  </a:lnTo>
                  <a:lnTo>
                    <a:pt x="1383" y="979"/>
                  </a:lnTo>
                  <a:lnTo>
                    <a:pt x="1363" y="984"/>
                  </a:lnTo>
                  <a:lnTo>
                    <a:pt x="1342" y="985"/>
                  </a:lnTo>
                  <a:lnTo>
                    <a:pt x="1329" y="1000"/>
                  </a:lnTo>
                  <a:lnTo>
                    <a:pt x="1323" y="989"/>
                  </a:lnTo>
                  <a:lnTo>
                    <a:pt x="1312" y="985"/>
                  </a:lnTo>
                  <a:lnTo>
                    <a:pt x="1314" y="976"/>
                  </a:lnTo>
                  <a:lnTo>
                    <a:pt x="1324" y="968"/>
                  </a:lnTo>
                  <a:lnTo>
                    <a:pt x="1315" y="952"/>
                  </a:lnTo>
                  <a:lnTo>
                    <a:pt x="1297" y="957"/>
                  </a:lnTo>
                  <a:lnTo>
                    <a:pt x="1283" y="958"/>
                  </a:lnTo>
                  <a:lnTo>
                    <a:pt x="1279" y="952"/>
                  </a:lnTo>
                  <a:lnTo>
                    <a:pt x="1285" y="940"/>
                  </a:lnTo>
                  <a:lnTo>
                    <a:pt x="1288" y="929"/>
                  </a:lnTo>
                  <a:lnTo>
                    <a:pt x="1279" y="923"/>
                  </a:lnTo>
                  <a:lnTo>
                    <a:pt x="1252" y="918"/>
                  </a:lnTo>
                  <a:lnTo>
                    <a:pt x="1216" y="908"/>
                  </a:lnTo>
                  <a:lnTo>
                    <a:pt x="1204" y="902"/>
                  </a:lnTo>
                  <a:lnTo>
                    <a:pt x="1199" y="893"/>
                  </a:lnTo>
                  <a:lnTo>
                    <a:pt x="1215" y="893"/>
                  </a:lnTo>
                  <a:lnTo>
                    <a:pt x="1216" y="885"/>
                  </a:lnTo>
                  <a:lnTo>
                    <a:pt x="1233" y="882"/>
                  </a:lnTo>
                  <a:lnTo>
                    <a:pt x="1224" y="875"/>
                  </a:lnTo>
                  <a:lnTo>
                    <a:pt x="1226" y="870"/>
                  </a:lnTo>
                  <a:lnTo>
                    <a:pt x="1209" y="852"/>
                  </a:lnTo>
                  <a:lnTo>
                    <a:pt x="1210" y="842"/>
                  </a:lnTo>
                  <a:lnTo>
                    <a:pt x="1228" y="843"/>
                  </a:lnTo>
                  <a:lnTo>
                    <a:pt x="1231" y="836"/>
                  </a:lnTo>
                  <a:lnTo>
                    <a:pt x="1220" y="826"/>
                  </a:lnTo>
                  <a:lnTo>
                    <a:pt x="1202" y="815"/>
                  </a:lnTo>
                  <a:lnTo>
                    <a:pt x="1188" y="816"/>
                  </a:lnTo>
                  <a:lnTo>
                    <a:pt x="1186" y="807"/>
                  </a:lnTo>
                  <a:lnTo>
                    <a:pt x="1202" y="804"/>
                  </a:lnTo>
                  <a:lnTo>
                    <a:pt x="1207" y="807"/>
                  </a:lnTo>
                  <a:lnTo>
                    <a:pt x="1215" y="804"/>
                  </a:lnTo>
                  <a:lnTo>
                    <a:pt x="1215" y="791"/>
                  </a:lnTo>
                  <a:lnTo>
                    <a:pt x="1248" y="812"/>
                  </a:lnTo>
                  <a:lnTo>
                    <a:pt x="1263" y="812"/>
                  </a:lnTo>
                  <a:lnTo>
                    <a:pt x="1280" y="805"/>
                  </a:lnTo>
                  <a:lnTo>
                    <a:pt x="1295" y="811"/>
                  </a:lnTo>
                  <a:lnTo>
                    <a:pt x="1299" y="802"/>
                  </a:lnTo>
                  <a:lnTo>
                    <a:pt x="1299" y="793"/>
                  </a:lnTo>
                  <a:lnTo>
                    <a:pt x="1286" y="779"/>
                  </a:lnTo>
                  <a:lnTo>
                    <a:pt x="1269" y="768"/>
                  </a:lnTo>
                  <a:lnTo>
                    <a:pt x="1249" y="766"/>
                  </a:lnTo>
                  <a:lnTo>
                    <a:pt x="1228" y="767"/>
                  </a:lnTo>
                  <a:lnTo>
                    <a:pt x="1211" y="757"/>
                  </a:lnTo>
                  <a:lnTo>
                    <a:pt x="1206" y="769"/>
                  </a:lnTo>
                  <a:lnTo>
                    <a:pt x="1191" y="752"/>
                  </a:lnTo>
                  <a:lnTo>
                    <a:pt x="1178" y="743"/>
                  </a:lnTo>
                  <a:lnTo>
                    <a:pt x="1169" y="751"/>
                  </a:lnTo>
                  <a:lnTo>
                    <a:pt x="1180" y="735"/>
                  </a:lnTo>
                  <a:lnTo>
                    <a:pt x="1201" y="736"/>
                  </a:lnTo>
                  <a:lnTo>
                    <a:pt x="1215" y="729"/>
                  </a:lnTo>
                  <a:lnTo>
                    <a:pt x="1222" y="716"/>
                  </a:lnTo>
                  <a:lnTo>
                    <a:pt x="1238" y="713"/>
                  </a:lnTo>
                  <a:lnTo>
                    <a:pt x="1258" y="723"/>
                  </a:lnTo>
                  <a:lnTo>
                    <a:pt x="1267" y="705"/>
                  </a:lnTo>
                  <a:lnTo>
                    <a:pt x="1261" y="691"/>
                  </a:lnTo>
                  <a:lnTo>
                    <a:pt x="1226" y="641"/>
                  </a:lnTo>
                  <a:lnTo>
                    <a:pt x="1207" y="632"/>
                  </a:lnTo>
                  <a:lnTo>
                    <a:pt x="1200" y="646"/>
                  </a:lnTo>
                  <a:lnTo>
                    <a:pt x="1201" y="661"/>
                  </a:lnTo>
                  <a:lnTo>
                    <a:pt x="1185" y="673"/>
                  </a:lnTo>
                  <a:lnTo>
                    <a:pt x="1178" y="688"/>
                  </a:lnTo>
                  <a:lnTo>
                    <a:pt x="1161" y="687"/>
                  </a:lnTo>
                  <a:lnTo>
                    <a:pt x="1178" y="661"/>
                  </a:lnTo>
                  <a:lnTo>
                    <a:pt x="1178" y="649"/>
                  </a:lnTo>
                  <a:lnTo>
                    <a:pt x="1142" y="651"/>
                  </a:lnTo>
                  <a:lnTo>
                    <a:pt x="1130" y="660"/>
                  </a:lnTo>
                  <a:lnTo>
                    <a:pt x="1125" y="653"/>
                  </a:lnTo>
                  <a:lnTo>
                    <a:pt x="1140" y="640"/>
                  </a:lnTo>
                  <a:lnTo>
                    <a:pt x="1169" y="628"/>
                  </a:lnTo>
                  <a:lnTo>
                    <a:pt x="1178" y="606"/>
                  </a:lnTo>
                  <a:lnTo>
                    <a:pt x="1188" y="619"/>
                  </a:lnTo>
                  <a:lnTo>
                    <a:pt x="1190" y="606"/>
                  </a:lnTo>
                  <a:lnTo>
                    <a:pt x="1190" y="585"/>
                  </a:lnTo>
                  <a:lnTo>
                    <a:pt x="1154" y="570"/>
                  </a:lnTo>
                  <a:lnTo>
                    <a:pt x="1143" y="560"/>
                  </a:lnTo>
                  <a:lnTo>
                    <a:pt x="1131" y="557"/>
                  </a:lnTo>
                  <a:lnTo>
                    <a:pt x="1111" y="563"/>
                  </a:lnTo>
                  <a:lnTo>
                    <a:pt x="1099" y="580"/>
                  </a:lnTo>
                  <a:lnTo>
                    <a:pt x="1093" y="585"/>
                  </a:lnTo>
                  <a:lnTo>
                    <a:pt x="1083" y="597"/>
                  </a:lnTo>
                  <a:lnTo>
                    <a:pt x="1083" y="591"/>
                  </a:lnTo>
                  <a:lnTo>
                    <a:pt x="1089" y="575"/>
                  </a:lnTo>
                  <a:lnTo>
                    <a:pt x="1102" y="563"/>
                  </a:lnTo>
                  <a:lnTo>
                    <a:pt x="1110" y="542"/>
                  </a:lnTo>
                  <a:lnTo>
                    <a:pt x="1102" y="546"/>
                  </a:lnTo>
                  <a:lnTo>
                    <a:pt x="1091" y="556"/>
                  </a:lnTo>
                  <a:lnTo>
                    <a:pt x="1076" y="560"/>
                  </a:lnTo>
                  <a:lnTo>
                    <a:pt x="1057" y="575"/>
                  </a:lnTo>
                  <a:lnTo>
                    <a:pt x="1059" y="564"/>
                  </a:lnTo>
                  <a:lnTo>
                    <a:pt x="1066" y="552"/>
                  </a:lnTo>
                  <a:lnTo>
                    <a:pt x="1075" y="528"/>
                  </a:lnTo>
                  <a:lnTo>
                    <a:pt x="1071" y="509"/>
                  </a:lnTo>
                  <a:lnTo>
                    <a:pt x="1060" y="506"/>
                  </a:lnTo>
                  <a:lnTo>
                    <a:pt x="1044" y="520"/>
                  </a:lnTo>
                  <a:lnTo>
                    <a:pt x="1028" y="525"/>
                  </a:lnTo>
                  <a:lnTo>
                    <a:pt x="1021" y="513"/>
                  </a:lnTo>
                  <a:lnTo>
                    <a:pt x="990" y="506"/>
                  </a:lnTo>
                  <a:lnTo>
                    <a:pt x="1018" y="500"/>
                  </a:lnTo>
                  <a:lnTo>
                    <a:pt x="1034" y="501"/>
                  </a:lnTo>
                  <a:lnTo>
                    <a:pt x="1041" y="489"/>
                  </a:lnTo>
                  <a:lnTo>
                    <a:pt x="1048" y="477"/>
                  </a:lnTo>
                  <a:lnTo>
                    <a:pt x="1041" y="455"/>
                  </a:lnTo>
                  <a:lnTo>
                    <a:pt x="1028" y="431"/>
                  </a:lnTo>
                  <a:lnTo>
                    <a:pt x="986" y="412"/>
                  </a:lnTo>
                  <a:lnTo>
                    <a:pt x="968" y="393"/>
                  </a:lnTo>
                  <a:lnTo>
                    <a:pt x="965" y="395"/>
                  </a:lnTo>
                  <a:lnTo>
                    <a:pt x="962" y="412"/>
                  </a:lnTo>
                  <a:lnTo>
                    <a:pt x="949" y="425"/>
                  </a:lnTo>
                  <a:lnTo>
                    <a:pt x="935" y="419"/>
                  </a:lnTo>
                  <a:lnTo>
                    <a:pt x="922" y="423"/>
                  </a:lnTo>
                  <a:lnTo>
                    <a:pt x="928" y="454"/>
                  </a:lnTo>
                  <a:lnTo>
                    <a:pt x="927" y="463"/>
                  </a:lnTo>
                  <a:lnTo>
                    <a:pt x="926" y="455"/>
                  </a:lnTo>
                  <a:lnTo>
                    <a:pt x="914" y="457"/>
                  </a:lnTo>
                  <a:lnTo>
                    <a:pt x="912" y="452"/>
                  </a:lnTo>
                  <a:lnTo>
                    <a:pt x="904" y="443"/>
                  </a:lnTo>
                  <a:lnTo>
                    <a:pt x="906" y="419"/>
                  </a:lnTo>
                  <a:lnTo>
                    <a:pt x="896" y="418"/>
                  </a:lnTo>
                  <a:lnTo>
                    <a:pt x="882" y="438"/>
                  </a:lnTo>
                  <a:lnTo>
                    <a:pt x="895" y="408"/>
                  </a:lnTo>
                  <a:lnTo>
                    <a:pt x="912" y="385"/>
                  </a:lnTo>
                  <a:lnTo>
                    <a:pt x="910" y="379"/>
                  </a:lnTo>
                  <a:lnTo>
                    <a:pt x="883" y="385"/>
                  </a:lnTo>
                  <a:lnTo>
                    <a:pt x="867" y="385"/>
                  </a:lnTo>
                  <a:lnTo>
                    <a:pt x="851" y="406"/>
                  </a:lnTo>
                  <a:lnTo>
                    <a:pt x="844" y="411"/>
                  </a:lnTo>
                  <a:lnTo>
                    <a:pt x="845" y="391"/>
                  </a:lnTo>
                  <a:lnTo>
                    <a:pt x="829" y="401"/>
                  </a:lnTo>
                  <a:lnTo>
                    <a:pt x="846" y="381"/>
                  </a:lnTo>
                  <a:lnTo>
                    <a:pt x="863" y="370"/>
                  </a:lnTo>
                  <a:lnTo>
                    <a:pt x="871" y="357"/>
                  </a:lnTo>
                  <a:lnTo>
                    <a:pt x="867" y="334"/>
                  </a:lnTo>
                  <a:lnTo>
                    <a:pt x="846" y="328"/>
                  </a:lnTo>
                  <a:lnTo>
                    <a:pt x="825" y="328"/>
                  </a:lnTo>
                  <a:lnTo>
                    <a:pt x="819" y="322"/>
                  </a:lnTo>
                  <a:lnTo>
                    <a:pt x="831" y="305"/>
                  </a:lnTo>
                  <a:lnTo>
                    <a:pt x="828" y="289"/>
                  </a:lnTo>
                  <a:lnTo>
                    <a:pt x="818" y="266"/>
                  </a:lnTo>
                  <a:lnTo>
                    <a:pt x="808" y="259"/>
                  </a:lnTo>
                  <a:lnTo>
                    <a:pt x="812" y="250"/>
                  </a:lnTo>
                  <a:lnTo>
                    <a:pt x="791" y="240"/>
                  </a:lnTo>
                  <a:lnTo>
                    <a:pt x="771" y="239"/>
                  </a:lnTo>
                  <a:lnTo>
                    <a:pt x="712" y="209"/>
                  </a:lnTo>
                  <a:lnTo>
                    <a:pt x="685" y="208"/>
                  </a:lnTo>
                  <a:lnTo>
                    <a:pt x="656" y="221"/>
                  </a:lnTo>
                  <a:lnTo>
                    <a:pt x="631" y="245"/>
                  </a:lnTo>
                  <a:lnTo>
                    <a:pt x="630" y="266"/>
                  </a:lnTo>
                  <a:lnTo>
                    <a:pt x="646" y="280"/>
                  </a:lnTo>
                  <a:lnTo>
                    <a:pt x="634" y="285"/>
                  </a:lnTo>
                  <a:lnTo>
                    <a:pt x="618" y="285"/>
                  </a:lnTo>
                  <a:lnTo>
                    <a:pt x="607" y="300"/>
                  </a:lnTo>
                  <a:lnTo>
                    <a:pt x="588" y="274"/>
                  </a:lnTo>
                  <a:lnTo>
                    <a:pt x="575" y="289"/>
                  </a:lnTo>
                  <a:lnTo>
                    <a:pt x="565" y="283"/>
                  </a:lnTo>
                  <a:lnTo>
                    <a:pt x="566" y="267"/>
                  </a:lnTo>
                  <a:lnTo>
                    <a:pt x="562" y="251"/>
                  </a:lnTo>
                  <a:lnTo>
                    <a:pt x="550" y="275"/>
                  </a:lnTo>
                  <a:lnTo>
                    <a:pt x="550" y="283"/>
                  </a:lnTo>
                  <a:lnTo>
                    <a:pt x="545" y="306"/>
                  </a:lnTo>
                  <a:lnTo>
                    <a:pt x="537" y="304"/>
                  </a:lnTo>
                  <a:lnTo>
                    <a:pt x="533" y="322"/>
                  </a:lnTo>
                  <a:lnTo>
                    <a:pt x="519" y="344"/>
                  </a:lnTo>
                  <a:lnTo>
                    <a:pt x="503" y="357"/>
                  </a:lnTo>
                  <a:lnTo>
                    <a:pt x="506" y="347"/>
                  </a:lnTo>
                  <a:lnTo>
                    <a:pt x="498" y="336"/>
                  </a:lnTo>
                  <a:lnTo>
                    <a:pt x="503" y="325"/>
                  </a:lnTo>
                  <a:lnTo>
                    <a:pt x="517" y="328"/>
                  </a:lnTo>
                  <a:lnTo>
                    <a:pt x="519" y="323"/>
                  </a:lnTo>
                  <a:lnTo>
                    <a:pt x="511" y="312"/>
                  </a:lnTo>
                  <a:lnTo>
                    <a:pt x="506" y="312"/>
                  </a:lnTo>
                  <a:lnTo>
                    <a:pt x="512" y="289"/>
                  </a:lnTo>
                  <a:lnTo>
                    <a:pt x="518" y="274"/>
                  </a:lnTo>
                  <a:lnTo>
                    <a:pt x="528" y="230"/>
                  </a:lnTo>
                  <a:lnTo>
                    <a:pt x="534" y="212"/>
                  </a:lnTo>
                  <a:lnTo>
                    <a:pt x="518" y="196"/>
                  </a:lnTo>
                  <a:lnTo>
                    <a:pt x="510" y="176"/>
                  </a:lnTo>
                  <a:lnTo>
                    <a:pt x="508" y="167"/>
                  </a:lnTo>
                  <a:lnTo>
                    <a:pt x="518" y="159"/>
                  </a:lnTo>
                  <a:lnTo>
                    <a:pt x="519" y="148"/>
                  </a:lnTo>
                  <a:lnTo>
                    <a:pt x="512" y="134"/>
                  </a:lnTo>
                  <a:lnTo>
                    <a:pt x="496" y="122"/>
                  </a:lnTo>
                  <a:lnTo>
                    <a:pt x="475" y="115"/>
                  </a:lnTo>
                  <a:lnTo>
                    <a:pt x="489" y="99"/>
                  </a:lnTo>
                  <a:lnTo>
                    <a:pt x="484" y="47"/>
                  </a:lnTo>
                  <a:lnTo>
                    <a:pt x="475" y="33"/>
                  </a:lnTo>
                  <a:lnTo>
                    <a:pt x="470" y="22"/>
                  </a:lnTo>
                  <a:lnTo>
                    <a:pt x="417" y="26"/>
                  </a:lnTo>
                  <a:lnTo>
                    <a:pt x="401" y="25"/>
                  </a:lnTo>
                  <a:lnTo>
                    <a:pt x="390" y="33"/>
                  </a:lnTo>
                  <a:lnTo>
                    <a:pt x="378" y="37"/>
                  </a:lnTo>
                  <a:lnTo>
                    <a:pt x="358" y="49"/>
                  </a:lnTo>
                  <a:lnTo>
                    <a:pt x="339" y="68"/>
                  </a:lnTo>
                  <a:lnTo>
                    <a:pt x="355" y="84"/>
                  </a:lnTo>
                  <a:lnTo>
                    <a:pt x="351" y="103"/>
                  </a:lnTo>
                  <a:lnTo>
                    <a:pt x="347" y="92"/>
                  </a:lnTo>
                  <a:lnTo>
                    <a:pt x="340" y="80"/>
                  </a:lnTo>
                  <a:lnTo>
                    <a:pt x="325" y="73"/>
                  </a:lnTo>
                  <a:lnTo>
                    <a:pt x="307" y="81"/>
                  </a:lnTo>
                  <a:lnTo>
                    <a:pt x="304" y="94"/>
                  </a:lnTo>
                  <a:lnTo>
                    <a:pt x="313" y="118"/>
                  </a:lnTo>
                  <a:lnTo>
                    <a:pt x="303" y="112"/>
                  </a:lnTo>
                  <a:lnTo>
                    <a:pt x="291" y="94"/>
                  </a:lnTo>
                  <a:lnTo>
                    <a:pt x="277" y="97"/>
                  </a:lnTo>
                  <a:lnTo>
                    <a:pt x="272" y="115"/>
                  </a:lnTo>
                  <a:lnTo>
                    <a:pt x="285" y="131"/>
                  </a:lnTo>
                  <a:lnTo>
                    <a:pt x="344" y="153"/>
                  </a:lnTo>
                  <a:lnTo>
                    <a:pt x="341" y="160"/>
                  </a:lnTo>
                  <a:lnTo>
                    <a:pt x="324" y="156"/>
                  </a:lnTo>
                  <a:lnTo>
                    <a:pt x="266" y="138"/>
                  </a:lnTo>
                  <a:lnTo>
                    <a:pt x="264" y="148"/>
                  </a:lnTo>
                  <a:lnTo>
                    <a:pt x="258" y="144"/>
                  </a:lnTo>
                  <a:lnTo>
                    <a:pt x="250" y="148"/>
                  </a:lnTo>
                  <a:lnTo>
                    <a:pt x="261" y="156"/>
                  </a:lnTo>
                  <a:lnTo>
                    <a:pt x="276" y="160"/>
                  </a:lnTo>
                  <a:lnTo>
                    <a:pt x="293" y="177"/>
                  </a:lnTo>
                  <a:lnTo>
                    <a:pt x="312" y="186"/>
                  </a:lnTo>
                  <a:lnTo>
                    <a:pt x="331" y="204"/>
                  </a:lnTo>
                  <a:lnTo>
                    <a:pt x="319" y="207"/>
                  </a:lnTo>
                  <a:lnTo>
                    <a:pt x="280" y="176"/>
                  </a:lnTo>
                  <a:lnTo>
                    <a:pt x="255" y="170"/>
                  </a:lnTo>
                  <a:lnTo>
                    <a:pt x="243" y="171"/>
                  </a:lnTo>
                  <a:lnTo>
                    <a:pt x="238" y="181"/>
                  </a:lnTo>
                  <a:lnTo>
                    <a:pt x="239" y="210"/>
                  </a:lnTo>
                  <a:lnTo>
                    <a:pt x="248" y="237"/>
                  </a:lnTo>
                  <a:lnTo>
                    <a:pt x="243" y="246"/>
                  </a:lnTo>
                  <a:lnTo>
                    <a:pt x="250" y="263"/>
                  </a:lnTo>
                  <a:lnTo>
                    <a:pt x="269" y="274"/>
                  </a:lnTo>
                  <a:lnTo>
                    <a:pt x="279" y="274"/>
                  </a:lnTo>
                  <a:lnTo>
                    <a:pt x="285" y="268"/>
                  </a:lnTo>
                  <a:lnTo>
                    <a:pt x="288" y="273"/>
                  </a:lnTo>
                  <a:lnTo>
                    <a:pt x="282" y="291"/>
                  </a:lnTo>
                  <a:lnTo>
                    <a:pt x="272" y="302"/>
                  </a:lnTo>
                  <a:lnTo>
                    <a:pt x="254" y="299"/>
                  </a:lnTo>
                  <a:lnTo>
                    <a:pt x="249" y="314"/>
                  </a:lnTo>
                  <a:lnTo>
                    <a:pt x="248" y="325"/>
                  </a:lnTo>
                  <a:lnTo>
                    <a:pt x="226" y="343"/>
                  </a:lnTo>
                  <a:lnTo>
                    <a:pt x="229" y="354"/>
                  </a:lnTo>
                  <a:lnTo>
                    <a:pt x="245" y="364"/>
                  </a:lnTo>
                  <a:lnTo>
                    <a:pt x="245" y="381"/>
                  </a:lnTo>
                  <a:lnTo>
                    <a:pt x="259" y="398"/>
                  </a:lnTo>
                  <a:lnTo>
                    <a:pt x="280" y="406"/>
                  </a:lnTo>
                  <a:lnTo>
                    <a:pt x="295" y="406"/>
                  </a:lnTo>
                  <a:lnTo>
                    <a:pt x="298" y="419"/>
                  </a:lnTo>
                  <a:lnTo>
                    <a:pt x="295" y="441"/>
                  </a:lnTo>
                  <a:lnTo>
                    <a:pt x="295" y="447"/>
                  </a:lnTo>
                  <a:lnTo>
                    <a:pt x="290" y="455"/>
                  </a:lnTo>
                  <a:lnTo>
                    <a:pt x="291" y="471"/>
                  </a:lnTo>
                  <a:lnTo>
                    <a:pt x="290" y="485"/>
                  </a:lnTo>
                  <a:lnTo>
                    <a:pt x="288" y="504"/>
                  </a:lnTo>
                  <a:lnTo>
                    <a:pt x="281" y="525"/>
                  </a:lnTo>
                  <a:lnTo>
                    <a:pt x="275" y="519"/>
                  </a:lnTo>
                  <a:lnTo>
                    <a:pt x="277" y="500"/>
                  </a:lnTo>
                  <a:lnTo>
                    <a:pt x="281" y="490"/>
                  </a:lnTo>
                  <a:lnTo>
                    <a:pt x="277" y="485"/>
                  </a:lnTo>
                  <a:lnTo>
                    <a:pt x="271" y="489"/>
                  </a:lnTo>
                  <a:lnTo>
                    <a:pt x="254" y="487"/>
                  </a:lnTo>
                  <a:lnTo>
                    <a:pt x="242" y="490"/>
                  </a:lnTo>
                  <a:lnTo>
                    <a:pt x="227" y="498"/>
                  </a:lnTo>
                  <a:lnTo>
                    <a:pt x="207" y="515"/>
                  </a:lnTo>
                  <a:lnTo>
                    <a:pt x="190" y="513"/>
                  </a:lnTo>
                  <a:lnTo>
                    <a:pt x="215" y="495"/>
                  </a:lnTo>
                  <a:lnTo>
                    <a:pt x="227" y="481"/>
                  </a:lnTo>
                  <a:lnTo>
                    <a:pt x="252" y="476"/>
                  </a:lnTo>
                  <a:lnTo>
                    <a:pt x="256" y="470"/>
                  </a:lnTo>
                  <a:lnTo>
                    <a:pt x="268" y="465"/>
                  </a:lnTo>
                  <a:lnTo>
                    <a:pt x="281" y="467"/>
                  </a:lnTo>
                  <a:lnTo>
                    <a:pt x="281" y="460"/>
                  </a:lnTo>
                  <a:lnTo>
                    <a:pt x="277" y="446"/>
                  </a:lnTo>
                  <a:lnTo>
                    <a:pt x="274" y="438"/>
                  </a:lnTo>
                  <a:lnTo>
                    <a:pt x="255" y="433"/>
                  </a:lnTo>
                  <a:lnTo>
                    <a:pt x="205" y="361"/>
                  </a:lnTo>
                  <a:lnTo>
                    <a:pt x="196" y="334"/>
                  </a:lnTo>
                  <a:lnTo>
                    <a:pt x="198" y="306"/>
                  </a:lnTo>
                  <a:lnTo>
                    <a:pt x="206" y="274"/>
                  </a:lnTo>
                  <a:lnTo>
                    <a:pt x="198" y="252"/>
                  </a:lnTo>
                  <a:lnTo>
                    <a:pt x="185" y="229"/>
                  </a:lnTo>
                  <a:lnTo>
                    <a:pt x="186" y="198"/>
                  </a:lnTo>
                  <a:lnTo>
                    <a:pt x="207" y="155"/>
                  </a:lnTo>
                  <a:lnTo>
                    <a:pt x="211" y="124"/>
                  </a:lnTo>
                  <a:lnTo>
                    <a:pt x="222" y="102"/>
                  </a:lnTo>
                  <a:lnTo>
                    <a:pt x="236" y="88"/>
                  </a:lnTo>
                  <a:lnTo>
                    <a:pt x="247" y="67"/>
                  </a:lnTo>
                  <a:lnTo>
                    <a:pt x="275" y="38"/>
                  </a:lnTo>
                  <a:lnTo>
                    <a:pt x="285" y="25"/>
                  </a:lnTo>
                  <a:lnTo>
                    <a:pt x="285" y="21"/>
                  </a:lnTo>
                  <a:lnTo>
                    <a:pt x="279" y="16"/>
                  </a:lnTo>
                  <a:lnTo>
                    <a:pt x="270" y="8"/>
                  </a:lnTo>
                  <a:lnTo>
                    <a:pt x="206" y="0"/>
                  </a:lnTo>
                  <a:lnTo>
                    <a:pt x="190" y="3"/>
                  </a:lnTo>
                  <a:lnTo>
                    <a:pt x="146" y="20"/>
                  </a:lnTo>
                  <a:lnTo>
                    <a:pt x="114" y="42"/>
                  </a:lnTo>
                  <a:lnTo>
                    <a:pt x="81" y="76"/>
                  </a:lnTo>
                  <a:lnTo>
                    <a:pt x="75" y="101"/>
                  </a:lnTo>
                  <a:lnTo>
                    <a:pt x="61" y="118"/>
                  </a:lnTo>
                  <a:lnTo>
                    <a:pt x="55" y="123"/>
                  </a:lnTo>
                  <a:lnTo>
                    <a:pt x="49" y="134"/>
                  </a:lnTo>
                  <a:lnTo>
                    <a:pt x="44" y="149"/>
                  </a:lnTo>
                  <a:lnTo>
                    <a:pt x="51" y="164"/>
                  </a:lnTo>
                  <a:lnTo>
                    <a:pt x="39" y="172"/>
                  </a:lnTo>
                  <a:lnTo>
                    <a:pt x="38" y="199"/>
                  </a:lnTo>
                  <a:lnTo>
                    <a:pt x="48" y="204"/>
                  </a:lnTo>
                  <a:lnTo>
                    <a:pt x="29" y="204"/>
                  </a:lnTo>
                  <a:lnTo>
                    <a:pt x="24" y="230"/>
                  </a:lnTo>
                  <a:lnTo>
                    <a:pt x="16" y="236"/>
                  </a:lnTo>
                  <a:lnTo>
                    <a:pt x="14" y="261"/>
                  </a:lnTo>
                  <a:lnTo>
                    <a:pt x="7" y="274"/>
                  </a:lnTo>
                  <a:lnTo>
                    <a:pt x="12" y="310"/>
                  </a:lnTo>
                  <a:lnTo>
                    <a:pt x="27" y="310"/>
                  </a:lnTo>
                  <a:lnTo>
                    <a:pt x="17" y="316"/>
                  </a:lnTo>
                  <a:lnTo>
                    <a:pt x="7" y="330"/>
                  </a:lnTo>
                  <a:lnTo>
                    <a:pt x="0" y="347"/>
                  </a:lnTo>
                  <a:lnTo>
                    <a:pt x="7" y="369"/>
                  </a:lnTo>
                  <a:lnTo>
                    <a:pt x="13" y="381"/>
                  </a:lnTo>
                  <a:lnTo>
                    <a:pt x="3" y="401"/>
                  </a:lnTo>
                  <a:lnTo>
                    <a:pt x="3" y="441"/>
                  </a:lnTo>
                  <a:lnTo>
                    <a:pt x="8" y="454"/>
                  </a:lnTo>
                  <a:lnTo>
                    <a:pt x="12" y="460"/>
                  </a:lnTo>
                  <a:lnTo>
                    <a:pt x="62" y="471"/>
                  </a:lnTo>
                  <a:lnTo>
                    <a:pt x="115" y="476"/>
                  </a:lnTo>
                  <a:lnTo>
                    <a:pt x="126" y="490"/>
                  </a:lnTo>
                  <a:lnTo>
                    <a:pt x="145" y="506"/>
                  </a:lnTo>
                  <a:lnTo>
                    <a:pt x="162" y="516"/>
                  </a:lnTo>
                  <a:lnTo>
                    <a:pt x="131" y="528"/>
                  </a:lnTo>
                  <a:lnTo>
                    <a:pt x="107" y="530"/>
                  </a:lnTo>
                  <a:lnTo>
                    <a:pt x="73" y="510"/>
                  </a:lnTo>
                  <a:lnTo>
                    <a:pt x="53" y="509"/>
                  </a:lnTo>
                  <a:lnTo>
                    <a:pt x="37" y="504"/>
                  </a:lnTo>
                  <a:lnTo>
                    <a:pt x="45" y="515"/>
                  </a:lnTo>
                  <a:lnTo>
                    <a:pt x="38" y="532"/>
                  </a:lnTo>
                  <a:lnTo>
                    <a:pt x="48" y="548"/>
                  </a:lnTo>
                  <a:lnTo>
                    <a:pt x="61" y="575"/>
                  </a:lnTo>
                  <a:lnTo>
                    <a:pt x="83" y="602"/>
                  </a:lnTo>
                  <a:lnTo>
                    <a:pt x="118" y="624"/>
                  </a:lnTo>
                  <a:lnTo>
                    <a:pt x="105" y="627"/>
                  </a:lnTo>
                  <a:lnTo>
                    <a:pt x="124" y="634"/>
                  </a:lnTo>
                  <a:lnTo>
                    <a:pt x="126" y="628"/>
                  </a:lnTo>
                  <a:lnTo>
                    <a:pt x="141" y="627"/>
                  </a:lnTo>
                  <a:lnTo>
                    <a:pt x="167" y="632"/>
                  </a:lnTo>
                  <a:lnTo>
                    <a:pt x="186" y="627"/>
                  </a:lnTo>
                  <a:lnTo>
                    <a:pt x="194" y="606"/>
                  </a:lnTo>
                  <a:lnTo>
                    <a:pt x="196" y="635"/>
                  </a:lnTo>
                  <a:lnTo>
                    <a:pt x="209" y="656"/>
                  </a:lnTo>
                  <a:lnTo>
                    <a:pt x="226" y="673"/>
                  </a:lnTo>
                  <a:lnTo>
                    <a:pt x="253" y="682"/>
                  </a:lnTo>
                  <a:lnTo>
                    <a:pt x="265" y="682"/>
                  </a:lnTo>
                  <a:lnTo>
                    <a:pt x="250" y="672"/>
                  </a:lnTo>
                  <a:lnTo>
                    <a:pt x="265" y="670"/>
                  </a:lnTo>
                  <a:lnTo>
                    <a:pt x="292" y="680"/>
                  </a:lnTo>
                  <a:lnTo>
                    <a:pt x="344" y="688"/>
                  </a:lnTo>
                  <a:lnTo>
                    <a:pt x="358" y="696"/>
                  </a:lnTo>
                  <a:lnTo>
                    <a:pt x="360" y="689"/>
                  </a:lnTo>
                  <a:lnTo>
                    <a:pt x="384" y="678"/>
                  </a:lnTo>
                  <a:lnTo>
                    <a:pt x="419" y="702"/>
                  </a:lnTo>
                  <a:lnTo>
                    <a:pt x="435" y="703"/>
                  </a:lnTo>
                  <a:lnTo>
                    <a:pt x="437" y="708"/>
                  </a:lnTo>
                  <a:lnTo>
                    <a:pt x="442" y="700"/>
                  </a:lnTo>
                  <a:lnTo>
                    <a:pt x="441" y="702"/>
                  </a:lnTo>
                  <a:lnTo>
                    <a:pt x="448" y="709"/>
                  </a:lnTo>
                  <a:lnTo>
                    <a:pt x="455" y="693"/>
                  </a:lnTo>
                  <a:lnTo>
                    <a:pt x="469" y="687"/>
                  </a:lnTo>
                  <a:lnTo>
                    <a:pt x="483" y="696"/>
                  </a:lnTo>
                  <a:lnTo>
                    <a:pt x="496" y="718"/>
                  </a:lnTo>
                  <a:lnTo>
                    <a:pt x="506" y="718"/>
                  </a:lnTo>
                  <a:lnTo>
                    <a:pt x="501" y="704"/>
                  </a:lnTo>
                  <a:lnTo>
                    <a:pt x="481" y="680"/>
                  </a:lnTo>
                  <a:lnTo>
                    <a:pt x="462" y="672"/>
                  </a:lnTo>
                  <a:lnTo>
                    <a:pt x="464" y="659"/>
                  </a:lnTo>
                  <a:lnTo>
                    <a:pt x="517" y="676"/>
                  </a:lnTo>
                  <a:lnTo>
                    <a:pt x="530" y="682"/>
                  </a:lnTo>
                  <a:lnTo>
                    <a:pt x="543" y="676"/>
                  </a:lnTo>
                  <a:lnTo>
                    <a:pt x="549" y="682"/>
                  </a:lnTo>
                  <a:lnTo>
                    <a:pt x="556" y="682"/>
                  </a:lnTo>
                  <a:lnTo>
                    <a:pt x="569" y="707"/>
                  </a:lnTo>
                  <a:lnTo>
                    <a:pt x="596" y="698"/>
                  </a:lnTo>
                  <a:lnTo>
                    <a:pt x="618" y="696"/>
                  </a:lnTo>
                  <a:lnTo>
                    <a:pt x="625" y="684"/>
                  </a:lnTo>
                  <a:lnTo>
                    <a:pt x="620" y="659"/>
                  </a:lnTo>
                  <a:lnTo>
                    <a:pt x="605" y="624"/>
                  </a:lnTo>
                  <a:lnTo>
                    <a:pt x="591" y="626"/>
                  </a:lnTo>
                  <a:lnTo>
                    <a:pt x="581" y="618"/>
                  </a:lnTo>
                  <a:lnTo>
                    <a:pt x="593" y="607"/>
                  </a:lnTo>
                  <a:lnTo>
                    <a:pt x="620" y="614"/>
                  </a:lnTo>
                  <a:lnTo>
                    <a:pt x="653" y="649"/>
                  </a:lnTo>
                  <a:lnTo>
                    <a:pt x="658" y="638"/>
                  </a:lnTo>
                  <a:lnTo>
                    <a:pt x="670" y="646"/>
                  </a:lnTo>
                  <a:lnTo>
                    <a:pt x="684" y="643"/>
                  </a:lnTo>
                  <a:lnTo>
                    <a:pt x="685" y="707"/>
                  </a:lnTo>
                  <a:lnTo>
                    <a:pt x="694" y="716"/>
                  </a:lnTo>
                  <a:lnTo>
                    <a:pt x="701" y="700"/>
                  </a:lnTo>
                  <a:lnTo>
                    <a:pt x="711" y="708"/>
                  </a:lnTo>
                  <a:lnTo>
                    <a:pt x="723" y="707"/>
                  </a:lnTo>
                  <a:lnTo>
                    <a:pt x="728" y="714"/>
                  </a:lnTo>
                  <a:lnTo>
                    <a:pt x="727" y="726"/>
                  </a:lnTo>
                  <a:lnTo>
                    <a:pt x="715" y="736"/>
                  </a:lnTo>
                  <a:lnTo>
                    <a:pt x="727" y="737"/>
                  </a:lnTo>
                  <a:lnTo>
                    <a:pt x="738" y="745"/>
                  </a:lnTo>
                  <a:lnTo>
                    <a:pt x="750" y="759"/>
                  </a:lnTo>
                  <a:lnTo>
                    <a:pt x="787" y="793"/>
                  </a:lnTo>
                  <a:lnTo>
                    <a:pt x="792" y="816"/>
                  </a:lnTo>
                  <a:lnTo>
                    <a:pt x="772" y="833"/>
                  </a:lnTo>
                  <a:lnTo>
                    <a:pt x="752" y="828"/>
                  </a:lnTo>
                  <a:lnTo>
                    <a:pt x="737" y="828"/>
                  </a:lnTo>
                  <a:lnTo>
                    <a:pt x="743" y="854"/>
                  </a:lnTo>
                  <a:lnTo>
                    <a:pt x="740" y="887"/>
                  </a:lnTo>
                  <a:lnTo>
                    <a:pt x="761" y="880"/>
                  </a:lnTo>
                  <a:lnTo>
                    <a:pt x="791" y="859"/>
                  </a:lnTo>
                  <a:lnTo>
                    <a:pt x="798" y="843"/>
                  </a:lnTo>
                  <a:lnTo>
                    <a:pt x="812" y="849"/>
                  </a:lnTo>
                  <a:lnTo>
                    <a:pt x="829" y="834"/>
                  </a:lnTo>
                  <a:lnTo>
                    <a:pt x="849" y="829"/>
                  </a:lnTo>
                  <a:lnTo>
                    <a:pt x="868" y="833"/>
                  </a:lnTo>
                  <a:lnTo>
                    <a:pt x="836" y="843"/>
                  </a:lnTo>
                  <a:lnTo>
                    <a:pt x="842" y="848"/>
                  </a:lnTo>
                  <a:lnTo>
                    <a:pt x="835" y="863"/>
                  </a:lnTo>
                  <a:lnTo>
                    <a:pt x="858" y="892"/>
                  </a:lnTo>
                  <a:lnTo>
                    <a:pt x="872" y="906"/>
                  </a:lnTo>
                  <a:lnTo>
                    <a:pt x="878" y="901"/>
                  </a:lnTo>
                  <a:lnTo>
                    <a:pt x="871" y="887"/>
                  </a:lnTo>
                  <a:lnTo>
                    <a:pt x="872" y="877"/>
                  </a:lnTo>
                  <a:lnTo>
                    <a:pt x="892" y="883"/>
                  </a:lnTo>
                  <a:lnTo>
                    <a:pt x="890" y="920"/>
                  </a:lnTo>
                  <a:lnTo>
                    <a:pt x="895" y="936"/>
                  </a:lnTo>
                  <a:lnTo>
                    <a:pt x="912" y="949"/>
                  </a:lnTo>
                  <a:lnTo>
                    <a:pt x="925" y="941"/>
                  </a:lnTo>
                  <a:lnTo>
                    <a:pt x="939" y="963"/>
                  </a:lnTo>
                  <a:lnTo>
                    <a:pt x="942" y="988"/>
                  </a:lnTo>
                  <a:lnTo>
                    <a:pt x="948" y="1004"/>
                  </a:lnTo>
                  <a:lnTo>
                    <a:pt x="955" y="1014"/>
                  </a:lnTo>
                  <a:lnTo>
                    <a:pt x="958" y="1037"/>
                  </a:lnTo>
                  <a:lnTo>
                    <a:pt x="965" y="1049"/>
                  </a:lnTo>
                  <a:lnTo>
                    <a:pt x="967" y="1069"/>
                  </a:lnTo>
                  <a:lnTo>
                    <a:pt x="970" y="1085"/>
                  </a:lnTo>
                  <a:lnTo>
                    <a:pt x="976" y="1089"/>
                  </a:lnTo>
                  <a:lnTo>
                    <a:pt x="971" y="1103"/>
                  </a:lnTo>
                  <a:lnTo>
                    <a:pt x="964" y="1114"/>
                  </a:lnTo>
                  <a:lnTo>
                    <a:pt x="951" y="1121"/>
                  </a:lnTo>
                  <a:lnTo>
                    <a:pt x="942" y="1130"/>
                  </a:lnTo>
                  <a:lnTo>
                    <a:pt x="941" y="1166"/>
                  </a:lnTo>
                  <a:lnTo>
                    <a:pt x="937" y="1170"/>
                  </a:lnTo>
                  <a:lnTo>
                    <a:pt x="924" y="1173"/>
                  </a:lnTo>
                  <a:lnTo>
                    <a:pt x="911" y="1191"/>
                  </a:lnTo>
                  <a:lnTo>
                    <a:pt x="895" y="1204"/>
                  </a:lnTo>
                  <a:lnTo>
                    <a:pt x="882" y="1224"/>
                  </a:lnTo>
                  <a:lnTo>
                    <a:pt x="861" y="1242"/>
                  </a:lnTo>
                  <a:lnTo>
                    <a:pt x="863" y="1254"/>
                  </a:lnTo>
                  <a:lnTo>
                    <a:pt x="877" y="1275"/>
                  </a:lnTo>
                  <a:lnTo>
                    <a:pt x="894" y="1292"/>
                  </a:lnTo>
                  <a:lnTo>
                    <a:pt x="898" y="1310"/>
                  </a:lnTo>
                  <a:lnTo>
                    <a:pt x="908" y="1313"/>
                  </a:lnTo>
                  <a:lnTo>
                    <a:pt x="908" y="1338"/>
                  </a:lnTo>
                  <a:lnTo>
                    <a:pt x="889" y="1328"/>
                  </a:lnTo>
                  <a:lnTo>
                    <a:pt x="888" y="1333"/>
                  </a:lnTo>
                  <a:lnTo>
                    <a:pt x="874" y="1327"/>
                  </a:lnTo>
                  <a:lnTo>
                    <a:pt x="871" y="1334"/>
                  </a:lnTo>
                  <a:lnTo>
                    <a:pt x="862" y="1337"/>
                  </a:lnTo>
                  <a:lnTo>
                    <a:pt x="846" y="1347"/>
                  </a:lnTo>
                  <a:lnTo>
                    <a:pt x="822" y="1347"/>
                  </a:lnTo>
                  <a:lnTo>
                    <a:pt x="820" y="1360"/>
                  </a:lnTo>
                  <a:lnTo>
                    <a:pt x="811" y="1364"/>
                  </a:lnTo>
                  <a:lnTo>
                    <a:pt x="793" y="1354"/>
                  </a:lnTo>
                  <a:lnTo>
                    <a:pt x="765" y="1358"/>
                  </a:lnTo>
                  <a:lnTo>
                    <a:pt x="743" y="1348"/>
                  </a:lnTo>
                  <a:lnTo>
                    <a:pt x="731" y="1348"/>
                  </a:lnTo>
                  <a:lnTo>
                    <a:pt x="718" y="1344"/>
                  </a:lnTo>
                  <a:lnTo>
                    <a:pt x="711" y="1338"/>
                  </a:lnTo>
                  <a:lnTo>
                    <a:pt x="700" y="1339"/>
                  </a:lnTo>
                  <a:lnTo>
                    <a:pt x="707" y="1350"/>
                  </a:lnTo>
                  <a:lnTo>
                    <a:pt x="697" y="1350"/>
                  </a:lnTo>
                  <a:lnTo>
                    <a:pt x="700" y="1374"/>
                  </a:lnTo>
                  <a:lnTo>
                    <a:pt x="688" y="1378"/>
                  </a:lnTo>
                  <a:lnTo>
                    <a:pt x="668" y="1393"/>
                  </a:lnTo>
                  <a:lnTo>
                    <a:pt x="661" y="1408"/>
                  </a:lnTo>
                  <a:lnTo>
                    <a:pt x="658" y="1425"/>
                  </a:lnTo>
                  <a:lnTo>
                    <a:pt x="659" y="1441"/>
                  </a:lnTo>
                  <a:lnTo>
                    <a:pt x="668" y="1462"/>
                  </a:lnTo>
                  <a:lnTo>
                    <a:pt x="680" y="1473"/>
                  </a:lnTo>
                  <a:lnTo>
                    <a:pt x="690" y="1473"/>
                  </a:lnTo>
                  <a:lnTo>
                    <a:pt x="702" y="1488"/>
                  </a:lnTo>
                  <a:lnTo>
                    <a:pt x="710" y="1485"/>
                  </a:lnTo>
                  <a:lnTo>
                    <a:pt x="731" y="1491"/>
                  </a:lnTo>
                  <a:lnTo>
                    <a:pt x="737" y="1496"/>
                  </a:lnTo>
                  <a:lnTo>
                    <a:pt x="739" y="1493"/>
                  </a:lnTo>
                  <a:lnTo>
                    <a:pt x="761" y="1487"/>
                  </a:lnTo>
                  <a:lnTo>
                    <a:pt x="759" y="1478"/>
                  </a:lnTo>
                  <a:lnTo>
                    <a:pt x="776" y="1477"/>
                  </a:lnTo>
                  <a:lnTo>
                    <a:pt x="783" y="1473"/>
                  </a:lnTo>
                  <a:lnTo>
                    <a:pt x="785" y="1463"/>
                  </a:lnTo>
                  <a:lnTo>
                    <a:pt x="780" y="1452"/>
                  </a:lnTo>
                  <a:lnTo>
                    <a:pt x="792" y="1447"/>
                  </a:lnTo>
                  <a:lnTo>
                    <a:pt x="807" y="1447"/>
                  </a:lnTo>
                  <a:lnTo>
                    <a:pt x="812" y="1457"/>
                  </a:lnTo>
                  <a:lnTo>
                    <a:pt x="814" y="1467"/>
                  </a:lnTo>
                  <a:lnTo>
                    <a:pt x="840" y="1468"/>
                  </a:lnTo>
                  <a:lnTo>
                    <a:pt x="849" y="1472"/>
                  </a:lnTo>
                  <a:lnTo>
                    <a:pt x="847" y="1461"/>
                  </a:lnTo>
                  <a:lnTo>
                    <a:pt x="855" y="1453"/>
                  </a:lnTo>
                  <a:lnTo>
                    <a:pt x="857" y="1460"/>
                  </a:lnTo>
                  <a:lnTo>
                    <a:pt x="847" y="1441"/>
                  </a:lnTo>
                  <a:lnTo>
                    <a:pt x="835" y="1436"/>
                  </a:lnTo>
                  <a:lnTo>
                    <a:pt x="834" y="1423"/>
                  </a:lnTo>
                  <a:lnTo>
                    <a:pt x="846" y="1419"/>
                  </a:lnTo>
                  <a:lnTo>
                    <a:pt x="851" y="1413"/>
                  </a:lnTo>
                  <a:lnTo>
                    <a:pt x="851" y="1425"/>
                  </a:lnTo>
                  <a:lnTo>
                    <a:pt x="852" y="1435"/>
                  </a:lnTo>
                  <a:lnTo>
                    <a:pt x="860" y="1426"/>
                  </a:lnTo>
                  <a:lnTo>
                    <a:pt x="862" y="1435"/>
                  </a:lnTo>
                  <a:lnTo>
                    <a:pt x="871" y="1444"/>
                  </a:lnTo>
                  <a:lnTo>
                    <a:pt x="876" y="1439"/>
                  </a:lnTo>
                  <a:lnTo>
                    <a:pt x="885" y="1435"/>
                  </a:lnTo>
                  <a:lnTo>
                    <a:pt x="889" y="1436"/>
                  </a:lnTo>
                  <a:lnTo>
                    <a:pt x="898" y="1450"/>
                  </a:lnTo>
                  <a:lnTo>
                    <a:pt x="906" y="1444"/>
                  </a:lnTo>
                  <a:lnTo>
                    <a:pt x="914" y="1446"/>
                  </a:lnTo>
                  <a:lnTo>
                    <a:pt x="919" y="1456"/>
                  </a:lnTo>
                  <a:lnTo>
                    <a:pt x="916" y="1462"/>
                  </a:lnTo>
                  <a:lnTo>
                    <a:pt x="917" y="1473"/>
                  </a:lnTo>
                  <a:lnTo>
                    <a:pt x="921" y="1485"/>
                  </a:lnTo>
                  <a:lnTo>
                    <a:pt x="927" y="1482"/>
                  </a:lnTo>
                  <a:lnTo>
                    <a:pt x="938" y="1498"/>
                  </a:lnTo>
                  <a:lnTo>
                    <a:pt x="941" y="1507"/>
                  </a:lnTo>
                  <a:lnTo>
                    <a:pt x="939" y="1515"/>
                  </a:lnTo>
                  <a:lnTo>
                    <a:pt x="942" y="1518"/>
                  </a:lnTo>
                  <a:lnTo>
                    <a:pt x="943" y="1528"/>
                  </a:lnTo>
                  <a:lnTo>
                    <a:pt x="951" y="1526"/>
                  </a:lnTo>
                  <a:lnTo>
                    <a:pt x="955" y="1528"/>
                  </a:lnTo>
                  <a:lnTo>
                    <a:pt x="963" y="1544"/>
                  </a:lnTo>
                  <a:lnTo>
                    <a:pt x="968" y="1547"/>
                  </a:lnTo>
                  <a:lnTo>
                    <a:pt x="975" y="1541"/>
                  </a:lnTo>
                  <a:lnTo>
                    <a:pt x="980" y="1543"/>
                  </a:lnTo>
                  <a:lnTo>
                    <a:pt x="980" y="1550"/>
                  </a:lnTo>
                  <a:lnTo>
                    <a:pt x="986" y="1560"/>
                  </a:lnTo>
                  <a:lnTo>
                    <a:pt x="994" y="1563"/>
                  </a:lnTo>
                  <a:lnTo>
                    <a:pt x="995" y="1554"/>
                  </a:lnTo>
                  <a:lnTo>
                    <a:pt x="1001" y="1542"/>
                  </a:lnTo>
                  <a:lnTo>
                    <a:pt x="1012" y="1559"/>
                  </a:lnTo>
                  <a:lnTo>
                    <a:pt x="1018" y="1563"/>
                  </a:lnTo>
                  <a:lnTo>
                    <a:pt x="1022" y="1571"/>
                  </a:lnTo>
                  <a:lnTo>
                    <a:pt x="1033" y="1571"/>
                  </a:lnTo>
                  <a:lnTo>
                    <a:pt x="1019" y="1587"/>
                  </a:lnTo>
                  <a:lnTo>
                    <a:pt x="1003" y="1593"/>
                  </a:lnTo>
                  <a:lnTo>
                    <a:pt x="992" y="1579"/>
                  </a:lnTo>
                  <a:lnTo>
                    <a:pt x="998" y="1595"/>
                  </a:lnTo>
                  <a:lnTo>
                    <a:pt x="1014" y="1628"/>
                  </a:lnTo>
                  <a:lnTo>
                    <a:pt x="1024" y="1630"/>
                  </a:lnTo>
                  <a:lnTo>
                    <a:pt x="1035" y="1643"/>
                  </a:lnTo>
                  <a:lnTo>
                    <a:pt x="1037" y="1646"/>
                  </a:lnTo>
                  <a:close/>
                </a:path>
              </a:pathLst>
            </a:custGeom>
            <a:grpFill/>
            <a:ln w="6350" cmpd="sng">
              <a:solidFill>
                <a:schemeClr val="bg1"/>
              </a:solidFill>
              <a:prstDash val="solid"/>
              <a:round/>
              <a:headEnd/>
              <a:tailEnd/>
            </a:ln>
          </p:spPr>
          <p:txBody>
            <a:bodyPr/>
            <a:lstStyle/>
            <a:p>
              <a:endParaRPr lang="en-US" sz="2156"/>
            </a:p>
          </p:txBody>
        </p:sp>
        <p:sp>
          <p:nvSpPr>
            <p:cNvPr id="409" name="Freeform 304">
              <a:extLst>
                <a:ext uri="{FF2B5EF4-FFF2-40B4-BE49-F238E27FC236}">
                  <a16:creationId xmlns:a16="http://schemas.microsoft.com/office/drawing/2014/main" id="{DECE62AE-9E16-1513-9F85-D9C1BE814EC7}"/>
                </a:ext>
              </a:extLst>
            </p:cNvPr>
            <p:cNvSpPr>
              <a:spLocks noChangeAspect="1"/>
            </p:cNvSpPr>
            <p:nvPr/>
          </p:nvSpPr>
          <p:spPr bwMode="gray">
            <a:xfrm>
              <a:off x="969" y="1334"/>
              <a:ext cx="937" cy="648"/>
            </a:xfrm>
            <a:custGeom>
              <a:avLst/>
              <a:gdLst/>
              <a:ahLst/>
              <a:cxnLst>
                <a:cxn ang="0">
                  <a:pos x="4121" y="2577"/>
                </a:cxn>
                <a:cxn ang="0">
                  <a:pos x="3985" y="2718"/>
                </a:cxn>
                <a:cxn ang="0">
                  <a:pos x="4193" y="2896"/>
                </a:cxn>
                <a:cxn ang="0">
                  <a:pos x="4252" y="3041"/>
                </a:cxn>
                <a:cxn ang="0">
                  <a:pos x="4261" y="2980"/>
                </a:cxn>
                <a:cxn ang="0">
                  <a:pos x="3928" y="2815"/>
                </a:cxn>
                <a:cxn ang="0">
                  <a:pos x="3510" y="3092"/>
                </a:cxn>
                <a:cxn ang="0">
                  <a:pos x="3186" y="3206"/>
                </a:cxn>
                <a:cxn ang="0">
                  <a:pos x="3305" y="3028"/>
                </a:cxn>
                <a:cxn ang="0">
                  <a:pos x="3138" y="2904"/>
                </a:cxn>
                <a:cxn ang="0">
                  <a:pos x="2884" y="2730"/>
                </a:cxn>
                <a:cxn ang="0">
                  <a:pos x="2558" y="2711"/>
                </a:cxn>
                <a:cxn ang="0">
                  <a:pos x="999" y="2670"/>
                </a:cxn>
                <a:cxn ang="0">
                  <a:pos x="900" y="2578"/>
                </a:cxn>
                <a:cxn ang="0">
                  <a:pos x="745" y="2484"/>
                </a:cxn>
                <a:cxn ang="0">
                  <a:pos x="658" y="2308"/>
                </a:cxn>
                <a:cxn ang="0">
                  <a:pos x="605" y="2062"/>
                </a:cxn>
                <a:cxn ang="0">
                  <a:pos x="257" y="1689"/>
                </a:cxn>
                <a:cxn ang="0">
                  <a:pos x="0" y="1022"/>
                </a:cxn>
                <a:cxn ang="0">
                  <a:pos x="300" y="501"/>
                </a:cxn>
                <a:cxn ang="0">
                  <a:pos x="554" y="316"/>
                </a:cxn>
                <a:cxn ang="0">
                  <a:pos x="516" y="434"/>
                </a:cxn>
                <a:cxn ang="0">
                  <a:pos x="780" y="376"/>
                </a:cxn>
                <a:cxn ang="0">
                  <a:pos x="908" y="308"/>
                </a:cxn>
                <a:cxn ang="0">
                  <a:pos x="1229" y="461"/>
                </a:cxn>
                <a:cxn ang="0">
                  <a:pos x="1409" y="630"/>
                </a:cxn>
                <a:cxn ang="0">
                  <a:pos x="1713" y="655"/>
                </a:cxn>
                <a:cxn ang="0">
                  <a:pos x="1850" y="758"/>
                </a:cxn>
                <a:cxn ang="0">
                  <a:pos x="1884" y="566"/>
                </a:cxn>
                <a:cxn ang="0">
                  <a:pos x="1897" y="496"/>
                </a:cxn>
                <a:cxn ang="0">
                  <a:pos x="2137" y="669"/>
                </a:cxn>
                <a:cxn ang="0">
                  <a:pos x="2360" y="650"/>
                </a:cxn>
                <a:cxn ang="0">
                  <a:pos x="2467" y="619"/>
                </a:cxn>
                <a:cxn ang="0">
                  <a:pos x="2592" y="506"/>
                </a:cxn>
                <a:cxn ang="0">
                  <a:pos x="2465" y="360"/>
                </a:cxn>
                <a:cxn ang="0">
                  <a:pos x="2513" y="2"/>
                </a:cxn>
                <a:cxn ang="0">
                  <a:pos x="2671" y="301"/>
                </a:cxn>
                <a:cxn ang="0">
                  <a:pos x="2773" y="515"/>
                </a:cxn>
                <a:cxn ang="0">
                  <a:pos x="2955" y="732"/>
                </a:cxn>
                <a:cxn ang="0">
                  <a:pos x="3048" y="400"/>
                </a:cxn>
                <a:cxn ang="0">
                  <a:pos x="3223" y="566"/>
                </a:cxn>
                <a:cxn ang="0">
                  <a:pos x="3139" y="886"/>
                </a:cxn>
                <a:cxn ang="0">
                  <a:pos x="2869" y="956"/>
                </a:cxn>
                <a:cxn ang="0">
                  <a:pos x="2806" y="1170"/>
                </a:cxn>
                <a:cxn ang="0">
                  <a:pos x="2662" y="1202"/>
                </a:cxn>
                <a:cxn ang="0">
                  <a:pos x="2634" y="1400"/>
                </a:cxn>
                <a:cxn ang="0">
                  <a:pos x="2596" y="1772"/>
                </a:cxn>
                <a:cxn ang="0">
                  <a:pos x="2978" y="2076"/>
                </a:cxn>
                <a:cxn ang="0">
                  <a:pos x="3253" y="2406"/>
                </a:cxn>
                <a:cxn ang="0">
                  <a:pos x="3435" y="2410"/>
                </a:cxn>
                <a:cxn ang="0">
                  <a:pos x="3543" y="2007"/>
                </a:cxn>
                <a:cxn ang="0">
                  <a:pos x="3489" y="1658"/>
                </a:cxn>
                <a:cxn ang="0">
                  <a:pos x="3454" y="1379"/>
                </a:cxn>
                <a:cxn ang="0">
                  <a:pos x="3782" y="1465"/>
                </a:cxn>
                <a:cxn ang="0">
                  <a:pos x="3908" y="1642"/>
                </a:cxn>
                <a:cxn ang="0">
                  <a:pos x="3931" y="1765"/>
                </a:cxn>
                <a:cxn ang="0">
                  <a:pos x="4124" y="1745"/>
                </a:cxn>
                <a:cxn ang="0">
                  <a:pos x="4254" y="1721"/>
                </a:cxn>
                <a:cxn ang="0">
                  <a:pos x="4305" y="1837"/>
                </a:cxn>
                <a:cxn ang="0">
                  <a:pos x="4379" y="2060"/>
                </a:cxn>
                <a:cxn ang="0">
                  <a:pos x="4580" y="2206"/>
                </a:cxn>
                <a:cxn ang="0">
                  <a:pos x="4538" y="2229"/>
                </a:cxn>
                <a:cxn ang="0">
                  <a:pos x="4668" y="2398"/>
                </a:cxn>
              </a:cxnLst>
              <a:rect l="0" t="0" r="r" b="b"/>
              <a:pathLst>
                <a:path w="4686" h="3236">
                  <a:moveTo>
                    <a:pt x="4668" y="2398"/>
                  </a:moveTo>
                  <a:lnTo>
                    <a:pt x="4678" y="2405"/>
                  </a:lnTo>
                  <a:lnTo>
                    <a:pt x="4684" y="2412"/>
                  </a:lnTo>
                  <a:lnTo>
                    <a:pt x="4675" y="2423"/>
                  </a:lnTo>
                  <a:lnTo>
                    <a:pt x="4664" y="2437"/>
                  </a:lnTo>
                  <a:lnTo>
                    <a:pt x="4646" y="2449"/>
                  </a:lnTo>
                  <a:lnTo>
                    <a:pt x="4630" y="2469"/>
                  </a:lnTo>
                  <a:lnTo>
                    <a:pt x="4619" y="2470"/>
                  </a:lnTo>
                  <a:lnTo>
                    <a:pt x="4616" y="2475"/>
                  </a:lnTo>
                  <a:lnTo>
                    <a:pt x="4601" y="2475"/>
                  </a:lnTo>
                  <a:lnTo>
                    <a:pt x="4578" y="2474"/>
                  </a:lnTo>
                  <a:lnTo>
                    <a:pt x="4564" y="2481"/>
                  </a:lnTo>
                  <a:lnTo>
                    <a:pt x="4533" y="2487"/>
                  </a:lnTo>
                  <a:lnTo>
                    <a:pt x="4521" y="2496"/>
                  </a:lnTo>
                  <a:lnTo>
                    <a:pt x="4510" y="2512"/>
                  </a:lnTo>
                  <a:lnTo>
                    <a:pt x="4505" y="2511"/>
                  </a:lnTo>
                  <a:lnTo>
                    <a:pt x="4493" y="2531"/>
                  </a:lnTo>
                  <a:lnTo>
                    <a:pt x="4476" y="2554"/>
                  </a:lnTo>
                  <a:lnTo>
                    <a:pt x="4465" y="2560"/>
                  </a:lnTo>
                  <a:lnTo>
                    <a:pt x="4453" y="2574"/>
                  </a:lnTo>
                  <a:lnTo>
                    <a:pt x="4444" y="2579"/>
                  </a:lnTo>
                  <a:lnTo>
                    <a:pt x="4438" y="2579"/>
                  </a:lnTo>
                  <a:lnTo>
                    <a:pt x="4433" y="2574"/>
                  </a:lnTo>
                  <a:lnTo>
                    <a:pt x="4438" y="2563"/>
                  </a:lnTo>
                  <a:lnTo>
                    <a:pt x="4431" y="2566"/>
                  </a:lnTo>
                  <a:lnTo>
                    <a:pt x="4425" y="2577"/>
                  </a:lnTo>
                  <a:lnTo>
                    <a:pt x="4385" y="2583"/>
                  </a:lnTo>
                  <a:lnTo>
                    <a:pt x="4359" y="2593"/>
                  </a:lnTo>
                  <a:lnTo>
                    <a:pt x="4353" y="2590"/>
                  </a:lnTo>
                  <a:lnTo>
                    <a:pt x="4352" y="2584"/>
                  </a:lnTo>
                  <a:lnTo>
                    <a:pt x="4343" y="2579"/>
                  </a:lnTo>
                  <a:lnTo>
                    <a:pt x="4325" y="2577"/>
                  </a:lnTo>
                  <a:lnTo>
                    <a:pt x="4280" y="2577"/>
                  </a:lnTo>
                  <a:lnTo>
                    <a:pt x="4264" y="2581"/>
                  </a:lnTo>
                  <a:lnTo>
                    <a:pt x="4232" y="2574"/>
                  </a:lnTo>
                  <a:lnTo>
                    <a:pt x="4225" y="2574"/>
                  </a:lnTo>
                  <a:lnTo>
                    <a:pt x="4200" y="2572"/>
                  </a:lnTo>
                  <a:lnTo>
                    <a:pt x="4173" y="2579"/>
                  </a:lnTo>
                  <a:lnTo>
                    <a:pt x="4164" y="2577"/>
                  </a:lnTo>
                  <a:lnTo>
                    <a:pt x="4151" y="2577"/>
                  </a:lnTo>
                  <a:lnTo>
                    <a:pt x="4134" y="2579"/>
                  </a:lnTo>
                  <a:lnTo>
                    <a:pt x="4121" y="2577"/>
                  </a:lnTo>
                  <a:lnTo>
                    <a:pt x="4113" y="2581"/>
                  </a:lnTo>
                  <a:lnTo>
                    <a:pt x="4100" y="2581"/>
                  </a:lnTo>
                  <a:lnTo>
                    <a:pt x="4095" y="2583"/>
                  </a:lnTo>
                  <a:lnTo>
                    <a:pt x="4094" y="2590"/>
                  </a:lnTo>
                  <a:lnTo>
                    <a:pt x="4084" y="2589"/>
                  </a:lnTo>
                  <a:lnTo>
                    <a:pt x="4080" y="2593"/>
                  </a:lnTo>
                  <a:lnTo>
                    <a:pt x="4074" y="2597"/>
                  </a:lnTo>
                  <a:lnTo>
                    <a:pt x="4068" y="2604"/>
                  </a:lnTo>
                  <a:lnTo>
                    <a:pt x="4058" y="2617"/>
                  </a:lnTo>
                  <a:lnTo>
                    <a:pt x="4053" y="2635"/>
                  </a:lnTo>
                  <a:lnTo>
                    <a:pt x="4044" y="2654"/>
                  </a:lnTo>
                  <a:lnTo>
                    <a:pt x="4042" y="2657"/>
                  </a:lnTo>
                  <a:lnTo>
                    <a:pt x="4004" y="2659"/>
                  </a:lnTo>
                  <a:lnTo>
                    <a:pt x="3993" y="2670"/>
                  </a:lnTo>
                  <a:lnTo>
                    <a:pt x="3987" y="2670"/>
                  </a:lnTo>
                  <a:lnTo>
                    <a:pt x="3987" y="2675"/>
                  </a:lnTo>
                  <a:lnTo>
                    <a:pt x="3968" y="2694"/>
                  </a:lnTo>
                  <a:lnTo>
                    <a:pt x="3958" y="2699"/>
                  </a:lnTo>
                  <a:lnTo>
                    <a:pt x="3930" y="2743"/>
                  </a:lnTo>
                  <a:lnTo>
                    <a:pt x="3919" y="2751"/>
                  </a:lnTo>
                  <a:lnTo>
                    <a:pt x="3908" y="2753"/>
                  </a:lnTo>
                  <a:lnTo>
                    <a:pt x="3909" y="2769"/>
                  </a:lnTo>
                  <a:lnTo>
                    <a:pt x="3887" y="2810"/>
                  </a:lnTo>
                  <a:lnTo>
                    <a:pt x="3882" y="2810"/>
                  </a:lnTo>
                  <a:lnTo>
                    <a:pt x="3860" y="2832"/>
                  </a:lnTo>
                  <a:lnTo>
                    <a:pt x="3834" y="2858"/>
                  </a:lnTo>
                  <a:lnTo>
                    <a:pt x="3834" y="2861"/>
                  </a:lnTo>
                  <a:lnTo>
                    <a:pt x="3848" y="2858"/>
                  </a:lnTo>
                  <a:lnTo>
                    <a:pt x="3859" y="2851"/>
                  </a:lnTo>
                  <a:lnTo>
                    <a:pt x="3859" y="2847"/>
                  </a:lnTo>
                  <a:lnTo>
                    <a:pt x="3864" y="2845"/>
                  </a:lnTo>
                  <a:lnTo>
                    <a:pt x="3879" y="2827"/>
                  </a:lnTo>
                  <a:lnTo>
                    <a:pt x="3888" y="2814"/>
                  </a:lnTo>
                  <a:lnTo>
                    <a:pt x="3898" y="2805"/>
                  </a:lnTo>
                  <a:lnTo>
                    <a:pt x="3908" y="2794"/>
                  </a:lnTo>
                  <a:lnTo>
                    <a:pt x="3920" y="2770"/>
                  </a:lnTo>
                  <a:lnTo>
                    <a:pt x="3930" y="2761"/>
                  </a:lnTo>
                  <a:lnTo>
                    <a:pt x="3952" y="2739"/>
                  </a:lnTo>
                  <a:lnTo>
                    <a:pt x="3958" y="2735"/>
                  </a:lnTo>
                  <a:lnTo>
                    <a:pt x="3968" y="2733"/>
                  </a:lnTo>
                  <a:lnTo>
                    <a:pt x="3974" y="2726"/>
                  </a:lnTo>
                  <a:lnTo>
                    <a:pt x="3985" y="2718"/>
                  </a:lnTo>
                  <a:lnTo>
                    <a:pt x="3998" y="2713"/>
                  </a:lnTo>
                  <a:lnTo>
                    <a:pt x="4030" y="2694"/>
                  </a:lnTo>
                  <a:lnTo>
                    <a:pt x="4084" y="2670"/>
                  </a:lnTo>
                  <a:lnTo>
                    <a:pt x="4114" y="2663"/>
                  </a:lnTo>
                  <a:lnTo>
                    <a:pt x="4128" y="2664"/>
                  </a:lnTo>
                  <a:lnTo>
                    <a:pt x="4139" y="2662"/>
                  </a:lnTo>
                  <a:lnTo>
                    <a:pt x="4167" y="2664"/>
                  </a:lnTo>
                  <a:lnTo>
                    <a:pt x="4194" y="2676"/>
                  </a:lnTo>
                  <a:lnTo>
                    <a:pt x="4207" y="2685"/>
                  </a:lnTo>
                  <a:lnTo>
                    <a:pt x="4214" y="2701"/>
                  </a:lnTo>
                  <a:lnTo>
                    <a:pt x="4207" y="2697"/>
                  </a:lnTo>
                  <a:lnTo>
                    <a:pt x="4205" y="2700"/>
                  </a:lnTo>
                  <a:lnTo>
                    <a:pt x="4211" y="2707"/>
                  </a:lnTo>
                  <a:lnTo>
                    <a:pt x="4211" y="2723"/>
                  </a:lnTo>
                  <a:lnTo>
                    <a:pt x="4200" y="2733"/>
                  </a:lnTo>
                  <a:lnTo>
                    <a:pt x="4176" y="2753"/>
                  </a:lnTo>
                  <a:lnTo>
                    <a:pt x="4160" y="2761"/>
                  </a:lnTo>
                  <a:lnTo>
                    <a:pt x="4141" y="2760"/>
                  </a:lnTo>
                  <a:lnTo>
                    <a:pt x="4126" y="2753"/>
                  </a:lnTo>
                  <a:lnTo>
                    <a:pt x="4105" y="2756"/>
                  </a:lnTo>
                  <a:lnTo>
                    <a:pt x="4089" y="2762"/>
                  </a:lnTo>
                  <a:lnTo>
                    <a:pt x="4085" y="2765"/>
                  </a:lnTo>
                  <a:lnTo>
                    <a:pt x="4100" y="2765"/>
                  </a:lnTo>
                  <a:lnTo>
                    <a:pt x="4127" y="2773"/>
                  </a:lnTo>
                  <a:lnTo>
                    <a:pt x="4132" y="2787"/>
                  </a:lnTo>
                  <a:lnTo>
                    <a:pt x="4137" y="2791"/>
                  </a:lnTo>
                  <a:lnTo>
                    <a:pt x="4166" y="2776"/>
                  </a:lnTo>
                  <a:lnTo>
                    <a:pt x="4170" y="2777"/>
                  </a:lnTo>
                  <a:lnTo>
                    <a:pt x="4168" y="2782"/>
                  </a:lnTo>
                  <a:lnTo>
                    <a:pt x="4177" y="2783"/>
                  </a:lnTo>
                  <a:lnTo>
                    <a:pt x="4183" y="2788"/>
                  </a:lnTo>
                  <a:lnTo>
                    <a:pt x="4182" y="2798"/>
                  </a:lnTo>
                  <a:lnTo>
                    <a:pt x="4173" y="2823"/>
                  </a:lnTo>
                  <a:lnTo>
                    <a:pt x="4157" y="2839"/>
                  </a:lnTo>
                  <a:lnTo>
                    <a:pt x="4157" y="2841"/>
                  </a:lnTo>
                  <a:lnTo>
                    <a:pt x="4165" y="2840"/>
                  </a:lnTo>
                  <a:lnTo>
                    <a:pt x="4180" y="2842"/>
                  </a:lnTo>
                  <a:lnTo>
                    <a:pt x="4178" y="2862"/>
                  </a:lnTo>
                  <a:lnTo>
                    <a:pt x="4180" y="2870"/>
                  </a:lnTo>
                  <a:lnTo>
                    <a:pt x="4184" y="2879"/>
                  </a:lnTo>
                  <a:lnTo>
                    <a:pt x="4188" y="2889"/>
                  </a:lnTo>
                  <a:lnTo>
                    <a:pt x="4193" y="2896"/>
                  </a:lnTo>
                  <a:lnTo>
                    <a:pt x="4199" y="2902"/>
                  </a:lnTo>
                  <a:lnTo>
                    <a:pt x="4198" y="2906"/>
                  </a:lnTo>
                  <a:lnTo>
                    <a:pt x="4215" y="2907"/>
                  </a:lnTo>
                  <a:lnTo>
                    <a:pt x="4236" y="2917"/>
                  </a:lnTo>
                  <a:lnTo>
                    <a:pt x="4240" y="2921"/>
                  </a:lnTo>
                  <a:lnTo>
                    <a:pt x="4231" y="2926"/>
                  </a:lnTo>
                  <a:lnTo>
                    <a:pt x="4230" y="2932"/>
                  </a:lnTo>
                  <a:lnTo>
                    <a:pt x="4239" y="2936"/>
                  </a:lnTo>
                  <a:lnTo>
                    <a:pt x="4250" y="2937"/>
                  </a:lnTo>
                  <a:lnTo>
                    <a:pt x="4266" y="2943"/>
                  </a:lnTo>
                  <a:lnTo>
                    <a:pt x="4294" y="2947"/>
                  </a:lnTo>
                  <a:lnTo>
                    <a:pt x="4297" y="2953"/>
                  </a:lnTo>
                  <a:lnTo>
                    <a:pt x="4320" y="2950"/>
                  </a:lnTo>
                  <a:lnTo>
                    <a:pt x="4339" y="2937"/>
                  </a:lnTo>
                  <a:lnTo>
                    <a:pt x="4344" y="2947"/>
                  </a:lnTo>
                  <a:lnTo>
                    <a:pt x="4342" y="2955"/>
                  </a:lnTo>
                  <a:lnTo>
                    <a:pt x="4348" y="2954"/>
                  </a:lnTo>
                  <a:lnTo>
                    <a:pt x="4358" y="2955"/>
                  </a:lnTo>
                  <a:lnTo>
                    <a:pt x="4368" y="2954"/>
                  </a:lnTo>
                  <a:lnTo>
                    <a:pt x="4375" y="2963"/>
                  </a:lnTo>
                  <a:lnTo>
                    <a:pt x="4379" y="2968"/>
                  </a:lnTo>
                  <a:lnTo>
                    <a:pt x="4372" y="2971"/>
                  </a:lnTo>
                  <a:lnTo>
                    <a:pt x="4371" y="2977"/>
                  </a:lnTo>
                  <a:lnTo>
                    <a:pt x="4387" y="2979"/>
                  </a:lnTo>
                  <a:lnTo>
                    <a:pt x="4391" y="2981"/>
                  </a:lnTo>
                  <a:lnTo>
                    <a:pt x="4385" y="2986"/>
                  </a:lnTo>
                  <a:lnTo>
                    <a:pt x="4375" y="2985"/>
                  </a:lnTo>
                  <a:lnTo>
                    <a:pt x="4366" y="2991"/>
                  </a:lnTo>
                  <a:lnTo>
                    <a:pt x="4359" y="2988"/>
                  </a:lnTo>
                  <a:lnTo>
                    <a:pt x="4345" y="2997"/>
                  </a:lnTo>
                  <a:lnTo>
                    <a:pt x="4325" y="3006"/>
                  </a:lnTo>
                  <a:lnTo>
                    <a:pt x="4316" y="3012"/>
                  </a:lnTo>
                  <a:lnTo>
                    <a:pt x="4311" y="3013"/>
                  </a:lnTo>
                  <a:lnTo>
                    <a:pt x="4309" y="3018"/>
                  </a:lnTo>
                  <a:lnTo>
                    <a:pt x="4300" y="3017"/>
                  </a:lnTo>
                  <a:lnTo>
                    <a:pt x="4289" y="3025"/>
                  </a:lnTo>
                  <a:lnTo>
                    <a:pt x="4279" y="3026"/>
                  </a:lnTo>
                  <a:lnTo>
                    <a:pt x="4277" y="3024"/>
                  </a:lnTo>
                  <a:lnTo>
                    <a:pt x="4269" y="3028"/>
                  </a:lnTo>
                  <a:lnTo>
                    <a:pt x="4262" y="3033"/>
                  </a:lnTo>
                  <a:lnTo>
                    <a:pt x="4250" y="3028"/>
                  </a:lnTo>
                  <a:lnTo>
                    <a:pt x="4252" y="3041"/>
                  </a:lnTo>
                  <a:lnTo>
                    <a:pt x="4251" y="3046"/>
                  </a:lnTo>
                  <a:lnTo>
                    <a:pt x="4239" y="3046"/>
                  </a:lnTo>
                  <a:lnTo>
                    <a:pt x="4232" y="3038"/>
                  </a:lnTo>
                  <a:lnTo>
                    <a:pt x="4232" y="3033"/>
                  </a:lnTo>
                  <a:lnTo>
                    <a:pt x="4224" y="3046"/>
                  </a:lnTo>
                  <a:lnTo>
                    <a:pt x="4220" y="3038"/>
                  </a:lnTo>
                  <a:lnTo>
                    <a:pt x="4215" y="3047"/>
                  </a:lnTo>
                  <a:lnTo>
                    <a:pt x="4213" y="3061"/>
                  </a:lnTo>
                  <a:lnTo>
                    <a:pt x="4203" y="3068"/>
                  </a:lnTo>
                  <a:lnTo>
                    <a:pt x="4189" y="3085"/>
                  </a:lnTo>
                  <a:lnTo>
                    <a:pt x="4187" y="3090"/>
                  </a:lnTo>
                  <a:lnTo>
                    <a:pt x="4176" y="3095"/>
                  </a:lnTo>
                  <a:lnTo>
                    <a:pt x="4170" y="3108"/>
                  </a:lnTo>
                  <a:lnTo>
                    <a:pt x="4162" y="3104"/>
                  </a:lnTo>
                  <a:lnTo>
                    <a:pt x="4156" y="3106"/>
                  </a:lnTo>
                  <a:lnTo>
                    <a:pt x="4155" y="3117"/>
                  </a:lnTo>
                  <a:lnTo>
                    <a:pt x="4149" y="3121"/>
                  </a:lnTo>
                  <a:lnTo>
                    <a:pt x="4145" y="3121"/>
                  </a:lnTo>
                  <a:lnTo>
                    <a:pt x="4134" y="3119"/>
                  </a:lnTo>
                  <a:lnTo>
                    <a:pt x="4129" y="3105"/>
                  </a:lnTo>
                  <a:lnTo>
                    <a:pt x="4124" y="3098"/>
                  </a:lnTo>
                  <a:lnTo>
                    <a:pt x="4116" y="3098"/>
                  </a:lnTo>
                  <a:lnTo>
                    <a:pt x="4111" y="3083"/>
                  </a:lnTo>
                  <a:lnTo>
                    <a:pt x="4110" y="3068"/>
                  </a:lnTo>
                  <a:lnTo>
                    <a:pt x="4112" y="3056"/>
                  </a:lnTo>
                  <a:lnTo>
                    <a:pt x="4124" y="3038"/>
                  </a:lnTo>
                  <a:lnTo>
                    <a:pt x="4119" y="3044"/>
                  </a:lnTo>
                  <a:lnTo>
                    <a:pt x="4108" y="3050"/>
                  </a:lnTo>
                  <a:lnTo>
                    <a:pt x="4111" y="3042"/>
                  </a:lnTo>
                  <a:lnTo>
                    <a:pt x="4127" y="3030"/>
                  </a:lnTo>
                  <a:lnTo>
                    <a:pt x="4133" y="3031"/>
                  </a:lnTo>
                  <a:lnTo>
                    <a:pt x="4143" y="3026"/>
                  </a:lnTo>
                  <a:lnTo>
                    <a:pt x="4143" y="3020"/>
                  </a:lnTo>
                  <a:lnTo>
                    <a:pt x="4166" y="3004"/>
                  </a:lnTo>
                  <a:lnTo>
                    <a:pt x="4189" y="2990"/>
                  </a:lnTo>
                  <a:lnTo>
                    <a:pt x="4203" y="2982"/>
                  </a:lnTo>
                  <a:lnTo>
                    <a:pt x="4207" y="2987"/>
                  </a:lnTo>
                  <a:lnTo>
                    <a:pt x="4209" y="2995"/>
                  </a:lnTo>
                  <a:lnTo>
                    <a:pt x="4218" y="2999"/>
                  </a:lnTo>
                  <a:lnTo>
                    <a:pt x="4227" y="2988"/>
                  </a:lnTo>
                  <a:lnTo>
                    <a:pt x="4237" y="2983"/>
                  </a:lnTo>
                  <a:lnTo>
                    <a:pt x="4261" y="2980"/>
                  </a:lnTo>
                  <a:lnTo>
                    <a:pt x="4262" y="2975"/>
                  </a:lnTo>
                  <a:lnTo>
                    <a:pt x="4247" y="2974"/>
                  </a:lnTo>
                  <a:lnTo>
                    <a:pt x="4232" y="2977"/>
                  </a:lnTo>
                  <a:lnTo>
                    <a:pt x="4207" y="2972"/>
                  </a:lnTo>
                  <a:lnTo>
                    <a:pt x="4194" y="2979"/>
                  </a:lnTo>
                  <a:lnTo>
                    <a:pt x="4183" y="2980"/>
                  </a:lnTo>
                  <a:lnTo>
                    <a:pt x="4182" y="2968"/>
                  </a:lnTo>
                  <a:lnTo>
                    <a:pt x="4196" y="2958"/>
                  </a:lnTo>
                  <a:lnTo>
                    <a:pt x="4207" y="2943"/>
                  </a:lnTo>
                  <a:lnTo>
                    <a:pt x="4199" y="2943"/>
                  </a:lnTo>
                  <a:lnTo>
                    <a:pt x="4197" y="2936"/>
                  </a:lnTo>
                  <a:lnTo>
                    <a:pt x="4187" y="2953"/>
                  </a:lnTo>
                  <a:lnTo>
                    <a:pt x="4176" y="2955"/>
                  </a:lnTo>
                  <a:lnTo>
                    <a:pt x="4144" y="2980"/>
                  </a:lnTo>
                  <a:lnTo>
                    <a:pt x="4134" y="2985"/>
                  </a:lnTo>
                  <a:lnTo>
                    <a:pt x="4124" y="2986"/>
                  </a:lnTo>
                  <a:lnTo>
                    <a:pt x="4116" y="2985"/>
                  </a:lnTo>
                  <a:lnTo>
                    <a:pt x="4110" y="2991"/>
                  </a:lnTo>
                  <a:lnTo>
                    <a:pt x="4101" y="2996"/>
                  </a:lnTo>
                  <a:lnTo>
                    <a:pt x="4079" y="2999"/>
                  </a:lnTo>
                  <a:lnTo>
                    <a:pt x="4074" y="2998"/>
                  </a:lnTo>
                  <a:lnTo>
                    <a:pt x="4068" y="2995"/>
                  </a:lnTo>
                  <a:lnTo>
                    <a:pt x="4058" y="2992"/>
                  </a:lnTo>
                  <a:lnTo>
                    <a:pt x="4057" y="2996"/>
                  </a:lnTo>
                  <a:lnTo>
                    <a:pt x="4052" y="2996"/>
                  </a:lnTo>
                  <a:lnTo>
                    <a:pt x="4043" y="2995"/>
                  </a:lnTo>
                  <a:lnTo>
                    <a:pt x="4035" y="2988"/>
                  </a:lnTo>
                  <a:lnTo>
                    <a:pt x="4032" y="2983"/>
                  </a:lnTo>
                  <a:lnTo>
                    <a:pt x="4031" y="2979"/>
                  </a:lnTo>
                  <a:lnTo>
                    <a:pt x="4031" y="2963"/>
                  </a:lnTo>
                  <a:lnTo>
                    <a:pt x="4016" y="2955"/>
                  </a:lnTo>
                  <a:lnTo>
                    <a:pt x="4016" y="2899"/>
                  </a:lnTo>
                  <a:lnTo>
                    <a:pt x="4016" y="2848"/>
                  </a:lnTo>
                  <a:lnTo>
                    <a:pt x="3990" y="2823"/>
                  </a:lnTo>
                  <a:lnTo>
                    <a:pt x="3983" y="2823"/>
                  </a:lnTo>
                  <a:lnTo>
                    <a:pt x="3976" y="2834"/>
                  </a:lnTo>
                  <a:lnTo>
                    <a:pt x="3958" y="2837"/>
                  </a:lnTo>
                  <a:lnTo>
                    <a:pt x="3946" y="2832"/>
                  </a:lnTo>
                  <a:lnTo>
                    <a:pt x="3944" y="2829"/>
                  </a:lnTo>
                  <a:lnTo>
                    <a:pt x="3941" y="2823"/>
                  </a:lnTo>
                  <a:lnTo>
                    <a:pt x="3934" y="2816"/>
                  </a:lnTo>
                  <a:lnTo>
                    <a:pt x="3928" y="2815"/>
                  </a:lnTo>
                  <a:lnTo>
                    <a:pt x="3922" y="2819"/>
                  </a:lnTo>
                  <a:lnTo>
                    <a:pt x="3895" y="2864"/>
                  </a:lnTo>
                  <a:lnTo>
                    <a:pt x="3891" y="2888"/>
                  </a:lnTo>
                  <a:lnTo>
                    <a:pt x="3885" y="2900"/>
                  </a:lnTo>
                  <a:lnTo>
                    <a:pt x="3884" y="2906"/>
                  </a:lnTo>
                  <a:lnTo>
                    <a:pt x="3879" y="2915"/>
                  </a:lnTo>
                  <a:lnTo>
                    <a:pt x="3876" y="2922"/>
                  </a:lnTo>
                  <a:lnTo>
                    <a:pt x="3872" y="2958"/>
                  </a:lnTo>
                  <a:lnTo>
                    <a:pt x="3871" y="2960"/>
                  </a:lnTo>
                  <a:lnTo>
                    <a:pt x="3864" y="2965"/>
                  </a:lnTo>
                  <a:lnTo>
                    <a:pt x="3861" y="2970"/>
                  </a:lnTo>
                  <a:lnTo>
                    <a:pt x="3860" y="2975"/>
                  </a:lnTo>
                  <a:lnTo>
                    <a:pt x="3861" y="2981"/>
                  </a:lnTo>
                  <a:lnTo>
                    <a:pt x="3861" y="2983"/>
                  </a:lnTo>
                  <a:lnTo>
                    <a:pt x="3854" y="2980"/>
                  </a:lnTo>
                  <a:lnTo>
                    <a:pt x="3853" y="2981"/>
                  </a:lnTo>
                  <a:lnTo>
                    <a:pt x="3853" y="2987"/>
                  </a:lnTo>
                  <a:lnTo>
                    <a:pt x="3842" y="2983"/>
                  </a:lnTo>
                  <a:lnTo>
                    <a:pt x="3833" y="2986"/>
                  </a:lnTo>
                  <a:lnTo>
                    <a:pt x="3831" y="2988"/>
                  </a:lnTo>
                  <a:lnTo>
                    <a:pt x="3818" y="2990"/>
                  </a:lnTo>
                  <a:lnTo>
                    <a:pt x="3815" y="2993"/>
                  </a:lnTo>
                  <a:lnTo>
                    <a:pt x="3809" y="3009"/>
                  </a:lnTo>
                  <a:lnTo>
                    <a:pt x="3807" y="3009"/>
                  </a:lnTo>
                  <a:lnTo>
                    <a:pt x="3709" y="3009"/>
                  </a:lnTo>
                  <a:lnTo>
                    <a:pt x="3634" y="3009"/>
                  </a:lnTo>
                  <a:lnTo>
                    <a:pt x="3619" y="3009"/>
                  </a:lnTo>
                  <a:lnTo>
                    <a:pt x="3603" y="3024"/>
                  </a:lnTo>
                  <a:lnTo>
                    <a:pt x="3584" y="3035"/>
                  </a:lnTo>
                  <a:lnTo>
                    <a:pt x="3581" y="3040"/>
                  </a:lnTo>
                  <a:lnTo>
                    <a:pt x="3580" y="3041"/>
                  </a:lnTo>
                  <a:lnTo>
                    <a:pt x="3567" y="3056"/>
                  </a:lnTo>
                  <a:lnTo>
                    <a:pt x="3554" y="3058"/>
                  </a:lnTo>
                  <a:lnTo>
                    <a:pt x="3524" y="3072"/>
                  </a:lnTo>
                  <a:lnTo>
                    <a:pt x="3514" y="3078"/>
                  </a:lnTo>
                  <a:lnTo>
                    <a:pt x="3511" y="3071"/>
                  </a:lnTo>
                  <a:lnTo>
                    <a:pt x="3508" y="3071"/>
                  </a:lnTo>
                  <a:lnTo>
                    <a:pt x="3499" y="3072"/>
                  </a:lnTo>
                  <a:lnTo>
                    <a:pt x="3498" y="3076"/>
                  </a:lnTo>
                  <a:lnTo>
                    <a:pt x="3503" y="3076"/>
                  </a:lnTo>
                  <a:lnTo>
                    <a:pt x="3509" y="3087"/>
                  </a:lnTo>
                  <a:lnTo>
                    <a:pt x="3510" y="3092"/>
                  </a:lnTo>
                  <a:lnTo>
                    <a:pt x="3501" y="3093"/>
                  </a:lnTo>
                  <a:lnTo>
                    <a:pt x="3497" y="3089"/>
                  </a:lnTo>
                  <a:lnTo>
                    <a:pt x="3485" y="3088"/>
                  </a:lnTo>
                  <a:lnTo>
                    <a:pt x="3479" y="3085"/>
                  </a:lnTo>
                  <a:lnTo>
                    <a:pt x="3466" y="3084"/>
                  </a:lnTo>
                  <a:lnTo>
                    <a:pt x="3449" y="3085"/>
                  </a:lnTo>
                  <a:lnTo>
                    <a:pt x="3392" y="3103"/>
                  </a:lnTo>
                  <a:lnTo>
                    <a:pt x="3377" y="3114"/>
                  </a:lnTo>
                  <a:lnTo>
                    <a:pt x="3371" y="3119"/>
                  </a:lnTo>
                  <a:lnTo>
                    <a:pt x="3369" y="3125"/>
                  </a:lnTo>
                  <a:lnTo>
                    <a:pt x="3358" y="3138"/>
                  </a:lnTo>
                  <a:lnTo>
                    <a:pt x="3380" y="3146"/>
                  </a:lnTo>
                  <a:lnTo>
                    <a:pt x="3388" y="3143"/>
                  </a:lnTo>
                  <a:lnTo>
                    <a:pt x="3398" y="3142"/>
                  </a:lnTo>
                  <a:lnTo>
                    <a:pt x="3401" y="3152"/>
                  </a:lnTo>
                  <a:lnTo>
                    <a:pt x="3406" y="3159"/>
                  </a:lnTo>
                  <a:lnTo>
                    <a:pt x="3408" y="3171"/>
                  </a:lnTo>
                  <a:lnTo>
                    <a:pt x="3386" y="3168"/>
                  </a:lnTo>
                  <a:lnTo>
                    <a:pt x="3379" y="3168"/>
                  </a:lnTo>
                  <a:lnTo>
                    <a:pt x="3368" y="3169"/>
                  </a:lnTo>
                  <a:lnTo>
                    <a:pt x="3363" y="3169"/>
                  </a:lnTo>
                  <a:lnTo>
                    <a:pt x="3344" y="3173"/>
                  </a:lnTo>
                  <a:lnTo>
                    <a:pt x="3332" y="3178"/>
                  </a:lnTo>
                  <a:lnTo>
                    <a:pt x="3317" y="3191"/>
                  </a:lnTo>
                  <a:lnTo>
                    <a:pt x="3305" y="3187"/>
                  </a:lnTo>
                  <a:lnTo>
                    <a:pt x="3285" y="3184"/>
                  </a:lnTo>
                  <a:lnTo>
                    <a:pt x="3266" y="3190"/>
                  </a:lnTo>
                  <a:lnTo>
                    <a:pt x="3261" y="3194"/>
                  </a:lnTo>
                  <a:lnTo>
                    <a:pt x="3256" y="3196"/>
                  </a:lnTo>
                  <a:lnTo>
                    <a:pt x="3248" y="3211"/>
                  </a:lnTo>
                  <a:lnTo>
                    <a:pt x="3246" y="3209"/>
                  </a:lnTo>
                  <a:lnTo>
                    <a:pt x="3234" y="3214"/>
                  </a:lnTo>
                  <a:lnTo>
                    <a:pt x="3228" y="3219"/>
                  </a:lnTo>
                  <a:lnTo>
                    <a:pt x="3218" y="3227"/>
                  </a:lnTo>
                  <a:lnTo>
                    <a:pt x="3213" y="3232"/>
                  </a:lnTo>
                  <a:lnTo>
                    <a:pt x="3212" y="3236"/>
                  </a:lnTo>
                  <a:lnTo>
                    <a:pt x="3197" y="3233"/>
                  </a:lnTo>
                  <a:lnTo>
                    <a:pt x="3191" y="3235"/>
                  </a:lnTo>
                  <a:lnTo>
                    <a:pt x="3175" y="3234"/>
                  </a:lnTo>
                  <a:lnTo>
                    <a:pt x="3175" y="3223"/>
                  </a:lnTo>
                  <a:lnTo>
                    <a:pt x="3180" y="3211"/>
                  </a:lnTo>
                  <a:lnTo>
                    <a:pt x="3186" y="3206"/>
                  </a:lnTo>
                  <a:lnTo>
                    <a:pt x="3187" y="3209"/>
                  </a:lnTo>
                  <a:lnTo>
                    <a:pt x="3198" y="3212"/>
                  </a:lnTo>
                  <a:lnTo>
                    <a:pt x="3207" y="3211"/>
                  </a:lnTo>
                  <a:lnTo>
                    <a:pt x="3210" y="3208"/>
                  </a:lnTo>
                  <a:lnTo>
                    <a:pt x="3212" y="3205"/>
                  </a:lnTo>
                  <a:lnTo>
                    <a:pt x="3213" y="3201"/>
                  </a:lnTo>
                  <a:lnTo>
                    <a:pt x="3212" y="3197"/>
                  </a:lnTo>
                  <a:lnTo>
                    <a:pt x="3207" y="3195"/>
                  </a:lnTo>
                  <a:lnTo>
                    <a:pt x="3205" y="3187"/>
                  </a:lnTo>
                  <a:lnTo>
                    <a:pt x="3205" y="3187"/>
                  </a:lnTo>
                  <a:lnTo>
                    <a:pt x="3213" y="3160"/>
                  </a:lnTo>
                  <a:lnTo>
                    <a:pt x="3213" y="3153"/>
                  </a:lnTo>
                  <a:lnTo>
                    <a:pt x="3223" y="3153"/>
                  </a:lnTo>
                  <a:lnTo>
                    <a:pt x="3228" y="3148"/>
                  </a:lnTo>
                  <a:lnTo>
                    <a:pt x="3230" y="3143"/>
                  </a:lnTo>
                  <a:lnTo>
                    <a:pt x="3239" y="3142"/>
                  </a:lnTo>
                  <a:lnTo>
                    <a:pt x="3247" y="3132"/>
                  </a:lnTo>
                  <a:lnTo>
                    <a:pt x="3251" y="3116"/>
                  </a:lnTo>
                  <a:lnTo>
                    <a:pt x="3250" y="3100"/>
                  </a:lnTo>
                  <a:lnTo>
                    <a:pt x="3248" y="3084"/>
                  </a:lnTo>
                  <a:lnTo>
                    <a:pt x="3248" y="3072"/>
                  </a:lnTo>
                  <a:lnTo>
                    <a:pt x="3266" y="3044"/>
                  </a:lnTo>
                  <a:lnTo>
                    <a:pt x="3269" y="3035"/>
                  </a:lnTo>
                  <a:lnTo>
                    <a:pt x="3271" y="3028"/>
                  </a:lnTo>
                  <a:lnTo>
                    <a:pt x="3271" y="3020"/>
                  </a:lnTo>
                  <a:lnTo>
                    <a:pt x="3267" y="3008"/>
                  </a:lnTo>
                  <a:lnTo>
                    <a:pt x="3261" y="2995"/>
                  </a:lnTo>
                  <a:lnTo>
                    <a:pt x="3257" y="2993"/>
                  </a:lnTo>
                  <a:lnTo>
                    <a:pt x="3255" y="2987"/>
                  </a:lnTo>
                  <a:lnTo>
                    <a:pt x="3257" y="2986"/>
                  </a:lnTo>
                  <a:lnTo>
                    <a:pt x="3273" y="2988"/>
                  </a:lnTo>
                  <a:lnTo>
                    <a:pt x="3275" y="3002"/>
                  </a:lnTo>
                  <a:lnTo>
                    <a:pt x="3282" y="3014"/>
                  </a:lnTo>
                  <a:lnTo>
                    <a:pt x="3284" y="3015"/>
                  </a:lnTo>
                  <a:lnTo>
                    <a:pt x="3286" y="3012"/>
                  </a:lnTo>
                  <a:lnTo>
                    <a:pt x="3290" y="3009"/>
                  </a:lnTo>
                  <a:lnTo>
                    <a:pt x="3288" y="3023"/>
                  </a:lnTo>
                  <a:lnTo>
                    <a:pt x="3293" y="3023"/>
                  </a:lnTo>
                  <a:lnTo>
                    <a:pt x="3294" y="3031"/>
                  </a:lnTo>
                  <a:lnTo>
                    <a:pt x="3294" y="3038"/>
                  </a:lnTo>
                  <a:lnTo>
                    <a:pt x="3302" y="3029"/>
                  </a:lnTo>
                  <a:lnTo>
                    <a:pt x="3305" y="3028"/>
                  </a:lnTo>
                  <a:lnTo>
                    <a:pt x="3310" y="3036"/>
                  </a:lnTo>
                  <a:lnTo>
                    <a:pt x="3315" y="3039"/>
                  </a:lnTo>
                  <a:lnTo>
                    <a:pt x="3327" y="3044"/>
                  </a:lnTo>
                  <a:lnTo>
                    <a:pt x="3342" y="3044"/>
                  </a:lnTo>
                  <a:lnTo>
                    <a:pt x="3345" y="3038"/>
                  </a:lnTo>
                  <a:lnTo>
                    <a:pt x="3345" y="3033"/>
                  </a:lnTo>
                  <a:lnTo>
                    <a:pt x="3341" y="3023"/>
                  </a:lnTo>
                  <a:lnTo>
                    <a:pt x="3342" y="3018"/>
                  </a:lnTo>
                  <a:lnTo>
                    <a:pt x="3344" y="3017"/>
                  </a:lnTo>
                  <a:lnTo>
                    <a:pt x="3350" y="3023"/>
                  </a:lnTo>
                  <a:lnTo>
                    <a:pt x="3359" y="3023"/>
                  </a:lnTo>
                  <a:lnTo>
                    <a:pt x="3363" y="3020"/>
                  </a:lnTo>
                  <a:lnTo>
                    <a:pt x="3363" y="3019"/>
                  </a:lnTo>
                  <a:lnTo>
                    <a:pt x="3361" y="3015"/>
                  </a:lnTo>
                  <a:lnTo>
                    <a:pt x="3360" y="3013"/>
                  </a:lnTo>
                  <a:lnTo>
                    <a:pt x="3350" y="3009"/>
                  </a:lnTo>
                  <a:lnTo>
                    <a:pt x="3343" y="2997"/>
                  </a:lnTo>
                  <a:lnTo>
                    <a:pt x="3345" y="2995"/>
                  </a:lnTo>
                  <a:lnTo>
                    <a:pt x="3343" y="2986"/>
                  </a:lnTo>
                  <a:lnTo>
                    <a:pt x="3343" y="2979"/>
                  </a:lnTo>
                  <a:lnTo>
                    <a:pt x="3337" y="2979"/>
                  </a:lnTo>
                  <a:lnTo>
                    <a:pt x="3331" y="2975"/>
                  </a:lnTo>
                  <a:lnTo>
                    <a:pt x="3326" y="2968"/>
                  </a:lnTo>
                  <a:lnTo>
                    <a:pt x="3316" y="2960"/>
                  </a:lnTo>
                  <a:lnTo>
                    <a:pt x="3311" y="2942"/>
                  </a:lnTo>
                  <a:lnTo>
                    <a:pt x="3301" y="2936"/>
                  </a:lnTo>
                  <a:lnTo>
                    <a:pt x="3291" y="2933"/>
                  </a:lnTo>
                  <a:lnTo>
                    <a:pt x="3272" y="2931"/>
                  </a:lnTo>
                  <a:lnTo>
                    <a:pt x="3259" y="2933"/>
                  </a:lnTo>
                  <a:lnTo>
                    <a:pt x="3258" y="2928"/>
                  </a:lnTo>
                  <a:lnTo>
                    <a:pt x="3258" y="2923"/>
                  </a:lnTo>
                  <a:lnTo>
                    <a:pt x="3246" y="2925"/>
                  </a:lnTo>
                  <a:lnTo>
                    <a:pt x="3231" y="2923"/>
                  </a:lnTo>
                  <a:lnTo>
                    <a:pt x="3214" y="2920"/>
                  </a:lnTo>
                  <a:lnTo>
                    <a:pt x="3209" y="2917"/>
                  </a:lnTo>
                  <a:lnTo>
                    <a:pt x="3205" y="2918"/>
                  </a:lnTo>
                  <a:lnTo>
                    <a:pt x="3198" y="2917"/>
                  </a:lnTo>
                  <a:lnTo>
                    <a:pt x="3193" y="2912"/>
                  </a:lnTo>
                  <a:lnTo>
                    <a:pt x="3181" y="2915"/>
                  </a:lnTo>
                  <a:lnTo>
                    <a:pt x="3177" y="2917"/>
                  </a:lnTo>
                  <a:lnTo>
                    <a:pt x="3171" y="2916"/>
                  </a:lnTo>
                  <a:lnTo>
                    <a:pt x="3138" y="2904"/>
                  </a:lnTo>
                  <a:lnTo>
                    <a:pt x="3126" y="2905"/>
                  </a:lnTo>
                  <a:lnTo>
                    <a:pt x="3119" y="2906"/>
                  </a:lnTo>
                  <a:lnTo>
                    <a:pt x="3119" y="2899"/>
                  </a:lnTo>
                  <a:lnTo>
                    <a:pt x="3111" y="2884"/>
                  </a:lnTo>
                  <a:lnTo>
                    <a:pt x="3108" y="2882"/>
                  </a:lnTo>
                  <a:lnTo>
                    <a:pt x="3107" y="2883"/>
                  </a:lnTo>
                  <a:lnTo>
                    <a:pt x="3106" y="2886"/>
                  </a:lnTo>
                  <a:lnTo>
                    <a:pt x="3106" y="2891"/>
                  </a:lnTo>
                  <a:lnTo>
                    <a:pt x="3099" y="2891"/>
                  </a:lnTo>
                  <a:lnTo>
                    <a:pt x="3101" y="2890"/>
                  </a:lnTo>
                  <a:lnTo>
                    <a:pt x="3101" y="2889"/>
                  </a:lnTo>
                  <a:lnTo>
                    <a:pt x="3099" y="2888"/>
                  </a:lnTo>
                  <a:lnTo>
                    <a:pt x="3096" y="2880"/>
                  </a:lnTo>
                  <a:lnTo>
                    <a:pt x="3100" y="2873"/>
                  </a:lnTo>
                  <a:lnTo>
                    <a:pt x="3097" y="2873"/>
                  </a:lnTo>
                  <a:lnTo>
                    <a:pt x="3096" y="2868"/>
                  </a:lnTo>
                  <a:lnTo>
                    <a:pt x="3102" y="2861"/>
                  </a:lnTo>
                  <a:lnTo>
                    <a:pt x="3089" y="2853"/>
                  </a:lnTo>
                  <a:lnTo>
                    <a:pt x="3085" y="2840"/>
                  </a:lnTo>
                  <a:lnTo>
                    <a:pt x="3090" y="2824"/>
                  </a:lnTo>
                  <a:lnTo>
                    <a:pt x="3075" y="2805"/>
                  </a:lnTo>
                  <a:lnTo>
                    <a:pt x="3072" y="2798"/>
                  </a:lnTo>
                  <a:lnTo>
                    <a:pt x="3074" y="2781"/>
                  </a:lnTo>
                  <a:lnTo>
                    <a:pt x="3076" y="2770"/>
                  </a:lnTo>
                  <a:lnTo>
                    <a:pt x="3053" y="2773"/>
                  </a:lnTo>
                  <a:lnTo>
                    <a:pt x="3031" y="2775"/>
                  </a:lnTo>
                  <a:lnTo>
                    <a:pt x="3020" y="2766"/>
                  </a:lnTo>
                  <a:lnTo>
                    <a:pt x="3005" y="2733"/>
                  </a:lnTo>
                  <a:lnTo>
                    <a:pt x="2999" y="2717"/>
                  </a:lnTo>
                  <a:lnTo>
                    <a:pt x="2994" y="2710"/>
                  </a:lnTo>
                  <a:lnTo>
                    <a:pt x="2986" y="2710"/>
                  </a:lnTo>
                  <a:lnTo>
                    <a:pt x="2972" y="2705"/>
                  </a:lnTo>
                  <a:lnTo>
                    <a:pt x="2957" y="2705"/>
                  </a:lnTo>
                  <a:lnTo>
                    <a:pt x="2957" y="2744"/>
                  </a:lnTo>
                  <a:lnTo>
                    <a:pt x="2938" y="2699"/>
                  </a:lnTo>
                  <a:lnTo>
                    <a:pt x="2903" y="2686"/>
                  </a:lnTo>
                  <a:lnTo>
                    <a:pt x="2898" y="2690"/>
                  </a:lnTo>
                  <a:lnTo>
                    <a:pt x="2897" y="2692"/>
                  </a:lnTo>
                  <a:lnTo>
                    <a:pt x="2898" y="2712"/>
                  </a:lnTo>
                  <a:lnTo>
                    <a:pt x="2897" y="2716"/>
                  </a:lnTo>
                  <a:lnTo>
                    <a:pt x="2888" y="2722"/>
                  </a:lnTo>
                  <a:lnTo>
                    <a:pt x="2884" y="2730"/>
                  </a:lnTo>
                  <a:lnTo>
                    <a:pt x="2880" y="2733"/>
                  </a:lnTo>
                  <a:lnTo>
                    <a:pt x="2877" y="2726"/>
                  </a:lnTo>
                  <a:lnTo>
                    <a:pt x="2882" y="2716"/>
                  </a:lnTo>
                  <a:lnTo>
                    <a:pt x="2885" y="2707"/>
                  </a:lnTo>
                  <a:lnTo>
                    <a:pt x="2884" y="2702"/>
                  </a:lnTo>
                  <a:lnTo>
                    <a:pt x="2879" y="2711"/>
                  </a:lnTo>
                  <a:lnTo>
                    <a:pt x="2869" y="2734"/>
                  </a:lnTo>
                  <a:lnTo>
                    <a:pt x="2866" y="2738"/>
                  </a:lnTo>
                  <a:lnTo>
                    <a:pt x="2860" y="2740"/>
                  </a:lnTo>
                  <a:lnTo>
                    <a:pt x="2858" y="2732"/>
                  </a:lnTo>
                  <a:lnTo>
                    <a:pt x="2859" y="2721"/>
                  </a:lnTo>
                  <a:lnTo>
                    <a:pt x="2845" y="2738"/>
                  </a:lnTo>
                  <a:lnTo>
                    <a:pt x="2839" y="2753"/>
                  </a:lnTo>
                  <a:lnTo>
                    <a:pt x="2834" y="2756"/>
                  </a:lnTo>
                  <a:lnTo>
                    <a:pt x="2833" y="2761"/>
                  </a:lnTo>
                  <a:lnTo>
                    <a:pt x="2812" y="2771"/>
                  </a:lnTo>
                  <a:lnTo>
                    <a:pt x="2807" y="2771"/>
                  </a:lnTo>
                  <a:lnTo>
                    <a:pt x="2793" y="2764"/>
                  </a:lnTo>
                  <a:lnTo>
                    <a:pt x="2767" y="2764"/>
                  </a:lnTo>
                  <a:lnTo>
                    <a:pt x="2750" y="2756"/>
                  </a:lnTo>
                  <a:lnTo>
                    <a:pt x="2741" y="2757"/>
                  </a:lnTo>
                  <a:lnTo>
                    <a:pt x="2728" y="2764"/>
                  </a:lnTo>
                  <a:lnTo>
                    <a:pt x="2721" y="2765"/>
                  </a:lnTo>
                  <a:lnTo>
                    <a:pt x="2709" y="2759"/>
                  </a:lnTo>
                  <a:lnTo>
                    <a:pt x="2702" y="2749"/>
                  </a:lnTo>
                  <a:lnTo>
                    <a:pt x="2689" y="2745"/>
                  </a:lnTo>
                  <a:lnTo>
                    <a:pt x="2682" y="2739"/>
                  </a:lnTo>
                  <a:lnTo>
                    <a:pt x="2673" y="2737"/>
                  </a:lnTo>
                  <a:lnTo>
                    <a:pt x="2669" y="2734"/>
                  </a:lnTo>
                  <a:lnTo>
                    <a:pt x="2662" y="2727"/>
                  </a:lnTo>
                  <a:lnTo>
                    <a:pt x="2654" y="2721"/>
                  </a:lnTo>
                  <a:lnTo>
                    <a:pt x="2644" y="2717"/>
                  </a:lnTo>
                  <a:lnTo>
                    <a:pt x="2618" y="2716"/>
                  </a:lnTo>
                  <a:lnTo>
                    <a:pt x="2610" y="2721"/>
                  </a:lnTo>
                  <a:lnTo>
                    <a:pt x="2599" y="2721"/>
                  </a:lnTo>
                  <a:lnTo>
                    <a:pt x="2592" y="2719"/>
                  </a:lnTo>
                  <a:lnTo>
                    <a:pt x="2592" y="2717"/>
                  </a:lnTo>
                  <a:lnTo>
                    <a:pt x="2590" y="2716"/>
                  </a:lnTo>
                  <a:lnTo>
                    <a:pt x="2576" y="2712"/>
                  </a:lnTo>
                  <a:lnTo>
                    <a:pt x="2572" y="2708"/>
                  </a:lnTo>
                  <a:lnTo>
                    <a:pt x="2562" y="2711"/>
                  </a:lnTo>
                  <a:lnTo>
                    <a:pt x="2558" y="2711"/>
                  </a:lnTo>
                  <a:lnTo>
                    <a:pt x="2557" y="2708"/>
                  </a:lnTo>
                  <a:lnTo>
                    <a:pt x="2548" y="2710"/>
                  </a:lnTo>
                  <a:lnTo>
                    <a:pt x="2540" y="2687"/>
                  </a:lnTo>
                  <a:lnTo>
                    <a:pt x="2537" y="2686"/>
                  </a:lnTo>
                  <a:lnTo>
                    <a:pt x="2526" y="2654"/>
                  </a:lnTo>
                  <a:lnTo>
                    <a:pt x="2519" y="2653"/>
                  </a:lnTo>
                  <a:lnTo>
                    <a:pt x="2514" y="2653"/>
                  </a:lnTo>
                  <a:lnTo>
                    <a:pt x="2514" y="2689"/>
                  </a:lnTo>
                  <a:lnTo>
                    <a:pt x="2455" y="2689"/>
                  </a:lnTo>
                  <a:lnTo>
                    <a:pt x="2400" y="2689"/>
                  </a:lnTo>
                  <a:lnTo>
                    <a:pt x="2388" y="2689"/>
                  </a:lnTo>
                  <a:lnTo>
                    <a:pt x="2342" y="2689"/>
                  </a:lnTo>
                  <a:lnTo>
                    <a:pt x="2294" y="2689"/>
                  </a:lnTo>
                  <a:lnTo>
                    <a:pt x="2241" y="2689"/>
                  </a:lnTo>
                  <a:lnTo>
                    <a:pt x="2191" y="2689"/>
                  </a:lnTo>
                  <a:lnTo>
                    <a:pt x="2174" y="2689"/>
                  </a:lnTo>
                  <a:lnTo>
                    <a:pt x="2027" y="2689"/>
                  </a:lnTo>
                  <a:lnTo>
                    <a:pt x="1983" y="2689"/>
                  </a:lnTo>
                  <a:lnTo>
                    <a:pt x="1929" y="2689"/>
                  </a:lnTo>
                  <a:lnTo>
                    <a:pt x="1880" y="2689"/>
                  </a:lnTo>
                  <a:lnTo>
                    <a:pt x="1833" y="2689"/>
                  </a:lnTo>
                  <a:lnTo>
                    <a:pt x="1785" y="2689"/>
                  </a:lnTo>
                  <a:lnTo>
                    <a:pt x="1731" y="2689"/>
                  </a:lnTo>
                  <a:lnTo>
                    <a:pt x="1699" y="2689"/>
                  </a:lnTo>
                  <a:lnTo>
                    <a:pt x="1650" y="2687"/>
                  </a:lnTo>
                  <a:lnTo>
                    <a:pt x="1596" y="2687"/>
                  </a:lnTo>
                  <a:lnTo>
                    <a:pt x="1546" y="2687"/>
                  </a:lnTo>
                  <a:lnTo>
                    <a:pt x="1477" y="2687"/>
                  </a:lnTo>
                  <a:lnTo>
                    <a:pt x="1368" y="2687"/>
                  </a:lnTo>
                  <a:lnTo>
                    <a:pt x="1315" y="2687"/>
                  </a:lnTo>
                  <a:lnTo>
                    <a:pt x="1262" y="2687"/>
                  </a:lnTo>
                  <a:lnTo>
                    <a:pt x="1217" y="2687"/>
                  </a:lnTo>
                  <a:lnTo>
                    <a:pt x="1167" y="2687"/>
                  </a:lnTo>
                  <a:lnTo>
                    <a:pt x="1115" y="2687"/>
                  </a:lnTo>
                  <a:lnTo>
                    <a:pt x="1064" y="2687"/>
                  </a:lnTo>
                  <a:lnTo>
                    <a:pt x="1002" y="2687"/>
                  </a:lnTo>
                  <a:lnTo>
                    <a:pt x="1000" y="2683"/>
                  </a:lnTo>
                  <a:lnTo>
                    <a:pt x="994" y="2679"/>
                  </a:lnTo>
                  <a:lnTo>
                    <a:pt x="989" y="2680"/>
                  </a:lnTo>
                  <a:lnTo>
                    <a:pt x="988" y="2678"/>
                  </a:lnTo>
                  <a:lnTo>
                    <a:pt x="989" y="2674"/>
                  </a:lnTo>
                  <a:lnTo>
                    <a:pt x="999" y="2670"/>
                  </a:lnTo>
                  <a:lnTo>
                    <a:pt x="1011" y="2671"/>
                  </a:lnTo>
                  <a:lnTo>
                    <a:pt x="1010" y="2665"/>
                  </a:lnTo>
                  <a:lnTo>
                    <a:pt x="1008" y="2665"/>
                  </a:lnTo>
                  <a:lnTo>
                    <a:pt x="1006" y="2663"/>
                  </a:lnTo>
                  <a:lnTo>
                    <a:pt x="1004" y="2662"/>
                  </a:lnTo>
                  <a:lnTo>
                    <a:pt x="992" y="2665"/>
                  </a:lnTo>
                  <a:lnTo>
                    <a:pt x="981" y="2664"/>
                  </a:lnTo>
                  <a:lnTo>
                    <a:pt x="979" y="2660"/>
                  </a:lnTo>
                  <a:lnTo>
                    <a:pt x="979" y="2659"/>
                  </a:lnTo>
                  <a:lnTo>
                    <a:pt x="977" y="2656"/>
                  </a:lnTo>
                  <a:lnTo>
                    <a:pt x="977" y="2652"/>
                  </a:lnTo>
                  <a:lnTo>
                    <a:pt x="979" y="2651"/>
                  </a:lnTo>
                  <a:lnTo>
                    <a:pt x="981" y="2626"/>
                  </a:lnTo>
                  <a:lnTo>
                    <a:pt x="976" y="2625"/>
                  </a:lnTo>
                  <a:lnTo>
                    <a:pt x="975" y="2630"/>
                  </a:lnTo>
                  <a:lnTo>
                    <a:pt x="966" y="2638"/>
                  </a:lnTo>
                  <a:lnTo>
                    <a:pt x="960" y="2649"/>
                  </a:lnTo>
                  <a:lnTo>
                    <a:pt x="955" y="2648"/>
                  </a:lnTo>
                  <a:lnTo>
                    <a:pt x="952" y="2641"/>
                  </a:lnTo>
                  <a:lnTo>
                    <a:pt x="952" y="2637"/>
                  </a:lnTo>
                  <a:lnTo>
                    <a:pt x="955" y="2626"/>
                  </a:lnTo>
                  <a:lnTo>
                    <a:pt x="949" y="2626"/>
                  </a:lnTo>
                  <a:lnTo>
                    <a:pt x="949" y="2621"/>
                  </a:lnTo>
                  <a:lnTo>
                    <a:pt x="946" y="2621"/>
                  </a:lnTo>
                  <a:lnTo>
                    <a:pt x="944" y="2616"/>
                  </a:lnTo>
                  <a:lnTo>
                    <a:pt x="944" y="2611"/>
                  </a:lnTo>
                  <a:lnTo>
                    <a:pt x="939" y="2606"/>
                  </a:lnTo>
                  <a:lnTo>
                    <a:pt x="936" y="2598"/>
                  </a:lnTo>
                  <a:lnTo>
                    <a:pt x="935" y="2600"/>
                  </a:lnTo>
                  <a:lnTo>
                    <a:pt x="938" y="2609"/>
                  </a:lnTo>
                  <a:lnTo>
                    <a:pt x="936" y="2614"/>
                  </a:lnTo>
                  <a:lnTo>
                    <a:pt x="930" y="2605"/>
                  </a:lnTo>
                  <a:lnTo>
                    <a:pt x="927" y="2615"/>
                  </a:lnTo>
                  <a:lnTo>
                    <a:pt x="923" y="2617"/>
                  </a:lnTo>
                  <a:lnTo>
                    <a:pt x="911" y="2617"/>
                  </a:lnTo>
                  <a:lnTo>
                    <a:pt x="902" y="2610"/>
                  </a:lnTo>
                  <a:lnTo>
                    <a:pt x="898" y="2605"/>
                  </a:lnTo>
                  <a:lnTo>
                    <a:pt x="892" y="2599"/>
                  </a:lnTo>
                  <a:lnTo>
                    <a:pt x="891" y="2594"/>
                  </a:lnTo>
                  <a:lnTo>
                    <a:pt x="898" y="2588"/>
                  </a:lnTo>
                  <a:lnTo>
                    <a:pt x="900" y="2584"/>
                  </a:lnTo>
                  <a:lnTo>
                    <a:pt x="900" y="2578"/>
                  </a:lnTo>
                  <a:lnTo>
                    <a:pt x="897" y="2573"/>
                  </a:lnTo>
                  <a:lnTo>
                    <a:pt x="900" y="2565"/>
                  </a:lnTo>
                  <a:lnTo>
                    <a:pt x="896" y="2563"/>
                  </a:lnTo>
                  <a:lnTo>
                    <a:pt x="890" y="2568"/>
                  </a:lnTo>
                  <a:lnTo>
                    <a:pt x="884" y="2570"/>
                  </a:lnTo>
                  <a:lnTo>
                    <a:pt x="880" y="2565"/>
                  </a:lnTo>
                  <a:lnTo>
                    <a:pt x="878" y="2555"/>
                  </a:lnTo>
                  <a:lnTo>
                    <a:pt x="875" y="2555"/>
                  </a:lnTo>
                  <a:lnTo>
                    <a:pt x="864" y="2561"/>
                  </a:lnTo>
                  <a:lnTo>
                    <a:pt x="853" y="2557"/>
                  </a:lnTo>
                  <a:lnTo>
                    <a:pt x="849" y="2560"/>
                  </a:lnTo>
                  <a:lnTo>
                    <a:pt x="842" y="2554"/>
                  </a:lnTo>
                  <a:lnTo>
                    <a:pt x="841" y="2558"/>
                  </a:lnTo>
                  <a:lnTo>
                    <a:pt x="837" y="2561"/>
                  </a:lnTo>
                  <a:lnTo>
                    <a:pt x="833" y="2557"/>
                  </a:lnTo>
                  <a:lnTo>
                    <a:pt x="803" y="2556"/>
                  </a:lnTo>
                  <a:lnTo>
                    <a:pt x="800" y="2552"/>
                  </a:lnTo>
                  <a:lnTo>
                    <a:pt x="826" y="2545"/>
                  </a:lnTo>
                  <a:lnTo>
                    <a:pt x="828" y="2541"/>
                  </a:lnTo>
                  <a:lnTo>
                    <a:pt x="816" y="2541"/>
                  </a:lnTo>
                  <a:lnTo>
                    <a:pt x="819" y="2531"/>
                  </a:lnTo>
                  <a:lnTo>
                    <a:pt x="809" y="2528"/>
                  </a:lnTo>
                  <a:lnTo>
                    <a:pt x="803" y="2527"/>
                  </a:lnTo>
                  <a:lnTo>
                    <a:pt x="803" y="2525"/>
                  </a:lnTo>
                  <a:lnTo>
                    <a:pt x="810" y="2525"/>
                  </a:lnTo>
                  <a:lnTo>
                    <a:pt x="815" y="2523"/>
                  </a:lnTo>
                  <a:lnTo>
                    <a:pt x="810" y="2517"/>
                  </a:lnTo>
                  <a:lnTo>
                    <a:pt x="794" y="2514"/>
                  </a:lnTo>
                  <a:lnTo>
                    <a:pt x="787" y="2522"/>
                  </a:lnTo>
                  <a:lnTo>
                    <a:pt x="783" y="2518"/>
                  </a:lnTo>
                  <a:lnTo>
                    <a:pt x="766" y="2517"/>
                  </a:lnTo>
                  <a:lnTo>
                    <a:pt x="764" y="2520"/>
                  </a:lnTo>
                  <a:lnTo>
                    <a:pt x="767" y="2524"/>
                  </a:lnTo>
                  <a:lnTo>
                    <a:pt x="762" y="2525"/>
                  </a:lnTo>
                  <a:lnTo>
                    <a:pt x="740" y="2514"/>
                  </a:lnTo>
                  <a:lnTo>
                    <a:pt x="731" y="2504"/>
                  </a:lnTo>
                  <a:lnTo>
                    <a:pt x="729" y="2498"/>
                  </a:lnTo>
                  <a:lnTo>
                    <a:pt x="729" y="2492"/>
                  </a:lnTo>
                  <a:lnTo>
                    <a:pt x="735" y="2490"/>
                  </a:lnTo>
                  <a:lnTo>
                    <a:pt x="741" y="2490"/>
                  </a:lnTo>
                  <a:lnTo>
                    <a:pt x="747" y="2487"/>
                  </a:lnTo>
                  <a:lnTo>
                    <a:pt x="745" y="2484"/>
                  </a:lnTo>
                  <a:lnTo>
                    <a:pt x="740" y="2481"/>
                  </a:lnTo>
                  <a:lnTo>
                    <a:pt x="729" y="2484"/>
                  </a:lnTo>
                  <a:lnTo>
                    <a:pt x="730" y="2479"/>
                  </a:lnTo>
                  <a:lnTo>
                    <a:pt x="741" y="2474"/>
                  </a:lnTo>
                  <a:lnTo>
                    <a:pt x="752" y="2475"/>
                  </a:lnTo>
                  <a:lnTo>
                    <a:pt x="756" y="2472"/>
                  </a:lnTo>
                  <a:lnTo>
                    <a:pt x="745" y="2469"/>
                  </a:lnTo>
                  <a:lnTo>
                    <a:pt x="742" y="2465"/>
                  </a:lnTo>
                  <a:lnTo>
                    <a:pt x="750" y="2457"/>
                  </a:lnTo>
                  <a:lnTo>
                    <a:pt x="742" y="2448"/>
                  </a:lnTo>
                  <a:lnTo>
                    <a:pt x="734" y="2461"/>
                  </a:lnTo>
                  <a:lnTo>
                    <a:pt x="728" y="2463"/>
                  </a:lnTo>
                  <a:lnTo>
                    <a:pt x="725" y="2461"/>
                  </a:lnTo>
                  <a:lnTo>
                    <a:pt x="723" y="2454"/>
                  </a:lnTo>
                  <a:lnTo>
                    <a:pt x="723" y="2443"/>
                  </a:lnTo>
                  <a:lnTo>
                    <a:pt x="725" y="2430"/>
                  </a:lnTo>
                  <a:lnTo>
                    <a:pt x="723" y="2428"/>
                  </a:lnTo>
                  <a:lnTo>
                    <a:pt x="722" y="2425"/>
                  </a:lnTo>
                  <a:lnTo>
                    <a:pt x="722" y="2420"/>
                  </a:lnTo>
                  <a:lnTo>
                    <a:pt x="724" y="2409"/>
                  </a:lnTo>
                  <a:lnTo>
                    <a:pt x="723" y="2402"/>
                  </a:lnTo>
                  <a:lnTo>
                    <a:pt x="719" y="2400"/>
                  </a:lnTo>
                  <a:lnTo>
                    <a:pt x="719" y="2393"/>
                  </a:lnTo>
                  <a:lnTo>
                    <a:pt x="718" y="2388"/>
                  </a:lnTo>
                  <a:lnTo>
                    <a:pt x="707" y="2394"/>
                  </a:lnTo>
                  <a:lnTo>
                    <a:pt x="698" y="2395"/>
                  </a:lnTo>
                  <a:lnTo>
                    <a:pt x="699" y="2390"/>
                  </a:lnTo>
                  <a:lnTo>
                    <a:pt x="702" y="2388"/>
                  </a:lnTo>
                  <a:lnTo>
                    <a:pt x="702" y="2383"/>
                  </a:lnTo>
                  <a:lnTo>
                    <a:pt x="699" y="2378"/>
                  </a:lnTo>
                  <a:lnTo>
                    <a:pt x="693" y="2378"/>
                  </a:lnTo>
                  <a:lnTo>
                    <a:pt x="683" y="2382"/>
                  </a:lnTo>
                  <a:lnTo>
                    <a:pt x="674" y="2380"/>
                  </a:lnTo>
                  <a:lnTo>
                    <a:pt x="671" y="2377"/>
                  </a:lnTo>
                  <a:lnTo>
                    <a:pt x="669" y="2363"/>
                  </a:lnTo>
                  <a:lnTo>
                    <a:pt x="663" y="2361"/>
                  </a:lnTo>
                  <a:lnTo>
                    <a:pt x="656" y="2350"/>
                  </a:lnTo>
                  <a:lnTo>
                    <a:pt x="655" y="2345"/>
                  </a:lnTo>
                  <a:lnTo>
                    <a:pt x="651" y="2337"/>
                  </a:lnTo>
                  <a:lnTo>
                    <a:pt x="654" y="2326"/>
                  </a:lnTo>
                  <a:lnTo>
                    <a:pt x="658" y="2321"/>
                  </a:lnTo>
                  <a:lnTo>
                    <a:pt x="658" y="2308"/>
                  </a:lnTo>
                  <a:lnTo>
                    <a:pt x="658" y="2298"/>
                  </a:lnTo>
                  <a:lnTo>
                    <a:pt x="656" y="2296"/>
                  </a:lnTo>
                  <a:lnTo>
                    <a:pt x="653" y="2292"/>
                  </a:lnTo>
                  <a:lnTo>
                    <a:pt x="647" y="2297"/>
                  </a:lnTo>
                  <a:lnTo>
                    <a:pt x="645" y="2299"/>
                  </a:lnTo>
                  <a:lnTo>
                    <a:pt x="643" y="2298"/>
                  </a:lnTo>
                  <a:lnTo>
                    <a:pt x="642" y="2296"/>
                  </a:lnTo>
                  <a:lnTo>
                    <a:pt x="640" y="2296"/>
                  </a:lnTo>
                  <a:lnTo>
                    <a:pt x="624" y="2278"/>
                  </a:lnTo>
                  <a:lnTo>
                    <a:pt x="621" y="2270"/>
                  </a:lnTo>
                  <a:lnTo>
                    <a:pt x="616" y="2264"/>
                  </a:lnTo>
                  <a:lnTo>
                    <a:pt x="600" y="2250"/>
                  </a:lnTo>
                  <a:lnTo>
                    <a:pt x="599" y="2246"/>
                  </a:lnTo>
                  <a:lnTo>
                    <a:pt x="600" y="2238"/>
                  </a:lnTo>
                  <a:lnTo>
                    <a:pt x="605" y="2233"/>
                  </a:lnTo>
                  <a:lnTo>
                    <a:pt x="610" y="2231"/>
                  </a:lnTo>
                  <a:lnTo>
                    <a:pt x="608" y="2226"/>
                  </a:lnTo>
                  <a:lnTo>
                    <a:pt x="595" y="2227"/>
                  </a:lnTo>
                  <a:lnTo>
                    <a:pt x="590" y="2224"/>
                  </a:lnTo>
                  <a:lnTo>
                    <a:pt x="583" y="2211"/>
                  </a:lnTo>
                  <a:lnTo>
                    <a:pt x="580" y="2208"/>
                  </a:lnTo>
                  <a:lnTo>
                    <a:pt x="580" y="2195"/>
                  </a:lnTo>
                  <a:lnTo>
                    <a:pt x="584" y="2189"/>
                  </a:lnTo>
                  <a:lnTo>
                    <a:pt x="586" y="2181"/>
                  </a:lnTo>
                  <a:lnTo>
                    <a:pt x="591" y="2179"/>
                  </a:lnTo>
                  <a:lnTo>
                    <a:pt x="599" y="2185"/>
                  </a:lnTo>
                  <a:lnTo>
                    <a:pt x="600" y="2181"/>
                  </a:lnTo>
                  <a:lnTo>
                    <a:pt x="596" y="2175"/>
                  </a:lnTo>
                  <a:lnTo>
                    <a:pt x="596" y="2170"/>
                  </a:lnTo>
                  <a:lnTo>
                    <a:pt x="599" y="2161"/>
                  </a:lnTo>
                  <a:lnTo>
                    <a:pt x="604" y="2157"/>
                  </a:lnTo>
                  <a:lnTo>
                    <a:pt x="604" y="2153"/>
                  </a:lnTo>
                  <a:lnTo>
                    <a:pt x="601" y="2147"/>
                  </a:lnTo>
                  <a:lnTo>
                    <a:pt x="599" y="2147"/>
                  </a:lnTo>
                  <a:lnTo>
                    <a:pt x="600" y="2140"/>
                  </a:lnTo>
                  <a:lnTo>
                    <a:pt x="602" y="2136"/>
                  </a:lnTo>
                  <a:lnTo>
                    <a:pt x="605" y="2130"/>
                  </a:lnTo>
                  <a:lnTo>
                    <a:pt x="605" y="2125"/>
                  </a:lnTo>
                  <a:lnTo>
                    <a:pt x="600" y="2109"/>
                  </a:lnTo>
                  <a:lnTo>
                    <a:pt x="600" y="2082"/>
                  </a:lnTo>
                  <a:lnTo>
                    <a:pt x="602" y="2067"/>
                  </a:lnTo>
                  <a:lnTo>
                    <a:pt x="605" y="2062"/>
                  </a:lnTo>
                  <a:lnTo>
                    <a:pt x="605" y="2060"/>
                  </a:lnTo>
                  <a:lnTo>
                    <a:pt x="601" y="2054"/>
                  </a:lnTo>
                  <a:lnTo>
                    <a:pt x="599" y="2050"/>
                  </a:lnTo>
                  <a:lnTo>
                    <a:pt x="580" y="2045"/>
                  </a:lnTo>
                  <a:lnTo>
                    <a:pt x="575" y="2039"/>
                  </a:lnTo>
                  <a:lnTo>
                    <a:pt x="550" y="2018"/>
                  </a:lnTo>
                  <a:lnTo>
                    <a:pt x="514" y="2008"/>
                  </a:lnTo>
                  <a:lnTo>
                    <a:pt x="502" y="2001"/>
                  </a:lnTo>
                  <a:lnTo>
                    <a:pt x="497" y="1995"/>
                  </a:lnTo>
                  <a:lnTo>
                    <a:pt x="492" y="1986"/>
                  </a:lnTo>
                  <a:lnTo>
                    <a:pt x="487" y="1969"/>
                  </a:lnTo>
                  <a:lnTo>
                    <a:pt x="487" y="1965"/>
                  </a:lnTo>
                  <a:lnTo>
                    <a:pt x="483" y="1958"/>
                  </a:lnTo>
                  <a:lnTo>
                    <a:pt x="473" y="1949"/>
                  </a:lnTo>
                  <a:lnTo>
                    <a:pt x="472" y="1944"/>
                  </a:lnTo>
                  <a:lnTo>
                    <a:pt x="475" y="1939"/>
                  </a:lnTo>
                  <a:lnTo>
                    <a:pt x="475" y="1936"/>
                  </a:lnTo>
                  <a:lnTo>
                    <a:pt x="471" y="1928"/>
                  </a:lnTo>
                  <a:lnTo>
                    <a:pt x="457" y="1911"/>
                  </a:lnTo>
                  <a:lnTo>
                    <a:pt x="452" y="1893"/>
                  </a:lnTo>
                  <a:lnTo>
                    <a:pt x="449" y="1893"/>
                  </a:lnTo>
                  <a:lnTo>
                    <a:pt x="448" y="1890"/>
                  </a:lnTo>
                  <a:lnTo>
                    <a:pt x="441" y="1872"/>
                  </a:lnTo>
                  <a:lnTo>
                    <a:pt x="413" y="1826"/>
                  </a:lnTo>
                  <a:lnTo>
                    <a:pt x="402" y="1807"/>
                  </a:lnTo>
                  <a:lnTo>
                    <a:pt x="395" y="1786"/>
                  </a:lnTo>
                  <a:lnTo>
                    <a:pt x="384" y="1775"/>
                  </a:lnTo>
                  <a:lnTo>
                    <a:pt x="363" y="1766"/>
                  </a:lnTo>
                  <a:lnTo>
                    <a:pt x="359" y="1759"/>
                  </a:lnTo>
                  <a:lnTo>
                    <a:pt x="359" y="1756"/>
                  </a:lnTo>
                  <a:lnTo>
                    <a:pt x="355" y="1740"/>
                  </a:lnTo>
                  <a:lnTo>
                    <a:pt x="343" y="1729"/>
                  </a:lnTo>
                  <a:lnTo>
                    <a:pt x="341" y="1721"/>
                  </a:lnTo>
                  <a:lnTo>
                    <a:pt x="332" y="1707"/>
                  </a:lnTo>
                  <a:lnTo>
                    <a:pt x="328" y="1695"/>
                  </a:lnTo>
                  <a:lnTo>
                    <a:pt x="323" y="1695"/>
                  </a:lnTo>
                  <a:lnTo>
                    <a:pt x="320" y="1691"/>
                  </a:lnTo>
                  <a:lnTo>
                    <a:pt x="311" y="1673"/>
                  </a:lnTo>
                  <a:lnTo>
                    <a:pt x="305" y="1667"/>
                  </a:lnTo>
                  <a:lnTo>
                    <a:pt x="300" y="1666"/>
                  </a:lnTo>
                  <a:lnTo>
                    <a:pt x="278" y="1683"/>
                  </a:lnTo>
                  <a:lnTo>
                    <a:pt x="257" y="1689"/>
                  </a:lnTo>
                  <a:lnTo>
                    <a:pt x="252" y="1695"/>
                  </a:lnTo>
                  <a:lnTo>
                    <a:pt x="251" y="1707"/>
                  </a:lnTo>
                  <a:lnTo>
                    <a:pt x="249" y="1710"/>
                  </a:lnTo>
                  <a:lnTo>
                    <a:pt x="242" y="1713"/>
                  </a:lnTo>
                  <a:lnTo>
                    <a:pt x="240" y="1717"/>
                  </a:lnTo>
                  <a:lnTo>
                    <a:pt x="240" y="1726"/>
                  </a:lnTo>
                  <a:lnTo>
                    <a:pt x="236" y="1734"/>
                  </a:lnTo>
                  <a:lnTo>
                    <a:pt x="220" y="1739"/>
                  </a:lnTo>
                  <a:lnTo>
                    <a:pt x="204" y="1753"/>
                  </a:lnTo>
                  <a:lnTo>
                    <a:pt x="191" y="1758"/>
                  </a:lnTo>
                  <a:lnTo>
                    <a:pt x="188" y="1756"/>
                  </a:lnTo>
                  <a:lnTo>
                    <a:pt x="188" y="1753"/>
                  </a:lnTo>
                  <a:lnTo>
                    <a:pt x="185" y="1747"/>
                  </a:lnTo>
                  <a:lnTo>
                    <a:pt x="175" y="1723"/>
                  </a:lnTo>
                  <a:lnTo>
                    <a:pt x="159" y="1710"/>
                  </a:lnTo>
                  <a:lnTo>
                    <a:pt x="176" y="1695"/>
                  </a:lnTo>
                  <a:lnTo>
                    <a:pt x="174" y="1691"/>
                  </a:lnTo>
                  <a:lnTo>
                    <a:pt x="158" y="1681"/>
                  </a:lnTo>
                  <a:lnTo>
                    <a:pt x="169" y="1693"/>
                  </a:lnTo>
                  <a:lnTo>
                    <a:pt x="166" y="1697"/>
                  </a:lnTo>
                  <a:lnTo>
                    <a:pt x="155" y="1695"/>
                  </a:lnTo>
                  <a:lnTo>
                    <a:pt x="152" y="1702"/>
                  </a:lnTo>
                  <a:lnTo>
                    <a:pt x="149" y="1699"/>
                  </a:lnTo>
                  <a:lnTo>
                    <a:pt x="122" y="1664"/>
                  </a:lnTo>
                  <a:lnTo>
                    <a:pt x="117" y="1653"/>
                  </a:lnTo>
                  <a:lnTo>
                    <a:pt x="104" y="1642"/>
                  </a:lnTo>
                  <a:lnTo>
                    <a:pt x="97" y="1636"/>
                  </a:lnTo>
                  <a:lnTo>
                    <a:pt x="101" y="1636"/>
                  </a:lnTo>
                  <a:lnTo>
                    <a:pt x="101" y="1630"/>
                  </a:lnTo>
                  <a:lnTo>
                    <a:pt x="101" y="1608"/>
                  </a:lnTo>
                  <a:lnTo>
                    <a:pt x="68" y="1609"/>
                  </a:lnTo>
                  <a:lnTo>
                    <a:pt x="56" y="1624"/>
                  </a:lnTo>
                  <a:lnTo>
                    <a:pt x="50" y="1621"/>
                  </a:lnTo>
                  <a:lnTo>
                    <a:pt x="35" y="1610"/>
                  </a:lnTo>
                  <a:lnTo>
                    <a:pt x="20" y="1621"/>
                  </a:lnTo>
                  <a:lnTo>
                    <a:pt x="0" y="1609"/>
                  </a:lnTo>
                  <a:lnTo>
                    <a:pt x="0" y="1573"/>
                  </a:lnTo>
                  <a:lnTo>
                    <a:pt x="0" y="1463"/>
                  </a:lnTo>
                  <a:lnTo>
                    <a:pt x="0" y="1356"/>
                  </a:lnTo>
                  <a:lnTo>
                    <a:pt x="0" y="1255"/>
                  </a:lnTo>
                  <a:lnTo>
                    <a:pt x="0" y="1146"/>
                  </a:lnTo>
                  <a:lnTo>
                    <a:pt x="0" y="1022"/>
                  </a:lnTo>
                  <a:lnTo>
                    <a:pt x="0" y="900"/>
                  </a:lnTo>
                  <a:lnTo>
                    <a:pt x="0" y="785"/>
                  </a:lnTo>
                  <a:lnTo>
                    <a:pt x="0" y="660"/>
                  </a:lnTo>
                  <a:lnTo>
                    <a:pt x="0" y="516"/>
                  </a:lnTo>
                  <a:lnTo>
                    <a:pt x="0" y="373"/>
                  </a:lnTo>
                  <a:lnTo>
                    <a:pt x="2" y="376"/>
                  </a:lnTo>
                  <a:lnTo>
                    <a:pt x="11" y="381"/>
                  </a:lnTo>
                  <a:lnTo>
                    <a:pt x="21" y="384"/>
                  </a:lnTo>
                  <a:lnTo>
                    <a:pt x="62" y="383"/>
                  </a:lnTo>
                  <a:lnTo>
                    <a:pt x="70" y="386"/>
                  </a:lnTo>
                  <a:lnTo>
                    <a:pt x="74" y="393"/>
                  </a:lnTo>
                  <a:lnTo>
                    <a:pt x="91" y="394"/>
                  </a:lnTo>
                  <a:lnTo>
                    <a:pt x="110" y="413"/>
                  </a:lnTo>
                  <a:lnTo>
                    <a:pt x="132" y="447"/>
                  </a:lnTo>
                  <a:lnTo>
                    <a:pt x="139" y="447"/>
                  </a:lnTo>
                  <a:lnTo>
                    <a:pt x="143" y="451"/>
                  </a:lnTo>
                  <a:lnTo>
                    <a:pt x="145" y="445"/>
                  </a:lnTo>
                  <a:lnTo>
                    <a:pt x="149" y="454"/>
                  </a:lnTo>
                  <a:lnTo>
                    <a:pt x="159" y="465"/>
                  </a:lnTo>
                  <a:lnTo>
                    <a:pt x="170" y="475"/>
                  </a:lnTo>
                  <a:lnTo>
                    <a:pt x="179" y="480"/>
                  </a:lnTo>
                  <a:lnTo>
                    <a:pt x="191" y="492"/>
                  </a:lnTo>
                  <a:lnTo>
                    <a:pt x="198" y="491"/>
                  </a:lnTo>
                  <a:lnTo>
                    <a:pt x="214" y="495"/>
                  </a:lnTo>
                  <a:lnTo>
                    <a:pt x="228" y="502"/>
                  </a:lnTo>
                  <a:lnTo>
                    <a:pt x="235" y="504"/>
                  </a:lnTo>
                  <a:lnTo>
                    <a:pt x="241" y="501"/>
                  </a:lnTo>
                  <a:lnTo>
                    <a:pt x="246" y="505"/>
                  </a:lnTo>
                  <a:lnTo>
                    <a:pt x="246" y="500"/>
                  </a:lnTo>
                  <a:lnTo>
                    <a:pt x="244" y="492"/>
                  </a:lnTo>
                  <a:lnTo>
                    <a:pt x="255" y="497"/>
                  </a:lnTo>
                  <a:lnTo>
                    <a:pt x="265" y="501"/>
                  </a:lnTo>
                  <a:lnTo>
                    <a:pt x="269" y="506"/>
                  </a:lnTo>
                  <a:lnTo>
                    <a:pt x="277" y="507"/>
                  </a:lnTo>
                  <a:lnTo>
                    <a:pt x="288" y="516"/>
                  </a:lnTo>
                  <a:lnTo>
                    <a:pt x="309" y="537"/>
                  </a:lnTo>
                  <a:lnTo>
                    <a:pt x="316" y="535"/>
                  </a:lnTo>
                  <a:lnTo>
                    <a:pt x="321" y="537"/>
                  </a:lnTo>
                  <a:lnTo>
                    <a:pt x="319" y="529"/>
                  </a:lnTo>
                  <a:lnTo>
                    <a:pt x="308" y="517"/>
                  </a:lnTo>
                  <a:lnTo>
                    <a:pt x="304" y="506"/>
                  </a:lnTo>
                  <a:lnTo>
                    <a:pt x="300" y="501"/>
                  </a:lnTo>
                  <a:lnTo>
                    <a:pt x="306" y="499"/>
                  </a:lnTo>
                  <a:lnTo>
                    <a:pt x="322" y="505"/>
                  </a:lnTo>
                  <a:lnTo>
                    <a:pt x="331" y="502"/>
                  </a:lnTo>
                  <a:lnTo>
                    <a:pt x="341" y="505"/>
                  </a:lnTo>
                  <a:lnTo>
                    <a:pt x="347" y="510"/>
                  </a:lnTo>
                  <a:lnTo>
                    <a:pt x="349" y="524"/>
                  </a:lnTo>
                  <a:lnTo>
                    <a:pt x="354" y="532"/>
                  </a:lnTo>
                  <a:lnTo>
                    <a:pt x="370" y="545"/>
                  </a:lnTo>
                  <a:lnTo>
                    <a:pt x="373" y="553"/>
                  </a:lnTo>
                  <a:lnTo>
                    <a:pt x="376" y="542"/>
                  </a:lnTo>
                  <a:lnTo>
                    <a:pt x="375" y="527"/>
                  </a:lnTo>
                  <a:lnTo>
                    <a:pt x="370" y="522"/>
                  </a:lnTo>
                  <a:lnTo>
                    <a:pt x="353" y="490"/>
                  </a:lnTo>
                  <a:lnTo>
                    <a:pt x="349" y="480"/>
                  </a:lnTo>
                  <a:lnTo>
                    <a:pt x="349" y="475"/>
                  </a:lnTo>
                  <a:lnTo>
                    <a:pt x="360" y="468"/>
                  </a:lnTo>
                  <a:lnTo>
                    <a:pt x="369" y="456"/>
                  </a:lnTo>
                  <a:lnTo>
                    <a:pt x="385" y="445"/>
                  </a:lnTo>
                  <a:lnTo>
                    <a:pt x="391" y="435"/>
                  </a:lnTo>
                  <a:lnTo>
                    <a:pt x="396" y="435"/>
                  </a:lnTo>
                  <a:lnTo>
                    <a:pt x="400" y="429"/>
                  </a:lnTo>
                  <a:lnTo>
                    <a:pt x="423" y="425"/>
                  </a:lnTo>
                  <a:lnTo>
                    <a:pt x="430" y="420"/>
                  </a:lnTo>
                  <a:lnTo>
                    <a:pt x="439" y="411"/>
                  </a:lnTo>
                  <a:lnTo>
                    <a:pt x="440" y="391"/>
                  </a:lnTo>
                  <a:lnTo>
                    <a:pt x="448" y="384"/>
                  </a:lnTo>
                  <a:lnTo>
                    <a:pt x="450" y="387"/>
                  </a:lnTo>
                  <a:lnTo>
                    <a:pt x="455" y="387"/>
                  </a:lnTo>
                  <a:lnTo>
                    <a:pt x="457" y="378"/>
                  </a:lnTo>
                  <a:lnTo>
                    <a:pt x="464" y="371"/>
                  </a:lnTo>
                  <a:lnTo>
                    <a:pt x="468" y="371"/>
                  </a:lnTo>
                  <a:lnTo>
                    <a:pt x="470" y="376"/>
                  </a:lnTo>
                  <a:lnTo>
                    <a:pt x="484" y="376"/>
                  </a:lnTo>
                  <a:lnTo>
                    <a:pt x="491" y="370"/>
                  </a:lnTo>
                  <a:lnTo>
                    <a:pt x="492" y="365"/>
                  </a:lnTo>
                  <a:lnTo>
                    <a:pt x="500" y="362"/>
                  </a:lnTo>
                  <a:lnTo>
                    <a:pt x="521" y="348"/>
                  </a:lnTo>
                  <a:lnTo>
                    <a:pt x="524" y="336"/>
                  </a:lnTo>
                  <a:lnTo>
                    <a:pt x="542" y="344"/>
                  </a:lnTo>
                  <a:lnTo>
                    <a:pt x="550" y="334"/>
                  </a:lnTo>
                  <a:lnTo>
                    <a:pt x="551" y="324"/>
                  </a:lnTo>
                  <a:lnTo>
                    <a:pt x="554" y="316"/>
                  </a:lnTo>
                  <a:lnTo>
                    <a:pt x="568" y="309"/>
                  </a:lnTo>
                  <a:lnTo>
                    <a:pt x="574" y="303"/>
                  </a:lnTo>
                  <a:lnTo>
                    <a:pt x="585" y="312"/>
                  </a:lnTo>
                  <a:lnTo>
                    <a:pt x="593" y="312"/>
                  </a:lnTo>
                  <a:lnTo>
                    <a:pt x="597" y="317"/>
                  </a:lnTo>
                  <a:lnTo>
                    <a:pt x="606" y="313"/>
                  </a:lnTo>
                  <a:lnTo>
                    <a:pt x="612" y="302"/>
                  </a:lnTo>
                  <a:lnTo>
                    <a:pt x="613" y="295"/>
                  </a:lnTo>
                  <a:lnTo>
                    <a:pt x="621" y="290"/>
                  </a:lnTo>
                  <a:lnTo>
                    <a:pt x="623" y="297"/>
                  </a:lnTo>
                  <a:lnTo>
                    <a:pt x="629" y="305"/>
                  </a:lnTo>
                  <a:lnTo>
                    <a:pt x="633" y="318"/>
                  </a:lnTo>
                  <a:lnTo>
                    <a:pt x="629" y="321"/>
                  </a:lnTo>
                  <a:lnTo>
                    <a:pt x="622" y="332"/>
                  </a:lnTo>
                  <a:lnTo>
                    <a:pt x="583" y="360"/>
                  </a:lnTo>
                  <a:lnTo>
                    <a:pt x="574" y="372"/>
                  </a:lnTo>
                  <a:lnTo>
                    <a:pt x="564" y="378"/>
                  </a:lnTo>
                  <a:lnTo>
                    <a:pt x="548" y="398"/>
                  </a:lnTo>
                  <a:lnTo>
                    <a:pt x="534" y="392"/>
                  </a:lnTo>
                  <a:lnTo>
                    <a:pt x="499" y="404"/>
                  </a:lnTo>
                  <a:lnTo>
                    <a:pt x="488" y="414"/>
                  </a:lnTo>
                  <a:lnTo>
                    <a:pt x="484" y="424"/>
                  </a:lnTo>
                  <a:lnTo>
                    <a:pt x="492" y="421"/>
                  </a:lnTo>
                  <a:lnTo>
                    <a:pt x="476" y="435"/>
                  </a:lnTo>
                  <a:lnTo>
                    <a:pt x="473" y="443"/>
                  </a:lnTo>
                  <a:lnTo>
                    <a:pt x="468" y="441"/>
                  </a:lnTo>
                  <a:lnTo>
                    <a:pt x="464" y="451"/>
                  </a:lnTo>
                  <a:lnTo>
                    <a:pt x="460" y="461"/>
                  </a:lnTo>
                  <a:lnTo>
                    <a:pt x="459" y="452"/>
                  </a:lnTo>
                  <a:lnTo>
                    <a:pt x="454" y="449"/>
                  </a:lnTo>
                  <a:lnTo>
                    <a:pt x="441" y="469"/>
                  </a:lnTo>
                  <a:lnTo>
                    <a:pt x="441" y="478"/>
                  </a:lnTo>
                  <a:lnTo>
                    <a:pt x="449" y="477"/>
                  </a:lnTo>
                  <a:lnTo>
                    <a:pt x="459" y="467"/>
                  </a:lnTo>
                  <a:lnTo>
                    <a:pt x="483" y="458"/>
                  </a:lnTo>
                  <a:lnTo>
                    <a:pt x="504" y="435"/>
                  </a:lnTo>
                  <a:lnTo>
                    <a:pt x="505" y="431"/>
                  </a:lnTo>
                  <a:lnTo>
                    <a:pt x="502" y="426"/>
                  </a:lnTo>
                  <a:lnTo>
                    <a:pt x="504" y="424"/>
                  </a:lnTo>
                  <a:lnTo>
                    <a:pt x="513" y="418"/>
                  </a:lnTo>
                  <a:lnTo>
                    <a:pt x="518" y="420"/>
                  </a:lnTo>
                  <a:lnTo>
                    <a:pt x="516" y="434"/>
                  </a:lnTo>
                  <a:lnTo>
                    <a:pt x="524" y="421"/>
                  </a:lnTo>
                  <a:lnTo>
                    <a:pt x="526" y="432"/>
                  </a:lnTo>
                  <a:lnTo>
                    <a:pt x="535" y="415"/>
                  </a:lnTo>
                  <a:lnTo>
                    <a:pt x="543" y="411"/>
                  </a:lnTo>
                  <a:lnTo>
                    <a:pt x="550" y="418"/>
                  </a:lnTo>
                  <a:lnTo>
                    <a:pt x="548" y="432"/>
                  </a:lnTo>
                  <a:lnTo>
                    <a:pt x="546" y="454"/>
                  </a:lnTo>
                  <a:lnTo>
                    <a:pt x="564" y="418"/>
                  </a:lnTo>
                  <a:lnTo>
                    <a:pt x="581" y="389"/>
                  </a:lnTo>
                  <a:lnTo>
                    <a:pt x="583" y="378"/>
                  </a:lnTo>
                  <a:lnTo>
                    <a:pt x="596" y="376"/>
                  </a:lnTo>
                  <a:lnTo>
                    <a:pt x="607" y="371"/>
                  </a:lnTo>
                  <a:lnTo>
                    <a:pt x="617" y="360"/>
                  </a:lnTo>
                  <a:lnTo>
                    <a:pt x="645" y="351"/>
                  </a:lnTo>
                  <a:lnTo>
                    <a:pt x="663" y="334"/>
                  </a:lnTo>
                  <a:lnTo>
                    <a:pt x="660" y="354"/>
                  </a:lnTo>
                  <a:lnTo>
                    <a:pt x="656" y="352"/>
                  </a:lnTo>
                  <a:lnTo>
                    <a:pt x="650" y="366"/>
                  </a:lnTo>
                  <a:lnTo>
                    <a:pt x="649" y="376"/>
                  </a:lnTo>
                  <a:lnTo>
                    <a:pt x="672" y="361"/>
                  </a:lnTo>
                  <a:lnTo>
                    <a:pt x="681" y="348"/>
                  </a:lnTo>
                  <a:lnTo>
                    <a:pt x="692" y="336"/>
                  </a:lnTo>
                  <a:lnTo>
                    <a:pt x="697" y="324"/>
                  </a:lnTo>
                  <a:lnTo>
                    <a:pt x="693" y="316"/>
                  </a:lnTo>
                  <a:lnTo>
                    <a:pt x="698" y="309"/>
                  </a:lnTo>
                  <a:lnTo>
                    <a:pt x="725" y="298"/>
                  </a:lnTo>
                  <a:lnTo>
                    <a:pt x="731" y="292"/>
                  </a:lnTo>
                  <a:lnTo>
                    <a:pt x="715" y="287"/>
                  </a:lnTo>
                  <a:lnTo>
                    <a:pt x="709" y="281"/>
                  </a:lnTo>
                  <a:lnTo>
                    <a:pt x="710" y="276"/>
                  </a:lnTo>
                  <a:lnTo>
                    <a:pt x="712" y="266"/>
                  </a:lnTo>
                  <a:lnTo>
                    <a:pt x="709" y="262"/>
                  </a:lnTo>
                  <a:lnTo>
                    <a:pt x="699" y="265"/>
                  </a:lnTo>
                  <a:lnTo>
                    <a:pt x="701" y="255"/>
                  </a:lnTo>
                  <a:lnTo>
                    <a:pt x="706" y="247"/>
                  </a:lnTo>
                  <a:lnTo>
                    <a:pt x="709" y="242"/>
                  </a:lnTo>
                  <a:lnTo>
                    <a:pt x="722" y="247"/>
                  </a:lnTo>
                  <a:lnTo>
                    <a:pt x="751" y="281"/>
                  </a:lnTo>
                  <a:lnTo>
                    <a:pt x="757" y="295"/>
                  </a:lnTo>
                  <a:lnTo>
                    <a:pt x="761" y="323"/>
                  </a:lnTo>
                  <a:lnTo>
                    <a:pt x="768" y="335"/>
                  </a:lnTo>
                  <a:lnTo>
                    <a:pt x="780" y="376"/>
                  </a:lnTo>
                  <a:lnTo>
                    <a:pt x="787" y="389"/>
                  </a:lnTo>
                  <a:lnTo>
                    <a:pt x="796" y="394"/>
                  </a:lnTo>
                  <a:lnTo>
                    <a:pt x="803" y="410"/>
                  </a:lnTo>
                  <a:lnTo>
                    <a:pt x="805" y="409"/>
                  </a:lnTo>
                  <a:lnTo>
                    <a:pt x="821" y="425"/>
                  </a:lnTo>
                  <a:lnTo>
                    <a:pt x="831" y="429"/>
                  </a:lnTo>
                  <a:lnTo>
                    <a:pt x="853" y="430"/>
                  </a:lnTo>
                  <a:lnTo>
                    <a:pt x="853" y="426"/>
                  </a:lnTo>
                  <a:lnTo>
                    <a:pt x="855" y="424"/>
                  </a:lnTo>
                  <a:lnTo>
                    <a:pt x="866" y="424"/>
                  </a:lnTo>
                  <a:lnTo>
                    <a:pt x="866" y="418"/>
                  </a:lnTo>
                  <a:lnTo>
                    <a:pt x="858" y="414"/>
                  </a:lnTo>
                  <a:lnTo>
                    <a:pt x="841" y="420"/>
                  </a:lnTo>
                  <a:lnTo>
                    <a:pt x="844" y="409"/>
                  </a:lnTo>
                  <a:lnTo>
                    <a:pt x="859" y="408"/>
                  </a:lnTo>
                  <a:lnTo>
                    <a:pt x="868" y="403"/>
                  </a:lnTo>
                  <a:lnTo>
                    <a:pt x="863" y="403"/>
                  </a:lnTo>
                  <a:lnTo>
                    <a:pt x="852" y="387"/>
                  </a:lnTo>
                  <a:lnTo>
                    <a:pt x="858" y="381"/>
                  </a:lnTo>
                  <a:lnTo>
                    <a:pt x="871" y="376"/>
                  </a:lnTo>
                  <a:lnTo>
                    <a:pt x="871" y="368"/>
                  </a:lnTo>
                  <a:lnTo>
                    <a:pt x="863" y="366"/>
                  </a:lnTo>
                  <a:lnTo>
                    <a:pt x="863" y="354"/>
                  </a:lnTo>
                  <a:lnTo>
                    <a:pt x="866" y="362"/>
                  </a:lnTo>
                  <a:lnTo>
                    <a:pt x="884" y="341"/>
                  </a:lnTo>
                  <a:lnTo>
                    <a:pt x="887" y="330"/>
                  </a:lnTo>
                  <a:lnTo>
                    <a:pt x="884" y="328"/>
                  </a:lnTo>
                  <a:lnTo>
                    <a:pt x="876" y="333"/>
                  </a:lnTo>
                  <a:lnTo>
                    <a:pt x="873" y="341"/>
                  </a:lnTo>
                  <a:lnTo>
                    <a:pt x="869" y="338"/>
                  </a:lnTo>
                  <a:lnTo>
                    <a:pt x="868" y="328"/>
                  </a:lnTo>
                  <a:lnTo>
                    <a:pt x="871" y="321"/>
                  </a:lnTo>
                  <a:lnTo>
                    <a:pt x="878" y="324"/>
                  </a:lnTo>
                  <a:lnTo>
                    <a:pt x="887" y="322"/>
                  </a:lnTo>
                  <a:lnTo>
                    <a:pt x="892" y="324"/>
                  </a:lnTo>
                  <a:lnTo>
                    <a:pt x="895" y="335"/>
                  </a:lnTo>
                  <a:lnTo>
                    <a:pt x="900" y="325"/>
                  </a:lnTo>
                  <a:lnTo>
                    <a:pt x="907" y="324"/>
                  </a:lnTo>
                  <a:lnTo>
                    <a:pt x="906" y="318"/>
                  </a:lnTo>
                  <a:lnTo>
                    <a:pt x="898" y="316"/>
                  </a:lnTo>
                  <a:lnTo>
                    <a:pt x="893" y="311"/>
                  </a:lnTo>
                  <a:lnTo>
                    <a:pt x="908" y="308"/>
                  </a:lnTo>
                  <a:lnTo>
                    <a:pt x="908" y="313"/>
                  </a:lnTo>
                  <a:lnTo>
                    <a:pt x="912" y="321"/>
                  </a:lnTo>
                  <a:lnTo>
                    <a:pt x="909" y="335"/>
                  </a:lnTo>
                  <a:lnTo>
                    <a:pt x="908" y="359"/>
                  </a:lnTo>
                  <a:lnTo>
                    <a:pt x="906" y="366"/>
                  </a:lnTo>
                  <a:lnTo>
                    <a:pt x="907" y="373"/>
                  </a:lnTo>
                  <a:lnTo>
                    <a:pt x="912" y="378"/>
                  </a:lnTo>
                  <a:lnTo>
                    <a:pt x="919" y="372"/>
                  </a:lnTo>
                  <a:lnTo>
                    <a:pt x="930" y="376"/>
                  </a:lnTo>
                  <a:lnTo>
                    <a:pt x="912" y="409"/>
                  </a:lnTo>
                  <a:lnTo>
                    <a:pt x="907" y="424"/>
                  </a:lnTo>
                  <a:lnTo>
                    <a:pt x="906" y="413"/>
                  </a:lnTo>
                  <a:lnTo>
                    <a:pt x="903" y="424"/>
                  </a:lnTo>
                  <a:lnTo>
                    <a:pt x="903" y="430"/>
                  </a:lnTo>
                  <a:lnTo>
                    <a:pt x="925" y="432"/>
                  </a:lnTo>
                  <a:lnTo>
                    <a:pt x="933" y="425"/>
                  </a:lnTo>
                  <a:lnTo>
                    <a:pt x="938" y="429"/>
                  </a:lnTo>
                  <a:lnTo>
                    <a:pt x="954" y="430"/>
                  </a:lnTo>
                  <a:lnTo>
                    <a:pt x="962" y="424"/>
                  </a:lnTo>
                  <a:lnTo>
                    <a:pt x="965" y="414"/>
                  </a:lnTo>
                  <a:lnTo>
                    <a:pt x="975" y="405"/>
                  </a:lnTo>
                  <a:lnTo>
                    <a:pt x="976" y="394"/>
                  </a:lnTo>
                  <a:lnTo>
                    <a:pt x="981" y="378"/>
                  </a:lnTo>
                  <a:lnTo>
                    <a:pt x="982" y="360"/>
                  </a:lnTo>
                  <a:lnTo>
                    <a:pt x="991" y="360"/>
                  </a:lnTo>
                  <a:lnTo>
                    <a:pt x="1005" y="354"/>
                  </a:lnTo>
                  <a:lnTo>
                    <a:pt x="1016" y="360"/>
                  </a:lnTo>
                  <a:lnTo>
                    <a:pt x="1025" y="359"/>
                  </a:lnTo>
                  <a:lnTo>
                    <a:pt x="1032" y="360"/>
                  </a:lnTo>
                  <a:lnTo>
                    <a:pt x="1032" y="362"/>
                  </a:lnTo>
                  <a:lnTo>
                    <a:pt x="1054" y="360"/>
                  </a:lnTo>
                  <a:lnTo>
                    <a:pt x="1077" y="367"/>
                  </a:lnTo>
                  <a:lnTo>
                    <a:pt x="1107" y="392"/>
                  </a:lnTo>
                  <a:lnTo>
                    <a:pt x="1127" y="418"/>
                  </a:lnTo>
                  <a:lnTo>
                    <a:pt x="1145" y="429"/>
                  </a:lnTo>
                  <a:lnTo>
                    <a:pt x="1166" y="431"/>
                  </a:lnTo>
                  <a:lnTo>
                    <a:pt x="1175" y="438"/>
                  </a:lnTo>
                  <a:lnTo>
                    <a:pt x="1187" y="438"/>
                  </a:lnTo>
                  <a:lnTo>
                    <a:pt x="1207" y="447"/>
                  </a:lnTo>
                  <a:lnTo>
                    <a:pt x="1214" y="446"/>
                  </a:lnTo>
                  <a:lnTo>
                    <a:pt x="1224" y="449"/>
                  </a:lnTo>
                  <a:lnTo>
                    <a:pt x="1229" y="461"/>
                  </a:lnTo>
                  <a:lnTo>
                    <a:pt x="1244" y="470"/>
                  </a:lnTo>
                  <a:lnTo>
                    <a:pt x="1256" y="475"/>
                  </a:lnTo>
                  <a:lnTo>
                    <a:pt x="1282" y="491"/>
                  </a:lnTo>
                  <a:lnTo>
                    <a:pt x="1300" y="492"/>
                  </a:lnTo>
                  <a:lnTo>
                    <a:pt x="1307" y="497"/>
                  </a:lnTo>
                  <a:lnTo>
                    <a:pt x="1319" y="500"/>
                  </a:lnTo>
                  <a:lnTo>
                    <a:pt x="1317" y="496"/>
                  </a:lnTo>
                  <a:lnTo>
                    <a:pt x="1348" y="501"/>
                  </a:lnTo>
                  <a:lnTo>
                    <a:pt x="1360" y="500"/>
                  </a:lnTo>
                  <a:lnTo>
                    <a:pt x="1371" y="513"/>
                  </a:lnTo>
                  <a:lnTo>
                    <a:pt x="1374" y="504"/>
                  </a:lnTo>
                  <a:lnTo>
                    <a:pt x="1357" y="488"/>
                  </a:lnTo>
                  <a:lnTo>
                    <a:pt x="1369" y="485"/>
                  </a:lnTo>
                  <a:lnTo>
                    <a:pt x="1375" y="490"/>
                  </a:lnTo>
                  <a:lnTo>
                    <a:pt x="1386" y="491"/>
                  </a:lnTo>
                  <a:lnTo>
                    <a:pt x="1386" y="485"/>
                  </a:lnTo>
                  <a:lnTo>
                    <a:pt x="1413" y="491"/>
                  </a:lnTo>
                  <a:lnTo>
                    <a:pt x="1407" y="496"/>
                  </a:lnTo>
                  <a:lnTo>
                    <a:pt x="1423" y="505"/>
                  </a:lnTo>
                  <a:lnTo>
                    <a:pt x="1424" y="513"/>
                  </a:lnTo>
                  <a:lnTo>
                    <a:pt x="1434" y="508"/>
                  </a:lnTo>
                  <a:lnTo>
                    <a:pt x="1434" y="517"/>
                  </a:lnTo>
                  <a:lnTo>
                    <a:pt x="1451" y="528"/>
                  </a:lnTo>
                  <a:lnTo>
                    <a:pt x="1463" y="547"/>
                  </a:lnTo>
                  <a:lnTo>
                    <a:pt x="1470" y="553"/>
                  </a:lnTo>
                  <a:lnTo>
                    <a:pt x="1470" y="575"/>
                  </a:lnTo>
                  <a:lnTo>
                    <a:pt x="1478" y="564"/>
                  </a:lnTo>
                  <a:lnTo>
                    <a:pt x="1478" y="576"/>
                  </a:lnTo>
                  <a:lnTo>
                    <a:pt x="1475" y="585"/>
                  </a:lnTo>
                  <a:lnTo>
                    <a:pt x="1479" y="591"/>
                  </a:lnTo>
                  <a:lnTo>
                    <a:pt x="1470" y="590"/>
                  </a:lnTo>
                  <a:lnTo>
                    <a:pt x="1467" y="597"/>
                  </a:lnTo>
                  <a:lnTo>
                    <a:pt x="1461" y="599"/>
                  </a:lnTo>
                  <a:lnTo>
                    <a:pt x="1456" y="590"/>
                  </a:lnTo>
                  <a:lnTo>
                    <a:pt x="1443" y="594"/>
                  </a:lnTo>
                  <a:lnTo>
                    <a:pt x="1424" y="591"/>
                  </a:lnTo>
                  <a:lnTo>
                    <a:pt x="1436" y="597"/>
                  </a:lnTo>
                  <a:lnTo>
                    <a:pt x="1429" y="607"/>
                  </a:lnTo>
                  <a:lnTo>
                    <a:pt x="1409" y="603"/>
                  </a:lnTo>
                  <a:lnTo>
                    <a:pt x="1413" y="609"/>
                  </a:lnTo>
                  <a:lnTo>
                    <a:pt x="1409" y="615"/>
                  </a:lnTo>
                  <a:lnTo>
                    <a:pt x="1409" y="630"/>
                  </a:lnTo>
                  <a:lnTo>
                    <a:pt x="1393" y="639"/>
                  </a:lnTo>
                  <a:lnTo>
                    <a:pt x="1400" y="645"/>
                  </a:lnTo>
                  <a:lnTo>
                    <a:pt x="1405" y="646"/>
                  </a:lnTo>
                  <a:lnTo>
                    <a:pt x="1412" y="644"/>
                  </a:lnTo>
                  <a:lnTo>
                    <a:pt x="1406" y="650"/>
                  </a:lnTo>
                  <a:lnTo>
                    <a:pt x="1420" y="655"/>
                  </a:lnTo>
                  <a:lnTo>
                    <a:pt x="1441" y="667"/>
                  </a:lnTo>
                  <a:lnTo>
                    <a:pt x="1445" y="658"/>
                  </a:lnTo>
                  <a:lnTo>
                    <a:pt x="1454" y="662"/>
                  </a:lnTo>
                  <a:lnTo>
                    <a:pt x="1459" y="668"/>
                  </a:lnTo>
                  <a:lnTo>
                    <a:pt x="1470" y="667"/>
                  </a:lnTo>
                  <a:lnTo>
                    <a:pt x="1482" y="671"/>
                  </a:lnTo>
                  <a:lnTo>
                    <a:pt x="1503" y="669"/>
                  </a:lnTo>
                  <a:lnTo>
                    <a:pt x="1516" y="674"/>
                  </a:lnTo>
                  <a:lnTo>
                    <a:pt x="1535" y="669"/>
                  </a:lnTo>
                  <a:lnTo>
                    <a:pt x="1533" y="673"/>
                  </a:lnTo>
                  <a:lnTo>
                    <a:pt x="1546" y="675"/>
                  </a:lnTo>
                  <a:lnTo>
                    <a:pt x="1570" y="674"/>
                  </a:lnTo>
                  <a:lnTo>
                    <a:pt x="1573" y="667"/>
                  </a:lnTo>
                  <a:lnTo>
                    <a:pt x="1591" y="667"/>
                  </a:lnTo>
                  <a:lnTo>
                    <a:pt x="1588" y="674"/>
                  </a:lnTo>
                  <a:lnTo>
                    <a:pt x="1599" y="674"/>
                  </a:lnTo>
                  <a:lnTo>
                    <a:pt x="1592" y="669"/>
                  </a:lnTo>
                  <a:lnTo>
                    <a:pt x="1601" y="662"/>
                  </a:lnTo>
                  <a:lnTo>
                    <a:pt x="1604" y="669"/>
                  </a:lnTo>
                  <a:lnTo>
                    <a:pt x="1615" y="671"/>
                  </a:lnTo>
                  <a:lnTo>
                    <a:pt x="1616" y="667"/>
                  </a:lnTo>
                  <a:lnTo>
                    <a:pt x="1623" y="668"/>
                  </a:lnTo>
                  <a:lnTo>
                    <a:pt x="1628" y="651"/>
                  </a:lnTo>
                  <a:lnTo>
                    <a:pt x="1639" y="648"/>
                  </a:lnTo>
                  <a:lnTo>
                    <a:pt x="1637" y="667"/>
                  </a:lnTo>
                  <a:lnTo>
                    <a:pt x="1648" y="667"/>
                  </a:lnTo>
                  <a:lnTo>
                    <a:pt x="1655" y="662"/>
                  </a:lnTo>
                  <a:lnTo>
                    <a:pt x="1667" y="644"/>
                  </a:lnTo>
                  <a:lnTo>
                    <a:pt x="1678" y="636"/>
                  </a:lnTo>
                  <a:lnTo>
                    <a:pt x="1691" y="636"/>
                  </a:lnTo>
                  <a:lnTo>
                    <a:pt x="1696" y="626"/>
                  </a:lnTo>
                  <a:lnTo>
                    <a:pt x="1703" y="639"/>
                  </a:lnTo>
                  <a:lnTo>
                    <a:pt x="1701" y="646"/>
                  </a:lnTo>
                  <a:lnTo>
                    <a:pt x="1707" y="650"/>
                  </a:lnTo>
                  <a:lnTo>
                    <a:pt x="1709" y="645"/>
                  </a:lnTo>
                  <a:lnTo>
                    <a:pt x="1713" y="655"/>
                  </a:lnTo>
                  <a:lnTo>
                    <a:pt x="1715" y="658"/>
                  </a:lnTo>
                  <a:lnTo>
                    <a:pt x="1715" y="667"/>
                  </a:lnTo>
                  <a:lnTo>
                    <a:pt x="1713" y="667"/>
                  </a:lnTo>
                  <a:lnTo>
                    <a:pt x="1730" y="673"/>
                  </a:lnTo>
                  <a:lnTo>
                    <a:pt x="1729" y="667"/>
                  </a:lnTo>
                  <a:lnTo>
                    <a:pt x="1757" y="667"/>
                  </a:lnTo>
                  <a:lnTo>
                    <a:pt x="1755" y="675"/>
                  </a:lnTo>
                  <a:lnTo>
                    <a:pt x="1757" y="682"/>
                  </a:lnTo>
                  <a:lnTo>
                    <a:pt x="1755" y="687"/>
                  </a:lnTo>
                  <a:lnTo>
                    <a:pt x="1760" y="695"/>
                  </a:lnTo>
                  <a:lnTo>
                    <a:pt x="1757" y="707"/>
                  </a:lnTo>
                  <a:lnTo>
                    <a:pt x="1763" y="715"/>
                  </a:lnTo>
                  <a:lnTo>
                    <a:pt x="1763" y="709"/>
                  </a:lnTo>
                  <a:lnTo>
                    <a:pt x="1764" y="714"/>
                  </a:lnTo>
                  <a:lnTo>
                    <a:pt x="1769" y="701"/>
                  </a:lnTo>
                  <a:lnTo>
                    <a:pt x="1771" y="683"/>
                  </a:lnTo>
                  <a:lnTo>
                    <a:pt x="1776" y="685"/>
                  </a:lnTo>
                  <a:lnTo>
                    <a:pt x="1776" y="695"/>
                  </a:lnTo>
                  <a:lnTo>
                    <a:pt x="1779" y="695"/>
                  </a:lnTo>
                  <a:lnTo>
                    <a:pt x="1777" y="705"/>
                  </a:lnTo>
                  <a:lnTo>
                    <a:pt x="1777" y="715"/>
                  </a:lnTo>
                  <a:lnTo>
                    <a:pt x="1784" y="718"/>
                  </a:lnTo>
                  <a:lnTo>
                    <a:pt x="1789" y="711"/>
                  </a:lnTo>
                  <a:lnTo>
                    <a:pt x="1796" y="727"/>
                  </a:lnTo>
                  <a:lnTo>
                    <a:pt x="1806" y="727"/>
                  </a:lnTo>
                  <a:lnTo>
                    <a:pt x="1810" y="737"/>
                  </a:lnTo>
                  <a:lnTo>
                    <a:pt x="1817" y="755"/>
                  </a:lnTo>
                  <a:lnTo>
                    <a:pt x="1809" y="764"/>
                  </a:lnTo>
                  <a:lnTo>
                    <a:pt x="1801" y="761"/>
                  </a:lnTo>
                  <a:lnTo>
                    <a:pt x="1791" y="768"/>
                  </a:lnTo>
                  <a:lnTo>
                    <a:pt x="1788" y="764"/>
                  </a:lnTo>
                  <a:lnTo>
                    <a:pt x="1790" y="774"/>
                  </a:lnTo>
                  <a:lnTo>
                    <a:pt x="1801" y="790"/>
                  </a:lnTo>
                  <a:lnTo>
                    <a:pt x="1812" y="804"/>
                  </a:lnTo>
                  <a:lnTo>
                    <a:pt x="1820" y="808"/>
                  </a:lnTo>
                  <a:lnTo>
                    <a:pt x="1821" y="788"/>
                  </a:lnTo>
                  <a:lnTo>
                    <a:pt x="1826" y="787"/>
                  </a:lnTo>
                  <a:lnTo>
                    <a:pt x="1834" y="793"/>
                  </a:lnTo>
                  <a:lnTo>
                    <a:pt x="1843" y="782"/>
                  </a:lnTo>
                  <a:lnTo>
                    <a:pt x="1852" y="785"/>
                  </a:lnTo>
                  <a:lnTo>
                    <a:pt x="1841" y="765"/>
                  </a:lnTo>
                  <a:lnTo>
                    <a:pt x="1850" y="758"/>
                  </a:lnTo>
                  <a:lnTo>
                    <a:pt x="1849" y="755"/>
                  </a:lnTo>
                  <a:lnTo>
                    <a:pt x="1841" y="755"/>
                  </a:lnTo>
                  <a:lnTo>
                    <a:pt x="1834" y="743"/>
                  </a:lnTo>
                  <a:lnTo>
                    <a:pt x="1831" y="727"/>
                  </a:lnTo>
                  <a:lnTo>
                    <a:pt x="1822" y="716"/>
                  </a:lnTo>
                  <a:lnTo>
                    <a:pt x="1827" y="712"/>
                  </a:lnTo>
                  <a:lnTo>
                    <a:pt x="1827" y="695"/>
                  </a:lnTo>
                  <a:lnTo>
                    <a:pt x="1822" y="690"/>
                  </a:lnTo>
                  <a:lnTo>
                    <a:pt x="1822" y="683"/>
                  </a:lnTo>
                  <a:lnTo>
                    <a:pt x="1809" y="675"/>
                  </a:lnTo>
                  <a:lnTo>
                    <a:pt x="1804" y="667"/>
                  </a:lnTo>
                  <a:lnTo>
                    <a:pt x="1812" y="650"/>
                  </a:lnTo>
                  <a:lnTo>
                    <a:pt x="1818" y="651"/>
                  </a:lnTo>
                  <a:lnTo>
                    <a:pt x="1821" y="644"/>
                  </a:lnTo>
                  <a:lnTo>
                    <a:pt x="1827" y="640"/>
                  </a:lnTo>
                  <a:lnTo>
                    <a:pt x="1820" y="637"/>
                  </a:lnTo>
                  <a:lnTo>
                    <a:pt x="1826" y="623"/>
                  </a:lnTo>
                  <a:lnTo>
                    <a:pt x="1839" y="623"/>
                  </a:lnTo>
                  <a:lnTo>
                    <a:pt x="1852" y="614"/>
                  </a:lnTo>
                  <a:lnTo>
                    <a:pt x="1853" y="609"/>
                  </a:lnTo>
                  <a:lnTo>
                    <a:pt x="1853" y="615"/>
                  </a:lnTo>
                  <a:lnTo>
                    <a:pt x="1876" y="613"/>
                  </a:lnTo>
                  <a:lnTo>
                    <a:pt x="1875" y="601"/>
                  </a:lnTo>
                  <a:lnTo>
                    <a:pt x="1884" y="597"/>
                  </a:lnTo>
                  <a:lnTo>
                    <a:pt x="1895" y="599"/>
                  </a:lnTo>
                  <a:lnTo>
                    <a:pt x="1893" y="582"/>
                  </a:lnTo>
                  <a:lnTo>
                    <a:pt x="1897" y="578"/>
                  </a:lnTo>
                  <a:lnTo>
                    <a:pt x="1901" y="591"/>
                  </a:lnTo>
                  <a:lnTo>
                    <a:pt x="1907" y="575"/>
                  </a:lnTo>
                  <a:lnTo>
                    <a:pt x="1912" y="569"/>
                  </a:lnTo>
                  <a:lnTo>
                    <a:pt x="1909" y="559"/>
                  </a:lnTo>
                  <a:lnTo>
                    <a:pt x="1924" y="553"/>
                  </a:lnTo>
                  <a:lnTo>
                    <a:pt x="1918" y="550"/>
                  </a:lnTo>
                  <a:lnTo>
                    <a:pt x="1925" y="542"/>
                  </a:lnTo>
                  <a:lnTo>
                    <a:pt x="1925" y="533"/>
                  </a:lnTo>
                  <a:lnTo>
                    <a:pt x="1918" y="537"/>
                  </a:lnTo>
                  <a:lnTo>
                    <a:pt x="1916" y="533"/>
                  </a:lnTo>
                  <a:lnTo>
                    <a:pt x="1884" y="545"/>
                  </a:lnTo>
                  <a:lnTo>
                    <a:pt x="1891" y="555"/>
                  </a:lnTo>
                  <a:lnTo>
                    <a:pt x="1875" y="558"/>
                  </a:lnTo>
                  <a:lnTo>
                    <a:pt x="1882" y="575"/>
                  </a:lnTo>
                  <a:lnTo>
                    <a:pt x="1884" y="566"/>
                  </a:lnTo>
                  <a:lnTo>
                    <a:pt x="1884" y="585"/>
                  </a:lnTo>
                  <a:lnTo>
                    <a:pt x="1881" y="590"/>
                  </a:lnTo>
                  <a:lnTo>
                    <a:pt x="1877" y="583"/>
                  </a:lnTo>
                  <a:lnTo>
                    <a:pt x="1880" y="578"/>
                  </a:lnTo>
                  <a:lnTo>
                    <a:pt x="1875" y="581"/>
                  </a:lnTo>
                  <a:lnTo>
                    <a:pt x="1874" y="575"/>
                  </a:lnTo>
                  <a:lnTo>
                    <a:pt x="1863" y="575"/>
                  </a:lnTo>
                  <a:lnTo>
                    <a:pt x="1858" y="577"/>
                  </a:lnTo>
                  <a:lnTo>
                    <a:pt x="1852" y="588"/>
                  </a:lnTo>
                  <a:lnTo>
                    <a:pt x="1849" y="582"/>
                  </a:lnTo>
                  <a:lnTo>
                    <a:pt x="1834" y="581"/>
                  </a:lnTo>
                  <a:lnTo>
                    <a:pt x="1832" y="576"/>
                  </a:lnTo>
                  <a:lnTo>
                    <a:pt x="1818" y="581"/>
                  </a:lnTo>
                  <a:lnTo>
                    <a:pt x="1812" y="587"/>
                  </a:lnTo>
                  <a:lnTo>
                    <a:pt x="1815" y="594"/>
                  </a:lnTo>
                  <a:lnTo>
                    <a:pt x="1822" y="596"/>
                  </a:lnTo>
                  <a:lnTo>
                    <a:pt x="1822" y="601"/>
                  </a:lnTo>
                  <a:lnTo>
                    <a:pt x="1827" y="603"/>
                  </a:lnTo>
                  <a:lnTo>
                    <a:pt x="1817" y="605"/>
                  </a:lnTo>
                  <a:lnTo>
                    <a:pt x="1809" y="612"/>
                  </a:lnTo>
                  <a:lnTo>
                    <a:pt x="1804" y="609"/>
                  </a:lnTo>
                  <a:lnTo>
                    <a:pt x="1810" y="605"/>
                  </a:lnTo>
                  <a:lnTo>
                    <a:pt x="1791" y="608"/>
                  </a:lnTo>
                  <a:lnTo>
                    <a:pt x="1791" y="602"/>
                  </a:lnTo>
                  <a:lnTo>
                    <a:pt x="1783" y="605"/>
                  </a:lnTo>
                  <a:lnTo>
                    <a:pt x="1785" y="597"/>
                  </a:lnTo>
                  <a:lnTo>
                    <a:pt x="1777" y="597"/>
                  </a:lnTo>
                  <a:lnTo>
                    <a:pt x="1779" y="590"/>
                  </a:lnTo>
                  <a:lnTo>
                    <a:pt x="1766" y="594"/>
                  </a:lnTo>
                  <a:lnTo>
                    <a:pt x="1763" y="590"/>
                  </a:lnTo>
                  <a:lnTo>
                    <a:pt x="1764" y="578"/>
                  </a:lnTo>
                  <a:lnTo>
                    <a:pt x="1776" y="564"/>
                  </a:lnTo>
                  <a:lnTo>
                    <a:pt x="1776" y="558"/>
                  </a:lnTo>
                  <a:lnTo>
                    <a:pt x="1783" y="542"/>
                  </a:lnTo>
                  <a:lnTo>
                    <a:pt x="1790" y="537"/>
                  </a:lnTo>
                  <a:lnTo>
                    <a:pt x="1822" y="533"/>
                  </a:lnTo>
                  <a:lnTo>
                    <a:pt x="1846" y="521"/>
                  </a:lnTo>
                  <a:lnTo>
                    <a:pt x="1861" y="516"/>
                  </a:lnTo>
                  <a:lnTo>
                    <a:pt x="1868" y="506"/>
                  </a:lnTo>
                  <a:lnTo>
                    <a:pt x="1882" y="501"/>
                  </a:lnTo>
                  <a:lnTo>
                    <a:pt x="1884" y="492"/>
                  </a:lnTo>
                  <a:lnTo>
                    <a:pt x="1897" y="496"/>
                  </a:lnTo>
                  <a:lnTo>
                    <a:pt x="1907" y="486"/>
                  </a:lnTo>
                  <a:lnTo>
                    <a:pt x="1916" y="492"/>
                  </a:lnTo>
                  <a:lnTo>
                    <a:pt x="1919" y="497"/>
                  </a:lnTo>
                  <a:lnTo>
                    <a:pt x="1927" y="499"/>
                  </a:lnTo>
                  <a:lnTo>
                    <a:pt x="1929" y="513"/>
                  </a:lnTo>
                  <a:lnTo>
                    <a:pt x="1944" y="522"/>
                  </a:lnTo>
                  <a:lnTo>
                    <a:pt x="1936" y="528"/>
                  </a:lnTo>
                  <a:lnTo>
                    <a:pt x="1944" y="537"/>
                  </a:lnTo>
                  <a:lnTo>
                    <a:pt x="1945" y="547"/>
                  </a:lnTo>
                  <a:lnTo>
                    <a:pt x="1954" y="551"/>
                  </a:lnTo>
                  <a:lnTo>
                    <a:pt x="1954" y="558"/>
                  </a:lnTo>
                  <a:lnTo>
                    <a:pt x="1945" y="558"/>
                  </a:lnTo>
                  <a:lnTo>
                    <a:pt x="1939" y="560"/>
                  </a:lnTo>
                  <a:lnTo>
                    <a:pt x="1939" y="565"/>
                  </a:lnTo>
                  <a:lnTo>
                    <a:pt x="1945" y="564"/>
                  </a:lnTo>
                  <a:lnTo>
                    <a:pt x="1954" y="575"/>
                  </a:lnTo>
                  <a:lnTo>
                    <a:pt x="1960" y="577"/>
                  </a:lnTo>
                  <a:lnTo>
                    <a:pt x="1962" y="582"/>
                  </a:lnTo>
                  <a:lnTo>
                    <a:pt x="1971" y="593"/>
                  </a:lnTo>
                  <a:lnTo>
                    <a:pt x="1989" y="597"/>
                  </a:lnTo>
                  <a:lnTo>
                    <a:pt x="1988" y="599"/>
                  </a:lnTo>
                  <a:lnTo>
                    <a:pt x="1989" y="608"/>
                  </a:lnTo>
                  <a:lnTo>
                    <a:pt x="1989" y="618"/>
                  </a:lnTo>
                  <a:lnTo>
                    <a:pt x="1999" y="625"/>
                  </a:lnTo>
                  <a:lnTo>
                    <a:pt x="2006" y="624"/>
                  </a:lnTo>
                  <a:lnTo>
                    <a:pt x="2020" y="630"/>
                  </a:lnTo>
                  <a:lnTo>
                    <a:pt x="2030" y="624"/>
                  </a:lnTo>
                  <a:lnTo>
                    <a:pt x="2038" y="628"/>
                  </a:lnTo>
                  <a:lnTo>
                    <a:pt x="2038" y="619"/>
                  </a:lnTo>
                  <a:lnTo>
                    <a:pt x="2046" y="624"/>
                  </a:lnTo>
                  <a:lnTo>
                    <a:pt x="2051" y="615"/>
                  </a:lnTo>
                  <a:lnTo>
                    <a:pt x="2051" y="605"/>
                  </a:lnTo>
                  <a:lnTo>
                    <a:pt x="2068" y="613"/>
                  </a:lnTo>
                  <a:lnTo>
                    <a:pt x="2068" y="630"/>
                  </a:lnTo>
                  <a:lnTo>
                    <a:pt x="2083" y="645"/>
                  </a:lnTo>
                  <a:lnTo>
                    <a:pt x="2090" y="650"/>
                  </a:lnTo>
                  <a:lnTo>
                    <a:pt x="2099" y="667"/>
                  </a:lnTo>
                  <a:lnTo>
                    <a:pt x="2106" y="667"/>
                  </a:lnTo>
                  <a:lnTo>
                    <a:pt x="2121" y="678"/>
                  </a:lnTo>
                  <a:lnTo>
                    <a:pt x="2129" y="677"/>
                  </a:lnTo>
                  <a:lnTo>
                    <a:pt x="2129" y="668"/>
                  </a:lnTo>
                  <a:lnTo>
                    <a:pt x="2137" y="669"/>
                  </a:lnTo>
                  <a:lnTo>
                    <a:pt x="2139" y="667"/>
                  </a:lnTo>
                  <a:lnTo>
                    <a:pt x="2148" y="673"/>
                  </a:lnTo>
                  <a:lnTo>
                    <a:pt x="2150" y="669"/>
                  </a:lnTo>
                  <a:lnTo>
                    <a:pt x="2164" y="677"/>
                  </a:lnTo>
                  <a:lnTo>
                    <a:pt x="2182" y="667"/>
                  </a:lnTo>
                  <a:lnTo>
                    <a:pt x="2204" y="673"/>
                  </a:lnTo>
                  <a:lnTo>
                    <a:pt x="2221" y="667"/>
                  </a:lnTo>
                  <a:lnTo>
                    <a:pt x="2230" y="655"/>
                  </a:lnTo>
                  <a:lnTo>
                    <a:pt x="2267" y="660"/>
                  </a:lnTo>
                  <a:lnTo>
                    <a:pt x="2275" y="657"/>
                  </a:lnTo>
                  <a:lnTo>
                    <a:pt x="2290" y="671"/>
                  </a:lnTo>
                  <a:lnTo>
                    <a:pt x="2293" y="668"/>
                  </a:lnTo>
                  <a:lnTo>
                    <a:pt x="2300" y="667"/>
                  </a:lnTo>
                  <a:lnTo>
                    <a:pt x="2300" y="673"/>
                  </a:lnTo>
                  <a:lnTo>
                    <a:pt x="2322" y="667"/>
                  </a:lnTo>
                  <a:lnTo>
                    <a:pt x="2337" y="667"/>
                  </a:lnTo>
                  <a:lnTo>
                    <a:pt x="2328" y="655"/>
                  </a:lnTo>
                  <a:lnTo>
                    <a:pt x="2328" y="650"/>
                  </a:lnTo>
                  <a:lnTo>
                    <a:pt x="2321" y="640"/>
                  </a:lnTo>
                  <a:lnTo>
                    <a:pt x="2317" y="630"/>
                  </a:lnTo>
                  <a:lnTo>
                    <a:pt x="2322" y="623"/>
                  </a:lnTo>
                  <a:lnTo>
                    <a:pt x="2328" y="623"/>
                  </a:lnTo>
                  <a:lnTo>
                    <a:pt x="2331" y="625"/>
                  </a:lnTo>
                  <a:lnTo>
                    <a:pt x="2336" y="636"/>
                  </a:lnTo>
                  <a:lnTo>
                    <a:pt x="2342" y="641"/>
                  </a:lnTo>
                  <a:lnTo>
                    <a:pt x="2342" y="655"/>
                  </a:lnTo>
                  <a:lnTo>
                    <a:pt x="2349" y="667"/>
                  </a:lnTo>
                  <a:lnTo>
                    <a:pt x="2359" y="669"/>
                  </a:lnTo>
                  <a:lnTo>
                    <a:pt x="2364" y="678"/>
                  </a:lnTo>
                  <a:lnTo>
                    <a:pt x="2377" y="683"/>
                  </a:lnTo>
                  <a:lnTo>
                    <a:pt x="2384" y="689"/>
                  </a:lnTo>
                  <a:lnTo>
                    <a:pt x="2396" y="688"/>
                  </a:lnTo>
                  <a:lnTo>
                    <a:pt x="2404" y="677"/>
                  </a:lnTo>
                  <a:lnTo>
                    <a:pt x="2403" y="641"/>
                  </a:lnTo>
                  <a:lnTo>
                    <a:pt x="2398" y="641"/>
                  </a:lnTo>
                  <a:lnTo>
                    <a:pt x="2397" y="650"/>
                  </a:lnTo>
                  <a:lnTo>
                    <a:pt x="2390" y="650"/>
                  </a:lnTo>
                  <a:lnTo>
                    <a:pt x="2390" y="641"/>
                  </a:lnTo>
                  <a:lnTo>
                    <a:pt x="2385" y="636"/>
                  </a:lnTo>
                  <a:lnTo>
                    <a:pt x="2364" y="637"/>
                  </a:lnTo>
                  <a:lnTo>
                    <a:pt x="2359" y="646"/>
                  </a:lnTo>
                  <a:lnTo>
                    <a:pt x="2360" y="650"/>
                  </a:lnTo>
                  <a:lnTo>
                    <a:pt x="2361" y="658"/>
                  </a:lnTo>
                  <a:lnTo>
                    <a:pt x="2354" y="656"/>
                  </a:lnTo>
                  <a:lnTo>
                    <a:pt x="2348" y="636"/>
                  </a:lnTo>
                  <a:lnTo>
                    <a:pt x="2339" y="624"/>
                  </a:lnTo>
                  <a:lnTo>
                    <a:pt x="2334" y="614"/>
                  </a:lnTo>
                  <a:lnTo>
                    <a:pt x="2342" y="619"/>
                  </a:lnTo>
                  <a:lnTo>
                    <a:pt x="2342" y="605"/>
                  </a:lnTo>
                  <a:lnTo>
                    <a:pt x="2331" y="596"/>
                  </a:lnTo>
                  <a:lnTo>
                    <a:pt x="2331" y="590"/>
                  </a:lnTo>
                  <a:lnTo>
                    <a:pt x="2321" y="575"/>
                  </a:lnTo>
                  <a:lnTo>
                    <a:pt x="2328" y="575"/>
                  </a:lnTo>
                  <a:lnTo>
                    <a:pt x="2334" y="583"/>
                  </a:lnTo>
                  <a:lnTo>
                    <a:pt x="2339" y="578"/>
                  </a:lnTo>
                  <a:lnTo>
                    <a:pt x="2339" y="575"/>
                  </a:lnTo>
                  <a:lnTo>
                    <a:pt x="2349" y="575"/>
                  </a:lnTo>
                  <a:lnTo>
                    <a:pt x="2353" y="581"/>
                  </a:lnTo>
                  <a:lnTo>
                    <a:pt x="2374" y="577"/>
                  </a:lnTo>
                  <a:lnTo>
                    <a:pt x="2374" y="575"/>
                  </a:lnTo>
                  <a:lnTo>
                    <a:pt x="2358" y="554"/>
                  </a:lnTo>
                  <a:lnTo>
                    <a:pt x="2365" y="551"/>
                  </a:lnTo>
                  <a:lnTo>
                    <a:pt x="2377" y="554"/>
                  </a:lnTo>
                  <a:lnTo>
                    <a:pt x="2379" y="562"/>
                  </a:lnTo>
                  <a:lnTo>
                    <a:pt x="2390" y="575"/>
                  </a:lnTo>
                  <a:lnTo>
                    <a:pt x="2385" y="559"/>
                  </a:lnTo>
                  <a:lnTo>
                    <a:pt x="2398" y="560"/>
                  </a:lnTo>
                  <a:lnTo>
                    <a:pt x="2404" y="575"/>
                  </a:lnTo>
                  <a:lnTo>
                    <a:pt x="2420" y="582"/>
                  </a:lnTo>
                  <a:lnTo>
                    <a:pt x="2414" y="590"/>
                  </a:lnTo>
                  <a:lnTo>
                    <a:pt x="2422" y="594"/>
                  </a:lnTo>
                  <a:lnTo>
                    <a:pt x="2439" y="587"/>
                  </a:lnTo>
                  <a:lnTo>
                    <a:pt x="2439" y="594"/>
                  </a:lnTo>
                  <a:lnTo>
                    <a:pt x="2434" y="605"/>
                  </a:lnTo>
                  <a:lnTo>
                    <a:pt x="2433" y="615"/>
                  </a:lnTo>
                  <a:lnTo>
                    <a:pt x="2427" y="623"/>
                  </a:lnTo>
                  <a:lnTo>
                    <a:pt x="2431" y="628"/>
                  </a:lnTo>
                  <a:lnTo>
                    <a:pt x="2439" y="624"/>
                  </a:lnTo>
                  <a:lnTo>
                    <a:pt x="2443" y="631"/>
                  </a:lnTo>
                  <a:lnTo>
                    <a:pt x="2443" y="612"/>
                  </a:lnTo>
                  <a:lnTo>
                    <a:pt x="2466" y="596"/>
                  </a:lnTo>
                  <a:lnTo>
                    <a:pt x="2467" y="597"/>
                  </a:lnTo>
                  <a:lnTo>
                    <a:pt x="2466" y="607"/>
                  </a:lnTo>
                  <a:lnTo>
                    <a:pt x="2467" y="619"/>
                  </a:lnTo>
                  <a:lnTo>
                    <a:pt x="2466" y="636"/>
                  </a:lnTo>
                  <a:lnTo>
                    <a:pt x="2460" y="650"/>
                  </a:lnTo>
                  <a:lnTo>
                    <a:pt x="2459" y="668"/>
                  </a:lnTo>
                  <a:lnTo>
                    <a:pt x="2466" y="683"/>
                  </a:lnTo>
                  <a:lnTo>
                    <a:pt x="2446" y="695"/>
                  </a:lnTo>
                  <a:lnTo>
                    <a:pt x="2451" y="712"/>
                  </a:lnTo>
                  <a:lnTo>
                    <a:pt x="2466" y="711"/>
                  </a:lnTo>
                  <a:lnTo>
                    <a:pt x="2466" y="736"/>
                  </a:lnTo>
                  <a:lnTo>
                    <a:pt x="2482" y="720"/>
                  </a:lnTo>
                  <a:lnTo>
                    <a:pt x="2486" y="727"/>
                  </a:lnTo>
                  <a:lnTo>
                    <a:pt x="2495" y="718"/>
                  </a:lnTo>
                  <a:lnTo>
                    <a:pt x="2495" y="727"/>
                  </a:lnTo>
                  <a:lnTo>
                    <a:pt x="2489" y="733"/>
                  </a:lnTo>
                  <a:lnTo>
                    <a:pt x="2494" y="743"/>
                  </a:lnTo>
                  <a:lnTo>
                    <a:pt x="2504" y="744"/>
                  </a:lnTo>
                  <a:lnTo>
                    <a:pt x="2509" y="727"/>
                  </a:lnTo>
                  <a:lnTo>
                    <a:pt x="2504" y="711"/>
                  </a:lnTo>
                  <a:lnTo>
                    <a:pt x="2506" y="695"/>
                  </a:lnTo>
                  <a:lnTo>
                    <a:pt x="2502" y="682"/>
                  </a:lnTo>
                  <a:lnTo>
                    <a:pt x="2488" y="673"/>
                  </a:lnTo>
                  <a:lnTo>
                    <a:pt x="2488" y="667"/>
                  </a:lnTo>
                  <a:lnTo>
                    <a:pt x="2495" y="636"/>
                  </a:lnTo>
                  <a:lnTo>
                    <a:pt x="2492" y="631"/>
                  </a:lnTo>
                  <a:lnTo>
                    <a:pt x="2489" y="620"/>
                  </a:lnTo>
                  <a:lnTo>
                    <a:pt x="2495" y="620"/>
                  </a:lnTo>
                  <a:lnTo>
                    <a:pt x="2500" y="618"/>
                  </a:lnTo>
                  <a:lnTo>
                    <a:pt x="2504" y="620"/>
                  </a:lnTo>
                  <a:lnTo>
                    <a:pt x="2506" y="625"/>
                  </a:lnTo>
                  <a:lnTo>
                    <a:pt x="2510" y="623"/>
                  </a:lnTo>
                  <a:lnTo>
                    <a:pt x="2521" y="621"/>
                  </a:lnTo>
                  <a:lnTo>
                    <a:pt x="2533" y="628"/>
                  </a:lnTo>
                  <a:lnTo>
                    <a:pt x="2540" y="625"/>
                  </a:lnTo>
                  <a:lnTo>
                    <a:pt x="2545" y="613"/>
                  </a:lnTo>
                  <a:lnTo>
                    <a:pt x="2549" y="607"/>
                  </a:lnTo>
                  <a:lnTo>
                    <a:pt x="2563" y="599"/>
                  </a:lnTo>
                  <a:lnTo>
                    <a:pt x="2563" y="590"/>
                  </a:lnTo>
                  <a:lnTo>
                    <a:pt x="2569" y="574"/>
                  </a:lnTo>
                  <a:lnTo>
                    <a:pt x="2595" y="555"/>
                  </a:lnTo>
                  <a:lnTo>
                    <a:pt x="2602" y="544"/>
                  </a:lnTo>
                  <a:lnTo>
                    <a:pt x="2591" y="542"/>
                  </a:lnTo>
                  <a:lnTo>
                    <a:pt x="2594" y="520"/>
                  </a:lnTo>
                  <a:lnTo>
                    <a:pt x="2592" y="506"/>
                  </a:lnTo>
                  <a:lnTo>
                    <a:pt x="2589" y="491"/>
                  </a:lnTo>
                  <a:lnTo>
                    <a:pt x="2576" y="483"/>
                  </a:lnTo>
                  <a:lnTo>
                    <a:pt x="2575" y="491"/>
                  </a:lnTo>
                  <a:lnTo>
                    <a:pt x="2573" y="499"/>
                  </a:lnTo>
                  <a:lnTo>
                    <a:pt x="2572" y="508"/>
                  </a:lnTo>
                  <a:lnTo>
                    <a:pt x="2579" y="505"/>
                  </a:lnTo>
                  <a:lnTo>
                    <a:pt x="2583" y="497"/>
                  </a:lnTo>
                  <a:lnTo>
                    <a:pt x="2570" y="522"/>
                  </a:lnTo>
                  <a:lnTo>
                    <a:pt x="2551" y="528"/>
                  </a:lnTo>
                  <a:lnTo>
                    <a:pt x="2538" y="526"/>
                  </a:lnTo>
                  <a:lnTo>
                    <a:pt x="2542" y="516"/>
                  </a:lnTo>
                  <a:lnTo>
                    <a:pt x="2543" y="494"/>
                  </a:lnTo>
                  <a:lnTo>
                    <a:pt x="2547" y="491"/>
                  </a:lnTo>
                  <a:lnTo>
                    <a:pt x="2554" y="492"/>
                  </a:lnTo>
                  <a:lnTo>
                    <a:pt x="2563" y="472"/>
                  </a:lnTo>
                  <a:lnTo>
                    <a:pt x="2563" y="462"/>
                  </a:lnTo>
                  <a:lnTo>
                    <a:pt x="2557" y="465"/>
                  </a:lnTo>
                  <a:lnTo>
                    <a:pt x="2557" y="463"/>
                  </a:lnTo>
                  <a:lnTo>
                    <a:pt x="2558" y="449"/>
                  </a:lnTo>
                  <a:lnTo>
                    <a:pt x="2567" y="432"/>
                  </a:lnTo>
                  <a:lnTo>
                    <a:pt x="2586" y="425"/>
                  </a:lnTo>
                  <a:lnTo>
                    <a:pt x="2589" y="421"/>
                  </a:lnTo>
                  <a:lnTo>
                    <a:pt x="2581" y="436"/>
                  </a:lnTo>
                  <a:lnTo>
                    <a:pt x="2581" y="451"/>
                  </a:lnTo>
                  <a:lnTo>
                    <a:pt x="2585" y="458"/>
                  </a:lnTo>
                  <a:lnTo>
                    <a:pt x="2595" y="445"/>
                  </a:lnTo>
                  <a:lnTo>
                    <a:pt x="2599" y="427"/>
                  </a:lnTo>
                  <a:lnTo>
                    <a:pt x="2594" y="408"/>
                  </a:lnTo>
                  <a:lnTo>
                    <a:pt x="2583" y="408"/>
                  </a:lnTo>
                  <a:lnTo>
                    <a:pt x="2569" y="420"/>
                  </a:lnTo>
                  <a:lnTo>
                    <a:pt x="2556" y="418"/>
                  </a:lnTo>
                  <a:lnTo>
                    <a:pt x="2542" y="391"/>
                  </a:lnTo>
                  <a:lnTo>
                    <a:pt x="2536" y="386"/>
                  </a:lnTo>
                  <a:lnTo>
                    <a:pt x="2537" y="394"/>
                  </a:lnTo>
                  <a:lnTo>
                    <a:pt x="2532" y="399"/>
                  </a:lnTo>
                  <a:lnTo>
                    <a:pt x="2524" y="392"/>
                  </a:lnTo>
                  <a:lnTo>
                    <a:pt x="2524" y="387"/>
                  </a:lnTo>
                  <a:lnTo>
                    <a:pt x="2508" y="379"/>
                  </a:lnTo>
                  <a:lnTo>
                    <a:pt x="2505" y="372"/>
                  </a:lnTo>
                  <a:lnTo>
                    <a:pt x="2505" y="367"/>
                  </a:lnTo>
                  <a:lnTo>
                    <a:pt x="2479" y="370"/>
                  </a:lnTo>
                  <a:lnTo>
                    <a:pt x="2465" y="360"/>
                  </a:lnTo>
                  <a:lnTo>
                    <a:pt x="2461" y="352"/>
                  </a:lnTo>
                  <a:lnTo>
                    <a:pt x="2465" y="345"/>
                  </a:lnTo>
                  <a:lnTo>
                    <a:pt x="2447" y="336"/>
                  </a:lnTo>
                  <a:lnTo>
                    <a:pt x="2445" y="328"/>
                  </a:lnTo>
                  <a:lnTo>
                    <a:pt x="2436" y="318"/>
                  </a:lnTo>
                  <a:lnTo>
                    <a:pt x="2434" y="290"/>
                  </a:lnTo>
                  <a:lnTo>
                    <a:pt x="2434" y="275"/>
                  </a:lnTo>
                  <a:lnTo>
                    <a:pt x="2435" y="266"/>
                  </a:lnTo>
                  <a:lnTo>
                    <a:pt x="2441" y="262"/>
                  </a:lnTo>
                  <a:lnTo>
                    <a:pt x="2445" y="262"/>
                  </a:lnTo>
                  <a:lnTo>
                    <a:pt x="2456" y="236"/>
                  </a:lnTo>
                  <a:lnTo>
                    <a:pt x="2459" y="236"/>
                  </a:lnTo>
                  <a:lnTo>
                    <a:pt x="2461" y="242"/>
                  </a:lnTo>
                  <a:lnTo>
                    <a:pt x="2465" y="237"/>
                  </a:lnTo>
                  <a:lnTo>
                    <a:pt x="2466" y="222"/>
                  </a:lnTo>
                  <a:lnTo>
                    <a:pt x="2461" y="227"/>
                  </a:lnTo>
                  <a:lnTo>
                    <a:pt x="2452" y="204"/>
                  </a:lnTo>
                  <a:lnTo>
                    <a:pt x="2444" y="194"/>
                  </a:lnTo>
                  <a:lnTo>
                    <a:pt x="2444" y="184"/>
                  </a:lnTo>
                  <a:lnTo>
                    <a:pt x="2445" y="171"/>
                  </a:lnTo>
                  <a:lnTo>
                    <a:pt x="2452" y="156"/>
                  </a:lnTo>
                  <a:lnTo>
                    <a:pt x="2449" y="156"/>
                  </a:lnTo>
                  <a:lnTo>
                    <a:pt x="2450" y="145"/>
                  </a:lnTo>
                  <a:lnTo>
                    <a:pt x="2451" y="137"/>
                  </a:lnTo>
                  <a:lnTo>
                    <a:pt x="2451" y="122"/>
                  </a:lnTo>
                  <a:lnTo>
                    <a:pt x="2455" y="117"/>
                  </a:lnTo>
                  <a:lnTo>
                    <a:pt x="2460" y="118"/>
                  </a:lnTo>
                  <a:lnTo>
                    <a:pt x="2461" y="114"/>
                  </a:lnTo>
                  <a:lnTo>
                    <a:pt x="2462" y="106"/>
                  </a:lnTo>
                  <a:lnTo>
                    <a:pt x="2470" y="101"/>
                  </a:lnTo>
                  <a:lnTo>
                    <a:pt x="2488" y="124"/>
                  </a:lnTo>
                  <a:lnTo>
                    <a:pt x="2492" y="123"/>
                  </a:lnTo>
                  <a:lnTo>
                    <a:pt x="2495" y="107"/>
                  </a:lnTo>
                  <a:lnTo>
                    <a:pt x="2493" y="86"/>
                  </a:lnTo>
                  <a:lnTo>
                    <a:pt x="2487" y="85"/>
                  </a:lnTo>
                  <a:lnTo>
                    <a:pt x="2481" y="79"/>
                  </a:lnTo>
                  <a:lnTo>
                    <a:pt x="2479" y="67"/>
                  </a:lnTo>
                  <a:lnTo>
                    <a:pt x="2488" y="52"/>
                  </a:lnTo>
                  <a:lnTo>
                    <a:pt x="2502" y="36"/>
                  </a:lnTo>
                  <a:lnTo>
                    <a:pt x="2505" y="26"/>
                  </a:lnTo>
                  <a:lnTo>
                    <a:pt x="2506" y="16"/>
                  </a:lnTo>
                  <a:lnTo>
                    <a:pt x="2513" y="2"/>
                  </a:lnTo>
                  <a:lnTo>
                    <a:pt x="2522" y="0"/>
                  </a:lnTo>
                  <a:lnTo>
                    <a:pt x="2531" y="2"/>
                  </a:lnTo>
                  <a:lnTo>
                    <a:pt x="2541" y="0"/>
                  </a:lnTo>
                  <a:lnTo>
                    <a:pt x="2551" y="10"/>
                  </a:lnTo>
                  <a:lnTo>
                    <a:pt x="2549" y="18"/>
                  </a:lnTo>
                  <a:lnTo>
                    <a:pt x="2546" y="22"/>
                  </a:lnTo>
                  <a:lnTo>
                    <a:pt x="2545" y="32"/>
                  </a:lnTo>
                  <a:lnTo>
                    <a:pt x="2546" y="38"/>
                  </a:lnTo>
                  <a:lnTo>
                    <a:pt x="2554" y="32"/>
                  </a:lnTo>
                  <a:lnTo>
                    <a:pt x="2554" y="49"/>
                  </a:lnTo>
                  <a:lnTo>
                    <a:pt x="2564" y="40"/>
                  </a:lnTo>
                  <a:lnTo>
                    <a:pt x="2567" y="32"/>
                  </a:lnTo>
                  <a:lnTo>
                    <a:pt x="2576" y="44"/>
                  </a:lnTo>
                  <a:lnTo>
                    <a:pt x="2594" y="37"/>
                  </a:lnTo>
                  <a:lnTo>
                    <a:pt x="2594" y="47"/>
                  </a:lnTo>
                  <a:lnTo>
                    <a:pt x="2590" y="63"/>
                  </a:lnTo>
                  <a:lnTo>
                    <a:pt x="2595" y="75"/>
                  </a:lnTo>
                  <a:lnTo>
                    <a:pt x="2605" y="76"/>
                  </a:lnTo>
                  <a:lnTo>
                    <a:pt x="2632" y="115"/>
                  </a:lnTo>
                  <a:lnTo>
                    <a:pt x="2637" y="147"/>
                  </a:lnTo>
                  <a:lnTo>
                    <a:pt x="2638" y="167"/>
                  </a:lnTo>
                  <a:lnTo>
                    <a:pt x="2637" y="190"/>
                  </a:lnTo>
                  <a:lnTo>
                    <a:pt x="2633" y="189"/>
                  </a:lnTo>
                  <a:lnTo>
                    <a:pt x="2634" y="198"/>
                  </a:lnTo>
                  <a:lnTo>
                    <a:pt x="2645" y="201"/>
                  </a:lnTo>
                  <a:lnTo>
                    <a:pt x="2648" y="221"/>
                  </a:lnTo>
                  <a:lnTo>
                    <a:pt x="2662" y="220"/>
                  </a:lnTo>
                  <a:lnTo>
                    <a:pt x="2671" y="230"/>
                  </a:lnTo>
                  <a:lnTo>
                    <a:pt x="2671" y="244"/>
                  </a:lnTo>
                  <a:lnTo>
                    <a:pt x="2672" y="251"/>
                  </a:lnTo>
                  <a:lnTo>
                    <a:pt x="2681" y="264"/>
                  </a:lnTo>
                  <a:lnTo>
                    <a:pt x="2683" y="274"/>
                  </a:lnTo>
                  <a:lnTo>
                    <a:pt x="2685" y="284"/>
                  </a:lnTo>
                  <a:lnTo>
                    <a:pt x="2688" y="284"/>
                  </a:lnTo>
                  <a:lnTo>
                    <a:pt x="2692" y="279"/>
                  </a:lnTo>
                  <a:lnTo>
                    <a:pt x="2693" y="274"/>
                  </a:lnTo>
                  <a:lnTo>
                    <a:pt x="2701" y="280"/>
                  </a:lnTo>
                  <a:lnTo>
                    <a:pt x="2703" y="297"/>
                  </a:lnTo>
                  <a:lnTo>
                    <a:pt x="2709" y="301"/>
                  </a:lnTo>
                  <a:lnTo>
                    <a:pt x="2713" y="308"/>
                  </a:lnTo>
                  <a:lnTo>
                    <a:pt x="2694" y="312"/>
                  </a:lnTo>
                  <a:lnTo>
                    <a:pt x="2671" y="301"/>
                  </a:lnTo>
                  <a:lnTo>
                    <a:pt x="2664" y="302"/>
                  </a:lnTo>
                  <a:lnTo>
                    <a:pt x="2665" y="306"/>
                  </a:lnTo>
                  <a:lnTo>
                    <a:pt x="2665" y="312"/>
                  </a:lnTo>
                  <a:lnTo>
                    <a:pt x="2661" y="316"/>
                  </a:lnTo>
                  <a:lnTo>
                    <a:pt x="2661" y="318"/>
                  </a:lnTo>
                  <a:lnTo>
                    <a:pt x="2680" y="321"/>
                  </a:lnTo>
                  <a:lnTo>
                    <a:pt x="2688" y="334"/>
                  </a:lnTo>
                  <a:lnTo>
                    <a:pt x="2683" y="343"/>
                  </a:lnTo>
                  <a:lnTo>
                    <a:pt x="2676" y="352"/>
                  </a:lnTo>
                  <a:lnTo>
                    <a:pt x="2670" y="352"/>
                  </a:lnTo>
                  <a:lnTo>
                    <a:pt x="2664" y="357"/>
                  </a:lnTo>
                  <a:lnTo>
                    <a:pt x="2658" y="357"/>
                  </a:lnTo>
                  <a:lnTo>
                    <a:pt x="2656" y="364"/>
                  </a:lnTo>
                  <a:lnTo>
                    <a:pt x="2648" y="371"/>
                  </a:lnTo>
                  <a:lnTo>
                    <a:pt x="2650" y="378"/>
                  </a:lnTo>
                  <a:lnTo>
                    <a:pt x="2649" y="381"/>
                  </a:lnTo>
                  <a:lnTo>
                    <a:pt x="2669" y="381"/>
                  </a:lnTo>
                  <a:lnTo>
                    <a:pt x="2673" y="388"/>
                  </a:lnTo>
                  <a:lnTo>
                    <a:pt x="2678" y="402"/>
                  </a:lnTo>
                  <a:lnTo>
                    <a:pt x="2692" y="408"/>
                  </a:lnTo>
                  <a:lnTo>
                    <a:pt x="2705" y="405"/>
                  </a:lnTo>
                  <a:lnTo>
                    <a:pt x="2715" y="391"/>
                  </a:lnTo>
                  <a:lnTo>
                    <a:pt x="2723" y="389"/>
                  </a:lnTo>
                  <a:lnTo>
                    <a:pt x="2724" y="395"/>
                  </a:lnTo>
                  <a:lnTo>
                    <a:pt x="2718" y="404"/>
                  </a:lnTo>
                  <a:lnTo>
                    <a:pt x="2725" y="402"/>
                  </a:lnTo>
                  <a:lnTo>
                    <a:pt x="2731" y="413"/>
                  </a:lnTo>
                  <a:lnTo>
                    <a:pt x="2735" y="409"/>
                  </a:lnTo>
                  <a:lnTo>
                    <a:pt x="2745" y="415"/>
                  </a:lnTo>
                  <a:lnTo>
                    <a:pt x="2748" y="406"/>
                  </a:lnTo>
                  <a:lnTo>
                    <a:pt x="2751" y="421"/>
                  </a:lnTo>
                  <a:lnTo>
                    <a:pt x="2748" y="432"/>
                  </a:lnTo>
                  <a:lnTo>
                    <a:pt x="2744" y="440"/>
                  </a:lnTo>
                  <a:lnTo>
                    <a:pt x="2735" y="430"/>
                  </a:lnTo>
                  <a:lnTo>
                    <a:pt x="2729" y="434"/>
                  </a:lnTo>
                  <a:lnTo>
                    <a:pt x="2720" y="431"/>
                  </a:lnTo>
                  <a:lnTo>
                    <a:pt x="2745" y="465"/>
                  </a:lnTo>
                  <a:lnTo>
                    <a:pt x="2755" y="469"/>
                  </a:lnTo>
                  <a:lnTo>
                    <a:pt x="2756" y="479"/>
                  </a:lnTo>
                  <a:lnTo>
                    <a:pt x="2764" y="494"/>
                  </a:lnTo>
                  <a:lnTo>
                    <a:pt x="2763" y="499"/>
                  </a:lnTo>
                  <a:lnTo>
                    <a:pt x="2773" y="515"/>
                  </a:lnTo>
                  <a:lnTo>
                    <a:pt x="2768" y="531"/>
                  </a:lnTo>
                  <a:lnTo>
                    <a:pt x="2768" y="549"/>
                  </a:lnTo>
                  <a:lnTo>
                    <a:pt x="2766" y="558"/>
                  </a:lnTo>
                  <a:lnTo>
                    <a:pt x="2771" y="574"/>
                  </a:lnTo>
                  <a:lnTo>
                    <a:pt x="2775" y="581"/>
                  </a:lnTo>
                  <a:lnTo>
                    <a:pt x="2779" y="591"/>
                  </a:lnTo>
                  <a:lnTo>
                    <a:pt x="2787" y="581"/>
                  </a:lnTo>
                  <a:lnTo>
                    <a:pt x="2798" y="559"/>
                  </a:lnTo>
                  <a:lnTo>
                    <a:pt x="2798" y="540"/>
                  </a:lnTo>
                  <a:lnTo>
                    <a:pt x="2799" y="535"/>
                  </a:lnTo>
                  <a:lnTo>
                    <a:pt x="2800" y="532"/>
                  </a:lnTo>
                  <a:lnTo>
                    <a:pt x="2806" y="532"/>
                  </a:lnTo>
                  <a:lnTo>
                    <a:pt x="2807" y="513"/>
                  </a:lnTo>
                  <a:lnTo>
                    <a:pt x="2806" y="495"/>
                  </a:lnTo>
                  <a:lnTo>
                    <a:pt x="2806" y="480"/>
                  </a:lnTo>
                  <a:lnTo>
                    <a:pt x="2818" y="465"/>
                  </a:lnTo>
                  <a:lnTo>
                    <a:pt x="2826" y="447"/>
                  </a:lnTo>
                  <a:lnTo>
                    <a:pt x="2837" y="442"/>
                  </a:lnTo>
                  <a:lnTo>
                    <a:pt x="2850" y="443"/>
                  </a:lnTo>
                  <a:lnTo>
                    <a:pt x="2855" y="462"/>
                  </a:lnTo>
                  <a:lnTo>
                    <a:pt x="2866" y="480"/>
                  </a:lnTo>
                  <a:lnTo>
                    <a:pt x="2896" y="505"/>
                  </a:lnTo>
                  <a:lnTo>
                    <a:pt x="2901" y="517"/>
                  </a:lnTo>
                  <a:lnTo>
                    <a:pt x="2907" y="554"/>
                  </a:lnTo>
                  <a:lnTo>
                    <a:pt x="2913" y="575"/>
                  </a:lnTo>
                  <a:lnTo>
                    <a:pt x="2914" y="592"/>
                  </a:lnTo>
                  <a:lnTo>
                    <a:pt x="2906" y="599"/>
                  </a:lnTo>
                  <a:lnTo>
                    <a:pt x="2897" y="597"/>
                  </a:lnTo>
                  <a:lnTo>
                    <a:pt x="2893" y="592"/>
                  </a:lnTo>
                  <a:lnTo>
                    <a:pt x="2893" y="575"/>
                  </a:lnTo>
                  <a:lnTo>
                    <a:pt x="2884" y="598"/>
                  </a:lnTo>
                  <a:lnTo>
                    <a:pt x="2887" y="615"/>
                  </a:lnTo>
                  <a:lnTo>
                    <a:pt x="2884" y="631"/>
                  </a:lnTo>
                  <a:lnTo>
                    <a:pt x="2884" y="641"/>
                  </a:lnTo>
                  <a:lnTo>
                    <a:pt x="2895" y="663"/>
                  </a:lnTo>
                  <a:lnTo>
                    <a:pt x="2900" y="677"/>
                  </a:lnTo>
                  <a:lnTo>
                    <a:pt x="2908" y="689"/>
                  </a:lnTo>
                  <a:lnTo>
                    <a:pt x="2930" y="732"/>
                  </a:lnTo>
                  <a:lnTo>
                    <a:pt x="2936" y="737"/>
                  </a:lnTo>
                  <a:lnTo>
                    <a:pt x="2944" y="746"/>
                  </a:lnTo>
                  <a:lnTo>
                    <a:pt x="2954" y="741"/>
                  </a:lnTo>
                  <a:lnTo>
                    <a:pt x="2955" y="732"/>
                  </a:lnTo>
                  <a:lnTo>
                    <a:pt x="2957" y="721"/>
                  </a:lnTo>
                  <a:lnTo>
                    <a:pt x="2966" y="716"/>
                  </a:lnTo>
                  <a:lnTo>
                    <a:pt x="2971" y="721"/>
                  </a:lnTo>
                  <a:lnTo>
                    <a:pt x="2974" y="715"/>
                  </a:lnTo>
                  <a:lnTo>
                    <a:pt x="2977" y="720"/>
                  </a:lnTo>
                  <a:lnTo>
                    <a:pt x="2983" y="721"/>
                  </a:lnTo>
                  <a:lnTo>
                    <a:pt x="2987" y="699"/>
                  </a:lnTo>
                  <a:lnTo>
                    <a:pt x="2987" y="679"/>
                  </a:lnTo>
                  <a:lnTo>
                    <a:pt x="2988" y="673"/>
                  </a:lnTo>
                  <a:lnTo>
                    <a:pt x="2997" y="653"/>
                  </a:lnTo>
                  <a:lnTo>
                    <a:pt x="3009" y="640"/>
                  </a:lnTo>
                  <a:lnTo>
                    <a:pt x="3020" y="607"/>
                  </a:lnTo>
                  <a:lnTo>
                    <a:pt x="3021" y="592"/>
                  </a:lnTo>
                  <a:lnTo>
                    <a:pt x="3027" y="586"/>
                  </a:lnTo>
                  <a:lnTo>
                    <a:pt x="3030" y="545"/>
                  </a:lnTo>
                  <a:lnTo>
                    <a:pt x="3029" y="538"/>
                  </a:lnTo>
                  <a:lnTo>
                    <a:pt x="3035" y="531"/>
                  </a:lnTo>
                  <a:lnTo>
                    <a:pt x="3047" y="529"/>
                  </a:lnTo>
                  <a:lnTo>
                    <a:pt x="3049" y="523"/>
                  </a:lnTo>
                  <a:lnTo>
                    <a:pt x="3054" y="524"/>
                  </a:lnTo>
                  <a:lnTo>
                    <a:pt x="3064" y="520"/>
                  </a:lnTo>
                  <a:lnTo>
                    <a:pt x="3076" y="524"/>
                  </a:lnTo>
                  <a:lnTo>
                    <a:pt x="3087" y="522"/>
                  </a:lnTo>
                  <a:lnTo>
                    <a:pt x="3083" y="517"/>
                  </a:lnTo>
                  <a:lnTo>
                    <a:pt x="3069" y="515"/>
                  </a:lnTo>
                  <a:lnTo>
                    <a:pt x="3064" y="507"/>
                  </a:lnTo>
                  <a:lnTo>
                    <a:pt x="3068" y="501"/>
                  </a:lnTo>
                  <a:lnTo>
                    <a:pt x="3065" y="496"/>
                  </a:lnTo>
                  <a:lnTo>
                    <a:pt x="3075" y="496"/>
                  </a:lnTo>
                  <a:lnTo>
                    <a:pt x="3074" y="488"/>
                  </a:lnTo>
                  <a:lnTo>
                    <a:pt x="3079" y="485"/>
                  </a:lnTo>
                  <a:lnTo>
                    <a:pt x="3090" y="489"/>
                  </a:lnTo>
                  <a:lnTo>
                    <a:pt x="3087" y="479"/>
                  </a:lnTo>
                  <a:lnTo>
                    <a:pt x="3080" y="479"/>
                  </a:lnTo>
                  <a:lnTo>
                    <a:pt x="3073" y="469"/>
                  </a:lnTo>
                  <a:lnTo>
                    <a:pt x="3059" y="465"/>
                  </a:lnTo>
                  <a:lnTo>
                    <a:pt x="3052" y="456"/>
                  </a:lnTo>
                  <a:lnTo>
                    <a:pt x="3047" y="442"/>
                  </a:lnTo>
                  <a:lnTo>
                    <a:pt x="3048" y="431"/>
                  </a:lnTo>
                  <a:lnTo>
                    <a:pt x="3049" y="426"/>
                  </a:lnTo>
                  <a:lnTo>
                    <a:pt x="3046" y="410"/>
                  </a:lnTo>
                  <a:lnTo>
                    <a:pt x="3048" y="400"/>
                  </a:lnTo>
                  <a:lnTo>
                    <a:pt x="3044" y="386"/>
                  </a:lnTo>
                  <a:lnTo>
                    <a:pt x="3046" y="381"/>
                  </a:lnTo>
                  <a:lnTo>
                    <a:pt x="3048" y="371"/>
                  </a:lnTo>
                  <a:lnTo>
                    <a:pt x="3048" y="360"/>
                  </a:lnTo>
                  <a:lnTo>
                    <a:pt x="3067" y="365"/>
                  </a:lnTo>
                  <a:lnTo>
                    <a:pt x="3075" y="356"/>
                  </a:lnTo>
                  <a:lnTo>
                    <a:pt x="3097" y="355"/>
                  </a:lnTo>
                  <a:lnTo>
                    <a:pt x="3116" y="360"/>
                  </a:lnTo>
                  <a:lnTo>
                    <a:pt x="3126" y="371"/>
                  </a:lnTo>
                  <a:lnTo>
                    <a:pt x="3150" y="384"/>
                  </a:lnTo>
                  <a:lnTo>
                    <a:pt x="3173" y="381"/>
                  </a:lnTo>
                  <a:lnTo>
                    <a:pt x="3181" y="386"/>
                  </a:lnTo>
                  <a:lnTo>
                    <a:pt x="3192" y="383"/>
                  </a:lnTo>
                  <a:lnTo>
                    <a:pt x="3200" y="378"/>
                  </a:lnTo>
                  <a:lnTo>
                    <a:pt x="3205" y="386"/>
                  </a:lnTo>
                  <a:lnTo>
                    <a:pt x="3205" y="403"/>
                  </a:lnTo>
                  <a:lnTo>
                    <a:pt x="3207" y="411"/>
                  </a:lnTo>
                  <a:lnTo>
                    <a:pt x="3198" y="415"/>
                  </a:lnTo>
                  <a:lnTo>
                    <a:pt x="3205" y="415"/>
                  </a:lnTo>
                  <a:lnTo>
                    <a:pt x="3216" y="431"/>
                  </a:lnTo>
                  <a:lnTo>
                    <a:pt x="3224" y="445"/>
                  </a:lnTo>
                  <a:lnTo>
                    <a:pt x="3220" y="451"/>
                  </a:lnTo>
                  <a:lnTo>
                    <a:pt x="3223" y="453"/>
                  </a:lnTo>
                  <a:lnTo>
                    <a:pt x="3251" y="451"/>
                  </a:lnTo>
                  <a:lnTo>
                    <a:pt x="3259" y="458"/>
                  </a:lnTo>
                  <a:lnTo>
                    <a:pt x="3269" y="461"/>
                  </a:lnTo>
                  <a:lnTo>
                    <a:pt x="3272" y="470"/>
                  </a:lnTo>
                  <a:lnTo>
                    <a:pt x="3262" y="484"/>
                  </a:lnTo>
                  <a:lnTo>
                    <a:pt x="3246" y="496"/>
                  </a:lnTo>
                  <a:lnTo>
                    <a:pt x="3240" y="508"/>
                  </a:lnTo>
                  <a:lnTo>
                    <a:pt x="3272" y="513"/>
                  </a:lnTo>
                  <a:lnTo>
                    <a:pt x="3277" y="526"/>
                  </a:lnTo>
                  <a:lnTo>
                    <a:pt x="3275" y="542"/>
                  </a:lnTo>
                  <a:lnTo>
                    <a:pt x="3271" y="549"/>
                  </a:lnTo>
                  <a:lnTo>
                    <a:pt x="3258" y="558"/>
                  </a:lnTo>
                  <a:lnTo>
                    <a:pt x="3252" y="559"/>
                  </a:lnTo>
                  <a:lnTo>
                    <a:pt x="3246" y="570"/>
                  </a:lnTo>
                  <a:lnTo>
                    <a:pt x="3242" y="577"/>
                  </a:lnTo>
                  <a:lnTo>
                    <a:pt x="3236" y="571"/>
                  </a:lnTo>
                  <a:lnTo>
                    <a:pt x="3232" y="556"/>
                  </a:lnTo>
                  <a:lnTo>
                    <a:pt x="3225" y="559"/>
                  </a:lnTo>
                  <a:lnTo>
                    <a:pt x="3223" y="566"/>
                  </a:lnTo>
                  <a:lnTo>
                    <a:pt x="3208" y="559"/>
                  </a:lnTo>
                  <a:lnTo>
                    <a:pt x="3207" y="569"/>
                  </a:lnTo>
                  <a:lnTo>
                    <a:pt x="3220" y="588"/>
                  </a:lnTo>
                  <a:lnTo>
                    <a:pt x="3215" y="592"/>
                  </a:lnTo>
                  <a:lnTo>
                    <a:pt x="3215" y="596"/>
                  </a:lnTo>
                  <a:lnTo>
                    <a:pt x="3221" y="597"/>
                  </a:lnTo>
                  <a:lnTo>
                    <a:pt x="3221" y="605"/>
                  </a:lnTo>
                  <a:lnTo>
                    <a:pt x="3220" y="613"/>
                  </a:lnTo>
                  <a:lnTo>
                    <a:pt x="3239" y="604"/>
                  </a:lnTo>
                  <a:lnTo>
                    <a:pt x="3232" y="620"/>
                  </a:lnTo>
                  <a:lnTo>
                    <a:pt x="3230" y="637"/>
                  </a:lnTo>
                  <a:lnTo>
                    <a:pt x="3231" y="651"/>
                  </a:lnTo>
                  <a:lnTo>
                    <a:pt x="3257" y="688"/>
                  </a:lnTo>
                  <a:lnTo>
                    <a:pt x="3268" y="699"/>
                  </a:lnTo>
                  <a:lnTo>
                    <a:pt x="3275" y="711"/>
                  </a:lnTo>
                  <a:lnTo>
                    <a:pt x="3275" y="717"/>
                  </a:lnTo>
                  <a:lnTo>
                    <a:pt x="3271" y="723"/>
                  </a:lnTo>
                  <a:lnTo>
                    <a:pt x="3271" y="738"/>
                  </a:lnTo>
                  <a:lnTo>
                    <a:pt x="3274" y="748"/>
                  </a:lnTo>
                  <a:lnTo>
                    <a:pt x="3268" y="755"/>
                  </a:lnTo>
                  <a:lnTo>
                    <a:pt x="3268" y="764"/>
                  </a:lnTo>
                  <a:lnTo>
                    <a:pt x="3255" y="770"/>
                  </a:lnTo>
                  <a:lnTo>
                    <a:pt x="3248" y="776"/>
                  </a:lnTo>
                  <a:lnTo>
                    <a:pt x="3236" y="790"/>
                  </a:lnTo>
                  <a:lnTo>
                    <a:pt x="3235" y="798"/>
                  </a:lnTo>
                  <a:lnTo>
                    <a:pt x="3230" y="807"/>
                  </a:lnTo>
                  <a:lnTo>
                    <a:pt x="3202" y="835"/>
                  </a:lnTo>
                  <a:lnTo>
                    <a:pt x="3183" y="840"/>
                  </a:lnTo>
                  <a:lnTo>
                    <a:pt x="3180" y="851"/>
                  </a:lnTo>
                  <a:lnTo>
                    <a:pt x="3170" y="863"/>
                  </a:lnTo>
                  <a:lnTo>
                    <a:pt x="3162" y="863"/>
                  </a:lnTo>
                  <a:lnTo>
                    <a:pt x="3157" y="859"/>
                  </a:lnTo>
                  <a:lnTo>
                    <a:pt x="3155" y="851"/>
                  </a:lnTo>
                  <a:lnTo>
                    <a:pt x="3134" y="831"/>
                  </a:lnTo>
                  <a:lnTo>
                    <a:pt x="3126" y="819"/>
                  </a:lnTo>
                  <a:lnTo>
                    <a:pt x="3119" y="827"/>
                  </a:lnTo>
                  <a:lnTo>
                    <a:pt x="3121" y="836"/>
                  </a:lnTo>
                  <a:lnTo>
                    <a:pt x="3133" y="855"/>
                  </a:lnTo>
                  <a:lnTo>
                    <a:pt x="3134" y="868"/>
                  </a:lnTo>
                  <a:lnTo>
                    <a:pt x="3140" y="886"/>
                  </a:lnTo>
                  <a:lnTo>
                    <a:pt x="3140" y="892"/>
                  </a:lnTo>
                  <a:lnTo>
                    <a:pt x="3139" y="886"/>
                  </a:lnTo>
                  <a:lnTo>
                    <a:pt x="3128" y="884"/>
                  </a:lnTo>
                  <a:lnTo>
                    <a:pt x="3114" y="870"/>
                  </a:lnTo>
                  <a:lnTo>
                    <a:pt x="3106" y="866"/>
                  </a:lnTo>
                  <a:lnTo>
                    <a:pt x="3103" y="863"/>
                  </a:lnTo>
                  <a:lnTo>
                    <a:pt x="3100" y="863"/>
                  </a:lnTo>
                  <a:lnTo>
                    <a:pt x="3100" y="887"/>
                  </a:lnTo>
                  <a:lnTo>
                    <a:pt x="3084" y="881"/>
                  </a:lnTo>
                  <a:lnTo>
                    <a:pt x="3076" y="882"/>
                  </a:lnTo>
                  <a:lnTo>
                    <a:pt x="3065" y="874"/>
                  </a:lnTo>
                  <a:lnTo>
                    <a:pt x="3063" y="879"/>
                  </a:lnTo>
                  <a:lnTo>
                    <a:pt x="3053" y="836"/>
                  </a:lnTo>
                  <a:lnTo>
                    <a:pt x="3044" y="835"/>
                  </a:lnTo>
                  <a:lnTo>
                    <a:pt x="3026" y="849"/>
                  </a:lnTo>
                  <a:lnTo>
                    <a:pt x="3025" y="846"/>
                  </a:lnTo>
                  <a:lnTo>
                    <a:pt x="3017" y="847"/>
                  </a:lnTo>
                  <a:lnTo>
                    <a:pt x="2990" y="838"/>
                  </a:lnTo>
                  <a:lnTo>
                    <a:pt x="2979" y="847"/>
                  </a:lnTo>
                  <a:lnTo>
                    <a:pt x="2981" y="854"/>
                  </a:lnTo>
                  <a:lnTo>
                    <a:pt x="2977" y="856"/>
                  </a:lnTo>
                  <a:lnTo>
                    <a:pt x="2979" y="865"/>
                  </a:lnTo>
                  <a:lnTo>
                    <a:pt x="3003" y="877"/>
                  </a:lnTo>
                  <a:lnTo>
                    <a:pt x="3011" y="878"/>
                  </a:lnTo>
                  <a:lnTo>
                    <a:pt x="3017" y="887"/>
                  </a:lnTo>
                  <a:lnTo>
                    <a:pt x="3015" y="895"/>
                  </a:lnTo>
                  <a:lnTo>
                    <a:pt x="3015" y="905"/>
                  </a:lnTo>
                  <a:lnTo>
                    <a:pt x="3011" y="909"/>
                  </a:lnTo>
                  <a:lnTo>
                    <a:pt x="3011" y="915"/>
                  </a:lnTo>
                  <a:lnTo>
                    <a:pt x="3009" y="921"/>
                  </a:lnTo>
                  <a:lnTo>
                    <a:pt x="3001" y="927"/>
                  </a:lnTo>
                  <a:lnTo>
                    <a:pt x="2994" y="944"/>
                  </a:lnTo>
                  <a:lnTo>
                    <a:pt x="2988" y="953"/>
                  </a:lnTo>
                  <a:lnTo>
                    <a:pt x="2981" y="960"/>
                  </a:lnTo>
                  <a:lnTo>
                    <a:pt x="2978" y="968"/>
                  </a:lnTo>
                  <a:lnTo>
                    <a:pt x="2967" y="973"/>
                  </a:lnTo>
                  <a:lnTo>
                    <a:pt x="2960" y="991"/>
                  </a:lnTo>
                  <a:lnTo>
                    <a:pt x="2956" y="996"/>
                  </a:lnTo>
                  <a:lnTo>
                    <a:pt x="2946" y="999"/>
                  </a:lnTo>
                  <a:lnTo>
                    <a:pt x="2909" y="1002"/>
                  </a:lnTo>
                  <a:lnTo>
                    <a:pt x="2906" y="994"/>
                  </a:lnTo>
                  <a:lnTo>
                    <a:pt x="2900" y="984"/>
                  </a:lnTo>
                  <a:lnTo>
                    <a:pt x="2869" y="958"/>
                  </a:lnTo>
                  <a:lnTo>
                    <a:pt x="2869" y="956"/>
                  </a:lnTo>
                  <a:lnTo>
                    <a:pt x="2847" y="947"/>
                  </a:lnTo>
                  <a:lnTo>
                    <a:pt x="2826" y="930"/>
                  </a:lnTo>
                  <a:lnTo>
                    <a:pt x="2818" y="929"/>
                  </a:lnTo>
                  <a:lnTo>
                    <a:pt x="2810" y="932"/>
                  </a:lnTo>
                  <a:lnTo>
                    <a:pt x="2794" y="927"/>
                  </a:lnTo>
                  <a:lnTo>
                    <a:pt x="2789" y="940"/>
                  </a:lnTo>
                  <a:lnTo>
                    <a:pt x="2807" y="951"/>
                  </a:lnTo>
                  <a:lnTo>
                    <a:pt x="2822" y="967"/>
                  </a:lnTo>
                  <a:lnTo>
                    <a:pt x="2833" y="986"/>
                  </a:lnTo>
                  <a:lnTo>
                    <a:pt x="2850" y="1002"/>
                  </a:lnTo>
                  <a:lnTo>
                    <a:pt x="2879" y="1006"/>
                  </a:lnTo>
                  <a:lnTo>
                    <a:pt x="2903" y="1016"/>
                  </a:lnTo>
                  <a:lnTo>
                    <a:pt x="2912" y="1011"/>
                  </a:lnTo>
                  <a:lnTo>
                    <a:pt x="2936" y="1012"/>
                  </a:lnTo>
                  <a:lnTo>
                    <a:pt x="2961" y="1016"/>
                  </a:lnTo>
                  <a:lnTo>
                    <a:pt x="2962" y="1021"/>
                  </a:lnTo>
                  <a:lnTo>
                    <a:pt x="2968" y="1019"/>
                  </a:lnTo>
                  <a:lnTo>
                    <a:pt x="2965" y="1032"/>
                  </a:lnTo>
                  <a:lnTo>
                    <a:pt x="2960" y="1040"/>
                  </a:lnTo>
                  <a:lnTo>
                    <a:pt x="2960" y="1050"/>
                  </a:lnTo>
                  <a:lnTo>
                    <a:pt x="2950" y="1062"/>
                  </a:lnTo>
                  <a:lnTo>
                    <a:pt x="2946" y="1081"/>
                  </a:lnTo>
                  <a:lnTo>
                    <a:pt x="2939" y="1085"/>
                  </a:lnTo>
                  <a:lnTo>
                    <a:pt x="2931" y="1104"/>
                  </a:lnTo>
                  <a:lnTo>
                    <a:pt x="2918" y="1110"/>
                  </a:lnTo>
                  <a:lnTo>
                    <a:pt x="2918" y="1125"/>
                  </a:lnTo>
                  <a:lnTo>
                    <a:pt x="2913" y="1131"/>
                  </a:lnTo>
                  <a:lnTo>
                    <a:pt x="2903" y="1153"/>
                  </a:lnTo>
                  <a:lnTo>
                    <a:pt x="2900" y="1151"/>
                  </a:lnTo>
                  <a:lnTo>
                    <a:pt x="2888" y="1164"/>
                  </a:lnTo>
                  <a:lnTo>
                    <a:pt x="2871" y="1174"/>
                  </a:lnTo>
                  <a:lnTo>
                    <a:pt x="2850" y="1169"/>
                  </a:lnTo>
                  <a:lnTo>
                    <a:pt x="2847" y="1177"/>
                  </a:lnTo>
                  <a:lnTo>
                    <a:pt x="2827" y="1162"/>
                  </a:lnTo>
                  <a:lnTo>
                    <a:pt x="2826" y="1166"/>
                  </a:lnTo>
                  <a:lnTo>
                    <a:pt x="2826" y="1170"/>
                  </a:lnTo>
                  <a:lnTo>
                    <a:pt x="2820" y="1159"/>
                  </a:lnTo>
                  <a:lnTo>
                    <a:pt x="2816" y="1162"/>
                  </a:lnTo>
                  <a:lnTo>
                    <a:pt x="2809" y="1156"/>
                  </a:lnTo>
                  <a:lnTo>
                    <a:pt x="2804" y="1155"/>
                  </a:lnTo>
                  <a:lnTo>
                    <a:pt x="2806" y="1162"/>
                  </a:lnTo>
                  <a:lnTo>
                    <a:pt x="2806" y="1170"/>
                  </a:lnTo>
                  <a:lnTo>
                    <a:pt x="2809" y="1180"/>
                  </a:lnTo>
                  <a:lnTo>
                    <a:pt x="2809" y="1182"/>
                  </a:lnTo>
                  <a:lnTo>
                    <a:pt x="2804" y="1182"/>
                  </a:lnTo>
                  <a:lnTo>
                    <a:pt x="2796" y="1178"/>
                  </a:lnTo>
                  <a:lnTo>
                    <a:pt x="2795" y="1189"/>
                  </a:lnTo>
                  <a:lnTo>
                    <a:pt x="2800" y="1196"/>
                  </a:lnTo>
                  <a:lnTo>
                    <a:pt x="2796" y="1201"/>
                  </a:lnTo>
                  <a:lnTo>
                    <a:pt x="2793" y="1215"/>
                  </a:lnTo>
                  <a:lnTo>
                    <a:pt x="2788" y="1222"/>
                  </a:lnTo>
                  <a:lnTo>
                    <a:pt x="2780" y="1222"/>
                  </a:lnTo>
                  <a:lnTo>
                    <a:pt x="2778" y="1229"/>
                  </a:lnTo>
                  <a:lnTo>
                    <a:pt x="2773" y="1231"/>
                  </a:lnTo>
                  <a:lnTo>
                    <a:pt x="2767" y="1228"/>
                  </a:lnTo>
                  <a:lnTo>
                    <a:pt x="2763" y="1237"/>
                  </a:lnTo>
                  <a:lnTo>
                    <a:pt x="2758" y="1229"/>
                  </a:lnTo>
                  <a:lnTo>
                    <a:pt x="2752" y="1227"/>
                  </a:lnTo>
                  <a:lnTo>
                    <a:pt x="2746" y="1221"/>
                  </a:lnTo>
                  <a:lnTo>
                    <a:pt x="2734" y="1216"/>
                  </a:lnTo>
                  <a:lnTo>
                    <a:pt x="2721" y="1205"/>
                  </a:lnTo>
                  <a:lnTo>
                    <a:pt x="2716" y="1209"/>
                  </a:lnTo>
                  <a:lnTo>
                    <a:pt x="2714" y="1195"/>
                  </a:lnTo>
                  <a:lnTo>
                    <a:pt x="2707" y="1204"/>
                  </a:lnTo>
                  <a:lnTo>
                    <a:pt x="2697" y="1205"/>
                  </a:lnTo>
                  <a:lnTo>
                    <a:pt x="2692" y="1200"/>
                  </a:lnTo>
                  <a:lnTo>
                    <a:pt x="2688" y="1204"/>
                  </a:lnTo>
                  <a:lnTo>
                    <a:pt x="2678" y="1204"/>
                  </a:lnTo>
                  <a:lnTo>
                    <a:pt x="2658" y="1195"/>
                  </a:lnTo>
                  <a:lnTo>
                    <a:pt x="2654" y="1189"/>
                  </a:lnTo>
                  <a:lnTo>
                    <a:pt x="2608" y="1167"/>
                  </a:lnTo>
                  <a:lnTo>
                    <a:pt x="2606" y="1170"/>
                  </a:lnTo>
                  <a:lnTo>
                    <a:pt x="2600" y="1182"/>
                  </a:lnTo>
                  <a:lnTo>
                    <a:pt x="2602" y="1189"/>
                  </a:lnTo>
                  <a:lnTo>
                    <a:pt x="2611" y="1195"/>
                  </a:lnTo>
                  <a:lnTo>
                    <a:pt x="2618" y="1191"/>
                  </a:lnTo>
                  <a:lnTo>
                    <a:pt x="2617" y="1186"/>
                  </a:lnTo>
                  <a:lnTo>
                    <a:pt x="2617" y="1180"/>
                  </a:lnTo>
                  <a:lnTo>
                    <a:pt x="2626" y="1189"/>
                  </a:lnTo>
                  <a:lnTo>
                    <a:pt x="2642" y="1194"/>
                  </a:lnTo>
                  <a:lnTo>
                    <a:pt x="2654" y="1200"/>
                  </a:lnTo>
                  <a:lnTo>
                    <a:pt x="2656" y="1205"/>
                  </a:lnTo>
                  <a:lnTo>
                    <a:pt x="2656" y="1211"/>
                  </a:lnTo>
                  <a:lnTo>
                    <a:pt x="2662" y="1202"/>
                  </a:lnTo>
                  <a:lnTo>
                    <a:pt x="2682" y="1209"/>
                  </a:lnTo>
                  <a:lnTo>
                    <a:pt x="2683" y="1215"/>
                  </a:lnTo>
                  <a:lnTo>
                    <a:pt x="2676" y="1220"/>
                  </a:lnTo>
                  <a:lnTo>
                    <a:pt x="2672" y="1227"/>
                  </a:lnTo>
                  <a:lnTo>
                    <a:pt x="2678" y="1228"/>
                  </a:lnTo>
                  <a:lnTo>
                    <a:pt x="2682" y="1220"/>
                  </a:lnTo>
                  <a:lnTo>
                    <a:pt x="2689" y="1213"/>
                  </a:lnTo>
                  <a:lnTo>
                    <a:pt x="2701" y="1211"/>
                  </a:lnTo>
                  <a:lnTo>
                    <a:pt x="2709" y="1215"/>
                  </a:lnTo>
                  <a:lnTo>
                    <a:pt x="2712" y="1222"/>
                  </a:lnTo>
                  <a:lnTo>
                    <a:pt x="2724" y="1233"/>
                  </a:lnTo>
                  <a:lnTo>
                    <a:pt x="2737" y="1237"/>
                  </a:lnTo>
                  <a:lnTo>
                    <a:pt x="2740" y="1242"/>
                  </a:lnTo>
                  <a:lnTo>
                    <a:pt x="2748" y="1238"/>
                  </a:lnTo>
                  <a:lnTo>
                    <a:pt x="2751" y="1243"/>
                  </a:lnTo>
                  <a:lnTo>
                    <a:pt x="2750" y="1248"/>
                  </a:lnTo>
                  <a:lnTo>
                    <a:pt x="2758" y="1258"/>
                  </a:lnTo>
                  <a:lnTo>
                    <a:pt x="2759" y="1264"/>
                  </a:lnTo>
                  <a:lnTo>
                    <a:pt x="2764" y="1287"/>
                  </a:lnTo>
                  <a:lnTo>
                    <a:pt x="2763" y="1298"/>
                  </a:lnTo>
                  <a:lnTo>
                    <a:pt x="2761" y="1304"/>
                  </a:lnTo>
                  <a:lnTo>
                    <a:pt x="2756" y="1311"/>
                  </a:lnTo>
                  <a:lnTo>
                    <a:pt x="2734" y="1311"/>
                  </a:lnTo>
                  <a:lnTo>
                    <a:pt x="2726" y="1318"/>
                  </a:lnTo>
                  <a:lnTo>
                    <a:pt x="2719" y="1322"/>
                  </a:lnTo>
                  <a:lnTo>
                    <a:pt x="2708" y="1323"/>
                  </a:lnTo>
                  <a:lnTo>
                    <a:pt x="2685" y="1320"/>
                  </a:lnTo>
                  <a:lnTo>
                    <a:pt x="2676" y="1323"/>
                  </a:lnTo>
                  <a:lnTo>
                    <a:pt x="2665" y="1319"/>
                  </a:lnTo>
                  <a:lnTo>
                    <a:pt x="2661" y="1326"/>
                  </a:lnTo>
                  <a:lnTo>
                    <a:pt x="2670" y="1341"/>
                  </a:lnTo>
                  <a:lnTo>
                    <a:pt x="2686" y="1340"/>
                  </a:lnTo>
                  <a:lnTo>
                    <a:pt x="2688" y="1347"/>
                  </a:lnTo>
                  <a:lnTo>
                    <a:pt x="2676" y="1351"/>
                  </a:lnTo>
                  <a:lnTo>
                    <a:pt x="2667" y="1347"/>
                  </a:lnTo>
                  <a:lnTo>
                    <a:pt x="2655" y="1349"/>
                  </a:lnTo>
                  <a:lnTo>
                    <a:pt x="2651" y="1368"/>
                  </a:lnTo>
                  <a:lnTo>
                    <a:pt x="2651" y="1379"/>
                  </a:lnTo>
                  <a:lnTo>
                    <a:pt x="2656" y="1410"/>
                  </a:lnTo>
                  <a:lnTo>
                    <a:pt x="2639" y="1390"/>
                  </a:lnTo>
                  <a:lnTo>
                    <a:pt x="2633" y="1393"/>
                  </a:lnTo>
                  <a:lnTo>
                    <a:pt x="2634" y="1400"/>
                  </a:lnTo>
                  <a:lnTo>
                    <a:pt x="2626" y="1406"/>
                  </a:lnTo>
                  <a:lnTo>
                    <a:pt x="2626" y="1414"/>
                  </a:lnTo>
                  <a:lnTo>
                    <a:pt x="2622" y="1421"/>
                  </a:lnTo>
                  <a:lnTo>
                    <a:pt x="2621" y="1426"/>
                  </a:lnTo>
                  <a:lnTo>
                    <a:pt x="2605" y="1426"/>
                  </a:lnTo>
                  <a:lnTo>
                    <a:pt x="2608" y="1437"/>
                  </a:lnTo>
                  <a:lnTo>
                    <a:pt x="2613" y="1441"/>
                  </a:lnTo>
                  <a:lnTo>
                    <a:pt x="2603" y="1459"/>
                  </a:lnTo>
                  <a:lnTo>
                    <a:pt x="2581" y="1475"/>
                  </a:lnTo>
                  <a:lnTo>
                    <a:pt x="2575" y="1482"/>
                  </a:lnTo>
                  <a:lnTo>
                    <a:pt x="2551" y="1484"/>
                  </a:lnTo>
                  <a:lnTo>
                    <a:pt x="2546" y="1489"/>
                  </a:lnTo>
                  <a:lnTo>
                    <a:pt x="2568" y="1506"/>
                  </a:lnTo>
                  <a:lnTo>
                    <a:pt x="2568" y="1512"/>
                  </a:lnTo>
                  <a:lnTo>
                    <a:pt x="2565" y="1524"/>
                  </a:lnTo>
                  <a:lnTo>
                    <a:pt x="2563" y="1538"/>
                  </a:lnTo>
                  <a:lnTo>
                    <a:pt x="2560" y="1544"/>
                  </a:lnTo>
                  <a:lnTo>
                    <a:pt x="2549" y="1548"/>
                  </a:lnTo>
                  <a:lnTo>
                    <a:pt x="2551" y="1573"/>
                  </a:lnTo>
                  <a:lnTo>
                    <a:pt x="2547" y="1583"/>
                  </a:lnTo>
                  <a:lnTo>
                    <a:pt x="2540" y="1584"/>
                  </a:lnTo>
                  <a:lnTo>
                    <a:pt x="2537" y="1589"/>
                  </a:lnTo>
                  <a:lnTo>
                    <a:pt x="2541" y="1605"/>
                  </a:lnTo>
                  <a:lnTo>
                    <a:pt x="2538" y="1632"/>
                  </a:lnTo>
                  <a:lnTo>
                    <a:pt x="2537" y="1642"/>
                  </a:lnTo>
                  <a:lnTo>
                    <a:pt x="2533" y="1675"/>
                  </a:lnTo>
                  <a:lnTo>
                    <a:pt x="2533" y="1702"/>
                  </a:lnTo>
                  <a:lnTo>
                    <a:pt x="2535" y="1718"/>
                  </a:lnTo>
                  <a:lnTo>
                    <a:pt x="2535" y="1729"/>
                  </a:lnTo>
                  <a:lnTo>
                    <a:pt x="2525" y="1747"/>
                  </a:lnTo>
                  <a:lnTo>
                    <a:pt x="2533" y="1749"/>
                  </a:lnTo>
                  <a:lnTo>
                    <a:pt x="2537" y="1758"/>
                  </a:lnTo>
                  <a:lnTo>
                    <a:pt x="2545" y="1770"/>
                  </a:lnTo>
                  <a:lnTo>
                    <a:pt x="2551" y="1776"/>
                  </a:lnTo>
                  <a:lnTo>
                    <a:pt x="2552" y="1776"/>
                  </a:lnTo>
                  <a:lnTo>
                    <a:pt x="2558" y="1772"/>
                  </a:lnTo>
                  <a:lnTo>
                    <a:pt x="2559" y="1779"/>
                  </a:lnTo>
                  <a:lnTo>
                    <a:pt x="2560" y="1802"/>
                  </a:lnTo>
                  <a:lnTo>
                    <a:pt x="2564" y="1797"/>
                  </a:lnTo>
                  <a:lnTo>
                    <a:pt x="2564" y="1775"/>
                  </a:lnTo>
                  <a:lnTo>
                    <a:pt x="2568" y="1772"/>
                  </a:lnTo>
                  <a:lnTo>
                    <a:pt x="2596" y="1772"/>
                  </a:lnTo>
                  <a:lnTo>
                    <a:pt x="2601" y="1776"/>
                  </a:lnTo>
                  <a:lnTo>
                    <a:pt x="2608" y="1776"/>
                  </a:lnTo>
                  <a:lnTo>
                    <a:pt x="2613" y="1774"/>
                  </a:lnTo>
                  <a:lnTo>
                    <a:pt x="2622" y="1779"/>
                  </a:lnTo>
                  <a:lnTo>
                    <a:pt x="2624" y="1785"/>
                  </a:lnTo>
                  <a:lnTo>
                    <a:pt x="2628" y="1812"/>
                  </a:lnTo>
                  <a:lnTo>
                    <a:pt x="2646" y="1856"/>
                  </a:lnTo>
                  <a:lnTo>
                    <a:pt x="2646" y="1876"/>
                  </a:lnTo>
                  <a:lnTo>
                    <a:pt x="2648" y="1890"/>
                  </a:lnTo>
                  <a:lnTo>
                    <a:pt x="2660" y="1909"/>
                  </a:lnTo>
                  <a:lnTo>
                    <a:pt x="2662" y="1936"/>
                  </a:lnTo>
                  <a:lnTo>
                    <a:pt x="2661" y="1944"/>
                  </a:lnTo>
                  <a:lnTo>
                    <a:pt x="2658" y="1953"/>
                  </a:lnTo>
                  <a:lnTo>
                    <a:pt x="2650" y="1959"/>
                  </a:lnTo>
                  <a:lnTo>
                    <a:pt x="2644" y="1964"/>
                  </a:lnTo>
                  <a:lnTo>
                    <a:pt x="2645" y="1966"/>
                  </a:lnTo>
                  <a:lnTo>
                    <a:pt x="2666" y="1955"/>
                  </a:lnTo>
                  <a:lnTo>
                    <a:pt x="2666" y="1964"/>
                  </a:lnTo>
                  <a:lnTo>
                    <a:pt x="2670" y="1964"/>
                  </a:lnTo>
                  <a:lnTo>
                    <a:pt x="2686" y="1952"/>
                  </a:lnTo>
                  <a:lnTo>
                    <a:pt x="2734" y="1930"/>
                  </a:lnTo>
                  <a:lnTo>
                    <a:pt x="2756" y="1936"/>
                  </a:lnTo>
                  <a:lnTo>
                    <a:pt x="2762" y="1942"/>
                  </a:lnTo>
                  <a:lnTo>
                    <a:pt x="2774" y="1948"/>
                  </a:lnTo>
                  <a:lnTo>
                    <a:pt x="2779" y="1957"/>
                  </a:lnTo>
                  <a:lnTo>
                    <a:pt x="2796" y="1964"/>
                  </a:lnTo>
                  <a:lnTo>
                    <a:pt x="2821" y="1976"/>
                  </a:lnTo>
                  <a:lnTo>
                    <a:pt x="2842" y="1977"/>
                  </a:lnTo>
                  <a:lnTo>
                    <a:pt x="2847" y="1980"/>
                  </a:lnTo>
                  <a:lnTo>
                    <a:pt x="2885" y="2006"/>
                  </a:lnTo>
                  <a:lnTo>
                    <a:pt x="2900" y="2012"/>
                  </a:lnTo>
                  <a:lnTo>
                    <a:pt x="2920" y="2043"/>
                  </a:lnTo>
                  <a:lnTo>
                    <a:pt x="2924" y="2049"/>
                  </a:lnTo>
                  <a:lnTo>
                    <a:pt x="2923" y="2056"/>
                  </a:lnTo>
                  <a:lnTo>
                    <a:pt x="2929" y="2061"/>
                  </a:lnTo>
                  <a:lnTo>
                    <a:pt x="2934" y="2057"/>
                  </a:lnTo>
                  <a:lnTo>
                    <a:pt x="2939" y="2060"/>
                  </a:lnTo>
                  <a:lnTo>
                    <a:pt x="2943" y="2065"/>
                  </a:lnTo>
                  <a:lnTo>
                    <a:pt x="2950" y="2066"/>
                  </a:lnTo>
                  <a:lnTo>
                    <a:pt x="2958" y="2065"/>
                  </a:lnTo>
                  <a:lnTo>
                    <a:pt x="2966" y="2066"/>
                  </a:lnTo>
                  <a:lnTo>
                    <a:pt x="2978" y="2076"/>
                  </a:lnTo>
                  <a:lnTo>
                    <a:pt x="3020" y="2089"/>
                  </a:lnTo>
                  <a:lnTo>
                    <a:pt x="3032" y="2099"/>
                  </a:lnTo>
                  <a:lnTo>
                    <a:pt x="3035" y="2106"/>
                  </a:lnTo>
                  <a:lnTo>
                    <a:pt x="3051" y="2116"/>
                  </a:lnTo>
                  <a:lnTo>
                    <a:pt x="3052" y="2122"/>
                  </a:lnTo>
                  <a:lnTo>
                    <a:pt x="3046" y="2137"/>
                  </a:lnTo>
                  <a:lnTo>
                    <a:pt x="3042" y="2149"/>
                  </a:lnTo>
                  <a:lnTo>
                    <a:pt x="3033" y="2169"/>
                  </a:lnTo>
                  <a:lnTo>
                    <a:pt x="3046" y="2148"/>
                  </a:lnTo>
                  <a:lnTo>
                    <a:pt x="3051" y="2136"/>
                  </a:lnTo>
                  <a:lnTo>
                    <a:pt x="3056" y="2127"/>
                  </a:lnTo>
                  <a:lnTo>
                    <a:pt x="3112" y="2126"/>
                  </a:lnTo>
                  <a:lnTo>
                    <a:pt x="3139" y="2132"/>
                  </a:lnTo>
                  <a:lnTo>
                    <a:pt x="3160" y="2130"/>
                  </a:lnTo>
                  <a:lnTo>
                    <a:pt x="3166" y="2131"/>
                  </a:lnTo>
                  <a:lnTo>
                    <a:pt x="3171" y="2127"/>
                  </a:lnTo>
                  <a:lnTo>
                    <a:pt x="3182" y="2130"/>
                  </a:lnTo>
                  <a:lnTo>
                    <a:pt x="3185" y="2137"/>
                  </a:lnTo>
                  <a:lnTo>
                    <a:pt x="3193" y="2136"/>
                  </a:lnTo>
                  <a:lnTo>
                    <a:pt x="3203" y="2140"/>
                  </a:lnTo>
                  <a:lnTo>
                    <a:pt x="3210" y="2145"/>
                  </a:lnTo>
                  <a:lnTo>
                    <a:pt x="3216" y="2141"/>
                  </a:lnTo>
                  <a:lnTo>
                    <a:pt x="3221" y="2165"/>
                  </a:lnTo>
                  <a:lnTo>
                    <a:pt x="3219" y="2199"/>
                  </a:lnTo>
                  <a:lnTo>
                    <a:pt x="3214" y="2217"/>
                  </a:lnTo>
                  <a:lnTo>
                    <a:pt x="3213" y="2235"/>
                  </a:lnTo>
                  <a:lnTo>
                    <a:pt x="3219" y="2246"/>
                  </a:lnTo>
                  <a:lnTo>
                    <a:pt x="3221" y="2258"/>
                  </a:lnTo>
                  <a:lnTo>
                    <a:pt x="3221" y="2281"/>
                  </a:lnTo>
                  <a:lnTo>
                    <a:pt x="3225" y="2314"/>
                  </a:lnTo>
                  <a:lnTo>
                    <a:pt x="3219" y="2321"/>
                  </a:lnTo>
                  <a:lnTo>
                    <a:pt x="3219" y="2341"/>
                  </a:lnTo>
                  <a:lnTo>
                    <a:pt x="3223" y="2348"/>
                  </a:lnTo>
                  <a:lnTo>
                    <a:pt x="3228" y="2352"/>
                  </a:lnTo>
                  <a:lnTo>
                    <a:pt x="3230" y="2358"/>
                  </a:lnTo>
                  <a:lnTo>
                    <a:pt x="3239" y="2369"/>
                  </a:lnTo>
                  <a:lnTo>
                    <a:pt x="3247" y="2373"/>
                  </a:lnTo>
                  <a:lnTo>
                    <a:pt x="3255" y="2382"/>
                  </a:lnTo>
                  <a:lnTo>
                    <a:pt x="3259" y="2393"/>
                  </a:lnTo>
                  <a:lnTo>
                    <a:pt x="3267" y="2402"/>
                  </a:lnTo>
                  <a:lnTo>
                    <a:pt x="3267" y="2405"/>
                  </a:lnTo>
                  <a:lnTo>
                    <a:pt x="3253" y="2406"/>
                  </a:lnTo>
                  <a:lnTo>
                    <a:pt x="3234" y="2418"/>
                  </a:lnTo>
                  <a:lnTo>
                    <a:pt x="3229" y="2423"/>
                  </a:lnTo>
                  <a:lnTo>
                    <a:pt x="3229" y="2425"/>
                  </a:lnTo>
                  <a:lnTo>
                    <a:pt x="3262" y="2416"/>
                  </a:lnTo>
                  <a:lnTo>
                    <a:pt x="3272" y="2417"/>
                  </a:lnTo>
                  <a:lnTo>
                    <a:pt x="3279" y="2421"/>
                  </a:lnTo>
                  <a:lnTo>
                    <a:pt x="3307" y="2450"/>
                  </a:lnTo>
                  <a:lnTo>
                    <a:pt x="3312" y="2459"/>
                  </a:lnTo>
                  <a:lnTo>
                    <a:pt x="3317" y="2477"/>
                  </a:lnTo>
                  <a:lnTo>
                    <a:pt x="3314" y="2486"/>
                  </a:lnTo>
                  <a:lnTo>
                    <a:pt x="3289" y="2514"/>
                  </a:lnTo>
                  <a:lnTo>
                    <a:pt x="3314" y="2495"/>
                  </a:lnTo>
                  <a:lnTo>
                    <a:pt x="3318" y="2488"/>
                  </a:lnTo>
                  <a:lnTo>
                    <a:pt x="3323" y="2488"/>
                  </a:lnTo>
                  <a:lnTo>
                    <a:pt x="3337" y="2500"/>
                  </a:lnTo>
                  <a:lnTo>
                    <a:pt x="3344" y="2501"/>
                  </a:lnTo>
                  <a:lnTo>
                    <a:pt x="3359" y="2512"/>
                  </a:lnTo>
                  <a:lnTo>
                    <a:pt x="3363" y="2509"/>
                  </a:lnTo>
                  <a:lnTo>
                    <a:pt x="3360" y="2482"/>
                  </a:lnTo>
                  <a:lnTo>
                    <a:pt x="3363" y="2476"/>
                  </a:lnTo>
                  <a:lnTo>
                    <a:pt x="3370" y="2476"/>
                  </a:lnTo>
                  <a:lnTo>
                    <a:pt x="3370" y="2470"/>
                  </a:lnTo>
                  <a:lnTo>
                    <a:pt x="3371" y="2464"/>
                  </a:lnTo>
                  <a:lnTo>
                    <a:pt x="3379" y="2461"/>
                  </a:lnTo>
                  <a:lnTo>
                    <a:pt x="3386" y="2461"/>
                  </a:lnTo>
                  <a:lnTo>
                    <a:pt x="3386" y="2466"/>
                  </a:lnTo>
                  <a:lnTo>
                    <a:pt x="3399" y="2475"/>
                  </a:lnTo>
                  <a:lnTo>
                    <a:pt x="3402" y="2495"/>
                  </a:lnTo>
                  <a:lnTo>
                    <a:pt x="3408" y="2493"/>
                  </a:lnTo>
                  <a:lnTo>
                    <a:pt x="3415" y="2487"/>
                  </a:lnTo>
                  <a:lnTo>
                    <a:pt x="3415" y="2481"/>
                  </a:lnTo>
                  <a:lnTo>
                    <a:pt x="3419" y="2477"/>
                  </a:lnTo>
                  <a:lnTo>
                    <a:pt x="3420" y="2470"/>
                  </a:lnTo>
                  <a:lnTo>
                    <a:pt x="3412" y="2468"/>
                  </a:lnTo>
                  <a:lnTo>
                    <a:pt x="3401" y="2450"/>
                  </a:lnTo>
                  <a:lnTo>
                    <a:pt x="3399" y="2443"/>
                  </a:lnTo>
                  <a:lnTo>
                    <a:pt x="3412" y="2442"/>
                  </a:lnTo>
                  <a:lnTo>
                    <a:pt x="3412" y="2437"/>
                  </a:lnTo>
                  <a:lnTo>
                    <a:pt x="3420" y="2432"/>
                  </a:lnTo>
                  <a:lnTo>
                    <a:pt x="3424" y="2421"/>
                  </a:lnTo>
                  <a:lnTo>
                    <a:pt x="3429" y="2415"/>
                  </a:lnTo>
                  <a:lnTo>
                    <a:pt x="3435" y="2410"/>
                  </a:lnTo>
                  <a:lnTo>
                    <a:pt x="3454" y="2411"/>
                  </a:lnTo>
                  <a:lnTo>
                    <a:pt x="3460" y="2407"/>
                  </a:lnTo>
                  <a:lnTo>
                    <a:pt x="3460" y="2405"/>
                  </a:lnTo>
                  <a:lnTo>
                    <a:pt x="3444" y="2407"/>
                  </a:lnTo>
                  <a:lnTo>
                    <a:pt x="3436" y="2406"/>
                  </a:lnTo>
                  <a:lnTo>
                    <a:pt x="3429" y="2400"/>
                  </a:lnTo>
                  <a:lnTo>
                    <a:pt x="3427" y="2391"/>
                  </a:lnTo>
                  <a:lnTo>
                    <a:pt x="3424" y="2387"/>
                  </a:lnTo>
                  <a:lnTo>
                    <a:pt x="3417" y="2383"/>
                  </a:lnTo>
                  <a:lnTo>
                    <a:pt x="3411" y="2364"/>
                  </a:lnTo>
                  <a:lnTo>
                    <a:pt x="3414" y="2361"/>
                  </a:lnTo>
                  <a:lnTo>
                    <a:pt x="3415" y="2356"/>
                  </a:lnTo>
                  <a:lnTo>
                    <a:pt x="3411" y="2353"/>
                  </a:lnTo>
                  <a:lnTo>
                    <a:pt x="3407" y="2309"/>
                  </a:lnTo>
                  <a:lnTo>
                    <a:pt x="3404" y="2299"/>
                  </a:lnTo>
                  <a:lnTo>
                    <a:pt x="3403" y="2274"/>
                  </a:lnTo>
                  <a:lnTo>
                    <a:pt x="3404" y="2264"/>
                  </a:lnTo>
                  <a:lnTo>
                    <a:pt x="3402" y="2251"/>
                  </a:lnTo>
                  <a:lnTo>
                    <a:pt x="3399" y="2242"/>
                  </a:lnTo>
                  <a:lnTo>
                    <a:pt x="3391" y="2232"/>
                  </a:lnTo>
                  <a:lnTo>
                    <a:pt x="3379" y="2206"/>
                  </a:lnTo>
                  <a:lnTo>
                    <a:pt x="3374" y="2200"/>
                  </a:lnTo>
                  <a:lnTo>
                    <a:pt x="3366" y="2197"/>
                  </a:lnTo>
                  <a:lnTo>
                    <a:pt x="3361" y="2195"/>
                  </a:lnTo>
                  <a:lnTo>
                    <a:pt x="3380" y="2186"/>
                  </a:lnTo>
                  <a:lnTo>
                    <a:pt x="3407" y="2169"/>
                  </a:lnTo>
                  <a:lnTo>
                    <a:pt x="3422" y="2162"/>
                  </a:lnTo>
                  <a:lnTo>
                    <a:pt x="3449" y="2140"/>
                  </a:lnTo>
                  <a:lnTo>
                    <a:pt x="3461" y="2132"/>
                  </a:lnTo>
                  <a:lnTo>
                    <a:pt x="3476" y="2119"/>
                  </a:lnTo>
                  <a:lnTo>
                    <a:pt x="3489" y="2104"/>
                  </a:lnTo>
                  <a:lnTo>
                    <a:pt x="3476" y="2114"/>
                  </a:lnTo>
                  <a:lnTo>
                    <a:pt x="3492" y="2092"/>
                  </a:lnTo>
                  <a:lnTo>
                    <a:pt x="3513" y="2055"/>
                  </a:lnTo>
                  <a:lnTo>
                    <a:pt x="3519" y="2041"/>
                  </a:lnTo>
                  <a:lnTo>
                    <a:pt x="3524" y="2036"/>
                  </a:lnTo>
                  <a:lnTo>
                    <a:pt x="3532" y="2038"/>
                  </a:lnTo>
                  <a:lnTo>
                    <a:pt x="3541" y="2045"/>
                  </a:lnTo>
                  <a:lnTo>
                    <a:pt x="3551" y="2040"/>
                  </a:lnTo>
                  <a:lnTo>
                    <a:pt x="3554" y="2032"/>
                  </a:lnTo>
                  <a:lnTo>
                    <a:pt x="3548" y="2030"/>
                  </a:lnTo>
                  <a:lnTo>
                    <a:pt x="3543" y="2007"/>
                  </a:lnTo>
                  <a:lnTo>
                    <a:pt x="3540" y="2001"/>
                  </a:lnTo>
                  <a:lnTo>
                    <a:pt x="3531" y="2022"/>
                  </a:lnTo>
                  <a:lnTo>
                    <a:pt x="3527" y="2030"/>
                  </a:lnTo>
                  <a:lnTo>
                    <a:pt x="3525" y="2027"/>
                  </a:lnTo>
                  <a:lnTo>
                    <a:pt x="3524" y="2005"/>
                  </a:lnTo>
                  <a:lnTo>
                    <a:pt x="3521" y="1980"/>
                  </a:lnTo>
                  <a:lnTo>
                    <a:pt x="3517" y="1959"/>
                  </a:lnTo>
                  <a:lnTo>
                    <a:pt x="3514" y="1953"/>
                  </a:lnTo>
                  <a:lnTo>
                    <a:pt x="3511" y="1947"/>
                  </a:lnTo>
                  <a:lnTo>
                    <a:pt x="3510" y="1927"/>
                  </a:lnTo>
                  <a:lnTo>
                    <a:pt x="3500" y="1892"/>
                  </a:lnTo>
                  <a:lnTo>
                    <a:pt x="3492" y="1861"/>
                  </a:lnTo>
                  <a:lnTo>
                    <a:pt x="3490" y="1849"/>
                  </a:lnTo>
                  <a:lnTo>
                    <a:pt x="3483" y="1835"/>
                  </a:lnTo>
                  <a:lnTo>
                    <a:pt x="3483" y="1829"/>
                  </a:lnTo>
                  <a:lnTo>
                    <a:pt x="3482" y="1825"/>
                  </a:lnTo>
                  <a:lnTo>
                    <a:pt x="3472" y="1826"/>
                  </a:lnTo>
                  <a:lnTo>
                    <a:pt x="3454" y="1815"/>
                  </a:lnTo>
                  <a:lnTo>
                    <a:pt x="3449" y="1809"/>
                  </a:lnTo>
                  <a:lnTo>
                    <a:pt x="3428" y="1793"/>
                  </a:lnTo>
                  <a:lnTo>
                    <a:pt x="3413" y="1777"/>
                  </a:lnTo>
                  <a:lnTo>
                    <a:pt x="3411" y="1771"/>
                  </a:lnTo>
                  <a:lnTo>
                    <a:pt x="3414" y="1767"/>
                  </a:lnTo>
                  <a:lnTo>
                    <a:pt x="3412" y="1760"/>
                  </a:lnTo>
                  <a:lnTo>
                    <a:pt x="3411" y="1749"/>
                  </a:lnTo>
                  <a:lnTo>
                    <a:pt x="3413" y="1740"/>
                  </a:lnTo>
                  <a:lnTo>
                    <a:pt x="3419" y="1739"/>
                  </a:lnTo>
                  <a:lnTo>
                    <a:pt x="3433" y="1729"/>
                  </a:lnTo>
                  <a:lnTo>
                    <a:pt x="3451" y="1729"/>
                  </a:lnTo>
                  <a:lnTo>
                    <a:pt x="3455" y="1723"/>
                  </a:lnTo>
                  <a:lnTo>
                    <a:pt x="3471" y="1722"/>
                  </a:lnTo>
                  <a:lnTo>
                    <a:pt x="3471" y="1708"/>
                  </a:lnTo>
                  <a:lnTo>
                    <a:pt x="3465" y="1705"/>
                  </a:lnTo>
                  <a:lnTo>
                    <a:pt x="3465" y="1695"/>
                  </a:lnTo>
                  <a:lnTo>
                    <a:pt x="3470" y="1683"/>
                  </a:lnTo>
                  <a:lnTo>
                    <a:pt x="3483" y="1688"/>
                  </a:lnTo>
                  <a:lnTo>
                    <a:pt x="3487" y="1691"/>
                  </a:lnTo>
                  <a:lnTo>
                    <a:pt x="3508" y="1686"/>
                  </a:lnTo>
                  <a:lnTo>
                    <a:pt x="3492" y="1681"/>
                  </a:lnTo>
                  <a:lnTo>
                    <a:pt x="3487" y="1675"/>
                  </a:lnTo>
                  <a:lnTo>
                    <a:pt x="3487" y="1664"/>
                  </a:lnTo>
                  <a:lnTo>
                    <a:pt x="3489" y="1658"/>
                  </a:lnTo>
                  <a:lnTo>
                    <a:pt x="3493" y="1658"/>
                  </a:lnTo>
                  <a:lnTo>
                    <a:pt x="3500" y="1643"/>
                  </a:lnTo>
                  <a:lnTo>
                    <a:pt x="3493" y="1648"/>
                  </a:lnTo>
                  <a:lnTo>
                    <a:pt x="3471" y="1645"/>
                  </a:lnTo>
                  <a:lnTo>
                    <a:pt x="3471" y="1635"/>
                  </a:lnTo>
                  <a:lnTo>
                    <a:pt x="3476" y="1637"/>
                  </a:lnTo>
                  <a:lnTo>
                    <a:pt x="3482" y="1634"/>
                  </a:lnTo>
                  <a:lnTo>
                    <a:pt x="3483" y="1625"/>
                  </a:lnTo>
                  <a:lnTo>
                    <a:pt x="3477" y="1616"/>
                  </a:lnTo>
                  <a:lnTo>
                    <a:pt x="3476" y="1615"/>
                  </a:lnTo>
                  <a:lnTo>
                    <a:pt x="3467" y="1597"/>
                  </a:lnTo>
                  <a:lnTo>
                    <a:pt x="3472" y="1578"/>
                  </a:lnTo>
                  <a:lnTo>
                    <a:pt x="3466" y="1576"/>
                  </a:lnTo>
                  <a:lnTo>
                    <a:pt x="3465" y="1568"/>
                  </a:lnTo>
                  <a:lnTo>
                    <a:pt x="3483" y="1562"/>
                  </a:lnTo>
                  <a:lnTo>
                    <a:pt x="3483" y="1561"/>
                  </a:lnTo>
                  <a:lnTo>
                    <a:pt x="3473" y="1561"/>
                  </a:lnTo>
                  <a:lnTo>
                    <a:pt x="3468" y="1556"/>
                  </a:lnTo>
                  <a:lnTo>
                    <a:pt x="3460" y="1561"/>
                  </a:lnTo>
                  <a:lnTo>
                    <a:pt x="3452" y="1559"/>
                  </a:lnTo>
                  <a:lnTo>
                    <a:pt x="3445" y="1550"/>
                  </a:lnTo>
                  <a:lnTo>
                    <a:pt x="3445" y="1539"/>
                  </a:lnTo>
                  <a:lnTo>
                    <a:pt x="3456" y="1523"/>
                  </a:lnTo>
                  <a:lnTo>
                    <a:pt x="3461" y="1505"/>
                  </a:lnTo>
                  <a:lnTo>
                    <a:pt x="3467" y="1500"/>
                  </a:lnTo>
                  <a:lnTo>
                    <a:pt x="3467" y="1486"/>
                  </a:lnTo>
                  <a:lnTo>
                    <a:pt x="3471" y="1485"/>
                  </a:lnTo>
                  <a:lnTo>
                    <a:pt x="3476" y="1478"/>
                  </a:lnTo>
                  <a:lnTo>
                    <a:pt x="3476" y="1468"/>
                  </a:lnTo>
                  <a:lnTo>
                    <a:pt x="3483" y="1465"/>
                  </a:lnTo>
                  <a:lnTo>
                    <a:pt x="3485" y="1447"/>
                  </a:lnTo>
                  <a:lnTo>
                    <a:pt x="3481" y="1454"/>
                  </a:lnTo>
                  <a:lnTo>
                    <a:pt x="3472" y="1457"/>
                  </a:lnTo>
                  <a:lnTo>
                    <a:pt x="3466" y="1452"/>
                  </a:lnTo>
                  <a:lnTo>
                    <a:pt x="3458" y="1449"/>
                  </a:lnTo>
                  <a:lnTo>
                    <a:pt x="3449" y="1441"/>
                  </a:lnTo>
                  <a:lnTo>
                    <a:pt x="3447" y="1428"/>
                  </a:lnTo>
                  <a:lnTo>
                    <a:pt x="3442" y="1419"/>
                  </a:lnTo>
                  <a:lnTo>
                    <a:pt x="3441" y="1404"/>
                  </a:lnTo>
                  <a:lnTo>
                    <a:pt x="3441" y="1392"/>
                  </a:lnTo>
                  <a:lnTo>
                    <a:pt x="3442" y="1387"/>
                  </a:lnTo>
                  <a:lnTo>
                    <a:pt x="3454" y="1379"/>
                  </a:lnTo>
                  <a:lnTo>
                    <a:pt x="3466" y="1360"/>
                  </a:lnTo>
                  <a:lnTo>
                    <a:pt x="3474" y="1350"/>
                  </a:lnTo>
                  <a:lnTo>
                    <a:pt x="3481" y="1347"/>
                  </a:lnTo>
                  <a:lnTo>
                    <a:pt x="3481" y="1355"/>
                  </a:lnTo>
                  <a:lnTo>
                    <a:pt x="3490" y="1354"/>
                  </a:lnTo>
                  <a:lnTo>
                    <a:pt x="3516" y="1355"/>
                  </a:lnTo>
                  <a:lnTo>
                    <a:pt x="3547" y="1362"/>
                  </a:lnTo>
                  <a:lnTo>
                    <a:pt x="3552" y="1367"/>
                  </a:lnTo>
                  <a:lnTo>
                    <a:pt x="3553" y="1369"/>
                  </a:lnTo>
                  <a:lnTo>
                    <a:pt x="3562" y="1374"/>
                  </a:lnTo>
                  <a:lnTo>
                    <a:pt x="3579" y="1377"/>
                  </a:lnTo>
                  <a:lnTo>
                    <a:pt x="3586" y="1379"/>
                  </a:lnTo>
                  <a:lnTo>
                    <a:pt x="3583" y="1388"/>
                  </a:lnTo>
                  <a:lnTo>
                    <a:pt x="3585" y="1390"/>
                  </a:lnTo>
                  <a:lnTo>
                    <a:pt x="3596" y="1383"/>
                  </a:lnTo>
                  <a:lnTo>
                    <a:pt x="3612" y="1383"/>
                  </a:lnTo>
                  <a:lnTo>
                    <a:pt x="3616" y="1389"/>
                  </a:lnTo>
                  <a:lnTo>
                    <a:pt x="3613" y="1397"/>
                  </a:lnTo>
                  <a:lnTo>
                    <a:pt x="3633" y="1395"/>
                  </a:lnTo>
                  <a:lnTo>
                    <a:pt x="3630" y="1390"/>
                  </a:lnTo>
                  <a:lnTo>
                    <a:pt x="3637" y="1384"/>
                  </a:lnTo>
                  <a:lnTo>
                    <a:pt x="3670" y="1373"/>
                  </a:lnTo>
                  <a:lnTo>
                    <a:pt x="3682" y="1361"/>
                  </a:lnTo>
                  <a:lnTo>
                    <a:pt x="3715" y="1378"/>
                  </a:lnTo>
                  <a:lnTo>
                    <a:pt x="3724" y="1390"/>
                  </a:lnTo>
                  <a:lnTo>
                    <a:pt x="3739" y="1397"/>
                  </a:lnTo>
                  <a:lnTo>
                    <a:pt x="3748" y="1398"/>
                  </a:lnTo>
                  <a:lnTo>
                    <a:pt x="3751" y="1403"/>
                  </a:lnTo>
                  <a:lnTo>
                    <a:pt x="3752" y="1411"/>
                  </a:lnTo>
                  <a:lnTo>
                    <a:pt x="3740" y="1438"/>
                  </a:lnTo>
                  <a:lnTo>
                    <a:pt x="3743" y="1435"/>
                  </a:lnTo>
                  <a:lnTo>
                    <a:pt x="3751" y="1437"/>
                  </a:lnTo>
                  <a:lnTo>
                    <a:pt x="3753" y="1433"/>
                  </a:lnTo>
                  <a:lnTo>
                    <a:pt x="3753" y="1422"/>
                  </a:lnTo>
                  <a:lnTo>
                    <a:pt x="3759" y="1421"/>
                  </a:lnTo>
                  <a:lnTo>
                    <a:pt x="3769" y="1425"/>
                  </a:lnTo>
                  <a:lnTo>
                    <a:pt x="3769" y="1441"/>
                  </a:lnTo>
                  <a:lnTo>
                    <a:pt x="3775" y="1448"/>
                  </a:lnTo>
                  <a:lnTo>
                    <a:pt x="3778" y="1455"/>
                  </a:lnTo>
                  <a:lnTo>
                    <a:pt x="3770" y="1460"/>
                  </a:lnTo>
                  <a:lnTo>
                    <a:pt x="3772" y="1469"/>
                  </a:lnTo>
                  <a:lnTo>
                    <a:pt x="3782" y="1465"/>
                  </a:lnTo>
                  <a:lnTo>
                    <a:pt x="3784" y="1458"/>
                  </a:lnTo>
                  <a:lnTo>
                    <a:pt x="3793" y="1455"/>
                  </a:lnTo>
                  <a:lnTo>
                    <a:pt x="3801" y="1458"/>
                  </a:lnTo>
                  <a:lnTo>
                    <a:pt x="3807" y="1464"/>
                  </a:lnTo>
                  <a:lnTo>
                    <a:pt x="3802" y="1471"/>
                  </a:lnTo>
                  <a:lnTo>
                    <a:pt x="3798" y="1474"/>
                  </a:lnTo>
                  <a:lnTo>
                    <a:pt x="3791" y="1479"/>
                  </a:lnTo>
                  <a:lnTo>
                    <a:pt x="3791" y="1489"/>
                  </a:lnTo>
                  <a:lnTo>
                    <a:pt x="3794" y="1495"/>
                  </a:lnTo>
                  <a:lnTo>
                    <a:pt x="3799" y="1501"/>
                  </a:lnTo>
                  <a:lnTo>
                    <a:pt x="3807" y="1503"/>
                  </a:lnTo>
                  <a:lnTo>
                    <a:pt x="3805" y="1511"/>
                  </a:lnTo>
                  <a:lnTo>
                    <a:pt x="3806" y="1514"/>
                  </a:lnTo>
                  <a:lnTo>
                    <a:pt x="3823" y="1511"/>
                  </a:lnTo>
                  <a:lnTo>
                    <a:pt x="3834" y="1513"/>
                  </a:lnTo>
                  <a:lnTo>
                    <a:pt x="3837" y="1523"/>
                  </a:lnTo>
                  <a:lnTo>
                    <a:pt x="3843" y="1532"/>
                  </a:lnTo>
                  <a:lnTo>
                    <a:pt x="3849" y="1524"/>
                  </a:lnTo>
                  <a:lnTo>
                    <a:pt x="3864" y="1529"/>
                  </a:lnTo>
                  <a:lnTo>
                    <a:pt x="3877" y="1523"/>
                  </a:lnTo>
                  <a:lnTo>
                    <a:pt x="3882" y="1529"/>
                  </a:lnTo>
                  <a:lnTo>
                    <a:pt x="3884" y="1537"/>
                  </a:lnTo>
                  <a:lnTo>
                    <a:pt x="3884" y="1544"/>
                  </a:lnTo>
                  <a:lnTo>
                    <a:pt x="3888" y="1545"/>
                  </a:lnTo>
                  <a:lnTo>
                    <a:pt x="3908" y="1535"/>
                  </a:lnTo>
                  <a:lnTo>
                    <a:pt x="3907" y="1528"/>
                  </a:lnTo>
                  <a:lnTo>
                    <a:pt x="3914" y="1524"/>
                  </a:lnTo>
                  <a:lnTo>
                    <a:pt x="3925" y="1541"/>
                  </a:lnTo>
                  <a:lnTo>
                    <a:pt x="3926" y="1548"/>
                  </a:lnTo>
                  <a:lnTo>
                    <a:pt x="3925" y="1553"/>
                  </a:lnTo>
                  <a:lnTo>
                    <a:pt x="3920" y="1560"/>
                  </a:lnTo>
                  <a:lnTo>
                    <a:pt x="3912" y="1566"/>
                  </a:lnTo>
                  <a:lnTo>
                    <a:pt x="3912" y="1575"/>
                  </a:lnTo>
                  <a:lnTo>
                    <a:pt x="3909" y="1584"/>
                  </a:lnTo>
                  <a:lnTo>
                    <a:pt x="3912" y="1592"/>
                  </a:lnTo>
                  <a:lnTo>
                    <a:pt x="3911" y="1598"/>
                  </a:lnTo>
                  <a:lnTo>
                    <a:pt x="3915" y="1599"/>
                  </a:lnTo>
                  <a:lnTo>
                    <a:pt x="3918" y="1615"/>
                  </a:lnTo>
                  <a:lnTo>
                    <a:pt x="3926" y="1632"/>
                  </a:lnTo>
                  <a:lnTo>
                    <a:pt x="3913" y="1634"/>
                  </a:lnTo>
                  <a:lnTo>
                    <a:pt x="3912" y="1638"/>
                  </a:lnTo>
                  <a:lnTo>
                    <a:pt x="3908" y="1642"/>
                  </a:lnTo>
                  <a:lnTo>
                    <a:pt x="3896" y="1642"/>
                  </a:lnTo>
                  <a:lnTo>
                    <a:pt x="3887" y="1640"/>
                  </a:lnTo>
                  <a:lnTo>
                    <a:pt x="3869" y="1641"/>
                  </a:lnTo>
                  <a:lnTo>
                    <a:pt x="3853" y="1638"/>
                  </a:lnTo>
                  <a:lnTo>
                    <a:pt x="3842" y="1631"/>
                  </a:lnTo>
                  <a:lnTo>
                    <a:pt x="3831" y="1632"/>
                  </a:lnTo>
                  <a:lnTo>
                    <a:pt x="3826" y="1636"/>
                  </a:lnTo>
                  <a:lnTo>
                    <a:pt x="3845" y="1638"/>
                  </a:lnTo>
                  <a:lnTo>
                    <a:pt x="3863" y="1650"/>
                  </a:lnTo>
                  <a:lnTo>
                    <a:pt x="3899" y="1648"/>
                  </a:lnTo>
                  <a:lnTo>
                    <a:pt x="3912" y="1653"/>
                  </a:lnTo>
                  <a:lnTo>
                    <a:pt x="3924" y="1664"/>
                  </a:lnTo>
                  <a:lnTo>
                    <a:pt x="3926" y="1674"/>
                  </a:lnTo>
                  <a:lnTo>
                    <a:pt x="3924" y="1677"/>
                  </a:lnTo>
                  <a:lnTo>
                    <a:pt x="3926" y="1683"/>
                  </a:lnTo>
                  <a:lnTo>
                    <a:pt x="3913" y="1713"/>
                  </a:lnTo>
                  <a:lnTo>
                    <a:pt x="3915" y="1717"/>
                  </a:lnTo>
                  <a:lnTo>
                    <a:pt x="3931" y="1712"/>
                  </a:lnTo>
                  <a:lnTo>
                    <a:pt x="3938" y="1717"/>
                  </a:lnTo>
                  <a:lnTo>
                    <a:pt x="3935" y="1722"/>
                  </a:lnTo>
                  <a:lnTo>
                    <a:pt x="3923" y="1731"/>
                  </a:lnTo>
                  <a:lnTo>
                    <a:pt x="3924" y="1736"/>
                  </a:lnTo>
                  <a:lnTo>
                    <a:pt x="3934" y="1736"/>
                  </a:lnTo>
                  <a:lnTo>
                    <a:pt x="3938" y="1743"/>
                  </a:lnTo>
                  <a:lnTo>
                    <a:pt x="3938" y="1748"/>
                  </a:lnTo>
                  <a:lnTo>
                    <a:pt x="3935" y="1751"/>
                  </a:lnTo>
                  <a:lnTo>
                    <a:pt x="3931" y="1750"/>
                  </a:lnTo>
                  <a:lnTo>
                    <a:pt x="3930" y="1748"/>
                  </a:lnTo>
                  <a:lnTo>
                    <a:pt x="3924" y="1755"/>
                  </a:lnTo>
                  <a:lnTo>
                    <a:pt x="3912" y="1766"/>
                  </a:lnTo>
                  <a:lnTo>
                    <a:pt x="3909" y="1755"/>
                  </a:lnTo>
                  <a:lnTo>
                    <a:pt x="3903" y="1749"/>
                  </a:lnTo>
                  <a:lnTo>
                    <a:pt x="3893" y="1750"/>
                  </a:lnTo>
                  <a:lnTo>
                    <a:pt x="3899" y="1764"/>
                  </a:lnTo>
                  <a:lnTo>
                    <a:pt x="3899" y="1770"/>
                  </a:lnTo>
                  <a:lnTo>
                    <a:pt x="3879" y="1774"/>
                  </a:lnTo>
                  <a:lnTo>
                    <a:pt x="3885" y="1779"/>
                  </a:lnTo>
                  <a:lnTo>
                    <a:pt x="3895" y="1779"/>
                  </a:lnTo>
                  <a:lnTo>
                    <a:pt x="3901" y="1780"/>
                  </a:lnTo>
                  <a:lnTo>
                    <a:pt x="3907" y="1787"/>
                  </a:lnTo>
                  <a:lnTo>
                    <a:pt x="3924" y="1770"/>
                  </a:lnTo>
                  <a:lnTo>
                    <a:pt x="3931" y="1765"/>
                  </a:lnTo>
                  <a:lnTo>
                    <a:pt x="3945" y="1765"/>
                  </a:lnTo>
                  <a:lnTo>
                    <a:pt x="3956" y="1761"/>
                  </a:lnTo>
                  <a:lnTo>
                    <a:pt x="3969" y="1760"/>
                  </a:lnTo>
                  <a:lnTo>
                    <a:pt x="3979" y="1764"/>
                  </a:lnTo>
                  <a:lnTo>
                    <a:pt x="3985" y="1788"/>
                  </a:lnTo>
                  <a:lnTo>
                    <a:pt x="3990" y="1793"/>
                  </a:lnTo>
                  <a:lnTo>
                    <a:pt x="3992" y="1808"/>
                  </a:lnTo>
                  <a:lnTo>
                    <a:pt x="3987" y="1839"/>
                  </a:lnTo>
                  <a:lnTo>
                    <a:pt x="3972" y="1851"/>
                  </a:lnTo>
                  <a:lnTo>
                    <a:pt x="3934" y="1872"/>
                  </a:lnTo>
                  <a:lnTo>
                    <a:pt x="3966" y="1860"/>
                  </a:lnTo>
                  <a:lnTo>
                    <a:pt x="3987" y="1844"/>
                  </a:lnTo>
                  <a:lnTo>
                    <a:pt x="3994" y="1829"/>
                  </a:lnTo>
                  <a:lnTo>
                    <a:pt x="4000" y="1802"/>
                  </a:lnTo>
                  <a:lnTo>
                    <a:pt x="4008" y="1791"/>
                  </a:lnTo>
                  <a:lnTo>
                    <a:pt x="4008" y="1812"/>
                  </a:lnTo>
                  <a:lnTo>
                    <a:pt x="4005" y="1818"/>
                  </a:lnTo>
                  <a:lnTo>
                    <a:pt x="4015" y="1807"/>
                  </a:lnTo>
                  <a:lnTo>
                    <a:pt x="4017" y="1817"/>
                  </a:lnTo>
                  <a:lnTo>
                    <a:pt x="4015" y="1825"/>
                  </a:lnTo>
                  <a:lnTo>
                    <a:pt x="4016" y="1840"/>
                  </a:lnTo>
                  <a:lnTo>
                    <a:pt x="4019" y="1844"/>
                  </a:lnTo>
                  <a:lnTo>
                    <a:pt x="4026" y="1828"/>
                  </a:lnTo>
                  <a:lnTo>
                    <a:pt x="4055" y="1808"/>
                  </a:lnTo>
                  <a:lnTo>
                    <a:pt x="4078" y="1802"/>
                  </a:lnTo>
                  <a:lnTo>
                    <a:pt x="4079" y="1788"/>
                  </a:lnTo>
                  <a:lnTo>
                    <a:pt x="4085" y="1775"/>
                  </a:lnTo>
                  <a:lnTo>
                    <a:pt x="4091" y="1766"/>
                  </a:lnTo>
                  <a:lnTo>
                    <a:pt x="4100" y="1775"/>
                  </a:lnTo>
                  <a:lnTo>
                    <a:pt x="4112" y="1781"/>
                  </a:lnTo>
                  <a:lnTo>
                    <a:pt x="4116" y="1791"/>
                  </a:lnTo>
                  <a:lnTo>
                    <a:pt x="4111" y="1809"/>
                  </a:lnTo>
                  <a:lnTo>
                    <a:pt x="4114" y="1803"/>
                  </a:lnTo>
                  <a:lnTo>
                    <a:pt x="4123" y="1782"/>
                  </a:lnTo>
                  <a:lnTo>
                    <a:pt x="4116" y="1772"/>
                  </a:lnTo>
                  <a:lnTo>
                    <a:pt x="4110" y="1766"/>
                  </a:lnTo>
                  <a:lnTo>
                    <a:pt x="4106" y="1758"/>
                  </a:lnTo>
                  <a:lnTo>
                    <a:pt x="4116" y="1766"/>
                  </a:lnTo>
                  <a:lnTo>
                    <a:pt x="4122" y="1764"/>
                  </a:lnTo>
                  <a:lnTo>
                    <a:pt x="4127" y="1758"/>
                  </a:lnTo>
                  <a:lnTo>
                    <a:pt x="4123" y="1755"/>
                  </a:lnTo>
                  <a:lnTo>
                    <a:pt x="4124" y="1745"/>
                  </a:lnTo>
                  <a:lnTo>
                    <a:pt x="4133" y="1747"/>
                  </a:lnTo>
                  <a:lnTo>
                    <a:pt x="4135" y="1732"/>
                  </a:lnTo>
                  <a:lnTo>
                    <a:pt x="4130" y="1718"/>
                  </a:lnTo>
                  <a:lnTo>
                    <a:pt x="4137" y="1726"/>
                  </a:lnTo>
                  <a:lnTo>
                    <a:pt x="4141" y="1717"/>
                  </a:lnTo>
                  <a:lnTo>
                    <a:pt x="4149" y="1712"/>
                  </a:lnTo>
                  <a:lnTo>
                    <a:pt x="4149" y="1704"/>
                  </a:lnTo>
                  <a:lnTo>
                    <a:pt x="4157" y="1699"/>
                  </a:lnTo>
                  <a:lnTo>
                    <a:pt x="4150" y="1686"/>
                  </a:lnTo>
                  <a:lnTo>
                    <a:pt x="4143" y="1679"/>
                  </a:lnTo>
                  <a:lnTo>
                    <a:pt x="4138" y="1669"/>
                  </a:lnTo>
                  <a:lnTo>
                    <a:pt x="4143" y="1658"/>
                  </a:lnTo>
                  <a:lnTo>
                    <a:pt x="4157" y="1635"/>
                  </a:lnTo>
                  <a:lnTo>
                    <a:pt x="4165" y="1630"/>
                  </a:lnTo>
                  <a:lnTo>
                    <a:pt x="4172" y="1621"/>
                  </a:lnTo>
                  <a:lnTo>
                    <a:pt x="4172" y="1619"/>
                  </a:lnTo>
                  <a:lnTo>
                    <a:pt x="4177" y="1609"/>
                  </a:lnTo>
                  <a:lnTo>
                    <a:pt x="4186" y="1608"/>
                  </a:lnTo>
                  <a:lnTo>
                    <a:pt x="4196" y="1609"/>
                  </a:lnTo>
                  <a:lnTo>
                    <a:pt x="4198" y="1615"/>
                  </a:lnTo>
                  <a:lnTo>
                    <a:pt x="4194" y="1621"/>
                  </a:lnTo>
                  <a:lnTo>
                    <a:pt x="4202" y="1623"/>
                  </a:lnTo>
                  <a:lnTo>
                    <a:pt x="4200" y="1631"/>
                  </a:lnTo>
                  <a:lnTo>
                    <a:pt x="4203" y="1638"/>
                  </a:lnTo>
                  <a:lnTo>
                    <a:pt x="4203" y="1650"/>
                  </a:lnTo>
                  <a:lnTo>
                    <a:pt x="4198" y="1656"/>
                  </a:lnTo>
                  <a:lnTo>
                    <a:pt x="4207" y="1651"/>
                  </a:lnTo>
                  <a:lnTo>
                    <a:pt x="4211" y="1656"/>
                  </a:lnTo>
                  <a:lnTo>
                    <a:pt x="4211" y="1679"/>
                  </a:lnTo>
                  <a:lnTo>
                    <a:pt x="4223" y="1680"/>
                  </a:lnTo>
                  <a:lnTo>
                    <a:pt x="4218" y="1683"/>
                  </a:lnTo>
                  <a:lnTo>
                    <a:pt x="4219" y="1690"/>
                  </a:lnTo>
                  <a:lnTo>
                    <a:pt x="4229" y="1688"/>
                  </a:lnTo>
                  <a:lnTo>
                    <a:pt x="4239" y="1693"/>
                  </a:lnTo>
                  <a:lnTo>
                    <a:pt x="4234" y="1700"/>
                  </a:lnTo>
                  <a:lnTo>
                    <a:pt x="4226" y="1708"/>
                  </a:lnTo>
                  <a:lnTo>
                    <a:pt x="4237" y="1710"/>
                  </a:lnTo>
                  <a:lnTo>
                    <a:pt x="4240" y="1718"/>
                  </a:lnTo>
                  <a:lnTo>
                    <a:pt x="4243" y="1710"/>
                  </a:lnTo>
                  <a:lnTo>
                    <a:pt x="4248" y="1712"/>
                  </a:lnTo>
                  <a:lnTo>
                    <a:pt x="4248" y="1724"/>
                  </a:lnTo>
                  <a:lnTo>
                    <a:pt x="4254" y="1721"/>
                  </a:lnTo>
                  <a:lnTo>
                    <a:pt x="4259" y="1724"/>
                  </a:lnTo>
                  <a:lnTo>
                    <a:pt x="4258" y="1734"/>
                  </a:lnTo>
                  <a:lnTo>
                    <a:pt x="4247" y="1740"/>
                  </a:lnTo>
                  <a:lnTo>
                    <a:pt x="4226" y="1740"/>
                  </a:lnTo>
                  <a:lnTo>
                    <a:pt x="4214" y="1747"/>
                  </a:lnTo>
                  <a:lnTo>
                    <a:pt x="4211" y="1753"/>
                  </a:lnTo>
                  <a:lnTo>
                    <a:pt x="4221" y="1745"/>
                  </a:lnTo>
                  <a:lnTo>
                    <a:pt x="4226" y="1749"/>
                  </a:lnTo>
                  <a:lnTo>
                    <a:pt x="4234" y="1747"/>
                  </a:lnTo>
                  <a:lnTo>
                    <a:pt x="4250" y="1747"/>
                  </a:lnTo>
                  <a:lnTo>
                    <a:pt x="4266" y="1742"/>
                  </a:lnTo>
                  <a:lnTo>
                    <a:pt x="4269" y="1743"/>
                  </a:lnTo>
                  <a:lnTo>
                    <a:pt x="4266" y="1754"/>
                  </a:lnTo>
                  <a:lnTo>
                    <a:pt x="4268" y="1755"/>
                  </a:lnTo>
                  <a:lnTo>
                    <a:pt x="4268" y="1764"/>
                  </a:lnTo>
                  <a:lnTo>
                    <a:pt x="4266" y="1771"/>
                  </a:lnTo>
                  <a:lnTo>
                    <a:pt x="4270" y="1769"/>
                  </a:lnTo>
                  <a:lnTo>
                    <a:pt x="4283" y="1770"/>
                  </a:lnTo>
                  <a:lnTo>
                    <a:pt x="4280" y="1781"/>
                  </a:lnTo>
                  <a:lnTo>
                    <a:pt x="4282" y="1785"/>
                  </a:lnTo>
                  <a:lnTo>
                    <a:pt x="4289" y="1787"/>
                  </a:lnTo>
                  <a:lnTo>
                    <a:pt x="4286" y="1792"/>
                  </a:lnTo>
                  <a:lnTo>
                    <a:pt x="4278" y="1796"/>
                  </a:lnTo>
                  <a:lnTo>
                    <a:pt x="4264" y="1798"/>
                  </a:lnTo>
                  <a:lnTo>
                    <a:pt x="4257" y="1794"/>
                  </a:lnTo>
                  <a:lnTo>
                    <a:pt x="4251" y="1797"/>
                  </a:lnTo>
                  <a:lnTo>
                    <a:pt x="4251" y="1802"/>
                  </a:lnTo>
                  <a:lnTo>
                    <a:pt x="4256" y="1806"/>
                  </a:lnTo>
                  <a:lnTo>
                    <a:pt x="4266" y="1803"/>
                  </a:lnTo>
                  <a:lnTo>
                    <a:pt x="4284" y="1804"/>
                  </a:lnTo>
                  <a:lnTo>
                    <a:pt x="4301" y="1803"/>
                  </a:lnTo>
                  <a:lnTo>
                    <a:pt x="4304" y="1814"/>
                  </a:lnTo>
                  <a:lnTo>
                    <a:pt x="4297" y="1819"/>
                  </a:lnTo>
                  <a:lnTo>
                    <a:pt x="4294" y="1825"/>
                  </a:lnTo>
                  <a:lnTo>
                    <a:pt x="4299" y="1828"/>
                  </a:lnTo>
                  <a:lnTo>
                    <a:pt x="4293" y="1833"/>
                  </a:lnTo>
                  <a:lnTo>
                    <a:pt x="4280" y="1836"/>
                  </a:lnTo>
                  <a:lnTo>
                    <a:pt x="4269" y="1851"/>
                  </a:lnTo>
                  <a:lnTo>
                    <a:pt x="4278" y="1850"/>
                  </a:lnTo>
                  <a:lnTo>
                    <a:pt x="4286" y="1842"/>
                  </a:lnTo>
                  <a:lnTo>
                    <a:pt x="4296" y="1841"/>
                  </a:lnTo>
                  <a:lnTo>
                    <a:pt x="4305" y="1837"/>
                  </a:lnTo>
                  <a:lnTo>
                    <a:pt x="4315" y="1852"/>
                  </a:lnTo>
                  <a:lnTo>
                    <a:pt x="4310" y="1853"/>
                  </a:lnTo>
                  <a:lnTo>
                    <a:pt x="4304" y="1860"/>
                  </a:lnTo>
                  <a:lnTo>
                    <a:pt x="4304" y="1866"/>
                  </a:lnTo>
                  <a:lnTo>
                    <a:pt x="4315" y="1861"/>
                  </a:lnTo>
                  <a:lnTo>
                    <a:pt x="4322" y="1864"/>
                  </a:lnTo>
                  <a:lnTo>
                    <a:pt x="4322" y="1867"/>
                  </a:lnTo>
                  <a:lnTo>
                    <a:pt x="4331" y="1878"/>
                  </a:lnTo>
                  <a:lnTo>
                    <a:pt x="4339" y="1884"/>
                  </a:lnTo>
                  <a:lnTo>
                    <a:pt x="4342" y="1893"/>
                  </a:lnTo>
                  <a:lnTo>
                    <a:pt x="4323" y="1907"/>
                  </a:lnTo>
                  <a:lnTo>
                    <a:pt x="4312" y="1907"/>
                  </a:lnTo>
                  <a:lnTo>
                    <a:pt x="4312" y="1914"/>
                  </a:lnTo>
                  <a:lnTo>
                    <a:pt x="4339" y="1912"/>
                  </a:lnTo>
                  <a:lnTo>
                    <a:pt x="4347" y="1922"/>
                  </a:lnTo>
                  <a:lnTo>
                    <a:pt x="4342" y="1932"/>
                  </a:lnTo>
                  <a:lnTo>
                    <a:pt x="4364" y="1939"/>
                  </a:lnTo>
                  <a:lnTo>
                    <a:pt x="4368" y="1953"/>
                  </a:lnTo>
                  <a:lnTo>
                    <a:pt x="4358" y="1963"/>
                  </a:lnTo>
                  <a:lnTo>
                    <a:pt x="4347" y="1974"/>
                  </a:lnTo>
                  <a:lnTo>
                    <a:pt x="4350" y="1987"/>
                  </a:lnTo>
                  <a:lnTo>
                    <a:pt x="4343" y="1989"/>
                  </a:lnTo>
                  <a:lnTo>
                    <a:pt x="4315" y="1973"/>
                  </a:lnTo>
                  <a:lnTo>
                    <a:pt x="4312" y="1979"/>
                  </a:lnTo>
                  <a:lnTo>
                    <a:pt x="4326" y="1984"/>
                  </a:lnTo>
                  <a:lnTo>
                    <a:pt x="4326" y="1986"/>
                  </a:lnTo>
                  <a:lnTo>
                    <a:pt x="4295" y="1990"/>
                  </a:lnTo>
                  <a:lnTo>
                    <a:pt x="4286" y="1992"/>
                  </a:lnTo>
                  <a:lnTo>
                    <a:pt x="4302" y="1996"/>
                  </a:lnTo>
                  <a:lnTo>
                    <a:pt x="4334" y="1995"/>
                  </a:lnTo>
                  <a:lnTo>
                    <a:pt x="4348" y="1997"/>
                  </a:lnTo>
                  <a:lnTo>
                    <a:pt x="4350" y="2002"/>
                  </a:lnTo>
                  <a:lnTo>
                    <a:pt x="4342" y="2003"/>
                  </a:lnTo>
                  <a:lnTo>
                    <a:pt x="4334" y="2009"/>
                  </a:lnTo>
                  <a:lnTo>
                    <a:pt x="4336" y="2013"/>
                  </a:lnTo>
                  <a:lnTo>
                    <a:pt x="4350" y="2022"/>
                  </a:lnTo>
                  <a:lnTo>
                    <a:pt x="4352" y="2028"/>
                  </a:lnTo>
                  <a:lnTo>
                    <a:pt x="4342" y="2027"/>
                  </a:lnTo>
                  <a:lnTo>
                    <a:pt x="4338" y="2036"/>
                  </a:lnTo>
                  <a:lnTo>
                    <a:pt x="4371" y="2034"/>
                  </a:lnTo>
                  <a:lnTo>
                    <a:pt x="4375" y="2055"/>
                  </a:lnTo>
                  <a:lnTo>
                    <a:pt x="4379" y="2060"/>
                  </a:lnTo>
                  <a:lnTo>
                    <a:pt x="4374" y="2065"/>
                  </a:lnTo>
                  <a:lnTo>
                    <a:pt x="4403" y="2068"/>
                  </a:lnTo>
                  <a:lnTo>
                    <a:pt x="4411" y="2073"/>
                  </a:lnTo>
                  <a:lnTo>
                    <a:pt x="4412" y="2084"/>
                  </a:lnTo>
                  <a:lnTo>
                    <a:pt x="4418" y="2079"/>
                  </a:lnTo>
                  <a:lnTo>
                    <a:pt x="4428" y="2079"/>
                  </a:lnTo>
                  <a:lnTo>
                    <a:pt x="4428" y="2089"/>
                  </a:lnTo>
                  <a:lnTo>
                    <a:pt x="4424" y="2097"/>
                  </a:lnTo>
                  <a:lnTo>
                    <a:pt x="4429" y="2102"/>
                  </a:lnTo>
                  <a:lnTo>
                    <a:pt x="4431" y="2110"/>
                  </a:lnTo>
                  <a:lnTo>
                    <a:pt x="4420" y="2122"/>
                  </a:lnTo>
                  <a:lnTo>
                    <a:pt x="4420" y="2126"/>
                  </a:lnTo>
                  <a:lnTo>
                    <a:pt x="4433" y="2119"/>
                  </a:lnTo>
                  <a:lnTo>
                    <a:pt x="4447" y="2130"/>
                  </a:lnTo>
                  <a:lnTo>
                    <a:pt x="4452" y="2125"/>
                  </a:lnTo>
                  <a:lnTo>
                    <a:pt x="4462" y="2120"/>
                  </a:lnTo>
                  <a:lnTo>
                    <a:pt x="4463" y="2129"/>
                  </a:lnTo>
                  <a:lnTo>
                    <a:pt x="4473" y="2132"/>
                  </a:lnTo>
                  <a:lnTo>
                    <a:pt x="4461" y="2162"/>
                  </a:lnTo>
                  <a:lnTo>
                    <a:pt x="4469" y="2154"/>
                  </a:lnTo>
                  <a:lnTo>
                    <a:pt x="4481" y="2138"/>
                  </a:lnTo>
                  <a:lnTo>
                    <a:pt x="4490" y="2131"/>
                  </a:lnTo>
                  <a:lnTo>
                    <a:pt x="4489" y="2145"/>
                  </a:lnTo>
                  <a:lnTo>
                    <a:pt x="4493" y="2145"/>
                  </a:lnTo>
                  <a:lnTo>
                    <a:pt x="4499" y="2137"/>
                  </a:lnTo>
                  <a:lnTo>
                    <a:pt x="4501" y="2149"/>
                  </a:lnTo>
                  <a:lnTo>
                    <a:pt x="4504" y="2158"/>
                  </a:lnTo>
                  <a:lnTo>
                    <a:pt x="4510" y="2164"/>
                  </a:lnTo>
                  <a:lnTo>
                    <a:pt x="4522" y="2167"/>
                  </a:lnTo>
                  <a:lnTo>
                    <a:pt x="4536" y="2174"/>
                  </a:lnTo>
                  <a:lnTo>
                    <a:pt x="4543" y="2170"/>
                  </a:lnTo>
                  <a:lnTo>
                    <a:pt x="4542" y="2163"/>
                  </a:lnTo>
                  <a:lnTo>
                    <a:pt x="4552" y="2156"/>
                  </a:lnTo>
                  <a:lnTo>
                    <a:pt x="4559" y="2165"/>
                  </a:lnTo>
                  <a:lnTo>
                    <a:pt x="4557" y="2174"/>
                  </a:lnTo>
                  <a:lnTo>
                    <a:pt x="4568" y="2176"/>
                  </a:lnTo>
                  <a:lnTo>
                    <a:pt x="4575" y="2181"/>
                  </a:lnTo>
                  <a:lnTo>
                    <a:pt x="4581" y="2183"/>
                  </a:lnTo>
                  <a:lnTo>
                    <a:pt x="4586" y="2192"/>
                  </a:lnTo>
                  <a:lnTo>
                    <a:pt x="4581" y="2199"/>
                  </a:lnTo>
                  <a:lnTo>
                    <a:pt x="4581" y="2203"/>
                  </a:lnTo>
                  <a:lnTo>
                    <a:pt x="4580" y="2206"/>
                  </a:lnTo>
                  <a:lnTo>
                    <a:pt x="4571" y="2208"/>
                  </a:lnTo>
                  <a:lnTo>
                    <a:pt x="4565" y="2206"/>
                  </a:lnTo>
                  <a:lnTo>
                    <a:pt x="4558" y="2207"/>
                  </a:lnTo>
                  <a:lnTo>
                    <a:pt x="4544" y="2213"/>
                  </a:lnTo>
                  <a:lnTo>
                    <a:pt x="4539" y="2216"/>
                  </a:lnTo>
                  <a:lnTo>
                    <a:pt x="4539" y="2218"/>
                  </a:lnTo>
                  <a:lnTo>
                    <a:pt x="4524" y="2228"/>
                  </a:lnTo>
                  <a:lnTo>
                    <a:pt x="4494" y="2232"/>
                  </a:lnTo>
                  <a:lnTo>
                    <a:pt x="4477" y="2238"/>
                  </a:lnTo>
                  <a:lnTo>
                    <a:pt x="4469" y="2246"/>
                  </a:lnTo>
                  <a:lnTo>
                    <a:pt x="4482" y="2246"/>
                  </a:lnTo>
                  <a:lnTo>
                    <a:pt x="4495" y="2242"/>
                  </a:lnTo>
                  <a:lnTo>
                    <a:pt x="4510" y="2233"/>
                  </a:lnTo>
                  <a:lnTo>
                    <a:pt x="4515" y="2235"/>
                  </a:lnTo>
                  <a:lnTo>
                    <a:pt x="4482" y="2251"/>
                  </a:lnTo>
                  <a:lnTo>
                    <a:pt x="4467" y="2256"/>
                  </a:lnTo>
                  <a:lnTo>
                    <a:pt x="4452" y="2256"/>
                  </a:lnTo>
                  <a:lnTo>
                    <a:pt x="4436" y="2280"/>
                  </a:lnTo>
                  <a:lnTo>
                    <a:pt x="4424" y="2276"/>
                  </a:lnTo>
                  <a:lnTo>
                    <a:pt x="4413" y="2267"/>
                  </a:lnTo>
                  <a:lnTo>
                    <a:pt x="4399" y="2264"/>
                  </a:lnTo>
                  <a:lnTo>
                    <a:pt x="4386" y="2265"/>
                  </a:lnTo>
                  <a:lnTo>
                    <a:pt x="4387" y="2274"/>
                  </a:lnTo>
                  <a:lnTo>
                    <a:pt x="4404" y="2276"/>
                  </a:lnTo>
                  <a:lnTo>
                    <a:pt x="4419" y="2282"/>
                  </a:lnTo>
                  <a:lnTo>
                    <a:pt x="4430" y="2289"/>
                  </a:lnTo>
                  <a:lnTo>
                    <a:pt x="4426" y="2314"/>
                  </a:lnTo>
                  <a:lnTo>
                    <a:pt x="4438" y="2308"/>
                  </a:lnTo>
                  <a:lnTo>
                    <a:pt x="4451" y="2298"/>
                  </a:lnTo>
                  <a:lnTo>
                    <a:pt x="4456" y="2291"/>
                  </a:lnTo>
                  <a:lnTo>
                    <a:pt x="4468" y="2283"/>
                  </a:lnTo>
                  <a:lnTo>
                    <a:pt x="4479" y="2272"/>
                  </a:lnTo>
                  <a:lnTo>
                    <a:pt x="4496" y="2265"/>
                  </a:lnTo>
                  <a:lnTo>
                    <a:pt x="4506" y="2251"/>
                  </a:lnTo>
                  <a:lnTo>
                    <a:pt x="4519" y="2244"/>
                  </a:lnTo>
                  <a:lnTo>
                    <a:pt x="4547" y="2237"/>
                  </a:lnTo>
                  <a:lnTo>
                    <a:pt x="4563" y="2240"/>
                  </a:lnTo>
                  <a:lnTo>
                    <a:pt x="4569" y="2238"/>
                  </a:lnTo>
                  <a:lnTo>
                    <a:pt x="4560" y="2234"/>
                  </a:lnTo>
                  <a:lnTo>
                    <a:pt x="4546" y="2231"/>
                  </a:lnTo>
                  <a:lnTo>
                    <a:pt x="4530" y="2234"/>
                  </a:lnTo>
                  <a:lnTo>
                    <a:pt x="4538" y="2229"/>
                  </a:lnTo>
                  <a:lnTo>
                    <a:pt x="4555" y="2226"/>
                  </a:lnTo>
                  <a:lnTo>
                    <a:pt x="4582" y="2228"/>
                  </a:lnTo>
                  <a:lnTo>
                    <a:pt x="4594" y="2228"/>
                  </a:lnTo>
                  <a:lnTo>
                    <a:pt x="4596" y="2233"/>
                  </a:lnTo>
                  <a:lnTo>
                    <a:pt x="4595" y="2243"/>
                  </a:lnTo>
                  <a:lnTo>
                    <a:pt x="4597" y="2253"/>
                  </a:lnTo>
                  <a:lnTo>
                    <a:pt x="4598" y="2265"/>
                  </a:lnTo>
                  <a:lnTo>
                    <a:pt x="4591" y="2275"/>
                  </a:lnTo>
                  <a:lnTo>
                    <a:pt x="4590" y="2285"/>
                  </a:lnTo>
                  <a:lnTo>
                    <a:pt x="4592" y="2301"/>
                  </a:lnTo>
                  <a:lnTo>
                    <a:pt x="4595" y="2301"/>
                  </a:lnTo>
                  <a:lnTo>
                    <a:pt x="4607" y="2274"/>
                  </a:lnTo>
                  <a:lnTo>
                    <a:pt x="4616" y="2267"/>
                  </a:lnTo>
                  <a:lnTo>
                    <a:pt x="4629" y="2266"/>
                  </a:lnTo>
                  <a:lnTo>
                    <a:pt x="4637" y="2269"/>
                  </a:lnTo>
                  <a:lnTo>
                    <a:pt x="4633" y="2274"/>
                  </a:lnTo>
                  <a:lnTo>
                    <a:pt x="4667" y="2286"/>
                  </a:lnTo>
                  <a:lnTo>
                    <a:pt x="4668" y="2289"/>
                  </a:lnTo>
                  <a:lnTo>
                    <a:pt x="4662" y="2293"/>
                  </a:lnTo>
                  <a:lnTo>
                    <a:pt x="4668" y="2303"/>
                  </a:lnTo>
                  <a:lnTo>
                    <a:pt x="4675" y="2307"/>
                  </a:lnTo>
                  <a:lnTo>
                    <a:pt x="4676" y="2313"/>
                  </a:lnTo>
                  <a:lnTo>
                    <a:pt x="4680" y="2315"/>
                  </a:lnTo>
                  <a:lnTo>
                    <a:pt x="4680" y="2323"/>
                  </a:lnTo>
                  <a:lnTo>
                    <a:pt x="4675" y="2325"/>
                  </a:lnTo>
                  <a:lnTo>
                    <a:pt x="4670" y="2330"/>
                  </a:lnTo>
                  <a:lnTo>
                    <a:pt x="4648" y="2321"/>
                  </a:lnTo>
                  <a:lnTo>
                    <a:pt x="4655" y="2334"/>
                  </a:lnTo>
                  <a:lnTo>
                    <a:pt x="4660" y="2336"/>
                  </a:lnTo>
                  <a:lnTo>
                    <a:pt x="4668" y="2336"/>
                  </a:lnTo>
                  <a:lnTo>
                    <a:pt x="4672" y="2350"/>
                  </a:lnTo>
                  <a:lnTo>
                    <a:pt x="4668" y="2353"/>
                  </a:lnTo>
                  <a:lnTo>
                    <a:pt x="4668" y="2357"/>
                  </a:lnTo>
                  <a:lnTo>
                    <a:pt x="4677" y="2371"/>
                  </a:lnTo>
                  <a:lnTo>
                    <a:pt x="4677" y="2373"/>
                  </a:lnTo>
                  <a:lnTo>
                    <a:pt x="4667" y="2372"/>
                  </a:lnTo>
                  <a:lnTo>
                    <a:pt x="4664" y="2378"/>
                  </a:lnTo>
                  <a:lnTo>
                    <a:pt x="4681" y="2383"/>
                  </a:lnTo>
                  <a:lnTo>
                    <a:pt x="4686" y="2395"/>
                  </a:lnTo>
                  <a:lnTo>
                    <a:pt x="4671" y="2394"/>
                  </a:lnTo>
                  <a:lnTo>
                    <a:pt x="4664" y="2391"/>
                  </a:lnTo>
                  <a:lnTo>
                    <a:pt x="4668" y="2398"/>
                  </a:lnTo>
                  <a:close/>
                </a:path>
              </a:pathLst>
            </a:custGeom>
            <a:grpFill/>
            <a:ln w="6350" cmpd="sng">
              <a:solidFill>
                <a:schemeClr val="bg1"/>
              </a:solidFill>
              <a:prstDash val="solid"/>
              <a:round/>
              <a:headEnd/>
              <a:tailEnd/>
            </a:ln>
          </p:spPr>
          <p:txBody>
            <a:bodyPr/>
            <a:lstStyle/>
            <a:p>
              <a:endParaRPr lang="en-US" sz="2156"/>
            </a:p>
          </p:txBody>
        </p:sp>
        <p:sp>
          <p:nvSpPr>
            <p:cNvPr id="410" name="Freeform 305">
              <a:extLst>
                <a:ext uri="{FF2B5EF4-FFF2-40B4-BE49-F238E27FC236}">
                  <a16:creationId xmlns:a16="http://schemas.microsoft.com/office/drawing/2014/main" id="{2234103D-7043-31DA-387A-6AE0AEBA38F7}"/>
                </a:ext>
              </a:extLst>
            </p:cNvPr>
            <p:cNvSpPr>
              <a:spLocks noChangeAspect="1"/>
            </p:cNvSpPr>
            <p:nvPr/>
          </p:nvSpPr>
          <p:spPr bwMode="gray">
            <a:xfrm>
              <a:off x="1437" y="1025"/>
              <a:ext cx="39" cy="63"/>
            </a:xfrm>
            <a:custGeom>
              <a:avLst/>
              <a:gdLst/>
              <a:ahLst/>
              <a:cxnLst>
                <a:cxn ang="0">
                  <a:pos x="197" y="156"/>
                </a:cxn>
                <a:cxn ang="0">
                  <a:pos x="180" y="119"/>
                </a:cxn>
                <a:cxn ang="0">
                  <a:pos x="140" y="109"/>
                </a:cxn>
                <a:cxn ang="0">
                  <a:pos x="128" y="97"/>
                </a:cxn>
                <a:cxn ang="0">
                  <a:pos x="132" y="73"/>
                </a:cxn>
                <a:cxn ang="0">
                  <a:pos x="121" y="63"/>
                </a:cxn>
                <a:cxn ang="0">
                  <a:pos x="95" y="44"/>
                </a:cxn>
                <a:cxn ang="0">
                  <a:pos x="22" y="0"/>
                </a:cxn>
                <a:cxn ang="0">
                  <a:pos x="6" y="25"/>
                </a:cxn>
                <a:cxn ang="0">
                  <a:pos x="4" y="44"/>
                </a:cxn>
                <a:cxn ang="0">
                  <a:pos x="9" y="65"/>
                </a:cxn>
                <a:cxn ang="0">
                  <a:pos x="18" y="82"/>
                </a:cxn>
                <a:cxn ang="0">
                  <a:pos x="0" y="98"/>
                </a:cxn>
                <a:cxn ang="0">
                  <a:pos x="20" y="127"/>
                </a:cxn>
                <a:cxn ang="0">
                  <a:pos x="21" y="161"/>
                </a:cxn>
                <a:cxn ang="0">
                  <a:pos x="34" y="173"/>
                </a:cxn>
                <a:cxn ang="0">
                  <a:pos x="27" y="184"/>
                </a:cxn>
                <a:cxn ang="0">
                  <a:pos x="54" y="187"/>
                </a:cxn>
                <a:cxn ang="0">
                  <a:pos x="83" y="215"/>
                </a:cxn>
                <a:cxn ang="0">
                  <a:pos x="79" y="226"/>
                </a:cxn>
                <a:cxn ang="0">
                  <a:pos x="35" y="236"/>
                </a:cxn>
                <a:cxn ang="0">
                  <a:pos x="63" y="300"/>
                </a:cxn>
                <a:cxn ang="0">
                  <a:pos x="86" y="316"/>
                </a:cxn>
                <a:cxn ang="0">
                  <a:pos x="97" y="295"/>
                </a:cxn>
                <a:cxn ang="0">
                  <a:pos x="91" y="292"/>
                </a:cxn>
                <a:cxn ang="0">
                  <a:pos x="120" y="290"/>
                </a:cxn>
                <a:cxn ang="0">
                  <a:pos x="170" y="268"/>
                </a:cxn>
                <a:cxn ang="0">
                  <a:pos x="185" y="275"/>
                </a:cxn>
                <a:cxn ang="0">
                  <a:pos x="190" y="264"/>
                </a:cxn>
                <a:cxn ang="0">
                  <a:pos x="197" y="233"/>
                </a:cxn>
                <a:cxn ang="0">
                  <a:pos x="186" y="221"/>
                </a:cxn>
                <a:cxn ang="0">
                  <a:pos x="185" y="219"/>
                </a:cxn>
                <a:cxn ang="0">
                  <a:pos x="197" y="163"/>
                </a:cxn>
              </a:cxnLst>
              <a:rect l="0" t="0" r="r" b="b"/>
              <a:pathLst>
                <a:path w="197" h="316">
                  <a:moveTo>
                    <a:pt x="197" y="163"/>
                  </a:moveTo>
                  <a:lnTo>
                    <a:pt x="197" y="156"/>
                  </a:lnTo>
                  <a:lnTo>
                    <a:pt x="196" y="149"/>
                  </a:lnTo>
                  <a:lnTo>
                    <a:pt x="180" y="119"/>
                  </a:lnTo>
                  <a:lnTo>
                    <a:pt x="156" y="102"/>
                  </a:lnTo>
                  <a:lnTo>
                    <a:pt x="140" y="109"/>
                  </a:lnTo>
                  <a:lnTo>
                    <a:pt x="127" y="107"/>
                  </a:lnTo>
                  <a:lnTo>
                    <a:pt x="128" y="97"/>
                  </a:lnTo>
                  <a:lnTo>
                    <a:pt x="128" y="86"/>
                  </a:lnTo>
                  <a:lnTo>
                    <a:pt x="132" y="73"/>
                  </a:lnTo>
                  <a:lnTo>
                    <a:pt x="127" y="65"/>
                  </a:lnTo>
                  <a:lnTo>
                    <a:pt x="121" y="63"/>
                  </a:lnTo>
                  <a:lnTo>
                    <a:pt x="106" y="47"/>
                  </a:lnTo>
                  <a:lnTo>
                    <a:pt x="95" y="44"/>
                  </a:lnTo>
                  <a:lnTo>
                    <a:pt x="53" y="7"/>
                  </a:lnTo>
                  <a:lnTo>
                    <a:pt x="22" y="0"/>
                  </a:lnTo>
                  <a:lnTo>
                    <a:pt x="5" y="16"/>
                  </a:lnTo>
                  <a:lnTo>
                    <a:pt x="6" y="25"/>
                  </a:lnTo>
                  <a:lnTo>
                    <a:pt x="4" y="27"/>
                  </a:lnTo>
                  <a:lnTo>
                    <a:pt x="4" y="44"/>
                  </a:lnTo>
                  <a:lnTo>
                    <a:pt x="5" y="52"/>
                  </a:lnTo>
                  <a:lnTo>
                    <a:pt x="9" y="65"/>
                  </a:lnTo>
                  <a:lnTo>
                    <a:pt x="15" y="70"/>
                  </a:lnTo>
                  <a:lnTo>
                    <a:pt x="18" y="82"/>
                  </a:lnTo>
                  <a:lnTo>
                    <a:pt x="14" y="90"/>
                  </a:lnTo>
                  <a:lnTo>
                    <a:pt x="0" y="98"/>
                  </a:lnTo>
                  <a:lnTo>
                    <a:pt x="13" y="124"/>
                  </a:lnTo>
                  <a:lnTo>
                    <a:pt x="20" y="127"/>
                  </a:lnTo>
                  <a:lnTo>
                    <a:pt x="18" y="139"/>
                  </a:lnTo>
                  <a:lnTo>
                    <a:pt x="21" y="161"/>
                  </a:lnTo>
                  <a:lnTo>
                    <a:pt x="31" y="163"/>
                  </a:lnTo>
                  <a:lnTo>
                    <a:pt x="34" y="173"/>
                  </a:lnTo>
                  <a:lnTo>
                    <a:pt x="24" y="177"/>
                  </a:lnTo>
                  <a:lnTo>
                    <a:pt x="27" y="184"/>
                  </a:lnTo>
                  <a:lnTo>
                    <a:pt x="46" y="190"/>
                  </a:lnTo>
                  <a:lnTo>
                    <a:pt x="54" y="187"/>
                  </a:lnTo>
                  <a:lnTo>
                    <a:pt x="85" y="203"/>
                  </a:lnTo>
                  <a:lnTo>
                    <a:pt x="83" y="215"/>
                  </a:lnTo>
                  <a:lnTo>
                    <a:pt x="89" y="216"/>
                  </a:lnTo>
                  <a:lnTo>
                    <a:pt x="79" y="226"/>
                  </a:lnTo>
                  <a:lnTo>
                    <a:pt x="38" y="224"/>
                  </a:lnTo>
                  <a:lnTo>
                    <a:pt x="35" y="236"/>
                  </a:lnTo>
                  <a:lnTo>
                    <a:pt x="72" y="279"/>
                  </a:lnTo>
                  <a:lnTo>
                    <a:pt x="63" y="300"/>
                  </a:lnTo>
                  <a:lnTo>
                    <a:pt x="65" y="307"/>
                  </a:lnTo>
                  <a:lnTo>
                    <a:pt x="86" y="316"/>
                  </a:lnTo>
                  <a:lnTo>
                    <a:pt x="97" y="300"/>
                  </a:lnTo>
                  <a:lnTo>
                    <a:pt x="97" y="295"/>
                  </a:lnTo>
                  <a:lnTo>
                    <a:pt x="94" y="290"/>
                  </a:lnTo>
                  <a:lnTo>
                    <a:pt x="91" y="292"/>
                  </a:lnTo>
                  <a:lnTo>
                    <a:pt x="106" y="275"/>
                  </a:lnTo>
                  <a:lnTo>
                    <a:pt x="120" y="290"/>
                  </a:lnTo>
                  <a:lnTo>
                    <a:pt x="133" y="287"/>
                  </a:lnTo>
                  <a:lnTo>
                    <a:pt x="170" y="268"/>
                  </a:lnTo>
                  <a:lnTo>
                    <a:pt x="181" y="270"/>
                  </a:lnTo>
                  <a:lnTo>
                    <a:pt x="185" y="275"/>
                  </a:lnTo>
                  <a:lnTo>
                    <a:pt x="188" y="271"/>
                  </a:lnTo>
                  <a:lnTo>
                    <a:pt x="190" y="264"/>
                  </a:lnTo>
                  <a:lnTo>
                    <a:pt x="196" y="249"/>
                  </a:lnTo>
                  <a:lnTo>
                    <a:pt x="197" y="233"/>
                  </a:lnTo>
                  <a:lnTo>
                    <a:pt x="193" y="227"/>
                  </a:lnTo>
                  <a:lnTo>
                    <a:pt x="186" y="221"/>
                  </a:lnTo>
                  <a:lnTo>
                    <a:pt x="186" y="225"/>
                  </a:lnTo>
                  <a:lnTo>
                    <a:pt x="185" y="219"/>
                  </a:lnTo>
                  <a:lnTo>
                    <a:pt x="185" y="174"/>
                  </a:lnTo>
                  <a:lnTo>
                    <a:pt x="197" y="163"/>
                  </a:lnTo>
                  <a:close/>
                </a:path>
              </a:pathLst>
            </a:custGeom>
            <a:grpFill/>
            <a:ln w="6350" cmpd="sng">
              <a:solidFill>
                <a:schemeClr val="bg1"/>
              </a:solidFill>
              <a:prstDash val="solid"/>
              <a:round/>
              <a:headEnd/>
              <a:tailEnd/>
            </a:ln>
          </p:spPr>
          <p:txBody>
            <a:bodyPr/>
            <a:lstStyle/>
            <a:p>
              <a:endParaRPr lang="en-US" sz="2156"/>
            </a:p>
          </p:txBody>
        </p:sp>
        <p:sp>
          <p:nvSpPr>
            <p:cNvPr id="411" name="Freeform 306">
              <a:extLst>
                <a:ext uri="{FF2B5EF4-FFF2-40B4-BE49-F238E27FC236}">
                  <a16:creationId xmlns:a16="http://schemas.microsoft.com/office/drawing/2014/main" id="{6BA6A7A8-B8B1-87E7-0F80-8CAE1A0F60CB}"/>
                </a:ext>
              </a:extLst>
            </p:cNvPr>
            <p:cNvSpPr>
              <a:spLocks noChangeAspect="1"/>
            </p:cNvSpPr>
            <p:nvPr/>
          </p:nvSpPr>
          <p:spPr bwMode="gray">
            <a:xfrm>
              <a:off x="1356" y="1000"/>
              <a:ext cx="74" cy="86"/>
            </a:xfrm>
            <a:custGeom>
              <a:avLst/>
              <a:gdLst/>
              <a:ahLst/>
              <a:cxnLst>
                <a:cxn ang="0">
                  <a:pos x="318" y="278"/>
                </a:cxn>
                <a:cxn ang="0">
                  <a:pos x="327" y="224"/>
                </a:cxn>
                <a:cxn ang="0">
                  <a:pos x="332" y="197"/>
                </a:cxn>
                <a:cxn ang="0">
                  <a:pos x="321" y="194"/>
                </a:cxn>
                <a:cxn ang="0">
                  <a:pos x="300" y="176"/>
                </a:cxn>
                <a:cxn ang="0">
                  <a:pos x="297" y="141"/>
                </a:cxn>
                <a:cxn ang="0">
                  <a:pos x="245" y="131"/>
                </a:cxn>
                <a:cxn ang="0">
                  <a:pos x="236" y="133"/>
                </a:cxn>
                <a:cxn ang="0">
                  <a:pos x="232" y="101"/>
                </a:cxn>
                <a:cxn ang="0">
                  <a:pos x="220" y="85"/>
                </a:cxn>
                <a:cxn ang="0">
                  <a:pos x="210" y="76"/>
                </a:cxn>
                <a:cxn ang="0">
                  <a:pos x="176" y="44"/>
                </a:cxn>
                <a:cxn ang="0">
                  <a:pos x="148" y="76"/>
                </a:cxn>
                <a:cxn ang="0">
                  <a:pos x="143" y="114"/>
                </a:cxn>
                <a:cxn ang="0">
                  <a:pos x="130" y="22"/>
                </a:cxn>
                <a:cxn ang="0">
                  <a:pos x="108" y="16"/>
                </a:cxn>
                <a:cxn ang="0">
                  <a:pos x="84" y="0"/>
                </a:cxn>
                <a:cxn ang="0">
                  <a:pos x="11" y="16"/>
                </a:cxn>
                <a:cxn ang="0">
                  <a:pos x="5" y="101"/>
                </a:cxn>
                <a:cxn ang="0">
                  <a:pos x="40" y="96"/>
                </a:cxn>
                <a:cxn ang="0">
                  <a:pos x="42" y="145"/>
                </a:cxn>
                <a:cxn ang="0">
                  <a:pos x="55" y="155"/>
                </a:cxn>
                <a:cxn ang="0">
                  <a:pos x="80" y="109"/>
                </a:cxn>
                <a:cxn ang="0">
                  <a:pos x="95" y="130"/>
                </a:cxn>
                <a:cxn ang="0">
                  <a:pos x="81" y="155"/>
                </a:cxn>
                <a:cxn ang="0">
                  <a:pos x="97" y="162"/>
                </a:cxn>
                <a:cxn ang="0">
                  <a:pos x="123" y="168"/>
                </a:cxn>
                <a:cxn ang="0">
                  <a:pos x="96" y="201"/>
                </a:cxn>
                <a:cxn ang="0">
                  <a:pos x="121" y="228"/>
                </a:cxn>
                <a:cxn ang="0">
                  <a:pos x="65" y="225"/>
                </a:cxn>
                <a:cxn ang="0">
                  <a:pos x="42" y="253"/>
                </a:cxn>
                <a:cxn ang="0">
                  <a:pos x="79" y="307"/>
                </a:cxn>
                <a:cxn ang="0">
                  <a:pos x="118" y="290"/>
                </a:cxn>
                <a:cxn ang="0">
                  <a:pos x="157" y="282"/>
                </a:cxn>
                <a:cxn ang="0">
                  <a:pos x="180" y="305"/>
                </a:cxn>
                <a:cxn ang="0">
                  <a:pos x="230" y="305"/>
                </a:cxn>
                <a:cxn ang="0">
                  <a:pos x="250" y="322"/>
                </a:cxn>
                <a:cxn ang="0">
                  <a:pos x="257" y="328"/>
                </a:cxn>
                <a:cxn ang="0">
                  <a:pos x="277" y="388"/>
                </a:cxn>
                <a:cxn ang="0">
                  <a:pos x="301" y="416"/>
                </a:cxn>
                <a:cxn ang="0">
                  <a:pos x="326" y="415"/>
                </a:cxn>
                <a:cxn ang="0">
                  <a:pos x="360" y="395"/>
                </a:cxn>
                <a:cxn ang="0">
                  <a:pos x="337" y="301"/>
                </a:cxn>
              </a:cxnLst>
              <a:rect l="0" t="0" r="r" b="b"/>
              <a:pathLst>
                <a:path w="368" h="430">
                  <a:moveTo>
                    <a:pt x="337" y="301"/>
                  </a:moveTo>
                  <a:lnTo>
                    <a:pt x="333" y="284"/>
                  </a:lnTo>
                  <a:lnTo>
                    <a:pt x="318" y="278"/>
                  </a:lnTo>
                  <a:lnTo>
                    <a:pt x="320" y="260"/>
                  </a:lnTo>
                  <a:lnTo>
                    <a:pt x="316" y="243"/>
                  </a:lnTo>
                  <a:lnTo>
                    <a:pt x="327" y="224"/>
                  </a:lnTo>
                  <a:lnTo>
                    <a:pt x="328" y="211"/>
                  </a:lnTo>
                  <a:lnTo>
                    <a:pt x="332" y="204"/>
                  </a:lnTo>
                  <a:lnTo>
                    <a:pt x="332" y="197"/>
                  </a:lnTo>
                  <a:lnTo>
                    <a:pt x="327" y="190"/>
                  </a:lnTo>
                  <a:lnTo>
                    <a:pt x="323" y="187"/>
                  </a:lnTo>
                  <a:lnTo>
                    <a:pt x="321" y="194"/>
                  </a:lnTo>
                  <a:lnTo>
                    <a:pt x="311" y="177"/>
                  </a:lnTo>
                  <a:lnTo>
                    <a:pt x="312" y="177"/>
                  </a:lnTo>
                  <a:lnTo>
                    <a:pt x="300" y="176"/>
                  </a:lnTo>
                  <a:lnTo>
                    <a:pt x="299" y="171"/>
                  </a:lnTo>
                  <a:lnTo>
                    <a:pt x="304" y="158"/>
                  </a:lnTo>
                  <a:lnTo>
                    <a:pt x="297" y="141"/>
                  </a:lnTo>
                  <a:lnTo>
                    <a:pt x="266" y="118"/>
                  </a:lnTo>
                  <a:lnTo>
                    <a:pt x="261" y="125"/>
                  </a:lnTo>
                  <a:lnTo>
                    <a:pt x="245" y="131"/>
                  </a:lnTo>
                  <a:lnTo>
                    <a:pt x="237" y="141"/>
                  </a:lnTo>
                  <a:lnTo>
                    <a:pt x="235" y="139"/>
                  </a:lnTo>
                  <a:lnTo>
                    <a:pt x="236" y="133"/>
                  </a:lnTo>
                  <a:lnTo>
                    <a:pt x="227" y="128"/>
                  </a:lnTo>
                  <a:lnTo>
                    <a:pt x="227" y="119"/>
                  </a:lnTo>
                  <a:lnTo>
                    <a:pt x="232" y="101"/>
                  </a:lnTo>
                  <a:lnTo>
                    <a:pt x="231" y="85"/>
                  </a:lnTo>
                  <a:lnTo>
                    <a:pt x="223" y="75"/>
                  </a:lnTo>
                  <a:lnTo>
                    <a:pt x="220" y="85"/>
                  </a:lnTo>
                  <a:lnTo>
                    <a:pt x="211" y="90"/>
                  </a:lnTo>
                  <a:lnTo>
                    <a:pt x="211" y="85"/>
                  </a:lnTo>
                  <a:lnTo>
                    <a:pt x="210" y="76"/>
                  </a:lnTo>
                  <a:lnTo>
                    <a:pt x="200" y="69"/>
                  </a:lnTo>
                  <a:lnTo>
                    <a:pt x="193" y="53"/>
                  </a:lnTo>
                  <a:lnTo>
                    <a:pt x="176" y="44"/>
                  </a:lnTo>
                  <a:lnTo>
                    <a:pt x="166" y="44"/>
                  </a:lnTo>
                  <a:lnTo>
                    <a:pt x="151" y="65"/>
                  </a:lnTo>
                  <a:lnTo>
                    <a:pt x="148" y="76"/>
                  </a:lnTo>
                  <a:lnTo>
                    <a:pt x="148" y="93"/>
                  </a:lnTo>
                  <a:lnTo>
                    <a:pt x="146" y="104"/>
                  </a:lnTo>
                  <a:lnTo>
                    <a:pt x="143" y="114"/>
                  </a:lnTo>
                  <a:lnTo>
                    <a:pt x="129" y="96"/>
                  </a:lnTo>
                  <a:lnTo>
                    <a:pt x="134" y="33"/>
                  </a:lnTo>
                  <a:lnTo>
                    <a:pt x="130" y="22"/>
                  </a:lnTo>
                  <a:lnTo>
                    <a:pt x="116" y="21"/>
                  </a:lnTo>
                  <a:lnTo>
                    <a:pt x="103" y="27"/>
                  </a:lnTo>
                  <a:lnTo>
                    <a:pt x="108" y="16"/>
                  </a:lnTo>
                  <a:lnTo>
                    <a:pt x="106" y="11"/>
                  </a:lnTo>
                  <a:lnTo>
                    <a:pt x="95" y="4"/>
                  </a:lnTo>
                  <a:lnTo>
                    <a:pt x="84" y="0"/>
                  </a:lnTo>
                  <a:lnTo>
                    <a:pt x="62" y="13"/>
                  </a:lnTo>
                  <a:lnTo>
                    <a:pt x="22" y="22"/>
                  </a:lnTo>
                  <a:lnTo>
                    <a:pt x="11" y="16"/>
                  </a:lnTo>
                  <a:lnTo>
                    <a:pt x="9" y="21"/>
                  </a:lnTo>
                  <a:lnTo>
                    <a:pt x="0" y="56"/>
                  </a:lnTo>
                  <a:lnTo>
                    <a:pt x="5" y="101"/>
                  </a:lnTo>
                  <a:lnTo>
                    <a:pt x="6" y="104"/>
                  </a:lnTo>
                  <a:lnTo>
                    <a:pt x="17" y="107"/>
                  </a:lnTo>
                  <a:lnTo>
                    <a:pt x="40" y="96"/>
                  </a:lnTo>
                  <a:lnTo>
                    <a:pt x="52" y="98"/>
                  </a:lnTo>
                  <a:lnTo>
                    <a:pt x="52" y="114"/>
                  </a:lnTo>
                  <a:lnTo>
                    <a:pt x="42" y="145"/>
                  </a:lnTo>
                  <a:lnTo>
                    <a:pt x="36" y="150"/>
                  </a:lnTo>
                  <a:lnTo>
                    <a:pt x="41" y="161"/>
                  </a:lnTo>
                  <a:lnTo>
                    <a:pt x="55" y="155"/>
                  </a:lnTo>
                  <a:lnTo>
                    <a:pt x="67" y="120"/>
                  </a:lnTo>
                  <a:lnTo>
                    <a:pt x="75" y="117"/>
                  </a:lnTo>
                  <a:lnTo>
                    <a:pt x="80" y="109"/>
                  </a:lnTo>
                  <a:lnTo>
                    <a:pt x="87" y="111"/>
                  </a:lnTo>
                  <a:lnTo>
                    <a:pt x="92" y="117"/>
                  </a:lnTo>
                  <a:lnTo>
                    <a:pt x="95" y="130"/>
                  </a:lnTo>
                  <a:lnTo>
                    <a:pt x="92" y="139"/>
                  </a:lnTo>
                  <a:lnTo>
                    <a:pt x="89" y="146"/>
                  </a:lnTo>
                  <a:lnTo>
                    <a:pt x="81" y="155"/>
                  </a:lnTo>
                  <a:lnTo>
                    <a:pt x="83" y="171"/>
                  </a:lnTo>
                  <a:lnTo>
                    <a:pt x="92" y="174"/>
                  </a:lnTo>
                  <a:lnTo>
                    <a:pt x="97" y="162"/>
                  </a:lnTo>
                  <a:lnTo>
                    <a:pt x="102" y="165"/>
                  </a:lnTo>
                  <a:lnTo>
                    <a:pt x="103" y="176"/>
                  </a:lnTo>
                  <a:lnTo>
                    <a:pt x="123" y="168"/>
                  </a:lnTo>
                  <a:lnTo>
                    <a:pt x="122" y="181"/>
                  </a:lnTo>
                  <a:lnTo>
                    <a:pt x="117" y="190"/>
                  </a:lnTo>
                  <a:lnTo>
                    <a:pt x="96" y="201"/>
                  </a:lnTo>
                  <a:lnTo>
                    <a:pt x="94" y="210"/>
                  </a:lnTo>
                  <a:lnTo>
                    <a:pt x="127" y="216"/>
                  </a:lnTo>
                  <a:lnTo>
                    <a:pt x="121" y="228"/>
                  </a:lnTo>
                  <a:lnTo>
                    <a:pt x="118" y="242"/>
                  </a:lnTo>
                  <a:lnTo>
                    <a:pt x="92" y="240"/>
                  </a:lnTo>
                  <a:lnTo>
                    <a:pt x="65" y="225"/>
                  </a:lnTo>
                  <a:lnTo>
                    <a:pt x="47" y="228"/>
                  </a:lnTo>
                  <a:lnTo>
                    <a:pt x="41" y="236"/>
                  </a:lnTo>
                  <a:lnTo>
                    <a:pt x="42" y="253"/>
                  </a:lnTo>
                  <a:lnTo>
                    <a:pt x="43" y="268"/>
                  </a:lnTo>
                  <a:lnTo>
                    <a:pt x="57" y="290"/>
                  </a:lnTo>
                  <a:lnTo>
                    <a:pt x="79" y="307"/>
                  </a:lnTo>
                  <a:lnTo>
                    <a:pt x="103" y="310"/>
                  </a:lnTo>
                  <a:lnTo>
                    <a:pt x="111" y="303"/>
                  </a:lnTo>
                  <a:lnTo>
                    <a:pt x="118" y="290"/>
                  </a:lnTo>
                  <a:lnTo>
                    <a:pt x="127" y="290"/>
                  </a:lnTo>
                  <a:lnTo>
                    <a:pt x="159" y="274"/>
                  </a:lnTo>
                  <a:lnTo>
                    <a:pt x="157" y="282"/>
                  </a:lnTo>
                  <a:lnTo>
                    <a:pt x="159" y="295"/>
                  </a:lnTo>
                  <a:lnTo>
                    <a:pt x="170" y="305"/>
                  </a:lnTo>
                  <a:lnTo>
                    <a:pt x="180" y="305"/>
                  </a:lnTo>
                  <a:lnTo>
                    <a:pt x="191" y="297"/>
                  </a:lnTo>
                  <a:lnTo>
                    <a:pt x="203" y="297"/>
                  </a:lnTo>
                  <a:lnTo>
                    <a:pt x="230" y="305"/>
                  </a:lnTo>
                  <a:lnTo>
                    <a:pt x="234" y="312"/>
                  </a:lnTo>
                  <a:lnTo>
                    <a:pt x="234" y="321"/>
                  </a:lnTo>
                  <a:lnTo>
                    <a:pt x="250" y="322"/>
                  </a:lnTo>
                  <a:lnTo>
                    <a:pt x="253" y="316"/>
                  </a:lnTo>
                  <a:lnTo>
                    <a:pt x="256" y="318"/>
                  </a:lnTo>
                  <a:lnTo>
                    <a:pt x="257" y="328"/>
                  </a:lnTo>
                  <a:lnTo>
                    <a:pt x="268" y="343"/>
                  </a:lnTo>
                  <a:lnTo>
                    <a:pt x="268" y="366"/>
                  </a:lnTo>
                  <a:lnTo>
                    <a:pt x="277" y="388"/>
                  </a:lnTo>
                  <a:lnTo>
                    <a:pt x="278" y="399"/>
                  </a:lnTo>
                  <a:lnTo>
                    <a:pt x="294" y="418"/>
                  </a:lnTo>
                  <a:lnTo>
                    <a:pt x="301" y="416"/>
                  </a:lnTo>
                  <a:lnTo>
                    <a:pt x="313" y="430"/>
                  </a:lnTo>
                  <a:lnTo>
                    <a:pt x="318" y="420"/>
                  </a:lnTo>
                  <a:lnTo>
                    <a:pt x="326" y="415"/>
                  </a:lnTo>
                  <a:lnTo>
                    <a:pt x="339" y="416"/>
                  </a:lnTo>
                  <a:lnTo>
                    <a:pt x="355" y="410"/>
                  </a:lnTo>
                  <a:lnTo>
                    <a:pt x="360" y="395"/>
                  </a:lnTo>
                  <a:lnTo>
                    <a:pt x="359" y="382"/>
                  </a:lnTo>
                  <a:lnTo>
                    <a:pt x="368" y="357"/>
                  </a:lnTo>
                  <a:lnTo>
                    <a:pt x="337" y="301"/>
                  </a:lnTo>
                  <a:close/>
                </a:path>
              </a:pathLst>
            </a:custGeom>
            <a:grpFill/>
            <a:ln w="6350" cmpd="sng">
              <a:solidFill>
                <a:schemeClr val="bg1"/>
              </a:solidFill>
              <a:prstDash val="solid"/>
              <a:round/>
              <a:headEnd/>
              <a:tailEnd/>
            </a:ln>
          </p:spPr>
          <p:txBody>
            <a:bodyPr/>
            <a:lstStyle/>
            <a:p>
              <a:endParaRPr lang="en-US" sz="2156"/>
            </a:p>
          </p:txBody>
        </p:sp>
        <p:sp>
          <p:nvSpPr>
            <p:cNvPr id="412" name="Freeform 307">
              <a:extLst>
                <a:ext uri="{FF2B5EF4-FFF2-40B4-BE49-F238E27FC236}">
                  <a16:creationId xmlns:a16="http://schemas.microsoft.com/office/drawing/2014/main" id="{B3DDA23D-7979-F8D7-5B15-2FE0379AA93C}"/>
                </a:ext>
              </a:extLst>
            </p:cNvPr>
            <p:cNvSpPr>
              <a:spLocks noChangeAspect="1"/>
            </p:cNvSpPr>
            <p:nvPr/>
          </p:nvSpPr>
          <p:spPr bwMode="gray">
            <a:xfrm>
              <a:off x="1462" y="960"/>
              <a:ext cx="121" cy="112"/>
            </a:xfrm>
            <a:custGeom>
              <a:avLst/>
              <a:gdLst/>
              <a:ahLst/>
              <a:cxnLst>
                <a:cxn ang="0">
                  <a:pos x="22" y="39"/>
                </a:cxn>
                <a:cxn ang="0">
                  <a:pos x="18" y="69"/>
                </a:cxn>
                <a:cxn ang="0">
                  <a:pos x="88" y="118"/>
                </a:cxn>
                <a:cxn ang="0">
                  <a:pos x="103" y="142"/>
                </a:cxn>
                <a:cxn ang="0">
                  <a:pos x="45" y="146"/>
                </a:cxn>
                <a:cxn ang="0">
                  <a:pos x="39" y="178"/>
                </a:cxn>
                <a:cxn ang="0">
                  <a:pos x="70" y="189"/>
                </a:cxn>
                <a:cxn ang="0">
                  <a:pos x="83" y="233"/>
                </a:cxn>
                <a:cxn ang="0">
                  <a:pos x="110" y="200"/>
                </a:cxn>
                <a:cxn ang="0">
                  <a:pos x="143" y="192"/>
                </a:cxn>
                <a:cxn ang="0">
                  <a:pos x="132" y="225"/>
                </a:cxn>
                <a:cxn ang="0">
                  <a:pos x="158" y="204"/>
                </a:cxn>
                <a:cxn ang="0">
                  <a:pos x="177" y="181"/>
                </a:cxn>
                <a:cxn ang="0">
                  <a:pos x="193" y="192"/>
                </a:cxn>
                <a:cxn ang="0">
                  <a:pos x="229" y="209"/>
                </a:cxn>
                <a:cxn ang="0">
                  <a:pos x="260" y="216"/>
                </a:cxn>
                <a:cxn ang="0">
                  <a:pos x="208" y="232"/>
                </a:cxn>
                <a:cxn ang="0">
                  <a:pos x="266" y="236"/>
                </a:cxn>
                <a:cxn ang="0">
                  <a:pos x="313" y="243"/>
                </a:cxn>
                <a:cxn ang="0">
                  <a:pos x="154" y="292"/>
                </a:cxn>
                <a:cxn ang="0">
                  <a:pos x="138" y="340"/>
                </a:cxn>
                <a:cxn ang="0">
                  <a:pos x="185" y="382"/>
                </a:cxn>
                <a:cxn ang="0">
                  <a:pos x="153" y="392"/>
                </a:cxn>
                <a:cxn ang="0">
                  <a:pos x="164" y="416"/>
                </a:cxn>
                <a:cxn ang="0">
                  <a:pos x="243" y="442"/>
                </a:cxn>
                <a:cxn ang="0">
                  <a:pos x="184" y="486"/>
                </a:cxn>
                <a:cxn ang="0">
                  <a:pos x="211" y="506"/>
                </a:cxn>
                <a:cxn ang="0">
                  <a:pos x="210" y="513"/>
                </a:cxn>
                <a:cxn ang="0">
                  <a:pos x="250" y="547"/>
                </a:cxn>
                <a:cxn ang="0">
                  <a:pos x="326" y="549"/>
                </a:cxn>
                <a:cxn ang="0">
                  <a:pos x="326" y="511"/>
                </a:cxn>
                <a:cxn ang="0">
                  <a:pos x="365" y="552"/>
                </a:cxn>
                <a:cxn ang="0">
                  <a:pos x="335" y="475"/>
                </a:cxn>
                <a:cxn ang="0">
                  <a:pos x="330" y="430"/>
                </a:cxn>
                <a:cxn ang="0">
                  <a:pos x="368" y="497"/>
                </a:cxn>
                <a:cxn ang="0">
                  <a:pos x="405" y="533"/>
                </a:cxn>
                <a:cxn ang="0">
                  <a:pos x="398" y="415"/>
                </a:cxn>
                <a:cxn ang="0">
                  <a:pos x="421" y="461"/>
                </a:cxn>
                <a:cxn ang="0">
                  <a:pos x="435" y="416"/>
                </a:cxn>
                <a:cxn ang="0">
                  <a:pos x="420" y="360"/>
                </a:cxn>
                <a:cxn ang="0">
                  <a:pos x="432" y="284"/>
                </a:cxn>
                <a:cxn ang="0">
                  <a:pos x="431" y="321"/>
                </a:cxn>
                <a:cxn ang="0">
                  <a:pos x="455" y="407"/>
                </a:cxn>
                <a:cxn ang="0">
                  <a:pos x="486" y="303"/>
                </a:cxn>
                <a:cxn ang="0">
                  <a:pos x="513" y="310"/>
                </a:cxn>
                <a:cxn ang="0">
                  <a:pos x="602" y="231"/>
                </a:cxn>
                <a:cxn ang="0">
                  <a:pos x="588" y="170"/>
                </a:cxn>
                <a:cxn ang="0">
                  <a:pos x="551" y="135"/>
                </a:cxn>
                <a:cxn ang="0">
                  <a:pos x="535" y="176"/>
                </a:cxn>
                <a:cxn ang="0">
                  <a:pos x="539" y="141"/>
                </a:cxn>
                <a:cxn ang="0">
                  <a:pos x="507" y="93"/>
                </a:cxn>
                <a:cxn ang="0">
                  <a:pos x="468" y="127"/>
                </a:cxn>
                <a:cxn ang="0">
                  <a:pos x="481" y="96"/>
                </a:cxn>
                <a:cxn ang="0">
                  <a:pos x="481" y="33"/>
                </a:cxn>
                <a:cxn ang="0">
                  <a:pos x="104" y="0"/>
                </a:cxn>
                <a:cxn ang="0">
                  <a:pos x="99" y="0"/>
                </a:cxn>
                <a:cxn ang="0">
                  <a:pos x="2" y="0"/>
                </a:cxn>
              </a:cxnLst>
              <a:rect l="0" t="0" r="r" b="b"/>
              <a:pathLst>
                <a:path w="603" h="558">
                  <a:moveTo>
                    <a:pt x="3" y="21"/>
                  </a:moveTo>
                  <a:lnTo>
                    <a:pt x="23" y="26"/>
                  </a:lnTo>
                  <a:lnTo>
                    <a:pt x="25" y="32"/>
                  </a:lnTo>
                  <a:lnTo>
                    <a:pt x="22" y="39"/>
                  </a:lnTo>
                  <a:lnTo>
                    <a:pt x="1" y="42"/>
                  </a:lnTo>
                  <a:lnTo>
                    <a:pt x="12" y="52"/>
                  </a:lnTo>
                  <a:lnTo>
                    <a:pt x="9" y="57"/>
                  </a:lnTo>
                  <a:lnTo>
                    <a:pt x="18" y="69"/>
                  </a:lnTo>
                  <a:lnTo>
                    <a:pt x="34" y="103"/>
                  </a:lnTo>
                  <a:lnTo>
                    <a:pt x="55" y="117"/>
                  </a:lnTo>
                  <a:lnTo>
                    <a:pt x="59" y="124"/>
                  </a:lnTo>
                  <a:lnTo>
                    <a:pt x="88" y="118"/>
                  </a:lnTo>
                  <a:lnTo>
                    <a:pt x="105" y="128"/>
                  </a:lnTo>
                  <a:lnTo>
                    <a:pt x="126" y="104"/>
                  </a:lnTo>
                  <a:lnTo>
                    <a:pt x="120" y="129"/>
                  </a:lnTo>
                  <a:lnTo>
                    <a:pt x="103" y="142"/>
                  </a:lnTo>
                  <a:lnTo>
                    <a:pt x="81" y="144"/>
                  </a:lnTo>
                  <a:lnTo>
                    <a:pt x="80" y="149"/>
                  </a:lnTo>
                  <a:lnTo>
                    <a:pt x="64" y="155"/>
                  </a:lnTo>
                  <a:lnTo>
                    <a:pt x="45" y="146"/>
                  </a:lnTo>
                  <a:lnTo>
                    <a:pt x="39" y="152"/>
                  </a:lnTo>
                  <a:lnTo>
                    <a:pt x="38" y="161"/>
                  </a:lnTo>
                  <a:lnTo>
                    <a:pt x="40" y="168"/>
                  </a:lnTo>
                  <a:lnTo>
                    <a:pt x="39" y="178"/>
                  </a:lnTo>
                  <a:lnTo>
                    <a:pt x="48" y="189"/>
                  </a:lnTo>
                  <a:lnTo>
                    <a:pt x="56" y="188"/>
                  </a:lnTo>
                  <a:lnTo>
                    <a:pt x="60" y="195"/>
                  </a:lnTo>
                  <a:lnTo>
                    <a:pt x="70" y="189"/>
                  </a:lnTo>
                  <a:lnTo>
                    <a:pt x="72" y="200"/>
                  </a:lnTo>
                  <a:lnTo>
                    <a:pt x="77" y="209"/>
                  </a:lnTo>
                  <a:lnTo>
                    <a:pt x="76" y="212"/>
                  </a:lnTo>
                  <a:lnTo>
                    <a:pt x="83" y="233"/>
                  </a:lnTo>
                  <a:lnTo>
                    <a:pt x="88" y="224"/>
                  </a:lnTo>
                  <a:lnTo>
                    <a:pt x="98" y="212"/>
                  </a:lnTo>
                  <a:lnTo>
                    <a:pt x="108" y="209"/>
                  </a:lnTo>
                  <a:lnTo>
                    <a:pt x="110" y="200"/>
                  </a:lnTo>
                  <a:lnTo>
                    <a:pt x="109" y="193"/>
                  </a:lnTo>
                  <a:lnTo>
                    <a:pt x="116" y="183"/>
                  </a:lnTo>
                  <a:lnTo>
                    <a:pt x="135" y="193"/>
                  </a:lnTo>
                  <a:lnTo>
                    <a:pt x="143" y="192"/>
                  </a:lnTo>
                  <a:lnTo>
                    <a:pt x="132" y="203"/>
                  </a:lnTo>
                  <a:lnTo>
                    <a:pt x="130" y="209"/>
                  </a:lnTo>
                  <a:lnTo>
                    <a:pt x="129" y="225"/>
                  </a:lnTo>
                  <a:lnTo>
                    <a:pt x="132" y="225"/>
                  </a:lnTo>
                  <a:lnTo>
                    <a:pt x="138" y="236"/>
                  </a:lnTo>
                  <a:lnTo>
                    <a:pt x="146" y="233"/>
                  </a:lnTo>
                  <a:lnTo>
                    <a:pt x="156" y="221"/>
                  </a:lnTo>
                  <a:lnTo>
                    <a:pt x="158" y="204"/>
                  </a:lnTo>
                  <a:lnTo>
                    <a:pt x="168" y="197"/>
                  </a:lnTo>
                  <a:lnTo>
                    <a:pt x="170" y="181"/>
                  </a:lnTo>
                  <a:lnTo>
                    <a:pt x="175" y="172"/>
                  </a:lnTo>
                  <a:lnTo>
                    <a:pt x="177" y="181"/>
                  </a:lnTo>
                  <a:lnTo>
                    <a:pt x="170" y="208"/>
                  </a:lnTo>
                  <a:lnTo>
                    <a:pt x="174" y="211"/>
                  </a:lnTo>
                  <a:lnTo>
                    <a:pt x="191" y="205"/>
                  </a:lnTo>
                  <a:lnTo>
                    <a:pt x="193" y="192"/>
                  </a:lnTo>
                  <a:lnTo>
                    <a:pt x="194" y="189"/>
                  </a:lnTo>
                  <a:lnTo>
                    <a:pt x="218" y="183"/>
                  </a:lnTo>
                  <a:lnTo>
                    <a:pt x="215" y="200"/>
                  </a:lnTo>
                  <a:lnTo>
                    <a:pt x="229" y="209"/>
                  </a:lnTo>
                  <a:lnTo>
                    <a:pt x="276" y="203"/>
                  </a:lnTo>
                  <a:lnTo>
                    <a:pt x="277" y="206"/>
                  </a:lnTo>
                  <a:lnTo>
                    <a:pt x="272" y="211"/>
                  </a:lnTo>
                  <a:lnTo>
                    <a:pt x="260" y="216"/>
                  </a:lnTo>
                  <a:lnTo>
                    <a:pt x="222" y="216"/>
                  </a:lnTo>
                  <a:lnTo>
                    <a:pt x="220" y="224"/>
                  </a:lnTo>
                  <a:lnTo>
                    <a:pt x="208" y="224"/>
                  </a:lnTo>
                  <a:lnTo>
                    <a:pt x="208" y="232"/>
                  </a:lnTo>
                  <a:lnTo>
                    <a:pt x="213" y="237"/>
                  </a:lnTo>
                  <a:lnTo>
                    <a:pt x="227" y="244"/>
                  </a:lnTo>
                  <a:lnTo>
                    <a:pt x="259" y="243"/>
                  </a:lnTo>
                  <a:lnTo>
                    <a:pt x="266" y="236"/>
                  </a:lnTo>
                  <a:lnTo>
                    <a:pt x="312" y="231"/>
                  </a:lnTo>
                  <a:lnTo>
                    <a:pt x="324" y="222"/>
                  </a:lnTo>
                  <a:lnTo>
                    <a:pt x="315" y="241"/>
                  </a:lnTo>
                  <a:lnTo>
                    <a:pt x="313" y="243"/>
                  </a:lnTo>
                  <a:lnTo>
                    <a:pt x="275" y="247"/>
                  </a:lnTo>
                  <a:lnTo>
                    <a:pt x="242" y="258"/>
                  </a:lnTo>
                  <a:lnTo>
                    <a:pt x="173" y="265"/>
                  </a:lnTo>
                  <a:lnTo>
                    <a:pt x="154" y="292"/>
                  </a:lnTo>
                  <a:lnTo>
                    <a:pt x="138" y="298"/>
                  </a:lnTo>
                  <a:lnTo>
                    <a:pt x="127" y="313"/>
                  </a:lnTo>
                  <a:lnTo>
                    <a:pt x="130" y="325"/>
                  </a:lnTo>
                  <a:lnTo>
                    <a:pt x="138" y="340"/>
                  </a:lnTo>
                  <a:lnTo>
                    <a:pt x="145" y="359"/>
                  </a:lnTo>
                  <a:lnTo>
                    <a:pt x="163" y="356"/>
                  </a:lnTo>
                  <a:lnTo>
                    <a:pt x="183" y="371"/>
                  </a:lnTo>
                  <a:lnTo>
                    <a:pt x="185" y="382"/>
                  </a:lnTo>
                  <a:lnTo>
                    <a:pt x="163" y="380"/>
                  </a:lnTo>
                  <a:lnTo>
                    <a:pt x="156" y="373"/>
                  </a:lnTo>
                  <a:lnTo>
                    <a:pt x="151" y="377"/>
                  </a:lnTo>
                  <a:lnTo>
                    <a:pt x="153" y="392"/>
                  </a:lnTo>
                  <a:lnTo>
                    <a:pt x="158" y="404"/>
                  </a:lnTo>
                  <a:lnTo>
                    <a:pt x="165" y="404"/>
                  </a:lnTo>
                  <a:lnTo>
                    <a:pt x="163" y="410"/>
                  </a:lnTo>
                  <a:lnTo>
                    <a:pt x="164" y="416"/>
                  </a:lnTo>
                  <a:lnTo>
                    <a:pt x="170" y="426"/>
                  </a:lnTo>
                  <a:lnTo>
                    <a:pt x="193" y="420"/>
                  </a:lnTo>
                  <a:lnTo>
                    <a:pt x="201" y="427"/>
                  </a:lnTo>
                  <a:lnTo>
                    <a:pt x="243" y="442"/>
                  </a:lnTo>
                  <a:lnTo>
                    <a:pt x="238" y="448"/>
                  </a:lnTo>
                  <a:lnTo>
                    <a:pt x="178" y="457"/>
                  </a:lnTo>
                  <a:lnTo>
                    <a:pt x="178" y="472"/>
                  </a:lnTo>
                  <a:lnTo>
                    <a:pt x="184" y="486"/>
                  </a:lnTo>
                  <a:lnTo>
                    <a:pt x="193" y="491"/>
                  </a:lnTo>
                  <a:lnTo>
                    <a:pt x="199" y="505"/>
                  </a:lnTo>
                  <a:lnTo>
                    <a:pt x="205" y="509"/>
                  </a:lnTo>
                  <a:lnTo>
                    <a:pt x="211" y="506"/>
                  </a:lnTo>
                  <a:lnTo>
                    <a:pt x="212" y="497"/>
                  </a:lnTo>
                  <a:lnTo>
                    <a:pt x="216" y="500"/>
                  </a:lnTo>
                  <a:lnTo>
                    <a:pt x="216" y="506"/>
                  </a:lnTo>
                  <a:lnTo>
                    <a:pt x="210" y="513"/>
                  </a:lnTo>
                  <a:lnTo>
                    <a:pt x="218" y="523"/>
                  </a:lnTo>
                  <a:lnTo>
                    <a:pt x="223" y="537"/>
                  </a:lnTo>
                  <a:lnTo>
                    <a:pt x="242" y="537"/>
                  </a:lnTo>
                  <a:lnTo>
                    <a:pt x="250" y="547"/>
                  </a:lnTo>
                  <a:lnTo>
                    <a:pt x="269" y="549"/>
                  </a:lnTo>
                  <a:lnTo>
                    <a:pt x="290" y="558"/>
                  </a:lnTo>
                  <a:lnTo>
                    <a:pt x="324" y="558"/>
                  </a:lnTo>
                  <a:lnTo>
                    <a:pt x="326" y="549"/>
                  </a:lnTo>
                  <a:lnTo>
                    <a:pt x="323" y="532"/>
                  </a:lnTo>
                  <a:lnTo>
                    <a:pt x="307" y="523"/>
                  </a:lnTo>
                  <a:lnTo>
                    <a:pt x="299" y="511"/>
                  </a:lnTo>
                  <a:lnTo>
                    <a:pt x="326" y="511"/>
                  </a:lnTo>
                  <a:lnTo>
                    <a:pt x="339" y="515"/>
                  </a:lnTo>
                  <a:lnTo>
                    <a:pt x="347" y="532"/>
                  </a:lnTo>
                  <a:lnTo>
                    <a:pt x="360" y="539"/>
                  </a:lnTo>
                  <a:lnTo>
                    <a:pt x="365" y="552"/>
                  </a:lnTo>
                  <a:lnTo>
                    <a:pt x="367" y="545"/>
                  </a:lnTo>
                  <a:lnTo>
                    <a:pt x="350" y="501"/>
                  </a:lnTo>
                  <a:lnTo>
                    <a:pt x="339" y="486"/>
                  </a:lnTo>
                  <a:lnTo>
                    <a:pt x="335" y="475"/>
                  </a:lnTo>
                  <a:lnTo>
                    <a:pt x="322" y="447"/>
                  </a:lnTo>
                  <a:lnTo>
                    <a:pt x="323" y="426"/>
                  </a:lnTo>
                  <a:lnTo>
                    <a:pt x="328" y="424"/>
                  </a:lnTo>
                  <a:lnTo>
                    <a:pt x="330" y="430"/>
                  </a:lnTo>
                  <a:lnTo>
                    <a:pt x="339" y="457"/>
                  </a:lnTo>
                  <a:lnTo>
                    <a:pt x="346" y="469"/>
                  </a:lnTo>
                  <a:lnTo>
                    <a:pt x="367" y="486"/>
                  </a:lnTo>
                  <a:lnTo>
                    <a:pt x="368" y="497"/>
                  </a:lnTo>
                  <a:lnTo>
                    <a:pt x="384" y="532"/>
                  </a:lnTo>
                  <a:lnTo>
                    <a:pt x="394" y="544"/>
                  </a:lnTo>
                  <a:lnTo>
                    <a:pt x="401" y="545"/>
                  </a:lnTo>
                  <a:lnTo>
                    <a:pt x="405" y="533"/>
                  </a:lnTo>
                  <a:lnTo>
                    <a:pt x="412" y="483"/>
                  </a:lnTo>
                  <a:lnTo>
                    <a:pt x="395" y="451"/>
                  </a:lnTo>
                  <a:lnTo>
                    <a:pt x="394" y="436"/>
                  </a:lnTo>
                  <a:lnTo>
                    <a:pt x="398" y="415"/>
                  </a:lnTo>
                  <a:lnTo>
                    <a:pt x="401" y="416"/>
                  </a:lnTo>
                  <a:lnTo>
                    <a:pt x="403" y="426"/>
                  </a:lnTo>
                  <a:lnTo>
                    <a:pt x="417" y="447"/>
                  </a:lnTo>
                  <a:lnTo>
                    <a:pt x="421" y="461"/>
                  </a:lnTo>
                  <a:lnTo>
                    <a:pt x="436" y="461"/>
                  </a:lnTo>
                  <a:lnTo>
                    <a:pt x="436" y="451"/>
                  </a:lnTo>
                  <a:lnTo>
                    <a:pt x="438" y="434"/>
                  </a:lnTo>
                  <a:lnTo>
                    <a:pt x="435" y="416"/>
                  </a:lnTo>
                  <a:lnTo>
                    <a:pt x="423" y="407"/>
                  </a:lnTo>
                  <a:lnTo>
                    <a:pt x="425" y="396"/>
                  </a:lnTo>
                  <a:lnTo>
                    <a:pt x="420" y="376"/>
                  </a:lnTo>
                  <a:lnTo>
                    <a:pt x="420" y="360"/>
                  </a:lnTo>
                  <a:lnTo>
                    <a:pt x="421" y="348"/>
                  </a:lnTo>
                  <a:lnTo>
                    <a:pt x="421" y="329"/>
                  </a:lnTo>
                  <a:lnTo>
                    <a:pt x="427" y="312"/>
                  </a:lnTo>
                  <a:lnTo>
                    <a:pt x="432" y="284"/>
                  </a:lnTo>
                  <a:lnTo>
                    <a:pt x="436" y="280"/>
                  </a:lnTo>
                  <a:lnTo>
                    <a:pt x="436" y="287"/>
                  </a:lnTo>
                  <a:lnTo>
                    <a:pt x="433" y="298"/>
                  </a:lnTo>
                  <a:lnTo>
                    <a:pt x="431" y="321"/>
                  </a:lnTo>
                  <a:lnTo>
                    <a:pt x="436" y="334"/>
                  </a:lnTo>
                  <a:lnTo>
                    <a:pt x="436" y="361"/>
                  </a:lnTo>
                  <a:lnTo>
                    <a:pt x="438" y="380"/>
                  </a:lnTo>
                  <a:lnTo>
                    <a:pt x="455" y="407"/>
                  </a:lnTo>
                  <a:lnTo>
                    <a:pt x="460" y="404"/>
                  </a:lnTo>
                  <a:lnTo>
                    <a:pt x="475" y="367"/>
                  </a:lnTo>
                  <a:lnTo>
                    <a:pt x="489" y="345"/>
                  </a:lnTo>
                  <a:lnTo>
                    <a:pt x="486" y="303"/>
                  </a:lnTo>
                  <a:lnTo>
                    <a:pt x="486" y="291"/>
                  </a:lnTo>
                  <a:lnTo>
                    <a:pt x="496" y="300"/>
                  </a:lnTo>
                  <a:lnTo>
                    <a:pt x="498" y="329"/>
                  </a:lnTo>
                  <a:lnTo>
                    <a:pt x="513" y="310"/>
                  </a:lnTo>
                  <a:lnTo>
                    <a:pt x="511" y="307"/>
                  </a:lnTo>
                  <a:lnTo>
                    <a:pt x="512" y="292"/>
                  </a:lnTo>
                  <a:lnTo>
                    <a:pt x="565" y="267"/>
                  </a:lnTo>
                  <a:lnTo>
                    <a:pt x="602" y="231"/>
                  </a:lnTo>
                  <a:lnTo>
                    <a:pt x="603" y="204"/>
                  </a:lnTo>
                  <a:lnTo>
                    <a:pt x="600" y="195"/>
                  </a:lnTo>
                  <a:lnTo>
                    <a:pt x="592" y="184"/>
                  </a:lnTo>
                  <a:lnTo>
                    <a:pt x="588" y="170"/>
                  </a:lnTo>
                  <a:lnTo>
                    <a:pt x="571" y="146"/>
                  </a:lnTo>
                  <a:lnTo>
                    <a:pt x="560" y="123"/>
                  </a:lnTo>
                  <a:lnTo>
                    <a:pt x="552" y="128"/>
                  </a:lnTo>
                  <a:lnTo>
                    <a:pt x="551" y="135"/>
                  </a:lnTo>
                  <a:lnTo>
                    <a:pt x="549" y="145"/>
                  </a:lnTo>
                  <a:lnTo>
                    <a:pt x="549" y="156"/>
                  </a:lnTo>
                  <a:lnTo>
                    <a:pt x="545" y="165"/>
                  </a:lnTo>
                  <a:lnTo>
                    <a:pt x="535" y="176"/>
                  </a:lnTo>
                  <a:lnTo>
                    <a:pt x="534" y="168"/>
                  </a:lnTo>
                  <a:lnTo>
                    <a:pt x="540" y="162"/>
                  </a:lnTo>
                  <a:lnTo>
                    <a:pt x="538" y="150"/>
                  </a:lnTo>
                  <a:lnTo>
                    <a:pt x="539" y="141"/>
                  </a:lnTo>
                  <a:lnTo>
                    <a:pt x="538" y="130"/>
                  </a:lnTo>
                  <a:lnTo>
                    <a:pt x="529" y="123"/>
                  </a:lnTo>
                  <a:lnTo>
                    <a:pt x="519" y="103"/>
                  </a:lnTo>
                  <a:lnTo>
                    <a:pt x="507" y="93"/>
                  </a:lnTo>
                  <a:lnTo>
                    <a:pt x="502" y="92"/>
                  </a:lnTo>
                  <a:lnTo>
                    <a:pt x="489" y="107"/>
                  </a:lnTo>
                  <a:lnTo>
                    <a:pt x="479" y="107"/>
                  </a:lnTo>
                  <a:lnTo>
                    <a:pt x="468" y="127"/>
                  </a:lnTo>
                  <a:lnTo>
                    <a:pt x="464" y="128"/>
                  </a:lnTo>
                  <a:lnTo>
                    <a:pt x="464" y="115"/>
                  </a:lnTo>
                  <a:lnTo>
                    <a:pt x="470" y="102"/>
                  </a:lnTo>
                  <a:lnTo>
                    <a:pt x="481" y="96"/>
                  </a:lnTo>
                  <a:lnTo>
                    <a:pt x="487" y="60"/>
                  </a:lnTo>
                  <a:lnTo>
                    <a:pt x="496" y="32"/>
                  </a:lnTo>
                  <a:lnTo>
                    <a:pt x="496" y="27"/>
                  </a:lnTo>
                  <a:lnTo>
                    <a:pt x="481" y="33"/>
                  </a:lnTo>
                  <a:lnTo>
                    <a:pt x="481" y="28"/>
                  </a:lnTo>
                  <a:lnTo>
                    <a:pt x="491" y="17"/>
                  </a:lnTo>
                  <a:lnTo>
                    <a:pt x="487" y="0"/>
                  </a:lnTo>
                  <a:lnTo>
                    <a:pt x="104" y="0"/>
                  </a:lnTo>
                  <a:lnTo>
                    <a:pt x="110" y="9"/>
                  </a:lnTo>
                  <a:lnTo>
                    <a:pt x="111" y="15"/>
                  </a:lnTo>
                  <a:lnTo>
                    <a:pt x="102" y="1"/>
                  </a:lnTo>
                  <a:lnTo>
                    <a:pt x="99" y="0"/>
                  </a:lnTo>
                  <a:lnTo>
                    <a:pt x="78" y="0"/>
                  </a:lnTo>
                  <a:lnTo>
                    <a:pt x="75" y="2"/>
                  </a:lnTo>
                  <a:lnTo>
                    <a:pt x="72" y="0"/>
                  </a:lnTo>
                  <a:lnTo>
                    <a:pt x="2" y="0"/>
                  </a:lnTo>
                  <a:lnTo>
                    <a:pt x="0" y="7"/>
                  </a:lnTo>
                  <a:lnTo>
                    <a:pt x="3" y="21"/>
                  </a:lnTo>
                  <a:close/>
                </a:path>
              </a:pathLst>
            </a:custGeom>
            <a:grpFill/>
            <a:ln w="6350" cmpd="sng">
              <a:solidFill>
                <a:schemeClr val="bg1"/>
              </a:solidFill>
              <a:prstDash val="solid"/>
              <a:round/>
              <a:headEnd/>
              <a:tailEnd/>
            </a:ln>
          </p:spPr>
          <p:txBody>
            <a:bodyPr/>
            <a:lstStyle/>
            <a:p>
              <a:endParaRPr lang="en-US" sz="2156"/>
            </a:p>
          </p:txBody>
        </p:sp>
        <p:sp>
          <p:nvSpPr>
            <p:cNvPr id="413" name="Freeform 308">
              <a:extLst>
                <a:ext uri="{FF2B5EF4-FFF2-40B4-BE49-F238E27FC236}">
                  <a16:creationId xmlns:a16="http://schemas.microsoft.com/office/drawing/2014/main" id="{064F3652-3ECA-EE87-B9F9-64E65761DB6F}"/>
                </a:ext>
              </a:extLst>
            </p:cNvPr>
            <p:cNvSpPr>
              <a:spLocks noChangeAspect="1"/>
            </p:cNvSpPr>
            <p:nvPr/>
          </p:nvSpPr>
          <p:spPr bwMode="gray">
            <a:xfrm>
              <a:off x="1532" y="960"/>
              <a:ext cx="206" cy="207"/>
            </a:xfrm>
            <a:custGeom>
              <a:avLst/>
              <a:gdLst/>
              <a:ahLst/>
              <a:cxnLst>
                <a:cxn ang="0">
                  <a:pos x="181" y="70"/>
                </a:cxn>
                <a:cxn ang="0">
                  <a:pos x="284" y="215"/>
                </a:cxn>
                <a:cxn ang="0">
                  <a:pos x="322" y="275"/>
                </a:cxn>
                <a:cxn ang="0">
                  <a:pos x="270" y="271"/>
                </a:cxn>
                <a:cxn ang="0">
                  <a:pos x="419" y="334"/>
                </a:cxn>
                <a:cxn ang="0">
                  <a:pos x="416" y="370"/>
                </a:cxn>
                <a:cxn ang="0">
                  <a:pos x="402" y="402"/>
                </a:cxn>
                <a:cxn ang="0">
                  <a:pos x="243" y="332"/>
                </a:cxn>
                <a:cxn ang="0">
                  <a:pos x="144" y="436"/>
                </a:cxn>
                <a:cxn ang="0">
                  <a:pos x="140" y="531"/>
                </a:cxn>
                <a:cxn ang="0">
                  <a:pos x="192" y="511"/>
                </a:cxn>
                <a:cxn ang="0">
                  <a:pos x="221" y="553"/>
                </a:cxn>
                <a:cxn ang="0">
                  <a:pos x="264" y="454"/>
                </a:cxn>
                <a:cxn ang="0">
                  <a:pos x="278" y="529"/>
                </a:cxn>
                <a:cxn ang="0">
                  <a:pos x="246" y="561"/>
                </a:cxn>
                <a:cxn ang="0">
                  <a:pos x="230" y="609"/>
                </a:cxn>
                <a:cxn ang="0">
                  <a:pos x="227" y="620"/>
                </a:cxn>
                <a:cxn ang="0">
                  <a:pos x="267" y="650"/>
                </a:cxn>
                <a:cxn ang="0">
                  <a:pos x="351" y="657"/>
                </a:cxn>
                <a:cxn ang="0">
                  <a:pos x="378" y="623"/>
                </a:cxn>
                <a:cxn ang="0">
                  <a:pos x="335" y="739"/>
                </a:cxn>
                <a:cxn ang="0">
                  <a:pos x="233" y="736"/>
                </a:cxn>
                <a:cxn ang="0">
                  <a:pos x="168" y="622"/>
                </a:cxn>
                <a:cxn ang="0">
                  <a:pos x="88" y="693"/>
                </a:cxn>
                <a:cxn ang="0">
                  <a:pos x="145" y="753"/>
                </a:cxn>
                <a:cxn ang="0">
                  <a:pos x="147" y="801"/>
                </a:cxn>
                <a:cxn ang="0">
                  <a:pos x="92" y="819"/>
                </a:cxn>
                <a:cxn ang="0">
                  <a:pos x="6" y="903"/>
                </a:cxn>
                <a:cxn ang="0">
                  <a:pos x="45" y="897"/>
                </a:cxn>
                <a:cxn ang="0">
                  <a:pos x="108" y="964"/>
                </a:cxn>
                <a:cxn ang="0">
                  <a:pos x="190" y="995"/>
                </a:cxn>
                <a:cxn ang="0">
                  <a:pos x="286" y="925"/>
                </a:cxn>
                <a:cxn ang="0">
                  <a:pos x="399" y="979"/>
                </a:cxn>
                <a:cxn ang="0">
                  <a:pos x="456" y="958"/>
                </a:cxn>
                <a:cxn ang="0">
                  <a:pos x="581" y="943"/>
                </a:cxn>
                <a:cxn ang="0">
                  <a:pos x="595" y="865"/>
                </a:cxn>
                <a:cxn ang="0">
                  <a:pos x="570" y="792"/>
                </a:cxn>
                <a:cxn ang="0">
                  <a:pos x="423" y="805"/>
                </a:cxn>
                <a:cxn ang="0">
                  <a:pos x="498" y="773"/>
                </a:cxn>
                <a:cxn ang="0">
                  <a:pos x="652" y="694"/>
                </a:cxn>
                <a:cxn ang="0">
                  <a:pos x="622" y="596"/>
                </a:cxn>
                <a:cxn ang="0">
                  <a:pos x="768" y="555"/>
                </a:cxn>
                <a:cxn ang="0">
                  <a:pos x="775" y="468"/>
                </a:cxn>
                <a:cxn ang="0">
                  <a:pos x="813" y="411"/>
                </a:cxn>
                <a:cxn ang="0">
                  <a:pos x="757" y="319"/>
                </a:cxn>
                <a:cxn ang="0">
                  <a:pos x="645" y="291"/>
                </a:cxn>
                <a:cxn ang="0">
                  <a:pos x="715" y="247"/>
                </a:cxn>
                <a:cxn ang="0">
                  <a:pos x="828" y="274"/>
                </a:cxn>
                <a:cxn ang="0">
                  <a:pos x="650" y="222"/>
                </a:cxn>
                <a:cxn ang="0">
                  <a:pos x="746" y="209"/>
                </a:cxn>
                <a:cxn ang="0">
                  <a:pos x="801" y="185"/>
                </a:cxn>
                <a:cxn ang="0">
                  <a:pos x="881" y="140"/>
                </a:cxn>
                <a:cxn ang="0">
                  <a:pos x="884" y="103"/>
                </a:cxn>
                <a:cxn ang="0">
                  <a:pos x="978" y="58"/>
                </a:cxn>
                <a:cxn ang="0">
                  <a:pos x="426" y="41"/>
                </a:cxn>
                <a:cxn ang="0">
                  <a:pos x="526" y="107"/>
                </a:cxn>
                <a:cxn ang="0">
                  <a:pos x="432" y="129"/>
                </a:cxn>
                <a:cxn ang="0">
                  <a:pos x="220" y="14"/>
                </a:cxn>
              </a:cxnLst>
              <a:rect l="0" t="0" r="r" b="b"/>
              <a:pathLst>
                <a:path w="1028" h="1037">
                  <a:moveTo>
                    <a:pt x="231" y="23"/>
                  </a:moveTo>
                  <a:lnTo>
                    <a:pt x="231" y="28"/>
                  </a:lnTo>
                  <a:lnTo>
                    <a:pt x="228" y="33"/>
                  </a:lnTo>
                  <a:lnTo>
                    <a:pt x="193" y="18"/>
                  </a:lnTo>
                  <a:lnTo>
                    <a:pt x="184" y="9"/>
                  </a:lnTo>
                  <a:lnTo>
                    <a:pt x="174" y="7"/>
                  </a:lnTo>
                  <a:lnTo>
                    <a:pt x="168" y="11"/>
                  </a:lnTo>
                  <a:lnTo>
                    <a:pt x="168" y="49"/>
                  </a:lnTo>
                  <a:lnTo>
                    <a:pt x="170" y="57"/>
                  </a:lnTo>
                  <a:lnTo>
                    <a:pt x="181" y="70"/>
                  </a:lnTo>
                  <a:lnTo>
                    <a:pt x="204" y="86"/>
                  </a:lnTo>
                  <a:lnTo>
                    <a:pt x="217" y="87"/>
                  </a:lnTo>
                  <a:lnTo>
                    <a:pt x="243" y="111"/>
                  </a:lnTo>
                  <a:lnTo>
                    <a:pt x="247" y="120"/>
                  </a:lnTo>
                  <a:lnTo>
                    <a:pt x="251" y="141"/>
                  </a:lnTo>
                  <a:lnTo>
                    <a:pt x="256" y="151"/>
                  </a:lnTo>
                  <a:lnTo>
                    <a:pt x="279" y="182"/>
                  </a:lnTo>
                  <a:lnTo>
                    <a:pt x="281" y="192"/>
                  </a:lnTo>
                  <a:lnTo>
                    <a:pt x="280" y="204"/>
                  </a:lnTo>
                  <a:lnTo>
                    <a:pt x="284" y="215"/>
                  </a:lnTo>
                  <a:lnTo>
                    <a:pt x="284" y="225"/>
                  </a:lnTo>
                  <a:lnTo>
                    <a:pt x="283" y="228"/>
                  </a:lnTo>
                  <a:lnTo>
                    <a:pt x="286" y="237"/>
                  </a:lnTo>
                  <a:lnTo>
                    <a:pt x="289" y="253"/>
                  </a:lnTo>
                  <a:lnTo>
                    <a:pt x="303" y="249"/>
                  </a:lnTo>
                  <a:lnTo>
                    <a:pt x="310" y="240"/>
                  </a:lnTo>
                  <a:lnTo>
                    <a:pt x="308" y="251"/>
                  </a:lnTo>
                  <a:lnTo>
                    <a:pt x="303" y="259"/>
                  </a:lnTo>
                  <a:lnTo>
                    <a:pt x="314" y="278"/>
                  </a:lnTo>
                  <a:lnTo>
                    <a:pt x="322" y="275"/>
                  </a:lnTo>
                  <a:lnTo>
                    <a:pt x="324" y="290"/>
                  </a:lnTo>
                  <a:lnTo>
                    <a:pt x="330" y="298"/>
                  </a:lnTo>
                  <a:lnTo>
                    <a:pt x="344" y="296"/>
                  </a:lnTo>
                  <a:lnTo>
                    <a:pt x="337" y="307"/>
                  </a:lnTo>
                  <a:lnTo>
                    <a:pt x="318" y="306"/>
                  </a:lnTo>
                  <a:lnTo>
                    <a:pt x="307" y="301"/>
                  </a:lnTo>
                  <a:lnTo>
                    <a:pt x="295" y="280"/>
                  </a:lnTo>
                  <a:lnTo>
                    <a:pt x="283" y="279"/>
                  </a:lnTo>
                  <a:lnTo>
                    <a:pt x="276" y="269"/>
                  </a:lnTo>
                  <a:lnTo>
                    <a:pt x="270" y="271"/>
                  </a:lnTo>
                  <a:lnTo>
                    <a:pt x="262" y="286"/>
                  </a:lnTo>
                  <a:lnTo>
                    <a:pt x="265" y="302"/>
                  </a:lnTo>
                  <a:lnTo>
                    <a:pt x="278" y="307"/>
                  </a:lnTo>
                  <a:lnTo>
                    <a:pt x="295" y="327"/>
                  </a:lnTo>
                  <a:lnTo>
                    <a:pt x="354" y="333"/>
                  </a:lnTo>
                  <a:lnTo>
                    <a:pt x="377" y="346"/>
                  </a:lnTo>
                  <a:lnTo>
                    <a:pt x="407" y="345"/>
                  </a:lnTo>
                  <a:lnTo>
                    <a:pt x="410" y="343"/>
                  </a:lnTo>
                  <a:lnTo>
                    <a:pt x="413" y="335"/>
                  </a:lnTo>
                  <a:lnTo>
                    <a:pt x="419" y="334"/>
                  </a:lnTo>
                  <a:lnTo>
                    <a:pt x="434" y="316"/>
                  </a:lnTo>
                  <a:lnTo>
                    <a:pt x="442" y="313"/>
                  </a:lnTo>
                  <a:lnTo>
                    <a:pt x="442" y="316"/>
                  </a:lnTo>
                  <a:lnTo>
                    <a:pt x="434" y="332"/>
                  </a:lnTo>
                  <a:lnTo>
                    <a:pt x="431" y="349"/>
                  </a:lnTo>
                  <a:lnTo>
                    <a:pt x="434" y="353"/>
                  </a:lnTo>
                  <a:lnTo>
                    <a:pt x="427" y="361"/>
                  </a:lnTo>
                  <a:lnTo>
                    <a:pt x="424" y="360"/>
                  </a:lnTo>
                  <a:lnTo>
                    <a:pt x="421" y="367"/>
                  </a:lnTo>
                  <a:lnTo>
                    <a:pt x="416" y="370"/>
                  </a:lnTo>
                  <a:lnTo>
                    <a:pt x="408" y="357"/>
                  </a:lnTo>
                  <a:lnTo>
                    <a:pt x="398" y="364"/>
                  </a:lnTo>
                  <a:lnTo>
                    <a:pt x="355" y="357"/>
                  </a:lnTo>
                  <a:lnTo>
                    <a:pt x="348" y="366"/>
                  </a:lnTo>
                  <a:lnTo>
                    <a:pt x="351" y="375"/>
                  </a:lnTo>
                  <a:lnTo>
                    <a:pt x="364" y="384"/>
                  </a:lnTo>
                  <a:lnTo>
                    <a:pt x="373" y="386"/>
                  </a:lnTo>
                  <a:lnTo>
                    <a:pt x="377" y="393"/>
                  </a:lnTo>
                  <a:lnTo>
                    <a:pt x="405" y="394"/>
                  </a:lnTo>
                  <a:lnTo>
                    <a:pt x="402" y="402"/>
                  </a:lnTo>
                  <a:lnTo>
                    <a:pt x="388" y="402"/>
                  </a:lnTo>
                  <a:lnTo>
                    <a:pt x="402" y="431"/>
                  </a:lnTo>
                  <a:lnTo>
                    <a:pt x="399" y="437"/>
                  </a:lnTo>
                  <a:lnTo>
                    <a:pt x="380" y="426"/>
                  </a:lnTo>
                  <a:lnTo>
                    <a:pt x="377" y="418"/>
                  </a:lnTo>
                  <a:lnTo>
                    <a:pt x="367" y="400"/>
                  </a:lnTo>
                  <a:lnTo>
                    <a:pt x="356" y="399"/>
                  </a:lnTo>
                  <a:lnTo>
                    <a:pt x="313" y="353"/>
                  </a:lnTo>
                  <a:lnTo>
                    <a:pt x="270" y="345"/>
                  </a:lnTo>
                  <a:lnTo>
                    <a:pt x="243" y="332"/>
                  </a:lnTo>
                  <a:lnTo>
                    <a:pt x="233" y="333"/>
                  </a:lnTo>
                  <a:lnTo>
                    <a:pt x="232" y="341"/>
                  </a:lnTo>
                  <a:lnTo>
                    <a:pt x="225" y="354"/>
                  </a:lnTo>
                  <a:lnTo>
                    <a:pt x="157" y="367"/>
                  </a:lnTo>
                  <a:lnTo>
                    <a:pt x="152" y="371"/>
                  </a:lnTo>
                  <a:lnTo>
                    <a:pt x="146" y="382"/>
                  </a:lnTo>
                  <a:lnTo>
                    <a:pt x="140" y="404"/>
                  </a:lnTo>
                  <a:lnTo>
                    <a:pt x="136" y="426"/>
                  </a:lnTo>
                  <a:lnTo>
                    <a:pt x="147" y="430"/>
                  </a:lnTo>
                  <a:lnTo>
                    <a:pt x="144" y="436"/>
                  </a:lnTo>
                  <a:lnTo>
                    <a:pt x="125" y="442"/>
                  </a:lnTo>
                  <a:lnTo>
                    <a:pt x="118" y="452"/>
                  </a:lnTo>
                  <a:lnTo>
                    <a:pt x="108" y="474"/>
                  </a:lnTo>
                  <a:lnTo>
                    <a:pt x="114" y="488"/>
                  </a:lnTo>
                  <a:lnTo>
                    <a:pt x="115" y="502"/>
                  </a:lnTo>
                  <a:lnTo>
                    <a:pt x="117" y="507"/>
                  </a:lnTo>
                  <a:lnTo>
                    <a:pt x="115" y="523"/>
                  </a:lnTo>
                  <a:lnTo>
                    <a:pt x="117" y="529"/>
                  </a:lnTo>
                  <a:lnTo>
                    <a:pt x="125" y="524"/>
                  </a:lnTo>
                  <a:lnTo>
                    <a:pt x="140" y="531"/>
                  </a:lnTo>
                  <a:lnTo>
                    <a:pt x="127" y="534"/>
                  </a:lnTo>
                  <a:lnTo>
                    <a:pt x="119" y="542"/>
                  </a:lnTo>
                  <a:lnTo>
                    <a:pt x="117" y="549"/>
                  </a:lnTo>
                  <a:lnTo>
                    <a:pt x="118" y="552"/>
                  </a:lnTo>
                  <a:lnTo>
                    <a:pt x="144" y="558"/>
                  </a:lnTo>
                  <a:lnTo>
                    <a:pt x="170" y="545"/>
                  </a:lnTo>
                  <a:lnTo>
                    <a:pt x="176" y="526"/>
                  </a:lnTo>
                  <a:lnTo>
                    <a:pt x="184" y="528"/>
                  </a:lnTo>
                  <a:lnTo>
                    <a:pt x="188" y="523"/>
                  </a:lnTo>
                  <a:lnTo>
                    <a:pt x="192" y="511"/>
                  </a:lnTo>
                  <a:lnTo>
                    <a:pt x="193" y="500"/>
                  </a:lnTo>
                  <a:lnTo>
                    <a:pt x="205" y="486"/>
                  </a:lnTo>
                  <a:lnTo>
                    <a:pt x="205" y="493"/>
                  </a:lnTo>
                  <a:lnTo>
                    <a:pt x="199" y="515"/>
                  </a:lnTo>
                  <a:lnTo>
                    <a:pt x="185" y="542"/>
                  </a:lnTo>
                  <a:lnTo>
                    <a:pt x="187" y="547"/>
                  </a:lnTo>
                  <a:lnTo>
                    <a:pt x="187" y="554"/>
                  </a:lnTo>
                  <a:lnTo>
                    <a:pt x="188" y="561"/>
                  </a:lnTo>
                  <a:lnTo>
                    <a:pt x="194" y="566"/>
                  </a:lnTo>
                  <a:lnTo>
                    <a:pt x="221" y="553"/>
                  </a:lnTo>
                  <a:lnTo>
                    <a:pt x="226" y="558"/>
                  </a:lnTo>
                  <a:lnTo>
                    <a:pt x="233" y="550"/>
                  </a:lnTo>
                  <a:lnTo>
                    <a:pt x="247" y="523"/>
                  </a:lnTo>
                  <a:lnTo>
                    <a:pt x="249" y="510"/>
                  </a:lnTo>
                  <a:lnTo>
                    <a:pt x="254" y="499"/>
                  </a:lnTo>
                  <a:lnTo>
                    <a:pt x="258" y="472"/>
                  </a:lnTo>
                  <a:lnTo>
                    <a:pt x="263" y="458"/>
                  </a:lnTo>
                  <a:lnTo>
                    <a:pt x="263" y="447"/>
                  </a:lnTo>
                  <a:lnTo>
                    <a:pt x="273" y="425"/>
                  </a:lnTo>
                  <a:lnTo>
                    <a:pt x="264" y="454"/>
                  </a:lnTo>
                  <a:lnTo>
                    <a:pt x="263" y="483"/>
                  </a:lnTo>
                  <a:lnTo>
                    <a:pt x="265" y="490"/>
                  </a:lnTo>
                  <a:lnTo>
                    <a:pt x="270" y="491"/>
                  </a:lnTo>
                  <a:lnTo>
                    <a:pt x="276" y="486"/>
                  </a:lnTo>
                  <a:lnTo>
                    <a:pt x="274" y="494"/>
                  </a:lnTo>
                  <a:lnTo>
                    <a:pt x="263" y="505"/>
                  </a:lnTo>
                  <a:lnTo>
                    <a:pt x="259" y="513"/>
                  </a:lnTo>
                  <a:lnTo>
                    <a:pt x="259" y="531"/>
                  </a:lnTo>
                  <a:lnTo>
                    <a:pt x="260" y="536"/>
                  </a:lnTo>
                  <a:lnTo>
                    <a:pt x="278" y="529"/>
                  </a:lnTo>
                  <a:lnTo>
                    <a:pt x="286" y="532"/>
                  </a:lnTo>
                  <a:lnTo>
                    <a:pt x="294" y="536"/>
                  </a:lnTo>
                  <a:lnTo>
                    <a:pt x="296" y="542"/>
                  </a:lnTo>
                  <a:lnTo>
                    <a:pt x="303" y="538"/>
                  </a:lnTo>
                  <a:lnTo>
                    <a:pt x="303" y="545"/>
                  </a:lnTo>
                  <a:lnTo>
                    <a:pt x="298" y="552"/>
                  </a:lnTo>
                  <a:lnTo>
                    <a:pt x="275" y="542"/>
                  </a:lnTo>
                  <a:lnTo>
                    <a:pt x="252" y="547"/>
                  </a:lnTo>
                  <a:lnTo>
                    <a:pt x="246" y="555"/>
                  </a:lnTo>
                  <a:lnTo>
                    <a:pt x="246" y="561"/>
                  </a:lnTo>
                  <a:lnTo>
                    <a:pt x="243" y="570"/>
                  </a:lnTo>
                  <a:lnTo>
                    <a:pt x="257" y="576"/>
                  </a:lnTo>
                  <a:lnTo>
                    <a:pt x="247" y="581"/>
                  </a:lnTo>
                  <a:lnTo>
                    <a:pt x="232" y="576"/>
                  </a:lnTo>
                  <a:lnTo>
                    <a:pt x="226" y="580"/>
                  </a:lnTo>
                  <a:lnTo>
                    <a:pt x="208" y="602"/>
                  </a:lnTo>
                  <a:lnTo>
                    <a:pt x="209" y="607"/>
                  </a:lnTo>
                  <a:lnTo>
                    <a:pt x="214" y="608"/>
                  </a:lnTo>
                  <a:lnTo>
                    <a:pt x="219" y="618"/>
                  </a:lnTo>
                  <a:lnTo>
                    <a:pt x="230" y="609"/>
                  </a:lnTo>
                  <a:lnTo>
                    <a:pt x="253" y="608"/>
                  </a:lnTo>
                  <a:lnTo>
                    <a:pt x="259" y="602"/>
                  </a:lnTo>
                  <a:lnTo>
                    <a:pt x="264" y="604"/>
                  </a:lnTo>
                  <a:lnTo>
                    <a:pt x="265" y="609"/>
                  </a:lnTo>
                  <a:lnTo>
                    <a:pt x="259" y="610"/>
                  </a:lnTo>
                  <a:lnTo>
                    <a:pt x="249" y="620"/>
                  </a:lnTo>
                  <a:lnTo>
                    <a:pt x="251" y="617"/>
                  </a:lnTo>
                  <a:lnTo>
                    <a:pt x="247" y="615"/>
                  </a:lnTo>
                  <a:lnTo>
                    <a:pt x="230" y="618"/>
                  </a:lnTo>
                  <a:lnTo>
                    <a:pt x="227" y="620"/>
                  </a:lnTo>
                  <a:lnTo>
                    <a:pt x="226" y="626"/>
                  </a:lnTo>
                  <a:lnTo>
                    <a:pt x="227" y="631"/>
                  </a:lnTo>
                  <a:lnTo>
                    <a:pt x="247" y="626"/>
                  </a:lnTo>
                  <a:lnTo>
                    <a:pt x="238" y="637"/>
                  </a:lnTo>
                  <a:lnTo>
                    <a:pt x="235" y="651"/>
                  </a:lnTo>
                  <a:lnTo>
                    <a:pt x="235" y="655"/>
                  </a:lnTo>
                  <a:lnTo>
                    <a:pt x="238" y="669"/>
                  </a:lnTo>
                  <a:lnTo>
                    <a:pt x="254" y="682"/>
                  </a:lnTo>
                  <a:lnTo>
                    <a:pt x="265" y="663"/>
                  </a:lnTo>
                  <a:lnTo>
                    <a:pt x="267" y="650"/>
                  </a:lnTo>
                  <a:lnTo>
                    <a:pt x="269" y="645"/>
                  </a:lnTo>
                  <a:lnTo>
                    <a:pt x="271" y="660"/>
                  </a:lnTo>
                  <a:lnTo>
                    <a:pt x="260" y="687"/>
                  </a:lnTo>
                  <a:lnTo>
                    <a:pt x="263" y="701"/>
                  </a:lnTo>
                  <a:lnTo>
                    <a:pt x="278" y="704"/>
                  </a:lnTo>
                  <a:lnTo>
                    <a:pt x="292" y="700"/>
                  </a:lnTo>
                  <a:lnTo>
                    <a:pt x="314" y="708"/>
                  </a:lnTo>
                  <a:lnTo>
                    <a:pt x="333" y="698"/>
                  </a:lnTo>
                  <a:lnTo>
                    <a:pt x="343" y="684"/>
                  </a:lnTo>
                  <a:lnTo>
                    <a:pt x="351" y="657"/>
                  </a:lnTo>
                  <a:lnTo>
                    <a:pt x="359" y="639"/>
                  </a:lnTo>
                  <a:lnTo>
                    <a:pt x="366" y="628"/>
                  </a:lnTo>
                  <a:lnTo>
                    <a:pt x="373" y="599"/>
                  </a:lnTo>
                  <a:lnTo>
                    <a:pt x="373" y="587"/>
                  </a:lnTo>
                  <a:lnTo>
                    <a:pt x="377" y="579"/>
                  </a:lnTo>
                  <a:lnTo>
                    <a:pt x="383" y="571"/>
                  </a:lnTo>
                  <a:lnTo>
                    <a:pt x="396" y="572"/>
                  </a:lnTo>
                  <a:lnTo>
                    <a:pt x="383" y="587"/>
                  </a:lnTo>
                  <a:lnTo>
                    <a:pt x="383" y="602"/>
                  </a:lnTo>
                  <a:lnTo>
                    <a:pt x="378" y="623"/>
                  </a:lnTo>
                  <a:lnTo>
                    <a:pt x="366" y="649"/>
                  </a:lnTo>
                  <a:lnTo>
                    <a:pt x="365" y="657"/>
                  </a:lnTo>
                  <a:lnTo>
                    <a:pt x="360" y="668"/>
                  </a:lnTo>
                  <a:lnTo>
                    <a:pt x="341" y="696"/>
                  </a:lnTo>
                  <a:lnTo>
                    <a:pt x="340" y="701"/>
                  </a:lnTo>
                  <a:lnTo>
                    <a:pt x="323" y="719"/>
                  </a:lnTo>
                  <a:lnTo>
                    <a:pt x="323" y="726"/>
                  </a:lnTo>
                  <a:lnTo>
                    <a:pt x="326" y="730"/>
                  </a:lnTo>
                  <a:lnTo>
                    <a:pt x="335" y="732"/>
                  </a:lnTo>
                  <a:lnTo>
                    <a:pt x="335" y="739"/>
                  </a:lnTo>
                  <a:lnTo>
                    <a:pt x="329" y="742"/>
                  </a:lnTo>
                  <a:lnTo>
                    <a:pt x="313" y="736"/>
                  </a:lnTo>
                  <a:lnTo>
                    <a:pt x="306" y="728"/>
                  </a:lnTo>
                  <a:lnTo>
                    <a:pt x="278" y="733"/>
                  </a:lnTo>
                  <a:lnTo>
                    <a:pt x="284" y="746"/>
                  </a:lnTo>
                  <a:lnTo>
                    <a:pt x="285" y="750"/>
                  </a:lnTo>
                  <a:lnTo>
                    <a:pt x="284" y="757"/>
                  </a:lnTo>
                  <a:lnTo>
                    <a:pt x="276" y="758"/>
                  </a:lnTo>
                  <a:lnTo>
                    <a:pt x="256" y="738"/>
                  </a:lnTo>
                  <a:lnTo>
                    <a:pt x="233" y="736"/>
                  </a:lnTo>
                  <a:lnTo>
                    <a:pt x="215" y="723"/>
                  </a:lnTo>
                  <a:lnTo>
                    <a:pt x="211" y="726"/>
                  </a:lnTo>
                  <a:lnTo>
                    <a:pt x="213" y="716"/>
                  </a:lnTo>
                  <a:lnTo>
                    <a:pt x="209" y="711"/>
                  </a:lnTo>
                  <a:lnTo>
                    <a:pt x="205" y="689"/>
                  </a:lnTo>
                  <a:lnTo>
                    <a:pt x="199" y="678"/>
                  </a:lnTo>
                  <a:lnTo>
                    <a:pt x="194" y="665"/>
                  </a:lnTo>
                  <a:lnTo>
                    <a:pt x="188" y="656"/>
                  </a:lnTo>
                  <a:lnTo>
                    <a:pt x="187" y="646"/>
                  </a:lnTo>
                  <a:lnTo>
                    <a:pt x="168" y="622"/>
                  </a:lnTo>
                  <a:lnTo>
                    <a:pt x="119" y="612"/>
                  </a:lnTo>
                  <a:lnTo>
                    <a:pt x="88" y="628"/>
                  </a:lnTo>
                  <a:lnTo>
                    <a:pt x="82" y="626"/>
                  </a:lnTo>
                  <a:lnTo>
                    <a:pt x="75" y="636"/>
                  </a:lnTo>
                  <a:lnTo>
                    <a:pt x="69" y="636"/>
                  </a:lnTo>
                  <a:lnTo>
                    <a:pt x="70" y="647"/>
                  </a:lnTo>
                  <a:lnTo>
                    <a:pt x="69" y="650"/>
                  </a:lnTo>
                  <a:lnTo>
                    <a:pt x="72" y="655"/>
                  </a:lnTo>
                  <a:lnTo>
                    <a:pt x="70" y="679"/>
                  </a:lnTo>
                  <a:lnTo>
                    <a:pt x="88" y="693"/>
                  </a:lnTo>
                  <a:lnTo>
                    <a:pt x="88" y="699"/>
                  </a:lnTo>
                  <a:lnTo>
                    <a:pt x="99" y="714"/>
                  </a:lnTo>
                  <a:lnTo>
                    <a:pt x="101" y="716"/>
                  </a:lnTo>
                  <a:lnTo>
                    <a:pt x="98" y="735"/>
                  </a:lnTo>
                  <a:lnTo>
                    <a:pt x="102" y="743"/>
                  </a:lnTo>
                  <a:lnTo>
                    <a:pt x="103" y="750"/>
                  </a:lnTo>
                  <a:lnTo>
                    <a:pt x="120" y="757"/>
                  </a:lnTo>
                  <a:lnTo>
                    <a:pt x="131" y="748"/>
                  </a:lnTo>
                  <a:lnTo>
                    <a:pt x="144" y="748"/>
                  </a:lnTo>
                  <a:lnTo>
                    <a:pt x="145" y="753"/>
                  </a:lnTo>
                  <a:lnTo>
                    <a:pt x="127" y="768"/>
                  </a:lnTo>
                  <a:lnTo>
                    <a:pt x="128" y="770"/>
                  </a:lnTo>
                  <a:lnTo>
                    <a:pt x="139" y="773"/>
                  </a:lnTo>
                  <a:lnTo>
                    <a:pt x="139" y="776"/>
                  </a:lnTo>
                  <a:lnTo>
                    <a:pt x="129" y="781"/>
                  </a:lnTo>
                  <a:lnTo>
                    <a:pt x="129" y="790"/>
                  </a:lnTo>
                  <a:lnTo>
                    <a:pt x="130" y="793"/>
                  </a:lnTo>
                  <a:lnTo>
                    <a:pt x="134" y="790"/>
                  </a:lnTo>
                  <a:lnTo>
                    <a:pt x="152" y="796"/>
                  </a:lnTo>
                  <a:lnTo>
                    <a:pt x="147" y="801"/>
                  </a:lnTo>
                  <a:lnTo>
                    <a:pt x="146" y="807"/>
                  </a:lnTo>
                  <a:lnTo>
                    <a:pt x="135" y="801"/>
                  </a:lnTo>
                  <a:lnTo>
                    <a:pt x="134" y="795"/>
                  </a:lnTo>
                  <a:lnTo>
                    <a:pt x="118" y="800"/>
                  </a:lnTo>
                  <a:lnTo>
                    <a:pt x="113" y="807"/>
                  </a:lnTo>
                  <a:lnTo>
                    <a:pt x="118" y="814"/>
                  </a:lnTo>
                  <a:lnTo>
                    <a:pt x="104" y="817"/>
                  </a:lnTo>
                  <a:lnTo>
                    <a:pt x="103" y="811"/>
                  </a:lnTo>
                  <a:lnTo>
                    <a:pt x="101" y="811"/>
                  </a:lnTo>
                  <a:lnTo>
                    <a:pt x="92" y="819"/>
                  </a:lnTo>
                  <a:lnTo>
                    <a:pt x="85" y="813"/>
                  </a:lnTo>
                  <a:lnTo>
                    <a:pt x="72" y="811"/>
                  </a:lnTo>
                  <a:lnTo>
                    <a:pt x="69" y="813"/>
                  </a:lnTo>
                  <a:lnTo>
                    <a:pt x="68" y="824"/>
                  </a:lnTo>
                  <a:lnTo>
                    <a:pt x="56" y="829"/>
                  </a:lnTo>
                  <a:lnTo>
                    <a:pt x="49" y="835"/>
                  </a:lnTo>
                  <a:lnTo>
                    <a:pt x="45" y="845"/>
                  </a:lnTo>
                  <a:lnTo>
                    <a:pt x="10" y="871"/>
                  </a:lnTo>
                  <a:lnTo>
                    <a:pt x="4" y="892"/>
                  </a:lnTo>
                  <a:lnTo>
                    <a:pt x="6" y="903"/>
                  </a:lnTo>
                  <a:lnTo>
                    <a:pt x="5" y="919"/>
                  </a:lnTo>
                  <a:lnTo>
                    <a:pt x="2" y="932"/>
                  </a:lnTo>
                  <a:lnTo>
                    <a:pt x="0" y="941"/>
                  </a:lnTo>
                  <a:lnTo>
                    <a:pt x="18" y="974"/>
                  </a:lnTo>
                  <a:lnTo>
                    <a:pt x="26" y="975"/>
                  </a:lnTo>
                  <a:lnTo>
                    <a:pt x="39" y="958"/>
                  </a:lnTo>
                  <a:lnTo>
                    <a:pt x="42" y="941"/>
                  </a:lnTo>
                  <a:lnTo>
                    <a:pt x="47" y="970"/>
                  </a:lnTo>
                  <a:lnTo>
                    <a:pt x="53" y="946"/>
                  </a:lnTo>
                  <a:lnTo>
                    <a:pt x="45" y="897"/>
                  </a:lnTo>
                  <a:lnTo>
                    <a:pt x="53" y="886"/>
                  </a:lnTo>
                  <a:lnTo>
                    <a:pt x="55" y="904"/>
                  </a:lnTo>
                  <a:lnTo>
                    <a:pt x="55" y="937"/>
                  </a:lnTo>
                  <a:lnTo>
                    <a:pt x="59" y="976"/>
                  </a:lnTo>
                  <a:lnTo>
                    <a:pt x="79" y="979"/>
                  </a:lnTo>
                  <a:lnTo>
                    <a:pt x="84" y="990"/>
                  </a:lnTo>
                  <a:lnTo>
                    <a:pt x="99" y="985"/>
                  </a:lnTo>
                  <a:lnTo>
                    <a:pt x="104" y="967"/>
                  </a:lnTo>
                  <a:lnTo>
                    <a:pt x="102" y="945"/>
                  </a:lnTo>
                  <a:lnTo>
                    <a:pt x="108" y="964"/>
                  </a:lnTo>
                  <a:lnTo>
                    <a:pt x="124" y="975"/>
                  </a:lnTo>
                  <a:lnTo>
                    <a:pt x="129" y="985"/>
                  </a:lnTo>
                  <a:lnTo>
                    <a:pt x="142" y="989"/>
                  </a:lnTo>
                  <a:lnTo>
                    <a:pt x="146" y="970"/>
                  </a:lnTo>
                  <a:lnTo>
                    <a:pt x="158" y="958"/>
                  </a:lnTo>
                  <a:lnTo>
                    <a:pt x="158" y="934"/>
                  </a:lnTo>
                  <a:lnTo>
                    <a:pt x="163" y="945"/>
                  </a:lnTo>
                  <a:lnTo>
                    <a:pt x="165" y="961"/>
                  </a:lnTo>
                  <a:lnTo>
                    <a:pt x="163" y="965"/>
                  </a:lnTo>
                  <a:lnTo>
                    <a:pt x="190" y="995"/>
                  </a:lnTo>
                  <a:lnTo>
                    <a:pt x="200" y="1004"/>
                  </a:lnTo>
                  <a:lnTo>
                    <a:pt x="225" y="1006"/>
                  </a:lnTo>
                  <a:lnTo>
                    <a:pt x="227" y="1016"/>
                  </a:lnTo>
                  <a:lnTo>
                    <a:pt x="274" y="1008"/>
                  </a:lnTo>
                  <a:lnTo>
                    <a:pt x="243" y="964"/>
                  </a:lnTo>
                  <a:lnTo>
                    <a:pt x="242" y="943"/>
                  </a:lnTo>
                  <a:lnTo>
                    <a:pt x="256" y="973"/>
                  </a:lnTo>
                  <a:lnTo>
                    <a:pt x="269" y="974"/>
                  </a:lnTo>
                  <a:lnTo>
                    <a:pt x="286" y="957"/>
                  </a:lnTo>
                  <a:lnTo>
                    <a:pt x="286" y="925"/>
                  </a:lnTo>
                  <a:lnTo>
                    <a:pt x="310" y="964"/>
                  </a:lnTo>
                  <a:lnTo>
                    <a:pt x="330" y="976"/>
                  </a:lnTo>
                  <a:lnTo>
                    <a:pt x="344" y="968"/>
                  </a:lnTo>
                  <a:lnTo>
                    <a:pt x="345" y="942"/>
                  </a:lnTo>
                  <a:lnTo>
                    <a:pt x="333" y="906"/>
                  </a:lnTo>
                  <a:lnTo>
                    <a:pt x="332" y="897"/>
                  </a:lnTo>
                  <a:lnTo>
                    <a:pt x="339" y="909"/>
                  </a:lnTo>
                  <a:lnTo>
                    <a:pt x="357" y="974"/>
                  </a:lnTo>
                  <a:lnTo>
                    <a:pt x="372" y="985"/>
                  </a:lnTo>
                  <a:lnTo>
                    <a:pt x="399" y="979"/>
                  </a:lnTo>
                  <a:lnTo>
                    <a:pt x="407" y="953"/>
                  </a:lnTo>
                  <a:lnTo>
                    <a:pt x="398" y="935"/>
                  </a:lnTo>
                  <a:lnTo>
                    <a:pt x="384" y="913"/>
                  </a:lnTo>
                  <a:lnTo>
                    <a:pt x="394" y="922"/>
                  </a:lnTo>
                  <a:lnTo>
                    <a:pt x="412" y="925"/>
                  </a:lnTo>
                  <a:lnTo>
                    <a:pt x="413" y="932"/>
                  </a:lnTo>
                  <a:lnTo>
                    <a:pt x="413" y="949"/>
                  </a:lnTo>
                  <a:lnTo>
                    <a:pt x="419" y="961"/>
                  </a:lnTo>
                  <a:lnTo>
                    <a:pt x="440" y="965"/>
                  </a:lnTo>
                  <a:lnTo>
                    <a:pt x="456" y="958"/>
                  </a:lnTo>
                  <a:lnTo>
                    <a:pt x="466" y="961"/>
                  </a:lnTo>
                  <a:lnTo>
                    <a:pt x="474" y="974"/>
                  </a:lnTo>
                  <a:lnTo>
                    <a:pt x="475" y="989"/>
                  </a:lnTo>
                  <a:lnTo>
                    <a:pt x="469" y="1012"/>
                  </a:lnTo>
                  <a:lnTo>
                    <a:pt x="463" y="1023"/>
                  </a:lnTo>
                  <a:lnTo>
                    <a:pt x="469" y="1037"/>
                  </a:lnTo>
                  <a:lnTo>
                    <a:pt x="513" y="1013"/>
                  </a:lnTo>
                  <a:lnTo>
                    <a:pt x="541" y="1005"/>
                  </a:lnTo>
                  <a:lnTo>
                    <a:pt x="559" y="985"/>
                  </a:lnTo>
                  <a:lnTo>
                    <a:pt x="581" y="943"/>
                  </a:lnTo>
                  <a:lnTo>
                    <a:pt x="586" y="973"/>
                  </a:lnTo>
                  <a:lnTo>
                    <a:pt x="608" y="957"/>
                  </a:lnTo>
                  <a:lnTo>
                    <a:pt x="612" y="941"/>
                  </a:lnTo>
                  <a:lnTo>
                    <a:pt x="633" y="934"/>
                  </a:lnTo>
                  <a:lnTo>
                    <a:pt x="635" y="919"/>
                  </a:lnTo>
                  <a:lnTo>
                    <a:pt x="638" y="892"/>
                  </a:lnTo>
                  <a:lnTo>
                    <a:pt x="634" y="863"/>
                  </a:lnTo>
                  <a:lnTo>
                    <a:pt x="625" y="844"/>
                  </a:lnTo>
                  <a:lnTo>
                    <a:pt x="606" y="850"/>
                  </a:lnTo>
                  <a:lnTo>
                    <a:pt x="595" y="865"/>
                  </a:lnTo>
                  <a:lnTo>
                    <a:pt x="586" y="879"/>
                  </a:lnTo>
                  <a:lnTo>
                    <a:pt x="575" y="877"/>
                  </a:lnTo>
                  <a:lnTo>
                    <a:pt x="576" y="861"/>
                  </a:lnTo>
                  <a:lnTo>
                    <a:pt x="555" y="849"/>
                  </a:lnTo>
                  <a:lnTo>
                    <a:pt x="558" y="843"/>
                  </a:lnTo>
                  <a:lnTo>
                    <a:pt x="565" y="836"/>
                  </a:lnTo>
                  <a:lnTo>
                    <a:pt x="576" y="829"/>
                  </a:lnTo>
                  <a:lnTo>
                    <a:pt x="581" y="816"/>
                  </a:lnTo>
                  <a:lnTo>
                    <a:pt x="579" y="807"/>
                  </a:lnTo>
                  <a:lnTo>
                    <a:pt x="570" y="792"/>
                  </a:lnTo>
                  <a:lnTo>
                    <a:pt x="556" y="789"/>
                  </a:lnTo>
                  <a:lnTo>
                    <a:pt x="539" y="790"/>
                  </a:lnTo>
                  <a:lnTo>
                    <a:pt x="512" y="821"/>
                  </a:lnTo>
                  <a:lnTo>
                    <a:pt x="506" y="819"/>
                  </a:lnTo>
                  <a:lnTo>
                    <a:pt x="518" y="801"/>
                  </a:lnTo>
                  <a:lnTo>
                    <a:pt x="517" y="789"/>
                  </a:lnTo>
                  <a:lnTo>
                    <a:pt x="473" y="781"/>
                  </a:lnTo>
                  <a:lnTo>
                    <a:pt x="452" y="785"/>
                  </a:lnTo>
                  <a:lnTo>
                    <a:pt x="426" y="818"/>
                  </a:lnTo>
                  <a:lnTo>
                    <a:pt x="423" y="805"/>
                  </a:lnTo>
                  <a:lnTo>
                    <a:pt x="420" y="786"/>
                  </a:lnTo>
                  <a:lnTo>
                    <a:pt x="414" y="776"/>
                  </a:lnTo>
                  <a:lnTo>
                    <a:pt x="429" y="779"/>
                  </a:lnTo>
                  <a:lnTo>
                    <a:pt x="458" y="766"/>
                  </a:lnTo>
                  <a:lnTo>
                    <a:pt x="458" y="760"/>
                  </a:lnTo>
                  <a:lnTo>
                    <a:pt x="441" y="748"/>
                  </a:lnTo>
                  <a:lnTo>
                    <a:pt x="437" y="732"/>
                  </a:lnTo>
                  <a:lnTo>
                    <a:pt x="439" y="722"/>
                  </a:lnTo>
                  <a:lnTo>
                    <a:pt x="467" y="754"/>
                  </a:lnTo>
                  <a:lnTo>
                    <a:pt x="498" y="773"/>
                  </a:lnTo>
                  <a:lnTo>
                    <a:pt x="577" y="770"/>
                  </a:lnTo>
                  <a:lnTo>
                    <a:pt x="585" y="758"/>
                  </a:lnTo>
                  <a:lnTo>
                    <a:pt x="593" y="762"/>
                  </a:lnTo>
                  <a:lnTo>
                    <a:pt x="592" y="768"/>
                  </a:lnTo>
                  <a:lnTo>
                    <a:pt x="592" y="770"/>
                  </a:lnTo>
                  <a:lnTo>
                    <a:pt x="622" y="753"/>
                  </a:lnTo>
                  <a:lnTo>
                    <a:pt x="635" y="725"/>
                  </a:lnTo>
                  <a:lnTo>
                    <a:pt x="638" y="709"/>
                  </a:lnTo>
                  <a:lnTo>
                    <a:pt x="636" y="701"/>
                  </a:lnTo>
                  <a:lnTo>
                    <a:pt x="652" y="694"/>
                  </a:lnTo>
                  <a:lnTo>
                    <a:pt x="654" y="687"/>
                  </a:lnTo>
                  <a:lnTo>
                    <a:pt x="634" y="668"/>
                  </a:lnTo>
                  <a:lnTo>
                    <a:pt x="634" y="658"/>
                  </a:lnTo>
                  <a:lnTo>
                    <a:pt x="636" y="650"/>
                  </a:lnTo>
                  <a:lnTo>
                    <a:pt x="630" y="633"/>
                  </a:lnTo>
                  <a:lnTo>
                    <a:pt x="623" y="628"/>
                  </a:lnTo>
                  <a:lnTo>
                    <a:pt x="624" y="625"/>
                  </a:lnTo>
                  <a:lnTo>
                    <a:pt x="624" y="614"/>
                  </a:lnTo>
                  <a:lnTo>
                    <a:pt x="622" y="603"/>
                  </a:lnTo>
                  <a:lnTo>
                    <a:pt x="622" y="596"/>
                  </a:lnTo>
                  <a:lnTo>
                    <a:pt x="634" y="603"/>
                  </a:lnTo>
                  <a:lnTo>
                    <a:pt x="679" y="604"/>
                  </a:lnTo>
                  <a:lnTo>
                    <a:pt x="687" y="613"/>
                  </a:lnTo>
                  <a:lnTo>
                    <a:pt x="706" y="607"/>
                  </a:lnTo>
                  <a:lnTo>
                    <a:pt x="727" y="583"/>
                  </a:lnTo>
                  <a:lnTo>
                    <a:pt x="743" y="591"/>
                  </a:lnTo>
                  <a:lnTo>
                    <a:pt x="746" y="599"/>
                  </a:lnTo>
                  <a:lnTo>
                    <a:pt x="760" y="574"/>
                  </a:lnTo>
                  <a:lnTo>
                    <a:pt x="760" y="570"/>
                  </a:lnTo>
                  <a:lnTo>
                    <a:pt x="768" y="555"/>
                  </a:lnTo>
                  <a:lnTo>
                    <a:pt x="714" y="545"/>
                  </a:lnTo>
                  <a:lnTo>
                    <a:pt x="690" y="537"/>
                  </a:lnTo>
                  <a:lnTo>
                    <a:pt x="709" y="522"/>
                  </a:lnTo>
                  <a:lnTo>
                    <a:pt x="728" y="523"/>
                  </a:lnTo>
                  <a:lnTo>
                    <a:pt x="764" y="539"/>
                  </a:lnTo>
                  <a:lnTo>
                    <a:pt x="776" y="511"/>
                  </a:lnTo>
                  <a:lnTo>
                    <a:pt x="795" y="501"/>
                  </a:lnTo>
                  <a:lnTo>
                    <a:pt x="797" y="493"/>
                  </a:lnTo>
                  <a:lnTo>
                    <a:pt x="787" y="477"/>
                  </a:lnTo>
                  <a:lnTo>
                    <a:pt x="775" y="468"/>
                  </a:lnTo>
                  <a:lnTo>
                    <a:pt x="751" y="463"/>
                  </a:lnTo>
                  <a:lnTo>
                    <a:pt x="738" y="453"/>
                  </a:lnTo>
                  <a:lnTo>
                    <a:pt x="725" y="450"/>
                  </a:lnTo>
                  <a:lnTo>
                    <a:pt x="733" y="445"/>
                  </a:lnTo>
                  <a:lnTo>
                    <a:pt x="749" y="447"/>
                  </a:lnTo>
                  <a:lnTo>
                    <a:pt x="786" y="443"/>
                  </a:lnTo>
                  <a:lnTo>
                    <a:pt x="798" y="439"/>
                  </a:lnTo>
                  <a:lnTo>
                    <a:pt x="805" y="430"/>
                  </a:lnTo>
                  <a:lnTo>
                    <a:pt x="819" y="420"/>
                  </a:lnTo>
                  <a:lnTo>
                    <a:pt x="813" y="411"/>
                  </a:lnTo>
                  <a:lnTo>
                    <a:pt x="813" y="402"/>
                  </a:lnTo>
                  <a:lnTo>
                    <a:pt x="817" y="392"/>
                  </a:lnTo>
                  <a:lnTo>
                    <a:pt x="816" y="375"/>
                  </a:lnTo>
                  <a:lnTo>
                    <a:pt x="813" y="354"/>
                  </a:lnTo>
                  <a:lnTo>
                    <a:pt x="802" y="344"/>
                  </a:lnTo>
                  <a:lnTo>
                    <a:pt x="774" y="334"/>
                  </a:lnTo>
                  <a:lnTo>
                    <a:pt x="733" y="340"/>
                  </a:lnTo>
                  <a:lnTo>
                    <a:pt x="733" y="332"/>
                  </a:lnTo>
                  <a:lnTo>
                    <a:pt x="748" y="327"/>
                  </a:lnTo>
                  <a:lnTo>
                    <a:pt x="757" y="319"/>
                  </a:lnTo>
                  <a:lnTo>
                    <a:pt x="757" y="313"/>
                  </a:lnTo>
                  <a:lnTo>
                    <a:pt x="749" y="303"/>
                  </a:lnTo>
                  <a:lnTo>
                    <a:pt x="678" y="310"/>
                  </a:lnTo>
                  <a:lnTo>
                    <a:pt x="665" y="316"/>
                  </a:lnTo>
                  <a:lnTo>
                    <a:pt x="655" y="329"/>
                  </a:lnTo>
                  <a:lnTo>
                    <a:pt x="647" y="330"/>
                  </a:lnTo>
                  <a:lnTo>
                    <a:pt x="656" y="314"/>
                  </a:lnTo>
                  <a:lnTo>
                    <a:pt x="658" y="302"/>
                  </a:lnTo>
                  <a:lnTo>
                    <a:pt x="647" y="300"/>
                  </a:lnTo>
                  <a:lnTo>
                    <a:pt x="645" y="291"/>
                  </a:lnTo>
                  <a:lnTo>
                    <a:pt x="669" y="298"/>
                  </a:lnTo>
                  <a:lnTo>
                    <a:pt x="712" y="284"/>
                  </a:lnTo>
                  <a:lnTo>
                    <a:pt x="740" y="287"/>
                  </a:lnTo>
                  <a:lnTo>
                    <a:pt x="740" y="279"/>
                  </a:lnTo>
                  <a:lnTo>
                    <a:pt x="716" y="269"/>
                  </a:lnTo>
                  <a:lnTo>
                    <a:pt x="652" y="267"/>
                  </a:lnTo>
                  <a:lnTo>
                    <a:pt x="644" y="260"/>
                  </a:lnTo>
                  <a:lnTo>
                    <a:pt x="658" y="255"/>
                  </a:lnTo>
                  <a:lnTo>
                    <a:pt x="704" y="255"/>
                  </a:lnTo>
                  <a:lnTo>
                    <a:pt x="715" y="247"/>
                  </a:lnTo>
                  <a:lnTo>
                    <a:pt x="732" y="249"/>
                  </a:lnTo>
                  <a:lnTo>
                    <a:pt x="748" y="255"/>
                  </a:lnTo>
                  <a:lnTo>
                    <a:pt x="754" y="263"/>
                  </a:lnTo>
                  <a:lnTo>
                    <a:pt x="753" y="276"/>
                  </a:lnTo>
                  <a:lnTo>
                    <a:pt x="758" y="289"/>
                  </a:lnTo>
                  <a:lnTo>
                    <a:pt x="769" y="295"/>
                  </a:lnTo>
                  <a:lnTo>
                    <a:pt x="819" y="302"/>
                  </a:lnTo>
                  <a:lnTo>
                    <a:pt x="827" y="298"/>
                  </a:lnTo>
                  <a:lnTo>
                    <a:pt x="829" y="287"/>
                  </a:lnTo>
                  <a:lnTo>
                    <a:pt x="828" y="274"/>
                  </a:lnTo>
                  <a:lnTo>
                    <a:pt x="814" y="257"/>
                  </a:lnTo>
                  <a:lnTo>
                    <a:pt x="825" y="240"/>
                  </a:lnTo>
                  <a:lnTo>
                    <a:pt x="818" y="232"/>
                  </a:lnTo>
                  <a:lnTo>
                    <a:pt x="752" y="236"/>
                  </a:lnTo>
                  <a:lnTo>
                    <a:pt x="746" y="228"/>
                  </a:lnTo>
                  <a:lnTo>
                    <a:pt x="687" y="236"/>
                  </a:lnTo>
                  <a:lnTo>
                    <a:pt x="661" y="243"/>
                  </a:lnTo>
                  <a:lnTo>
                    <a:pt x="671" y="236"/>
                  </a:lnTo>
                  <a:lnTo>
                    <a:pt x="672" y="228"/>
                  </a:lnTo>
                  <a:lnTo>
                    <a:pt x="650" y="222"/>
                  </a:lnTo>
                  <a:lnTo>
                    <a:pt x="641" y="214"/>
                  </a:lnTo>
                  <a:lnTo>
                    <a:pt x="657" y="209"/>
                  </a:lnTo>
                  <a:lnTo>
                    <a:pt x="683" y="212"/>
                  </a:lnTo>
                  <a:lnTo>
                    <a:pt x="677" y="187"/>
                  </a:lnTo>
                  <a:lnTo>
                    <a:pt x="672" y="181"/>
                  </a:lnTo>
                  <a:lnTo>
                    <a:pt x="679" y="178"/>
                  </a:lnTo>
                  <a:lnTo>
                    <a:pt x="684" y="184"/>
                  </a:lnTo>
                  <a:lnTo>
                    <a:pt x="689" y="198"/>
                  </a:lnTo>
                  <a:lnTo>
                    <a:pt x="698" y="204"/>
                  </a:lnTo>
                  <a:lnTo>
                    <a:pt x="746" y="209"/>
                  </a:lnTo>
                  <a:lnTo>
                    <a:pt x="749" y="200"/>
                  </a:lnTo>
                  <a:lnTo>
                    <a:pt x="740" y="188"/>
                  </a:lnTo>
                  <a:lnTo>
                    <a:pt x="737" y="181"/>
                  </a:lnTo>
                  <a:lnTo>
                    <a:pt x="687" y="171"/>
                  </a:lnTo>
                  <a:lnTo>
                    <a:pt x="679" y="158"/>
                  </a:lnTo>
                  <a:lnTo>
                    <a:pt x="687" y="156"/>
                  </a:lnTo>
                  <a:lnTo>
                    <a:pt x="722" y="162"/>
                  </a:lnTo>
                  <a:lnTo>
                    <a:pt x="764" y="189"/>
                  </a:lnTo>
                  <a:lnTo>
                    <a:pt x="794" y="194"/>
                  </a:lnTo>
                  <a:lnTo>
                    <a:pt x="801" y="185"/>
                  </a:lnTo>
                  <a:lnTo>
                    <a:pt x="797" y="170"/>
                  </a:lnTo>
                  <a:lnTo>
                    <a:pt x="810" y="176"/>
                  </a:lnTo>
                  <a:lnTo>
                    <a:pt x="838" y="178"/>
                  </a:lnTo>
                  <a:lnTo>
                    <a:pt x="846" y="165"/>
                  </a:lnTo>
                  <a:lnTo>
                    <a:pt x="845" y="155"/>
                  </a:lnTo>
                  <a:lnTo>
                    <a:pt x="850" y="157"/>
                  </a:lnTo>
                  <a:lnTo>
                    <a:pt x="855" y="146"/>
                  </a:lnTo>
                  <a:lnTo>
                    <a:pt x="861" y="160"/>
                  </a:lnTo>
                  <a:lnTo>
                    <a:pt x="876" y="156"/>
                  </a:lnTo>
                  <a:lnTo>
                    <a:pt x="881" y="140"/>
                  </a:lnTo>
                  <a:lnTo>
                    <a:pt x="880" y="125"/>
                  </a:lnTo>
                  <a:lnTo>
                    <a:pt x="873" y="106"/>
                  </a:lnTo>
                  <a:lnTo>
                    <a:pt x="871" y="91"/>
                  </a:lnTo>
                  <a:lnTo>
                    <a:pt x="813" y="80"/>
                  </a:lnTo>
                  <a:lnTo>
                    <a:pt x="817" y="66"/>
                  </a:lnTo>
                  <a:lnTo>
                    <a:pt x="834" y="61"/>
                  </a:lnTo>
                  <a:lnTo>
                    <a:pt x="856" y="74"/>
                  </a:lnTo>
                  <a:lnTo>
                    <a:pt x="884" y="79"/>
                  </a:lnTo>
                  <a:lnTo>
                    <a:pt x="882" y="91"/>
                  </a:lnTo>
                  <a:lnTo>
                    <a:pt x="884" y="103"/>
                  </a:lnTo>
                  <a:lnTo>
                    <a:pt x="899" y="112"/>
                  </a:lnTo>
                  <a:lnTo>
                    <a:pt x="914" y="111"/>
                  </a:lnTo>
                  <a:lnTo>
                    <a:pt x="914" y="115"/>
                  </a:lnTo>
                  <a:lnTo>
                    <a:pt x="937" y="108"/>
                  </a:lnTo>
                  <a:lnTo>
                    <a:pt x="961" y="109"/>
                  </a:lnTo>
                  <a:lnTo>
                    <a:pt x="969" y="101"/>
                  </a:lnTo>
                  <a:lnTo>
                    <a:pt x="982" y="98"/>
                  </a:lnTo>
                  <a:lnTo>
                    <a:pt x="1004" y="59"/>
                  </a:lnTo>
                  <a:lnTo>
                    <a:pt x="995" y="54"/>
                  </a:lnTo>
                  <a:lnTo>
                    <a:pt x="978" y="58"/>
                  </a:lnTo>
                  <a:lnTo>
                    <a:pt x="980" y="44"/>
                  </a:lnTo>
                  <a:lnTo>
                    <a:pt x="990" y="29"/>
                  </a:lnTo>
                  <a:lnTo>
                    <a:pt x="1011" y="21"/>
                  </a:lnTo>
                  <a:lnTo>
                    <a:pt x="1015" y="12"/>
                  </a:lnTo>
                  <a:lnTo>
                    <a:pt x="1028" y="0"/>
                  </a:lnTo>
                  <a:lnTo>
                    <a:pt x="393" y="0"/>
                  </a:lnTo>
                  <a:lnTo>
                    <a:pt x="394" y="1"/>
                  </a:lnTo>
                  <a:lnTo>
                    <a:pt x="440" y="28"/>
                  </a:lnTo>
                  <a:lnTo>
                    <a:pt x="439" y="33"/>
                  </a:lnTo>
                  <a:lnTo>
                    <a:pt x="426" y="41"/>
                  </a:lnTo>
                  <a:lnTo>
                    <a:pt x="430" y="48"/>
                  </a:lnTo>
                  <a:lnTo>
                    <a:pt x="432" y="72"/>
                  </a:lnTo>
                  <a:lnTo>
                    <a:pt x="432" y="87"/>
                  </a:lnTo>
                  <a:lnTo>
                    <a:pt x="437" y="87"/>
                  </a:lnTo>
                  <a:lnTo>
                    <a:pt x="437" y="92"/>
                  </a:lnTo>
                  <a:lnTo>
                    <a:pt x="441" y="102"/>
                  </a:lnTo>
                  <a:lnTo>
                    <a:pt x="462" y="108"/>
                  </a:lnTo>
                  <a:lnTo>
                    <a:pt x="479" y="123"/>
                  </a:lnTo>
                  <a:lnTo>
                    <a:pt x="515" y="107"/>
                  </a:lnTo>
                  <a:lnTo>
                    <a:pt x="526" y="107"/>
                  </a:lnTo>
                  <a:lnTo>
                    <a:pt x="527" y="113"/>
                  </a:lnTo>
                  <a:lnTo>
                    <a:pt x="525" y="120"/>
                  </a:lnTo>
                  <a:lnTo>
                    <a:pt x="513" y="120"/>
                  </a:lnTo>
                  <a:lnTo>
                    <a:pt x="482" y="136"/>
                  </a:lnTo>
                  <a:lnTo>
                    <a:pt x="478" y="142"/>
                  </a:lnTo>
                  <a:lnTo>
                    <a:pt x="478" y="149"/>
                  </a:lnTo>
                  <a:lnTo>
                    <a:pt x="480" y="154"/>
                  </a:lnTo>
                  <a:lnTo>
                    <a:pt x="479" y="155"/>
                  </a:lnTo>
                  <a:lnTo>
                    <a:pt x="445" y="130"/>
                  </a:lnTo>
                  <a:lnTo>
                    <a:pt x="432" y="129"/>
                  </a:lnTo>
                  <a:lnTo>
                    <a:pt x="423" y="139"/>
                  </a:lnTo>
                  <a:lnTo>
                    <a:pt x="421" y="111"/>
                  </a:lnTo>
                  <a:lnTo>
                    <a:pt x="415" y="111"/>
                  </a:lnTo>
                  <a:lnTo>
                    <a:pt x="412" y="102"/>
                  </a:lnTo>
                  <a:lnTo>
                    <a:pt x="410" y="87"/>
                  </a:lnTo>
                  <a:lnTo>
                    <a:pt x="405" y="82"/>
                  </a:lnTo>
                  <a:lnTo>
                    <a:pt x="405" y="68"/>
                  </a:lnTo>
                  <a:lnTo>
                    <a:pt x="357" y="0"/>
                  </a:lnTo>
                  <a:lnTo>
                    <a:pt x="183" y="0"/>
                  </a:lnTo>
                  <a:lnTo>
                    <a:pt x="220" y="14"/>
                  </a:lnTo>
                  <a:lnTo>
                    <a:pt x="231" y="23"/>
                  </a:lnTo>
                  <a:close/>
                </a:path>
              </a:pathLst>
            </a:custGeom>
            <a:grpFill/>
            <a:ln w="6350" cmpd="sng">
              <a:solidFill>
                <a:schemeClr val="bg1"/>
              </a:solidFill>
              <a:prstDash val="solid"/>
              <a:round/>
              <a:headEnd/>
              <a:tailEnd/>
            </a:ln>
          </p:spPr>
          <p:txBody>
            <a:bodyPr/>
            <a:lstStyle/>
            <a:p>
              <a:endParaRPr lang="en-US" sz="2156"/>
            </a:p>
          </p:txBody>
        </p:sp>
        <p:sp>
          <p:nvSpPr>
            <p:cNvPr id="414" name="Freeform 309">
              <a:extLst>
                <a:ext uri="{FF2B5EF4-FFF2-40B4-BE49-F238E27FC236}">
                  <a16:creationId xmlns:a16="http://schemas.microsoft.com/office/drawing/2014/main" id="{36709C33-524F-A672-870B-47D1D4269957}"/>
                </a:ext>
              </a:extLst>
            </p:cNvPr>
            <p:cNvSpPr>
              <a:spLocks noChangeAspect="1"/>
            </p:cNvSpPr>
            <p:nvPr/>
          </p:nvSpPr>
          <p:spPr bwMode="gray">
            <a:xfrm>
              <a:off x="1564" y="1153"/>
              <a:ext cx="6" cy="6"/>
            </a:xfrm>
            <a:custGeom>
              <a:avLst/>
              <a:gdLst/>
              <a:ahLst/>
              <a:cxnLst>
                <a:cxn ang="0">
                  <a:pos x="0" y="16"/>
                </a:cxn>
                <a:cxn ang="0">
                  <a:pos x="0" y="21"/>
                </a:cxn>
                <a:cxn ang="0">
                  <a:pos x="30" y="30"/>
                </a:cxn>
                <a:cxn ang="0">
                  <a:pos x="3" y="0"/>
                </a:cxn>
                <a:cxn ang="0">
                  <a:pos x="0" y="16"/>
                </a:cxn>
              </a:cxnLst>
              <a:rect l="0" t="0" r="r" b="b"/>
              <a:pathLst>
                <a:path w="30" h="30">
                  <a:moveTo>
                    <a:pt x="0" y="16"/>
                  </a:moveTo>
                  <a:lnTo>
                    <a:pt x="0" y="21"/>
                  </a:lnTo>
                  <a:lnTo>
                    <a:pt x="30" y="30"/>
                  </a:lnTo>
                  <a:lnTo>
                    <a:pt x="3" y="0"/>
                  </a:lnTo>
                  <a:lnTo>
                    <a:pt x="0" y="16"/>
                  </a:lnTo>
                  <a:close/>
                </a:path>
              </a:pathLst>
            </a:custGeom>
            <a:grpFill/>
            <a:ln w="6350" cmpd="sng">
              <a:solidFill>
                <a:schemeClr val="bg1"/>
              </a:solidFill>
              <a:prstDash val="solid"/>
              <a:round/>
              <a:headEnd/>
              <a:tailEnd/>
            </a:ln>
          </p:spPr>
          <p:txBody>
            <a:bodyPr/>
            <a:lstStyle/>
            <a:p>
              <a:endParaRPr lang="en-US" sz="2156"/>
            </a:p>
          </p:txBody>
        </p:sp>
        <p:sp>
          <p:nvSpPr>
            <p:cNvPr id="415" name="Freeform 310">
              <a:extLst>
                <a:ext uri="{FF2B5EF4-FFF2-40B4-BE49-F238E27FC236}">
                  <a16:creationId xmlns:a16="http://schemas.microsoft.com/office/drawing/2014/main" id="{B7F23F5D-0320-E2DB-B43B-1B7CB1697855}"/>
                </a:ext>
              </a:extLst>
            </p:cNvPr>
            <p:cNvSpPr>
              <a:spLocks noChangeAspect="1"/>
            </p:cNvSpPr>
            <p:nvPr/>
          </p:nvSpPr>
          <p:spPr bwMode="gray">
            <a:xfrm>
              <a:off x="1564" y="1147"/>
              <a:ext cx="1" cy="6"/>
            </a:xfrm>
            <a:custGeom>
              <a:avLst/>
              <a:gdLst/>
              <a:ahLst/>
              <a:cxnLst>
                <a:cxn ang="0">
                  <a:pos x="5" y="11"/>
                </a:cxn>
                <a:cxn ang="0">
                  <a:pos x="0" y="0"/>
                </a:cxn>
                <a:cxn ang="0">
                  <a:pos x="0" y="24"/>
                </a:cxn>
                <a:cxn ang="0">
                  <a:pos x="5" y="31"/>
                </a:cxn>
                <a:cxn ang="0">
                  <a:pos x="7" y="27"/>
                </a:cxn>
                <a:cxn ang="0">
                  <a:pos x="5" y="11"/>
                </a:cxn>
              </a:cxnLst>
              <a:rect l="0" t="0" r="r" b="b"/>
              <a:pathLst>
                <a:path w="7" h="31">
                  <a:moveTo>
                    <a:pt x="5" y="11"/>
                  </a:moveTo>
                  <a:lnTo>
                    <a:pt x="0" y="0"/>
                  </a:lnTo>
                  <a:lnTo>
                    <a:pt x="0" y="24"/>
                  </a:lnTo>
                  <a:lnTo>
                    <a:pt x="5" y="31"/>
                  </a:lnTo>
                  <a:lnTo>
                    <a:pt x="7" y="27"/>
                  </a:lnTo>
                  <a:lnTo>
                    <a:pt x="5" y="11"/>
                  </a:lnTo>
                  <a:close/>
                </a:path>
              </a:pathLst>
            </a:custGeom>
            <a:grpFill/>
            <a:ln w="6350" cmpd="sng">
              <a:solidFill>
                <a:schemeClr val="bg1"/>
              </a:solidFill>
              <a:prstDash val="solid"/>
              <a:round/>
              <a:headEnd/>
              <a:tailEnd/>
            </a:ln>
          </p:spPr>
          <p:txBody>
            <a:bodyPr/>
            <a:lstStyle/>
            <a:p>
              <a:endParaRPr lang="en-US" sz="2156"/>
            </a:p>
          </p:txBody>
        </p:sp>
        <p:sp>
          <p:nvSpPr>
            <p:cNvPr id="416" name="Freeform 311">
              <a:extLst>
                <a:ext uri="{FF2B5EF4-FFF2-40B4-BE49-F238E27FC236}">
                  <a16:creationId xmlns:a16="http://schemas.microsoft.com/office/drawing/2014/main" id="{DE7F116E-0470-30E9-C82D-179F3BBF8463}"/>
                </a:ext>
              </a:extLst>
            </p:cNvPr>
            <p:cNvSpPr>
              <a:spLocks noChangeAspect="1"/>
            </p:cNvSpPr>
            <p:nvPr/>
          </p:nvSpPr>
          <p:spPr bwMode="gray">
            <a:xfrm>
              <a:off x="1031" y="1408"/>
              <a:ext cx="17" cy="23"/>
            </a:xfrm>
            <a:custGeom>
              <a:avLst/>
              <a:gdLst/>
              <a:ahLst/>
              <a:cxnLst>
                <a:cxn ang="0">
                  <a:pos x="16" y="58"/>
                </a:cxn>
                <a:cxn ang="0">
                  <a:pos x="22" y="61"/>
                </a:cxn>
                <a:cxn ang="0">
                  <a:pos x="25" y="56"/>
                </a:cxn>
                <a:cxn ang="0">
                  <a:pos x="19" y="46"/>
                </a:cxn>
                <a:cxn ang="0">
                  <a:pos x="24" y="46"/>
                </a:cxn>
                <a:cxn ang="0">
                  <a:pos x="30" y="52"/>
                </a:cxn>
                <a:cxn ang="0">
                  <a:pos x="35" y="47"/>
                </a:cxn>
                <a:cxn ang="0">
                  <a:pos x="38" y="52"/>
                </a:cxn>
                <a:cxn ang="0">
                  <a:pos x="46" y="46"/>
                </a:cxn>
                <a:cxn ang="0">
                  <a:pos x="47" y="37"/>
                </a:cxn>
                <a:cxn ang="0">
                  <a:pos x="43" y="41"/>
                </a:cxn>
                <a:cxn ang="0">
                  <a:pos x="38" y="37"/>
                </a:cxn>
                <a:cxn ang="0">
                  <a:pos x="43" y="32"/>
                </a:cxn>
                <a:cxn ang="0">
                  <a:pos x="48" y="19"/>
                </a:cxn>
                <a:cxn ang="0">
                  <a:pos x="44" y="11"/>
                </a:cxn>
                <a:cxn ang="0">
                  <a:pos x="43" y="3"/>
                </a:cxn>
                <a:cxn ang="0">
                  <a:pos x="47" y="0"/>
                </a:cxn>
                <a:cxn ang="0">
                  <a:pos x="47" y="10"/>
                </a:cxn>
                <a:cxn ang="0">
                  <a:pos x="58" y="18"/>
                </a:cxn>
                <a:cxn ang="0">
                  <a:pos x="57" y="26"/>
                </a:cxn>
                <a:cxn ang="0">
                  <a:pos x="60" y="32"/>
                </a:cxn>
                <a:cxn ang="0">
                  <a:pos x="67" y="35"/>
                </a:cxn>
                <a:cxn ang="0">
                  <a:pos x="76" y="24"/>
                </a:cxn>
                <a:cxn ang="0">
                  <a:pos x="81" y="30"/>
                </a:cxn>
                <a:cxn ang="0">
                  <a:pos x="81" y="41"/>
                </a:cxn>
                <a:cxn ang="0">
                  <a:pos x="79" y="50"/>
                </a:cxn>
                <a:cxn ang="0">
                  <a:pos x="70" y="58"/>
                </a:cxn>
                <a:cxn ang="0">
                  <a:pos x="49" y="94"/>
                </a:cxn>
                <a:cxn ang="0">
                  <a:pos x="35" y="110"/>
                </a:cxn>
                <a:cxn ang="0">
                  <a:pos x="24" y="106"/>
                </a:cxn>
                <a:cxn ang="0">
                  <a:pos x="22" y="110"/>
                </a:cxn>
                <a:cxn ang="0">
                  <a:pos x="22" y="113"/>
                </a:cxn>
                <a:cxn ang="0">
                  <a:pos x="16" y="106"/>
                </a:cxn>
                <a:cxn ang="0">
                  <a:pos x="17" y="101"/>
                </a:cxn>
                <a:cxn ang="0">
                  <a:pos x="27" y="104"/>
                </a:cxn>
                <a:cxn ang="0">
                  <a:pos x="33" y="96"/>
                </a:cxn>
                <a:cxn ang="0">
                  <a:pos x="38" y="85"/>
                </a:cxn>
                <a:cxn ang="0">
                  <a:pos x="26" y="96"/>
                </a:cxn>
                <a:cxn ang="0">
                  <a:pos x="12" y="86"/>
                </a:cxn>
                <a:cxn ang="0">
                  <a:pos x="8" y="73"/>
                </a:cxn>
                <a:cxn ang="0">
                  <a:pos x="6" y="61"/>
                </a:cxn>
                <a:cxn ang="0">
                  <a:pos x="1" y="57"/>
                </a:cxn>
                <a:cxn ang="0">
                  <a:pos x="0" y="52"/>
                </a:cxn>
                <a:cxn ang="0">
                  <a:pos x="3" y="46"/>
                </a:cxn>
                <a:cxn ang="0">
                  <a:pos x="6" y="46"/>
                </a:cxn>
                <a:cxn ang="0">
                  <a:pos x="16" y="58"/>
                </a:cxn>
              </a:cxnLst>
              <a:rect l="0" t="0" r="r" b="b"/>
              <a:pathLst>
                <a:path w="81" h="113">
                  <a:moveTo>
                    <a:pt x="16" y="58"/>
                  </a:moveTo>
                  <a:lnTo>
                    <a:pt x="22" y="61"/>
                  </a:lnTo>
                  <a:lnTo>
                    <a:pt x="25" y="56"/>
                  </a:lnTo>
                  <a:lnTo>
                    <a:pt x="19" y="46"/>
                  </a:lnTo>
                  <a:lnTo>
                    <a:pt x="24" y="46"/>
                  </a:lnTo>
                  <a:lnTo>
                    <a:pt x="30" y="52"/>
                  </a:lnTo>
                  <a:lnTo>
                    <a:pt x="35" y="47"/>
                  </a:lnTo>
                  <a:lnTo>
                    <a:pt x="38" y="52"/>
                  </a:lnTo>
                  <a:lnTo>
                    <a:pt x="46" y="46"/>
                  </a:lnTo>
                  <a:lnTo>
                    <a:pt x="47" y="37"/>
                  </a:lnTo>
                  <a:lnTo>
                    <a:pt x="43" y="41"/>
                  </a:lnTo>
                  <a:lnTo>
                    <a:pt x="38" y="37"/>
                  </a:lnTo>
                  <a:lnTo>
                    <a:pt x="43" y="32"/>
                  </a:lnTo>
                  <a:lnTo>
                    <a:pt x="48" y="19"/>
                  </a:lnTo>
                  <a:lnTo>
                    <a:pt x="44" y="11"/>
                  </a:lnTo>
                  <a:lnTo>
                    <a:pt x="43" y="3"/>
                  </a:lnTo>
                  <a:lnTo>
                    <a:pt x="47" y="0"/>
                  </a:lnTo>
                  <a:lnTo>
                    <a:pt x="47" y="10"/>
                  </a:lnTo>
                  <a:lnTo>
                    <a:pt x="58" y="18"/>
                  </a:lnTo>
                  <a:lnTo>
                    <a:pt x="57" y="26"/>
                  </a:lnTo>
                  <a:lnTo>
                    <a:pt x="60" y="32"/>
                  </a:lnTo>
                  <a:lnTo>
                    <a:pt x="67" y="35"/>
                  </a:lnTo>
                  <a:lnTo>
                    <a:pt x="76" y="24"/>
                  </a:lnTo>
                  <a:lnTo>
                    <a:pt x="81" y="30"/>
                  </a:lnTo>
                  <a:lnTo>
                    <a:pt x="81" y="41"/>
                  </a:lnTo>
                  <a:lnTo>
                    <a:pt x="79" y="50"/>
                  </a:lnTo>
                  <a:lnTo>
                    <a:pt x="70" y="58"/>
                  </a:lnTo>
                  <a:lnTo>
                    <a:pt x="49" y="94"/>
                  </a:lnTo>
                  <a:lnTo>
                    <a:pt x="35" y="110"/>
                  </a:lnTo>
                  <a:lnTo>
                    <a:pt x="24" y="106"/>
                  </a:lnTo>
                  <a:lnTo>
                    <a:pt x="22" y="110"/>
                  </a:lnTo>
                  <a:lnTo>
                    <a:pt x="22" y="113"/>
                  </a:lnTo>
                  <a:lnTo>
                    <a:pt x="16" y="106"/>
                  </a:lnTo>
                  <a:lnTo>
                    <a:pt x="17" y="101"/>
                  </a:lnTo>
                  <a:lnTo>
                    <a:pt x="27" y="104"/>
                  </a:lnTo>
                  <a:lnTo>
                    <a:pt x="33" y="96"/>
                  </a:lnTo>
                  <a:lnTo>
                    <a:pt x="38" y="85"/>
                  </a:lnTo>
                  <a:lnTo>
                    <a:pt x="26" y="96"/>
                  </a:lnTo>
                  <a:lnTo>
                    <a:pt x="12" y="86"/>
                  </a:lnTo>
                  <a:lnTo>
                    <a:pt x="8" y="73"/>
                  </a:lnTo>
                  <a:lnTo>
                    <a:pt x="6" y="61"/>
                  </a:lnTo>
                  <a:lnTo>
                    <a:pt x="1" y="57"/>
                  </a:lnTo>
                  <a:lnTo>
                    <a:pt x="0" y="52"/>
                  </a:lnTo>
                  <a:lnTo>
                    <a:pt x="3" y="46"/>
                  </a:lnTo>
                  <a:lnTo>
                    <a:pt x="6" y="46"/>
                  </a:lnTo>
                  <a:lnTo>
                    <a:pt x="16" y="58"/>
                  </a:lnTo>
                  <a:close/>
                </a:path>
              </a:pathLst>
            </a:custGeom>
            <a:grpFill/>
            <a:ln w="6350" cmpd="sng">
              <a:solidFill>
                <a:schemeClr val="bg1"/>
              </a:solidFill>
              <a:prstDash val="solid"/>
              <a:round/>
              <a:headEnd/>
              <a:tailEnd/>
            </a:ln>
          </p:spPr>
          <p:txBody>
            <a:bodyPr/>
            <a:lstStyle/>
            <a:p>
              <a:endParaRPr lang="en-US" sz="2156"/>
            </a:p>
          </p:txBody>
        </p:sp>
        <p:sp>
          <p:nvSpPr>
            <p:cNvPr id="417" name="Freeform 312">
              <a:extLst>
                <a:ext uri="{FF2B5EF4-FFF2-40B4-BE49-F238E27FC236}">
                  <a16:creationId xmlns:a16="http://schemas.microsoft.com/office/drawing/2014/main" id="{552FE8C4-B6C6-B342-9A79-2392E85A395D}"/>
                </a:ext>
              </a:extLst>
            </p:cNvPr>
            <p:cNvSpPr>
              <a:spLocks noChangeAspect="1"/>
            </p:cNvSpPr>
            <p:nvPr/>
          </p:nvSpPr>
          <p:spPr bwMode="gray">
            <a:xfrm>
              <a:off x="1024" y="1423"/>
              <a:ext cx="11" cy="11"/>
            </a:xfrm>
            <a:custGeom>
              <a:avLst/>
              <a:gdLst/>
              <a:ahLst/>
              <a:cxnLst>
                <a:cxn ang="0">
                  <a:pos x="2" y="4"/>
                </a:cxn>
                <a:cxn ang="0">
                  <a:pos x="1" y="4"/>
                </a:cxn>
                <a:cxn ang="0">
                  <a:pos x="0" y="8"/>
                </a:cxn>
                <a:cxn ang="0">
                  <a:pos x="1" y="22"/>
                </a:cxn>
                <a:cxn ang="0">
                  <a:pos x="9" y="28"/>
                </a:cxn>
                <a:cxn ang="0">
                  <a:pos x="12" y="38"/>
                </a:cxn>
                <a:cxn ang="0">
                  <a:pos x="23" y="39"/>
                </a:cxn>
                <a:cxn ang="0">
                  <a:pos x="32" y="49"/>
                </a:cxn>
                <a:cxn ang="0">
                  <a:pos x="41" y="50"/>
                </a:cxn>
                <a:cxn ang="0">
                  <a:pos x="44" y="55"/>
                </a:cxn>
                <a:cxn ang="0">
                  <a:pos x="47" y="58"/>
                </a:cxn>
                <a:cxn ang="0">
                  <a:pos x="52" y="56"/>
                </a:cxn>
                <a:cxn ang="0">
                  <a:pos x="54" y="50"/>
                </a:cxn>
                <a:cxn ang="0">
                  <a:pos x="45" y="39"/>
                </a:cxn>
                <a:cxn ang="0">
                  <a:pos x="30" y="28"/>
                </a:cxn>
                <a:cxn ang="0">
                  <a:pos x="33" y="22"/>
                </a:cxn>
                <a:cxn ang="0">
                  <a:pos x="19" y="15"/>
                </a:cxn>
                <a:cxn ang="0">
                  <a:pos x="14" y="4"/>
                </a:cxn>
                <a:cxn ang="0">
                  <a:pos x="12" y="0"/>
                </a:cxn>
                <a:cxn ang="0">
                  <a:pos x="6" y="0"/>
                </a:cxn>
                <a:cxn ang="0">
                  <a:pos x="2" y="4"/>
                </a:cxn>
              </a:cxnLst>
              <a:rect l="0" t="0" r="r" b="b"/>
              <a:pathLst>
                <a:path w="54" h="58">
                  <a:moveTo>
                    <a:pt x="2" y="4"/>
                  </a:moveTo>
                  <a:lnTo>
                    <a:pt x="1" y="4"/>
                  </a:lnTo>
                  <a:lnTo>
                    <a:pt x="0" y="8"/>
                  </a:lnTo>
                  <a:lnTo>
                    <a:pt x="1" y="22"/>
                  </a:lnTo>
                  <a:lnTo>
                    <a:pt x="9" y="28"/>
                  </a:lnTo>
                  <a:lnTo>
                    <a:pt x="12" y="38"/>
                  </a:lnTo>
                  <a:lnTo>
                    <a:pt x="23" y="39"/>
                  </a:lnTo>
                  <a:lnTo>
                    <a:pt x="32" y="49"/>
                  </a:lnTo>
                  <a:lnTo>
                    <a:pt x="41" y="50"/>
                  </a:lnTo>
                  <a:lnTo>
                    <a:pt x="44" y="55"/>
                  </a:lnTo>
                  <a:lnTo>
                    <a:pt x="47" y="58"/>
                  </a:lnTo>
                  <a:lnTo>
                    <a:pt x="52" y="56"/>
                  </a:lnTo>
                  <a:lnTo>
                    <a:pt x="54" y="50"/>
                  </a:lnTo>
                  <a:lnTo>
                    <a:pt x="45" y="39"/>
                  </a:lnTo>
                  <a:lnTo>
                    <a:pt x="30" y="28"/>
                  </a:lnTo>
                  <a:lnTo>
                    <a:pt x="33" y="22"/>
                  </a:lnTo>
                  <a:lnTo>
                    <a:pt x="19" y="15"/>
                  </a:lnTo>
                  <a:lnTo>
                    <a:pt x="14" y="4"/>
                  </a:lnTo>
                  <a:lnTo>
                    <a:pt x="12" y="0"/>
                  </a:lnTo>
                  <a:lnTo>
                    <a:pt x="6" y="0"/>
                  </a:lnTo>
                  <a:lnTo>
                    <a:pt x="2" y="4"/>
                  </a:lnTo>
                  <a:close/>
                </a:path>
              </a:pathLst>
            </a:custGeom>
            <a:grpFill/>
            <a:ln w="6350" cmpd="sng">
              <a:solidFill>
                <a:schemeClr val="bg1"/>
              </a:solidFill>
              <a:prstDash val="solid"/>
              <a:round/>
              <a:headEnd/>
              <a:tailEnd/>
            </a:ln>
          </p:spPr>
          <p:txBody>
            <a:bodyPr/>
            <a:lstStyle/>
            <a:p>
              <a:endParaRPr lang="en-US" sz="2156"/>
            </a:p>
          </p:txBody>
        </p:sp>
      </p:grpSp>
      <p:sp>
        <p:nvSpPr>
          <p:cNvPr id="418" name="Freeform 313">
            <a:extLst>
              <a:ext uri="{FF2B5EF4-FFF2-40B4-BE49-F238E27FC236}">
                <a16:creationId xmlns:a16="http://schemas.microsoft.com/office/drawing/2014/main" id="{02D6401E-0D2C-DD5C-242D-F491E6AD6674}"/>
              </a:ext>
            </a:extLst>
          </p:cNvPr>
          <p:cNvSpPr>
            <a:spLocks noChangeAspect="1"/>
          </p:cNvSpPr>
          <p:nvPr/>
        </p:nvSpPr>
        <p:spPr bwMode="gray">
          <a:xfrm rot="21085610">
            <a:off x="4883573" y="2398758"/>
            <a:ext cx="8452" cy="4225"/>
          </a:xfrm>
          <a:custGeom>
            <a:avLst/>
            <a:gdLst/>
            <a:ahLst/>
            <a:cxnLst>
              <a:cxn ang="0">
                <a:pos x="291" y="10"/>
              </a:cxn>
              <a:cxn ang="0">
                <a:pos x="281" y="6"/>
              </a:cxn>
              <a:cxn ang="0">
                <a:pos x="289" y="25"/>
              </a:cxn>
              <a:cxn ang="0">
                <a:pos x="298" y="25"/>
              </a:cxn>
              <a:cxn ang="0">
                <a:pos x="326" y="50"/>
              </a:cxn>
              <a:cxn ang="0">
                <a:pos x="336" y="96"/>
              </a:cxn>
              <a:cxn ang="0">
                <a:pos x="312" y="69"/>
              </a:cxn>
              <a:cxn ang="0">
                <a:pos x="274" y="50"/>
              </a:cxn>
              <a:cxn ang="0">
                <a:pos x="230" y="52"/>
              </a:cxn>
              <a:cxn ang="0">
                <a:pos x="98" y="96"/>
              </a:cxn>
              <a:cxn ang="0">
                <a:pos x="21" y="93"/>
              </a:cxn>
              <a:cxn ang="0">
                <a:pos x="0" y="52"/>
              </a:cxn>
              <a:cxn ang="0">
                <a:pos x="87" y="45"/>
              </a:cxn>
              <a:cxn ang="0">
                <a:pos x="208" y="0"/>
              </a:cxn>
              <a:cxn ang="0">
                <a:pos x="257" y="0"/>
              </a:cxn>
              <a:cxn ang="0">
                <a:pos x="291" y="10"/>
              </a:cxn>
            </a:cxnLst>
            <a:rect l="0" t="0" r="r" b="b"/>
            <a:pathLst>
              <a:path w="336" h="96">
                <a:moveTo>
                  <a:pt x="291" y="10"/>
                </a:moveTo>
                <a:lnTo>
                  <a:pt x="281" y="6"/>
                </a:lnTo>
                <a:lnTo>
                  <a:pt x="289" y="25"/>
                </a:lnTo>
                <a:lnTo>
                  <a:pt x="298" y="25"/>
                </a:lnTo>
                <a:lnTo>
                  <a:pt x="326" y="50"/>
                </a:lnTo>
                <a:lnTo>
                  <a:pt x="336" y="96"/>
                </a:lnTo>
                <a:lnTo>
                  <a:pt x="312" y="69"/>
                </a:lnTo>
                <a:lnTo>
                  <a:pt x="274" y="50"/>
                </a:lnTo>
                <a:lnTo>
                  <a:pt x="230" y="52"/>
                </a:lnTo>
                <a:lnTo>
                  <a:pt x="98" y="96"/>
                </a:lnTo>
                <a:lnTo>
                  <a:pt x="21" y="93"/>
                </a:lnTo>
                <a:lnTo>
                  <a:pt x="0" y="52"/>
                </a:lnTo>
                <a:lnTo>
                  <a:pt x="87" y="45"/>
                </a:lnTo>
                <a:lnTo>
                  <a:pt x="208" y="0"/>
                </a:lnTo>
                <a:lnTo>
                  <a:pt x="257" y="0"/>
                </a:lnTo>
                <a:lnTo>
                  <a:pt x="291" y="1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19" name="Freeform 314">
            <a:extLst>
              <a:ext uri="{FF2B5EF4-FFF2-40B4-BE49-F238E27FC236}">
                <a16:creationId xmlns:a16="http://schemas.microsoft.com/office/drawing/2014/main" id="{BE045E06-F686-803E-A865-DF3E12FEB618}"/>
              </a:ext>
            </a:extLst>
          </p:cNvPr>
          <p:cNvSpPr>
            <a:spLocks noChangeAspect="1"/>
          </p:cNvSpPr>
          <p:nvPr/>
        </p:nvSpPr>
        <p:spPr bwMode="gray">
          <a:xfrm rot="21085610">
            <a:off x="4897306" y="2399815"/>
            <a:ext cx="1057" cy="10564"/>
          </a:xfrm>
          <a:custGeom>
            <a:avLst/>
            <a:gdLst/>
            <a:ahLst/>
            <a:cxnLst>
              <a:cxn ang="0">
                <a:pos x="76" y="83"/>
              </a:cxn>
              <a:cxn ang="0">
                <a:pos x="86" y="6"/>
              </a:cxn>
              <a:cxn ang="0">
                <a:pos x="86" y="62"/>
              </a:cxn>
              <a:cxn ang="0">
                <a:pos x="53" y="146"/>
              </a:cxn>
              <a:cxn ang="0">
                <a:pos x="39" y="232"/>
              </a:cxn>
              <a:cxn ang="0">
                <a:pos x="0" y="173"/>
              </a:cxn>
              <a:cxn ang="0">
                <a:pos x="14" y="159"/>
              </a:cxn>
              <a:cxn ang="0">
                <a:pos x="21" y="135"/>
              </a:cxn>
              <a:cxn ang="0">
                <a:pos x="18" y="95"/>
              </a:cxn>
              <a:cxn ang="0">
                <a:pos x="42" y="6"/>
              </a:cxn>
              <a:cxn ang="0">
                <a:pos x="53" y="0"/>
              </a:cxn>
              <a:cxn ang="0">
                <a:pos x="72" y="41"/>
              </a:cxn>
              <a:cxn ang="0">
                <a:pos x="76" y="83"/>
              </a:cxn>
            </a:cxnLst>
            <a:rect l="0" t="0" r="r" b="b"/>
            <a:pathLst>
              <a:path w="86" h="232">
                <a:moveTo>
                  <a:pt x="76" y="83"/>
                </a:moveTo>
                <a:lnTo>
                  <a:pt x="86" y="6"/>
                </a:lnTo>
                <a:lnTo>
                  <a:pt x="86" y="62"/>
                </a:lnTo>
                <a:lnTo>
                  <a:pt x="53" y="146"/>
                </a:lnTo>
                <a:lnTo>
                  <a:pt x="39" y="232"/>
                </a:lnTo>
                <a:lnTo>
                  <a:pt x="0" y="173"/>
                </a:lnTo>
                <a:lnTo>
                  <a:pt x="14" y="159"/>
                </a:lnTo>
                <a:lnTo>
                  <a:pt x="21" y="135"/>
                </a:lnTo>
                <a:lnTo>
                  <a:pt x="18" y="95"/>
                </a:lnTo>
                <a:lnTo>
                  <a:pt x="42" y="6"/>
                </a:lnTo>
                <a:lnTo>
                  <a:pt x="53" y="0"/>
                </a:lnTo>
                <a:lnTo>
                  <a:pt x="72" y="41"/>
                </a:lnTo>
                <a:lnTo>
                  <a:pt x="76" y="8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0" name="Freeform 315">
            <a:extLst>
              <a:ext uri="{FF2B5EF4-FFF2-40B4-BE49-F238E27FC236}">
                <a16:creationId xmlns:a16="http://schemas.microsoft.com/office/drawing/2014/main" id="{B6BFC206-71C0-BDCA-52A3-63152B2E17A2}"/>
              </a:ext>
            </a:extLst>
          </p:cNvPr>
          <p:cNvSpPr>
            <a:spLocks noChangeAspect="1"/>
          </p:cNvSpPr>
          <p:nvPr/>
        </p:nvSpPr>
        <p:spPr bwMode="gray">
          <a:xfrm rot="21085610">
            <a:off x="4897306" y="2424113"/>
            <a:ext cx="2113" cy="1057"/>
          </a:xfrm>
          <a:custGeom>
            <a:avLst/>
            <a:gdLst/>
            <a:ahLst/>
            <a:cxnLst>
              <a:cxn ang="0">
                <a:pos x="55" y="25"/>
              </a:cxn>
              <a:cxn ang="0">
                <a:pos x="73" y="7"/>
              </a:cxn>
              <a:cxn ang="0">
                <a:pos x="73" y="0"/>
              </a:cxn>
              <a:cxn ang="0">
                <a:pos x="48" y="0"/>
              </a:cxn>
              <a:cxn ang="0">
                <a:pos x="8" y="4"/>
              </a:cxn>
              <a:cxn ang="0">
                <a:pos x="0" y="28"/>
              </a:cxn>
              <a:cxn ang="0">
                <a:pos x="55" y="25"/>
              </a:cxn>
            </a:cxnLst>
            <a:rect l="0" t="0" r="r" b="b"/>
            <a:pathLst>
              <a:path w="73" h="28">
                <a:moveTo>
                  <a:pt x="55" y="25"/>
                </a:moveTo>
                <a:lnTo>
                  <a:pt x="73" y="7"/>
                </a:lnTo>
                <a:lnTo>
                  <a:pt x="73" y="0"/>
                </a:lnTo>
                <a:lnTo>
                  <a:pt x="48" y="0"/>
                </a:lnTo>
                <a:lnTo>
                  <a:pt x="8" y="4"/>
                </a:lnTo>
                <a:lnTo>
                  <a:pt x="0" y="28"/>
                </a:lnTo>
                <a:lnTo>
                  <a:pt x="55" y="2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1" name="Freeform 316">
            <a:extLst>
              <a:ext uri="{FF2B5EF4-FFF2-40B4-BE49-F238E27FC236}">
                <a16:creationId xmlns:a16="http://schemas.microsoft.com/office/drawing/2014/main" id="{E5D0517B-4F66-58A3-2C1C-509190ED4C16}"/>
              </a:ext>
            </a:extLst>
          </p:cNvPr>
          <p:cNvSpPr>
            <a:spLocks noChangeAspect="1"/>
          </p:cNvSpPr>
          <p:nvPr/>
        </p:nvSpPr>
        <p:spPr bwMode="gray">
          <a:xfrm rot="21085610">
            <a:off x="4892024" y="2423057"/>
            <a:ext cx="4225" cy="12677"/>
          </a:xfrm>
          <a:custGeom>
            <a:avLst/>
            <a:gdLst/>
            <a:ahLst/>
            <a:cxnLst>
              <a:cxn ang="0">
                <a:pos x="93" y="46"/>
              </a:cxn>
              <a:cxn ang="0">
                <a:pos x="107" y="50"/>
              </a:cxn>
              <a:cxn ang="0">
                <a:pos x="114" y="81"/>
              </a:cxn>
              <a:cxn ang="0">
                <a:pos x="175" y="163"/>
              </a:cxn>
              <a:cxn ang="0">
                <a:pos x="175" y="244"/>
              </a:cxn>
              <a:cxn ang="0">
                <a:pos x="168" y="268"/>
              </a:cxn>
              <a:cxn ang="0">
                <a:pos x="141" y="288"/>
              </a:cxn>
              <a:cxn ang="0">
                <a:pos x="101" y="291"/>
              </a:cxn>
              <a:cxn ang="0">
                <a:pos x="59" y="244"/>
              </a:cxn>
              <a:cxn ang="0">
                <a:pos x="10" y="212"/>
              </a:cxn>
              <a:cxn ang="0">
                <a:pos x="0" y="167"/>
              </a:cxn>
              <a:cxn ang="0">
                <a:pos x="28" y="84"/>
              </a:cxn>
              <a:cxn ang="0">
                <a:pos x="35" y="39"/>
              </a:cxn>
              <a:cxn ang="0">
                <a:pos x="30" y="8"/>
              </a:cxn>
              <a:cxn ang="0">
                <a:pos x="79" y="0"/>
              </a:cxn>
              <a:cxn ang="0">
                <a:pos x="93" y="46"/>
              </a:cxn>
            </a:cxnLst>
            <a:rect l="0" t="0" r="r" b="b"/>
            <a:pathLst>
              <a:path w="175" h="291">
                <a:moveTo>
                  <a:pt x="93" y="46"/>
                </a:moveTo>
                <a:lnTo>
                  <a:pt x="107" y="50"/>
                </a:lnTo>
                <a:lnTo>
                  <a:pt x="114" y="81"/>
                </a:lnTo>
                <a:lnTo>
                  <a:pt x="175" y="163"/>
                </a:lnTo>
                <a:lnTo>
                  <a:pt x="175" y="244"/>
                </a:lnTo>
                <a:lnTo>
                  <a:pt x="168" y="268"/>
                </a:lnTo>
                <a:lnTo>
                  <a:pt x="141" y="288"/>
                </a:lnTo>
                <a:lnTo>
                  <a:pt x="101" y="291"/>
                </a:lnTo>
                <a:lnTo>
                  <a:pt x="59" y="244"/>
                </a:lnTo>
                <a:lnTo>
                  <a:pt x="10" y="212"/>
                </a:lnTo>
                <a:lnTo>
                  <a:pt x="0" y="167"/>
                </a:lnTo>
                <a:lnTo>
                  <a:pt x="28" y="84"/>
                </a:lnTo>
                <a:lnTo>
                  <a:pt x="35" y="39"/>
                </a:lnTo>
                <a:lnTo>
                  <a:pt x="30" y="8"/>
                </a:lnTo>
                <a:lnTo>
                  <a:pt x="79" y="0"/>
                </a:lnTo>
                <a:lnTo>
                  <a:pt x="93" y="4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2" name="Freeform 317">
            <a:extLst>
              <a:ext uri="{FF2B5EF4-FFF2-40B4-BE49-F238E27FC236}">
                <a16:creationId xmlns:a16="http://schemas.microsoft.com/office/drawing/2014/main" id="{CE3C88CA-D590-09C4-3BF4-C260E9AE32DC}"/>
              </a:ext>
            </a:extLst>
          </p:cNvPr>
          <p:cNvSpPr>
            <a:spLocks noChangeAspect="1"/>
          </p:cNvSpPr>
          <p:nvPr/>
        </p:nvSpPr>
        <p:spPr bwMode="gray">
          <a:xfrm rot="21085610">
            <a:off x="4897306" y="2437847"/>
            <a:ext cx="1057" cy="6338"/>
          </a:xfrm>
          <a:custGeom>
            <a:avLst/>
            <a:gdLst/>
            <a:ahLst/>
            <a:cxnLst>
              <a:cxn ang="0">
                <a:pos x="0" y="70"/>
              </a:cxn>
              <a:cxn ang="0">
                <a:pos x="47" y="0"/>
              </a:cxn>
              <a:cxn ang="0">
                <a:pos x="69" y="118"/>
              </a:cxn>
              <a:cxn ang="0">
                <a:pos x="59" y="144"/>
              </a:cxn>
              <a:cxn ang="0">
                <a:pos x="17" y="128"/>
              </a:cxn>
              <a:cxn ang="0">
                <a:pos x="0" y="70"/>
              </a:cxn>
            </a:cxnLst>
            <a:rect l="0" t="0" r="r" b="b"/>
            <a:pathLst>
              <a:path w="69" h="144">
                <a:moveTo>
                  <a:pt x="0" y="70"/>
                </a:moveTo>
                <a:lnTo>
                  <a:pt x="47" y="0"/>
                </a:lnTo>
                <a:lnTo>
                  <a:pt x="69" y="118"/>
                </a:lnTo>
                <a:lnTo>
                  <a:pt x="59" y="144"/>
                </a:lnTo>
                <a:lnTo>
                  <a:pt x="17" y="128"/>
                </a:lnTo>
                <a:lnTo>
                  <a:pt x="0" y="7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3" name="Freeform 318">
            <a:extLst>
              <a:ext uri="{FF2B5EF4-FFF2-40B4-BE49-F238E27FC236}">
                <a16:creationId xmlns:a16="http://schemas.microsoft.com/office/drawing/2014/main" id="{99D23D32-881A-E304-2DAA-01ABC3E7381D}"/>
              </a:ext>
            </a:extLst>
          </p:cNvPr>
          <p:cNvSpPr>
            <a:spLocks noChangeAspect="1"/>
          </p:cNvSpPr>
          <p:nvPr/>
        </p:nvSpPr>
        <p:spPr bwMode="gray">
          <a:xfrm rot="21085610">
            <a:off x="4906815" y="2419887"/>
            <a:ext cx="1057" cy="8452"/>
          </a:xfrm>
          <a:custGeom>
            <a:avLst/>
            <a:gdLst/>
            <a:ahLst/>
            <a:cxnLst>
              <a:cxn ang="0">
                <a:pos x="37" y="20"/>
              </a:cxn>
              <a:cxn ang="0">
                <a:pos x="37" y="0"/>
              </a:cxn>
              <a:cxn ang="0">
                <a:pos x="52" y="45"/>
              </a:cxn>
              <a:cxn ang="0">
                <a:pos x="47" y="192"/>
              </a:cxn>
              <a:cxn ang="0">
                <a:pos x="10" y="160"/>
              </a:cxn>
              <a:cxn ang="0">
                <a:pos x="0" y="120"/>
              </a:cxn>
              <a:cxn ang="0">
                <a:pos x="20" y="99"/>
              </a:cxn>
              <a:cxn ang="0">
                <a:pos x="37" y="20"/>
              </a:cxn>
            </a:cxnLst>
            <a:rect l="0" t="0" r="r" b="b"/>
            <a:pathLst>
              <a:path w="52" h="192">
                <a:moveTo>
                  <a:pt x="37" y="20"/>
                </a:moveTo>
                <a:lnTo>
                  <a:pt x="37" y="0"/>
                </a:lnTo>
                <a:lnTo>
                  <a:pt x="52" y="45"/>
                </a:lnTo>
                <a:lnTo>
                  <a:pt x="47" y="192"/>
                </a:lnTo>
                <a:lnTo>
                  <a:pt x="10" y="160"/>
                </a:lnTo>
                <a:lnTo>
                  <a:pt x="0" y="120"/>
                </a:lnTo>
                <a:lnTo>
                  <a:pt x="20" y="99"/>
                </a:lnTo>
                <a:lnTo>
                  <a:pt x="37" y="2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4" name="Freeform 319">
            <a:extLst>
              <a:ext uri="{FF2B5EF4-FFF2-40B4-BE49-F238E27FC236}">
                <a16:creationId xmlns:a16="http://schemas.microsoft.com/office/drawing/2014/main" id="{3144F9E5-3B7C-3D95-3BED-E1472BD15695}"/>
              </a:ext>
            </a:extLst>
          </p:cNvPr>
          <p:cNvSpPr>
            <a:spLocks noChangeAspect="1"/>
          </p:cNvSpPr>
          <p:nvPr/>
        </p:nvSpPr>
        <p:spPr bwMode="gray">
          <a:xfrm rot="21085610">
            <a:off x="4912097" y="2427282"/>
            <a:ext cx="3170" cy="9509"/>
          </a:xfrm>
          <a:custGeom>
            <a:avLst/>
            <a:gdLst/>
            <a:ahLst/>
            <a:cxnLst>
              <a:cxn ang="0">
                <a:pos x="115" y="147"/>
              </a:cxn>
              <a:cxn ang="0">
                <a:pos x="132" y="142"/>
              </a:cxn>
              <a:cxn ang="0">
                <a:pos x="146" y="205"/>
              </a:cxn>
              <a:cxn ang="0">
                <a:pos x="121" y="212"/>
              </a:cxn>
              <a:cxn ang="0">
                <a:pos x="87" y="202"/>
              </a:cxn>
              <a:cxn ang="0">
                <a:pos x="101" y="157"/>
              </a:cxn>
              <a:cxn ang="0">
                <a:pos x="56" y="76"/>
              </a:cxn>
              <a:cxn ang="0">
                <a:pos x="0" y="0"/>
              </a:cxn>
              <a:cxn ang="0">
                <a:pos x="24" y="4"/>
              </a:cxn>
              <a:cxn ang="0">
                <a:pos x="52" y="35"/>
              </a:cxn>
              <a:cxn ang="0">
                <a:pos x="115" y="147"/>
              </a:cxn>
            </a:cxnLst>
            <a:rect l="0" t="0" r="r" b="b"/>
            <a:pathLst>
              <a:path w="146" h="212">
                <a:moveTo>
                  <a:pt x="115" y="147"/>
                </a:moveTo>
                <a:lnTo>
                  <a:pt x="132" y="142"/>
                </a:lnTo>
                <a:lnTo>
                  <a:pt x="146" y="205"/>
                </a:lnTo>
                <a:lnTo>
                  <a:pt x="121" y="212"/>
                </a:lnTo>
                <a:lnTo>
                  <a:pt x="87" y="202"/>
                </a:lnTo>
                <a:lnTo>
                  <a:pt x="101" y="157"/>
                </a:lnTo>
                <a:lnTo>
                  <a:pt x="56" y="76"/>
                </a:lnTo>
                <a:lnTo>
                  <a:pt x="0" y="0"/>
                </a:lnTo>
                <a:lnTo>
                  <a:pt x="24" y="4"/>
                </a:lnTo>
                <a:lnTo>
                  <a:pt x="52" y="35"/>
                </a:lnTo>
                <a:lnTo>
                  <a:pt x="115" y="14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5" name="Freeform 320">
            <a:extLst>
              <a:ext uri="{FF2B5EF4-FFF2-40B4-BE49-F238E27FC236}">
                <a16:creationId xmlns:a16="http://schemas.microsoft.com/office/drawing/2014/main" id="{3F6980C2-0FCC-23D2-416A-3DE15C6110FE}"/>
              </a:ext>
            </a:extLst>
          </p:cNvPr>
          <p:cNvSpPr>
            <a:spLocks noChangeAspect="1"/>
          </p:cNvSpPr>
          <p:nvPr/>
        </p:nvSpPr>
        <p:spPr bwMode="gray">
          <a:xfrm rot="21085610">
            <a:off x="4921605" y="2434678"/>
            <a:ext cx="2113" cy="2113"/>
          </a:xfrm>
          <a:custGeom>
            <a:avLst/>
            <a:gdLst/>
            <a:ahLst/>
            <a:cxnLst>
              <a:cxn ang="0">
                <a:pos x="20" y="0"/>
              </a:cxn>
              <a:cxn ang="0">
                <a:pos x="3" y="28"/>
              </a:cxn>
              <a:cxn ang="0">
                <a:pos x="0" y="55"/>
              </a:cxn>
              <a:cxn ang="0">
                <a:pos x="35" y="52"/>
              </a:cxn>
              <a:cxn ang="0">
                <a:pos x="52" y="0"/>
              </a:cxn>
              <a:cxn ang="0">
                <a:pos x="20" y="0"/>
              </a:cxn>
            </a:cxnLst>
            <a:rect l="0" t="0" r="r" b="b"/>
            <a:pathLst>
              <a:path w="52" h="55">
                <a:moveTo>
                  <a:pt x="20" y="0"/>
                </a:moveTo>
                <a:lnTo>
                  <a:pt x="3" y="28"/>
                </a:lnTo>
                <a:lnTo>
                  <a:pt x="0" y="55"/>
                </a:lnTo>
                <a:lnTo>
                  <a:pt x="35" y="52"/>
                </a:lnTo>
                <a:lnTo>
                  <a:pt x="52" y="0"/>
                </a:lnTo>
                <a:lnTo>
                  <a:pt x="20"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6" name="Freeform 321">
            <a:extLst>
              <a:ext uri="{FF2B5EF4-FFF2-40B4-BE49-F238E27FC236}">
                <a16:creationId xmlns:a16="http://schemas.microsoft.com/office/drawing/2014/main" id="{BC193200-6E70-2DF2-EA12-23E12D415499}"/>
              </a:ext>
            </a:extLst>
          </p:cNvPr>
          <p:cNvSpPr>
            <a:spLocks noChangeAspect="1"/>
          </p:cNvSpPr>
          <p:nvPr/>
        </p:nvSpPr>
        <p:spPr bwMode="gray">
          <a:xfrm rot="21085610">
            <a:off x="4917379" y="2444186"/>
            <a:ext cx="3170" cy="10564"/>
          </a:xfrm>
          <a:custGeom>
            <a:avLst/>
            <a:gdLst/>
            <a:ahLst/>
            <a:cxnLst>
              <a:cxn ang="0">
                <a:pos x="0" y="0"/>
              </a:cxn>
              <a:cxn ang="0">
                <a:pos x="10" y="17"/>
              </a:cxn>
              <a:cxn ang="0">
                <a:pos x="37" y="105"/>
              </a:cxn>
              <a:cxn ang="0">
                <a:pos x="55" y="135"/>
              </a:cxn>
              <a:cxn ang="0">
                <a:pos x="93" y="149"/>
              </a:cxn>
              <a:cxn ang="0">
                <a:pos x="117" y="204"/>
              </a:cxn>
              <a:cxn ang="0">
                <a:pos x="117" y="232"/>
              </a:cxn>
              <a:cxn ang="0">
                <a:pos x="96" y="191"/>
              </a:cxn>
              <a:cxn ang="0">
                <a:pos x="52" y="162"/>
              </a:cxn>
              <a:cxn ang="0">
                <a:pos x="35" y="118"/>
              </a:cxn>
              <a:cxn ang="0">
                <a:pos x="24" y="44"/>
              </a:cxn>
              <a:cxn ang="0">
                <a:pos x="0" y="0"/>
              </a:cxn>
            </a:cxnLst>
            <a:rect l="0" t="0" r="r" b="b"/>
            <a:pathLst>
              <a:path w="117" h="232">
                <a:moveTo>
                  <a:pt x="0" y="0"/>
                </a:moveTo>
                <a:lnTo>
                  <a:pt x="10" y="17"/>
                </a:lnTo>
                <a:lnTo>
                  <a:pt x="37" y="105"/>
                </a:lnTo>
                <a:lnTo>
                  <a:pt x="55" y="135"/>
                </a:lnTo>
                <a:lnTo>
                  <a:pt x="93" y="149"/>
                </a:lnTo>
                <a:lnTo>
                  <a:pt x="117" y="204"/>
                </a:lnTo>
                <a:lnTo>
                  <a:pt x="117" y="232"/>
                </a:lnTo>
                <a:lnTo>
                  <a:pt x="96" y="191"/>
                </a:lnTo>
                <a:lnTo>
                  <a:pt x="52" y="162"/>
                </a:lnTo>
                <a:lnTo>
                  <a:pt x="35" y="118"/>
                </a:lnTo>
                <a:lnTo>
                  <a:pt x="24" y="44"/>
                </a:lnTo>
                <a:lnTo>
                  <a:pt x="0"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7" name="Freeform 322">
            <a:extLst>
              <a:ext uri="{FF2B5EF4-FFF2-40B4-BE49-F238E27FC236}">
                <a16:creationId xmlns:a16="http://schemas.microsoft.com/office/drawing/2014/main" id="{2E3740B9-906F-970A-2A6C-7CAA4C5B0AE9}"/>
              </a:ext>
            </a:extLst>
          </p:cNvPr>
          <p:cNvSpPr>
            <a:spLocks noChangeAspect="1"/>
          </p:cNvSpPr>
          <p:nvPr/>
        </p:nvSpPr>
        <p:spPr bwMode="gray">
          <a:xfrm rot="21085610">
            <a:off x="4926887" y="2453694"/>
            <a:ext cx="3170" cy="9509"/>
          </a:xfrm>
          <a:custGeom>
            <a:avLst/>
            <a:gdLst/>
            <a:ahLst/>
            <a:cxnLst>
              <a:cxn ang="0">
                <a:pos x="101" y="73"/>
              </a:cxn>
              <a:cxn ang="0">
                <a:pos x="101" y="48"/>
              </a:cxn>
              <a:cxn ang="0">
                <a:pos x="101" y="56"/>
              </a:cxn>
              <a:cxn ang="0">
                <a:pos x="90" y="48"/>
              </a:cxn>
              <a:cxn ang="0">
                <a:pos x="31" y="48"/>
              </a:cxn>
              <a:cxn ang="0">
                <a:pos x="4" y="27"/>
              </a:cxn>
              <a:cxn ang="0">
                <a:pos x="0" y="14"/>
              </a:cxn>
              <a:cxn ang="0">
                <a:pos x="11" y="0"/>
              </a:cxn>
              <a:cxn ang="0">
                <a:pos x="46" y="14"/>
              </a:cxn>
              <a:cxn ang="0">
                <a:pos x="83" y="41"/>
              </a:cxn>
              <a:cxn ang="0">
                <a:pos x="125" y="41"/>
              </a:cxn>
              <a:cxn ang="0">
                <a:pos x="145" y="61"/>
              </a:cxn>
              <a:cxn ang="0">
                <a:pos x="149" y="113"/>
              </a:cxn>
              <a:cxn ang="0">
                <a:pos x="103" y="172"/>
              </a:cxn>
              <a:cxn ang="0">
                <a:pos x="49" y="218"/>
              </a:cxn>
              <a:cxn ang="0">
                <a:pos x="35" y="182"/>
              </a:cxn>
              <a:cxn ang="0">
                <a:pos x="111" y="100"/>
              </a:cxn>
              <a:cxn ang="0">
                <a:pos x="101" y="73"/>
              </a:cxn>
            </a:cxnLst>
            <a:rect l="0" t="0" r="r" b="b"/>
            <a:pathLst>
              <a:path w="149" h="218">
                <a:moveTo>
                  <a:pt x="101" y="73"/>
                </a:moveTo>
                <a:lnTo>
                  <a:pt x="101" y="48"/>
                </a:lnTo>
                <a:lnTo>
                  <a:pt x="101" y="56"/>
                </a:lnTo>
                <a:lnTo>
                  <a:pt x="90" y="48"/>
                </a:lnTo>
                <a:lnTo>
                  <a:pt x="31" y="48"/>
                </a:lnTo>
                <a:lnTo>
                  <a:pt x="4" y="27"/>
                </a:lnTo>
                <a:lnTo>
                  <a:pt x="0" y="14"/>
                </a:lnTo>
                <a:lnTo>
                  <a:pt x="11" y="0"/>
                </a:lnTo>
                <a:lnTo>
                  <a:pt x="46" y="14"/>
                </a:lnTo>
                <a:lnTo>
                  <a:pt x="83" y="41"/>
                </a:lnTo>
                <a:lnTo>
                  <a:pt x="125" y="41"/>
                </a:lnTo>
                <a:lnTo>
                  <a:pt x="145" y="61"/>
                </a:lnTo>
                <a:lnTo>
                  <a:pt x="149" y="113"/>
                </a:lnTo>
                <a:lnTo>
                  <a:pt x="103" y="172"/>
                </a:lnTo>
                <a:lnTo>
                  <a:pt x="49" y="218"/>
                </a:lnTo>
                <a:lnTo>
                  <a:pt x="35" y="182"/>
                </a:lnTo>
                <a:lnTo>
                  <a:pt x="111" y="100"/>
                </a:lnTo>
                <a:lnTo>
                  <a:pt x="101" y="73"/>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8" name="Freeform 323">
            <a:extLst>
              <a:ext uri="{FF2B5EF4-FFF2-40B4-BE49-F238E27FC236}">
                <a16:creationId xmlns:a16="http://schemas.microsoft.com/office/drawing/2014/main" id="{1A96BC2C-11EB-B75D-E0A4-D4E13498A2EA}"/>
              </a:ext>
            </a:extLst>
          </p:cNvPr>
          <p:cNvSpPr>
            <a:spLocks noChangeAspect="1"/>
          </p:cNvSpPr>
          <p:nvPr/>
        </p:nvSpPr>
        <p:spPr bwMode="gray">
          <a:xfrm rot="21085610">
            <a:off x="4935338" y="2460032"/>
            <a:ext cx="3170" cy="1057"/>
          </a:xfrm>
          <a:custGeom>
            <a:avLst/>
            <a:gdLst/>
            <a:ahLst/>
            <a:cxnLst>
              <a:cxn ang="0">
                <a:pos x="118" y="34"/>
              </a:cxn>
              <a:cxn ang="0">
                <a:pos x="100" y="3"/>
              </a:cxn>
              <a:cxn ang="0">
                <a:pos x="56" y="0"/>
              </a:cxn>
              <a:cxn ang="0">
                <a:pos x="0" y="24"/>
              </a:cxn>
              <a:cxn ang="0">
                <a:pos x="52" y="17"/>
              </a:cxn>
              <a:cxn ang="0">
                <a:pos x="90" y="34"/>
              </a:cxn>
              <a:cxn ang="0">
                <a:pos x="118" y="34"/>
              </a:cxn>
            </a:cxnLst>
            <a:rect l="0" t="0" r="r" b="b"/>
            <a:pathLst>
              <a:path w="118" h="34">
                <a:moveTo>
                  <a:pt x="118" y="34"/>
                </a:moveTo>
                <a:lnTo>
                  <a:pt x="100" y="3"/>
                </a:lnTo>
                <a:lnTo>
                  <a:pt x="56" y="0"/>
                </a:lnTo>
                <a:lnTo>
                  <a:pt x="0" y="24"/>
                </a:lnTo>
                <a:lnTo>
                  <a:pt x="52" y="17"/>
                </a:lnTo>
                <a:lnTo>
                  <a:pt x="90" y="34"/>
                </a:lnTo>
                <a:lnTo>
                  <a:pt x="118" y="34"/>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29" name="Freeform 324">
            <a:extLst>
              <a:ext uri="{FF2B5EF4-FFF2-40B4-BE49-F238E27FC236}">
                <a16:creationId xmlns:a16="http://schemas.microsoft.com/office/drawing/2014/main" id="{1B72FDED-8DAA-37D3-34D3-3B80E625CC1C}"/>
              </a:ext>
            </a:extLst>
          </p:cNvPr>
          <p:cNvSpPr>
            <a:spLocks noChangeAspect="1"/>
          </p:cNvSpPr>
          <p:nvPr/>
        </p:nvSpPr>
        <p:spPr bwMode="gray">
          <a:xfrm rot="21085610">
            <a:off x="4942733" y="2464258"/>
            <a:ext cx="6338" cy="4225"/>
          </a:xfrm>
          <a:custGeom>
            <a:avLst/>
            <a:gdLst/>
            <a:ahLst/>
            <a:cxnLst>
              <a:cxn ang="0">
                <a:pos x="48" y="19"/>
              </a:cxn>
              <a:cxn ang="0">
                <a:pos x="86" y="0"/>
              </a:cxn>
              <a:cxn ang="0">
                <a:pos x="114" y="25"/>
              </a:cxn>
              <a:cxn ang="0">
                <a:pos x="192" y="61"/>
              </a:cxn>
              <a:cxn ang="0">
                <a:pos x="241" y="92"/>
              </a:cxn>
              <a:cxn ang="0">
                <a:pos x="248" y="103"/>
              </a:cxn>
              <a:cxn ang="0">
                <a:pos x="210" y="98"/>
              </a:cxn>
              <a:cxn ang="0">
                <a:pos x="148" y="52"/>
              </a:cxn>
              <a:cxn ang="0">
                <a:pos x="100" y="34"/>
              </a:cxn>
              <a:cxn ang="0">
                <a:pos x="41" y="73"/>
              </a:cxn>
              <a:cxn ang="0">
                <a:pos x="0" y="76"/>
              </a:cxn>
              <a:cxn ang="0">
                <a:pos x="13" y="48"/>
              </a:cxn>
              <a:cxn ang="0">
                <a:pos x="48" y="19"/>
              </a:cxn>
            </a:cxnLst>
            <a:rect l="0" t="0" r="r" b="b"/>
            <a:pathLst>
              <a:path w="248" h="103">
                <a:moveTo>
                  <a:pt x="48" y="19"/>
                </a:moveTo>
                <a:lnTo>
                  <a:pt x="86" y="0"/>
                </a:lnTo>
                <a:lnTo>
                  <a:pt x="114" y="25"/>
                </a:lnTo>
                <a:lnTo>
                  <a:pt x="192" y="61"/>
                </a:lnTo>
                <a:lnTo>
                  <a:pt x="241" y="92"/>
                </a:lnTo>
                <a:lnTo>
                  <a:pt x="248" y="103"/>
                </a:lnTo>
                <a:lnTo>
                  <a:pt x="210" y="98"/>
                </a:lnTo>
                <a:lnTo>
                  <a:pt x="148" y="52"/>
                </a:lnTo>
                <a:lnTo>
                  <a:pt x="100" y="34"/>
                </a:lnTo>
                <a:lnTo>
                  <a:pt x="41" y="73"/>
                </a:lnTo>
                <a:lnTo>
                  <a:pt x="0" y="76"/>
                </a:lnTo>
                <a:lnTo>
                  <a:pt x="13" y="48"/>
                </a:lnTo>
                <a:lnTo>
                  <a:pt x="48" y="1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0" name="Freeform 325">
            <a:extLst>
              <a:ext uri="{FF2B5EF4-FFF2-40B4-BE49-F238E27FC236}">
                <a16:creationId xmlns:a16="http://schemas.microsoft.com/office/drawing/2014/main" id="{44779DCC-425A-501D-ADF5-EB1719E97B13}"/>
              </a:ext>
            </a:extLst>
          </p:cNvPr>
          <p:cNvSpPr>
            <a:spLocks noChangeAspect="1"/>
          </p:cNvSpPr>
          <p:nvPr/>
        </p:nvSpPr>
        <p:spPr bwMode="gray">
          <a:xfrm rot="21085610">
            <a:off x="4934283" y="2475879"/>
            <a:ext cx="4225" cy="6338"/>
          </a:xfrm>
          <a:custGeom>
            <a:avLst/>
            <a:gdLst/>
            <a:ahLst/>
            <a:cxnLst>
              <a:cxn ang="0">
                <a:pos x="192" y="0"/>
              </a:cxn>
              <a:cxn ang="0">
                <a:pos x="184" y="0"/>
              </a:cxn>
              <a:cxn ang="0">
                <a:pos x="184" y="56"/>
              </a:cxn>
              <a:cxn ang="0">
                <a:pos x="175" y="104"/>
              </a:cxn>
              <a:cxn ang="0">
                <a:pos x="132" y="132"/>
              </a:cxn>
              <a:cxn ang="0">
                <a:pos x="0" y="146"/>
              </a:cxn>
              <a:cxn ang="0">
                <a:pos x="4" y="76"/>
              </a:cxn>
              <a:cxn ang="0">
                <a:pos x="62" y="49"/>
              </a:cxn>
              <a:cxn ang="0">
                <a:pos x="114" y="67"/>
              </a:cxn>
              <a:cxn ang="0">
                <a:pos x="192" y="0"/>
              </a:cxn>
            </a:cxnLst>
            <a:rect l="0" t="0" r="r" b="b"/>
            <a:pathLst>
              <a:path w="192" h="146">
                <a:moveTo>
                  <a:pt x="192" y="0"/>
                </a:moveTo>
                <a:lnTo>
                  <a:pt x="184" y="0"/>
                </a:lnTo>
                <a:lnTo>
                  <a:pt x="184" y="56"/>
                </a:lnTo>
                <a:lnTo>
                  <a:pt x="175" y="104"/>
                </a:lnTo>
                <a:lnTo>
                  <a:pt x="132" y="132"/>
                </a:lnTo>
                <a:lnTo>
                  <a:pt x="0" y="146"/>
                </a:lnTo>
                <a:lnTo>
                  <a:pt x="4" y="76"/>
                </a:lnTo>
                <a:lnTo>
                  <a:pt x="62" y="49"/>
                </a:lnTo>
                <a:lnTo>
                  <a:pt x="114" y="67"/>
                </a:lnTo>
                <a:lnTo>
                  <a:pt x="192"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1" name="Freeform 326">
            <a:extLst>
              <a:ext uri="{FF2B5EF4-FFF2-40B4-BE49-F238E27FC236}">
                <a16:creationId xmlns:a16="http://schemas.microsoft.com/office/drawing/2014/main" id="{E22E5426-8ECF-5028-3E2F-D49697622B17}"/>
              </a:ext>
            </a:extLst>
          </p:cNvPr>
          <p:cNvSpPr>
            <a:spLocks noChangeAspect="1"/>
          </p:cNvSpPr>
          <p:nvPr/>
        </p:nvSpPr>
        <p:spPr bwMode="gray">
          <a:xfrm rot="21085610">
            <a:off x="4896250" y="2436791"/>
            <a:ext cx="2113" cy="3170"/>
          </a:xfrm>
          <a:custGeom>
            <a:avLst/>
            <a:gdLst/>
            <a:ahLst/>
            <a:cxnLst>
              <a:cxn ang="0">
                <a:pos x="42" y="0"/>
              </a:cxn>
              <a:cxn ang="0">
                <a:pos x="0" y="55"/>
              </a:cxn>
              <a:cxn ang="0">
                <a:pos x="4" y="80"/>
              </a:cxn>
              <a:cxn ang="0">
                <a:pos x="42" y="57"/>
              </a:cxn>
              <a:cxn ang="0">
                <a:pos x="70" y="9"/>
              </a:cxn>
              <a:cxn ang="0">
                <a:pos x="42" y="0"/>
              </a:cxn>
            </a:cxnLst>
            <a:rect l="0" t="0" r="r" b="b"/>
            <a:pathLst>
              <a:path w="70" h="80">
                <a:moveTo>
                  <a:pt x="42" y="0"/>
                </a:moveTo>
                <a:lnTo>
                  <a:pt x="0" y="55"/>
                </a:lnTo>
                <a:lnTo>
                  <a:pt x="4" y="80"/>
                </a:lnTo>
                <a:lnTo>
                  <a:pt x="42" y="57"/>
                </a:lnTo>
                <a:lnTo>
                  <a:pt x="70" y="9"/>
                </a:lnTo>
                <a:lnTo>
                  <a:pt x="42"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2" name="Freeform 327">
            <a:extLst>
              <a:ext uri="{FF2B5EF4-FFF2-40B4-BE49-F238E27FC236}">
                <a16:creationId xmlns:a16="http://schemas.microsoft.com/office/drawing/2014/main" id="{8C712CAB-3D4D-B3FA-94E1-987076123632}"/>
              </a:ext>
            </a:extLst>
          </p:cNvPr>
          <p:cNvSpPr>
            <a:spLocks noChangeAspect="1"/>
          </p:cNvSpPr>
          <p:nvPr/>
        </p:nvSpPr>
        <p:spPr bwMode="gray">
          <a:xfrm rot="21085610">
            <a:off x="4875121" y="2426226"/>
            <a:ext cx="1057" cy="4225"/>
          </a:xfrm>
          <a:custGeom>
            <a:avLst/>
            <a:gdLst/>
            <a:ahLst/>
            <a:cxnLst>
              <a:cxn ang="0">
                <a:pos x="72" y="7"/>
              </a:cxn>
              <a:cxn ang="0">
                <a:pos x="57" y="0"/>
              </a:cxn>
              <a:cxn ang="0">
                <a:pos x="0" y="79"/>
              </a:cxn>
              <a:cxn ang="0">
                <a:pos x="7" y="93"/>
              </a:cxn>
              <a:cxn ang="0">
                <a:pos x="72" y="7"/>
              </a:cxn>
            </a:cxnLst>
            <a:rect l="0" t="0" r="r" b="b"/>
            <a:pathLst>
              <a:path w="72" h="93">
                <a:moveTo>
                  <a:pt x="72" y="7"/>
                </a:moveTo>
                <a:lnTo>
                  <a:pt x="57" y="0"/>
                </a:lnTo>
                <a:lnTo>
                  <a:pt x="0" y="79"/>
                </a:lnTo>
                <a:lnTo>
                  <a:pt x="7" y="93"/>
                </a:lnTo>
                <a:lnTo>
                  <a:pt x="72" y="7"/>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3" name="Freeform 328">
            <a:extLst>
              <a:ext uri="{FF2B5EF4-FFF2-40B4-BE49-F238E27FC236}">
                <a16:creationId xmlns:a16="http://schemas.microsoft.com/office/drawing/2014/main" id="{9753D046-B3F2-2C97-BE28-E1B25791E179}"/>
              </a:ext>
            </a:extLst>
          </p:cNvPr>
          <p:cNvSpPr>
            <a:spLocks noChangeAspect="1"/>
          </p:cNvSpPr>
          <p:nvPr/>
        </p:nvSpPr>
        <p:spPr bwMode="gray">
          <a:xfrm rot="21085610">
            <a:off x="4873008" y="2431508"/>
            <a:ext cx="2113" cy="2113"/>
          </a:xfrm>
          <a:custGeom>
            <a:avLst/>
            <a:gdLst/>
            <a:ahLst/>
            <a:cxnLst>
              <a:cxn ang="0">
                <a:pos x="56" y="0"/>
              </a:cxn>
              <a:cxn ang="0">
                <a:pos x="0" y="26"/>
              </a:cxn>
              <a:cxn ang="0">
                <a:pos x="4" y="36"/>
              </a:cxn>
              <a:cxn ang="0">
                <a:pos x="53" y="18"/>
              </a:cxn>
              <a:cxn ang="0">
                <a:pos x="56" y="0"/>
              </a:cxn>
            </a:cxnLst>
            <a:rect l="0" t="0" r="r" b="b"/>
            <a:pathLst>
              <a:path w="56" h="36">
                <a:moveTo>
                  <a:pt x="56" y="0"/>
                </a:moveTo>
                <a:lnTo>
                  <a:pt x="0" y="26"/>
                </a:lnTo>
                <a:lnTo>
                  <a:pt x="4" y="36"/>
                </a:lnTo>
                <a:lnTo>
                  <a:pt x="53" y="18"/>
                </a:lnTo>
                <a:lnTo>
                  <a:pt x="56"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4" name="Freeform 329">
            <a:extLst>
              <a:ext uri="{FF2B5EF4-FFF2-40B4-BE49-F238E27FC236}">
                <a16:creationId xmlns:a16="http://schemas.microsoft.com/office/drawing/2014/main" id="{6D643F42-82B6-3DDC-88C7-1E51E3D5CD81}"/>
              </a:ext>
            </a:extLst>
          </p:cNvPr>
          <p:cNvSpPr>
            <a:spLocks noChangeAspect="1"/>
          </p:cNvSpPr>
          <p:nvPr/>
        </p:nvSpPr>
        <p:spPr bwMode="gray">
          <a:xfrm rot="21085610">
            <a:off x="4866670" y="2433621"/>
            <a:ext cx="4225" cy="4225"/>
          </a:xfrm>
          <a:custGeom>
            <a:avLst/>
            <a:gdLst/>
            <a:ahLst/>
            <a:cxnLst>
              <a:cxn ang="0">
                <a:pos x="152" y="40"/>
              </a:cxn>
              <a:cxn ang="0">
                <a:pos x="109" y="36"/>
              </a:cxn>
              <a:cxn ang="0">
                <a:pos x="44" y="67"/>
              </a:cxn>
              <a:cxn ang="0">
                <a:pos x="0" y="70"/>
              </a:cxn>
              <a:cxn ang="0">
                <a:pos x="9" y="50"/>
              </a:cxn>
              <a:cxn ang="0">
                <a:pos x="59" y="36"/>
              </a:cxn>
              <a:cxn ang="0">
                <a:pos x="119" y="0"/>
              </a:cxn>
              <a:cxn ang="0">
                <a:pos x="155" y="9"/>
              </a:cxn>
              <a:cxn ang="0">
                <a:pos x="152" y="40"/>
              </a:cxn>
            </a:cxnLst>
            <a:rect l="0" t="0" r="r" b="b"/>
            <a:pathLst>
              <a:path w="155" h="70">
                <a:moveTo>
                  <a:pt x="152" y="40"/>
                </a:moveTo>
                <a:lnTo>
                  <a:pt x="109" y="36"/>
                </a:lnTo>
                <a:lnTo>
                  <a:pt x="44" y="67"/>
                </a:lnTo>
                <a:lnTo>
                  <a:pt x="0" y="70"/>
                </a:lnTo>
                <a:lnTo>
                  <a:pt x="9" y="50"/>
                </a:lnTo>
                <a:lnTo>
                  <a:pt x="59" y="36"/>
                </a:lnTo>
                <a:lnTo>
                  <a:pt x="119" y="0"/>
                </a:lnTo>
                <a:lnTo>
                  <a:pt x="155" y="9"/>
                </a:lnTo>
                <a:lnTo>
                  <a:pt x="152" y="4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5" name="Freeform 330">
            <a:extLst>
              <a:ext uri="{FF2B5EF4-FFF2-40B4-BE49-F238E27FC236}">
                <a16:creationId xmlns:a16="http://schemas.microsoft.com/office/drawing/2014/main" id="{EBBE8BA7-1F63-43CC-5BA4-34C734646F35}"/>
              </a:ext>
            </a:extLst>
          </p:cNvPr>
          <p:cNvSpPr>
            <a:spLocks noChangeAspect="1"/>
          </p:cNvSpPr>
          <p:nvPr/>
        </p:nvSpPr>
        <p:spPr bwMode="gray">
          <a:xfrm rot="20552049">
            <a:off x="4895194" y="2524476"/>
            <a:ext cx="15847" cy="11621"/>
          </a:xfrm>
          <a:custGeom>
            <a:avLst/>
            <a:gdLst/>
            <a:ahLst/>
            <a:cxnLst>
              <a:cxn ang="0">
                <a:pos x="373" y="31"/>
              </a:cxn>
              <a:cxn ang="0">
                <a:pos x="397" y="35"/>
              </a:cxn>
              <a:cxn ang="0">
                <a:pos x="450" y="63"/>
              </a:cxn>
              <a:cxn ang="0">
                <a:pos x="483" y="101"/>
              </a:cxn>
              <a:cxn ang="0">
                <a:pos x="600" y="104"/>
              </a:cxn>
              <a:cxn ang="0">
                <a:pos x="642" y="212"/>
              </a:cxn>
              <a:cxn ang="0">
                <a:pos x="588" y="222"/>
              </a:cxn>
              <a:cxn ang="0">
                <a:pos x="504" y="197"/>
              </a:cxn>
              <a:cxn ang="0">
                <a:pos x="442" y="222"/>
              </a:cxn>
              <a:cxn ang="0">
                <a:pos x="390" y="222"/>
              </a:cxn>
              <a:cxn ang="0">
                <a:pos x="369" y="260"/>
              </a:cxn>
              <a:cxn ang="0">
                <a:pos x="304" y="256"/>
              </a:cxn>
              <a:cxn ang="0">
                <a:pos x="273" y="228"/>
              </a:cxn>
              <a:cxn ang="0">
                <a:pos x="194" y="222"/>
              </a:cxn>
              <a:cxn ang="0">
                <a:pos x="101" y="135"/>
              </a:cxn>
              <a:cxn ang="0">
                <a:pos x="39" y="115"/>
              </a:cxn>
              <a:cxn ang="0">
                <a:pos x="0" y="73"/>
              </a:cxn>
              <a:cxn ang="0">
                <a:pos x="10" y="44"/>
              </a:cxn>
              <a:cxn ang="0">
                <a:pos x="138" y="0"/>
              </a:cxn>
              <a:cxn ang="0">
                <a:pos x="194" y="4"/>
              </a:cxn>
              <a:cxn ang="0">
                <a:pos x="279" y="21"/>
              </a:cxn>
              <a:cxn ang="0">
                <a:pos x="373" y="31"/>
              </a:cxn>
            </a:cxnLst>
            <a:rect l="0" t="0" r="r" b="b"/>
            <a:pathLst>
              <a:path w="642" h="260">
                <a:moveTo>
                  <a:pt x="373" y="31"/>
                </a:moveTo>
                <a:lnTo>
                  <a:pt x="397" y="35"/>
                </a:lnTo>
                <a:lnTo>
                  <a:pt x="450" y="63"/>
                </a:lnTo>
                <a:lnTo>
                  <a:pt x="483" y="101"/>
                </a:lnTo>
                <a:lnTo>
                  <a:pt x="600" y="104"/>
                </a:lnTo>
                <a:lnTo>
                  <a:pt x="642" y="212"/>
                </a:lnTo>
                <a:lnTo>
                  <a:pt x="588" y="222"/>
                </a:lnTo>
                <a:lnTo>
                  <a:pt x="504" y="197"/>
                </a:lnTo>
                <a:lnTo>
                  <a:pt x="442" y="222"/>
                </a:lnTo>
                <a:lnTo>
                  <a:pt x="390" y="222"/>
                </a:lnTo>
                <a:lnTo>
                  <a:pt x="369" y="260"/>
                </a:lnTo>
                <a:lnTo>
                  <a:pt x="304" y="256"/>
                </a:lnTo>
                <a:lnTo>
                  <a:pt x="273" y="228"/>
                </a:lnTo>
                <a:lnTo>
                  <a:pt x="194" y="222"/>
                </a:lnTo>
                <a:lnTo>
                  <a:pt x="101" y="135"/>
                </a:lnTo>
                <a:lnTo>
                  <a:pt x="39" y="115"/>
                </a:lnTo>
                <a:lnTo>
                  <a:pt x="0" y="73"/>
                </a:lnTo>
                <a:lnTo>
                  <a:pt x="10" y="44"/>
                </a:lnTo>
                <a:lnTo>
                  <a:pt x="138" y="0"/>
                </a:lnTo>
                <a:lnTo>
                  <a:pt x="194" y="4"/>
                </a:lnTo>
                <a:lnTo>
                  <a:pt x="279" y="21"/>
                </a:lnTo>
                <a:lnTo>
                  <a:pt x="373" y="31"/>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6" name="Freeform 331">
            <a:extLst>
              <a:ext uri="{FF2B5EF4-FFF2-40B4-BE49-F238E27FC236}">
                <a16:creationId xmlns:a16="http://schemas.microsoft.com/office/drawing/2014/main" id="{3019E935-54F0-FA7C-D1FC-E16E3120682F}"/>
              </a:ext>
            </a:extLst>
          </p:cNvPr>
          <p:cNvSpPr>
            <a:spLocks noChangeAspect="1"/>
          </p:cNvSpPr>
          <p:nvPr/>
        </p:nvSpPr>
        <p:spPr bwMode="gray">
          <a:xfrm rot="20552049">
            <a:off x="4938508" y="2486444"/>
            <a:ext cx="25355" cy="34863"/>
          </a:xfrm>
          <a:custGeom>
            <a:avLst/>
            <a:gdLst/>
            <a:ahLst/>
            <a:cxnLst>
              <a:cxn ang="0">
                <a:pos x="25" y="17"/>
              </a:cxn>
              <a:cxn ang="0">
                <a:pos x="119" y="0"/>
              </a:cxn>
              <a:cxn ang="0">
                <a:pos x="338" y="4"/>
              </a:cxn>
              <a:cxn ang="0">
                <a:pos x="512" y="76"/>
              </a:cxn>
              <a:cxn ang="0">
                <a:pos x="614" y="110"/>
              </a:cxn>
              <a:cxn ang="0">
                <a:pos x="643" y="181"/>
              </a:cxn>
              <a:cxn ang="0">
                <a:pos x="805" y="193"/>
              </a:cxn>
              <a:cxn ang="0">
                <a:pos x="825" y="227"/>
              </a:cxn>
              <a:cxn ang="0">
                <a:pos x="728" y="244"/>
              </a:cxn>
              <a:cxn ang="0">
                <a:pos x="796" y="294"/>
              </a:cxn>
              <a:cxn ang="0">
                <a:pos x="977" y="336"/>
              </a:cxn>
              <a:cxn ang="0">
                <a:pos x="1076" y="404"/>
              </a:cxn>
              <a:cxn ang="0">
                <a:pos x="1080" y="462"/>
              </a:cxn>
              <a:cxn ang="0">
                <a:pos x="1012" y="547"/>
              </a:cxn>
              <a:cxn ang="0">
                <a:pos x="940" y="522"/>
              </a:cxn>
              <a:cxn ang="0">
                <a:pos x="706" y="483"/>
              </a:cxn>
              <a:cxn ang="0">
                <a:pos x="551" y="522"/>
              </a:cxn>
              <a:cxn ang="0">
                <a:pos x="525" y="556"/>
              </a:cxn>
              <a:cxn ang="0">
                <a:pos x="406" y="589"/>
              </a:cxn>
              <a:cxn ang="0">
                <a:pos x="369" y="509"/>
              </a:cxn>
              <a:cxn ang="0">
                <a:pos x="292" y="517"/>
              </a:cxn>
              <a:cxn ang="0">
                <a:pos x="233" y="584"/>
              </a:cxn>
              <a:cxn ang="0">
                <a:pos x="174" y="673"/>
              </a:cxn>
              <a:cxn ang="0">
                <a:pos x="110" y="745"/>
              </a:cxn>
              <a:cxn ang="0">
                <a:pos x="85" y="733"/>
              </a:cxn>
              <a:cxn ang="0">
                <a:pos x="42" y="694"/>
              </a:cxn>
              <a:cxn ang="0">
                <a:pos x="25" y="619"/>
              </a:cxn>
              <a:cxn ang="0">
                <a:pos x="42" y="531"/>
              </a:cxn>
              <a:cxn ang="0">
                <a:pos x="0" y="458"/>
              </a:cxn>
              <a:cxn ang="0">
                <a:pos x="8" y="417"/>
              </a:cxn>
              <a:cxn ang="0">
                <a:pos x="46" y="290"/>
              </a:cxn>
              <a:cxn ang="0">
                <a:pos x="77" y="235"/>
              </a:cxn>
              <a:cxn ang="0">
                <a:pos x="59" y="127"/>
              </a:cxn>
              <a:cxn ang="0">
                <a:pos x="12" y="38"/>
              </a:cxn>
            </a:cxnLst>
            <a:rect l="0" t="0" r="r" b="b"/>
            <a:pathLst>
              <a:path w="1080" h="745">
                <a:moveTo>
                  <a:pt x="17" y="29"/>
                </a:moveTo>
                <a:lnTo>
                  <a:pt x="25" y="17"/>
                </a:lnTo>
                <a:lnTo>
                  <a:pt x="51" y="0"/>
                </a:lnTo>
                <a:lnTo>
                  <a:pt x="119" y="0"/>
                </a:lnTo>
                <a:lnTo>
                  <a:pt x="183" y="9"/>
                </a:lnTo>
                <a:lnTo>
                  <a:pt x="338" y="4"/>
                </a:lnTo>
                <a:lnTo>
                  <a:pt x="423" y="29"/>
                </a:lnTo>
                <a:lnTo>
                  <a:pt x="512" y="76"/>
                </a:lnTo>
                <a:lnTo>
                  <a:pt x="589" y="84"/>
                </a:lnTo>
                <a:lnTo>
                  <a:pt x="614" y="110"/>
                </a:lnTo>
                <a:lnTo>
                  <a:pt x="632" y="169"/>
                </a:lnTo>
                <a:lnTo>
                  <a:pt x="643" y="181"/>
                </a:lnTo>
                <a:lnTo>
                  <a:pt x="699" y="193"/>
                </a:lnTo>
                <a:lnTo>
                  <a:pt x="805" y="193"/>
                </a:lnTo>
                <a:lnTo>
                  <a:pt x="822" y="203"/>
                </a:lnTo>
                <a:lnTo>
                  <a:pt x="825" y="227"/>
                </a:lnTo>
                <a:lnTo>
                  <a:pt x="779" y="244"/>
                </a:lnTo>
                <a:lnTo>
                  <a:pt x="728" y="244"/>
                </a:lnTo>
                <a:lnTo>
                  <a:pt x="723" y="269"/>
                </a:lnTo>
                <a:lnTo>
                  <a:pt x="796" y="294"/>
                </a:lnTo>
                <a:lnTo>
                  <a:pt x="944" y="298"/>
                </a:lnTo>
                <a:lnTo>
                  <a:pt x="977" y="336"/>
                </a:lnTo>
                <a:lnTo>
                  <a:pt x="1038" y="387"/>
                </a:lnTo>
                <a:lnTo>
                  <a:pt x="1076" y="404"/>
                </a:lnTo>
                <a:lnTo>
                  <a:pt x="1080" y="417"/>
                </a:lnTo>
                <a:lnTo>
                  <a:pt x="1080" y="462"/>
                </a:lnTo>
                <a:lnTo>
                  <a:pt x="1055" y="509"/>
                </a:lnTo>
                <a:lnTo>
                  <a:pt x="1012" y="547"/>
                </a:lnTo>
                <a:lnTo>
                  <a:pt x="969" y="547"/>
                </a:lnTo>
                <a:lnTo>
                  <a:pt x="940" y="522"/>
                </a:lnTo>
                <a:lnTo>
                  <a:pt x="872" y="496"/>
                </a:lnTo>
                <a:lnTo>
                  <a:pt x="706" y="483"/>
                </a:lnTo>
                <a:lnTo>
                  <a:pt x="589" y="500"/>
                </a:lnTo>
                <a:lnTo>
                  <a:pt x="551" y="522"/>
                </a:lnTo>
                <a:lnTo>
                  <a:pt x="538" y="547"/>
                </a:lnTo>
                <a:lnTo>
                  <a:pt x="525" y="556"/>
                </a:lnTo>
                <a:lnTo>
                  <a:pt x="474" y="576"/>
                </a:lnTo>
                <a:lnTo>
                  <a:pt x="406" y="589"/>
                </a:lnTo>
                <a:lnTo>
                  <a:pt x="369" y="522"/>
                </a:lnTo>
                <a:lnTo>
                  <a:pt x="369" y="509"/>
                </a:lnTo>
                <a:lnTo>
                  <a:pt x="322" y="504"/>
                </a:lnTo>
                <a:lnTo>
                  <a:pt x="292" y="517"/>
                </a:lnTo>
                <a:lnTo>
                  <a:pt x="271" y="534"/>
                </a:lnTo>
                <a:lnTo>
                  <a:pt x="233" y="584"/>
                </a:lnTo>
                <a:lnTo>
                  <a:pt x="191" y="656"/>
                </a:lnTo>
                <a:lnTo>
                  <a:pt x="174" y="673"/>
                </a:lnTo>
                <a:lnTo>
                  <a:pt x="170" y="690"/>
                </a:lnTo>
                <a:lnTo>
                  <a:pt x="110" y="745"/>
                </a:lnTo>
                <a:lnTo>
                  <a:pt x="88" y="745"/>
                </a:lnTo>
                <a:lnTo>
                  <a:pt x="85" y="733"/>
                </a:lnTo>
                <a:lnTo>
                  <a:pt x="46" y="702"/>
                </a:lnTo>
                <a:lnTo>
                  <a:pt x="42" y="694"/>
                </a:lnTo>
                <a:lnTo>
                  <a:pt x="42" y="640"/>
                </a:lnTo>
                <a:lnTo>
                  <a:pt x="25" y="619"/>
                </a:lnTo>
                <a:lnTo>
                  <a:pt x="34" y="606"/>
                </a:lnTo>
                <a:lnTo>
                  <a:pt x="42" y="531"/>
                </a:lnTo>
                <a:lnTo>
                  <a:pt x="34" y="496"/>
                </a:lnTo>
                <a:lnTo>
                  <a:pt x="0" y="458"/>
                </a:lnTo>
                <a:lnTo>
                  <a:pt x="0" y="434"/>
                </a:lnTo>
                <a:lnTo>
                  <a:pt x="8" y="417"/>
                </a:lnTo>
                <a:lnTo>
                  <a:pt x="51" y="384"/>
                </a:lnTo>
                <a:lnTo>
                  <a:pt x="46" y="290"/>
                </a:lnTo>
                <a:lnTo>
                  <a:pt x="68" y="269"/>
                </a:lnTo>
                <a:lnTo>
                  <a:pt x="77" y="235"/>
                </a:lnTo>
                <a:lnTo>
                  <a:pt x="51" y="206"/>
                </a:lnTo>
                <a:lnTo>
                  <a:pt x="59" y="127"/>
                </a:lnTo>
                <a:lnTo>
                  <a:pt x="46" y="80"/>
                </a:lnTo>
                <a:lnTo>
                  <a:pt x="12" y="38"/>
                </a:lnTo>
                <a:lnTo>
                  <a:pt x="17" y="29"/>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7" name="Freeform 332">
            <a:extLst>
              <a:ext uri="{FF2B5EF4-FFF2-40B4-BE49-F238E27FC236}">
                <a16:creationId xmlns:a16="http://schemas.microsoft.com/office/drawing/2014/main" id="{840FDAC1-8E95-7AA9-9D02-945C17CD5486}"/>
              </a:ext>
            </a:extLst>
          </p:cNvPr>
          <p:cNvSpPr>
            <a:spLocks noChangeAspect="1"/>
          </p:cNvSpPr>
          <p:nvPr/>
        </p:nvSpPr>
        <p:spPr bwMode="gray">
          <a:xfrm rot="20552049">
            <a:off x="5014572" y="2507573"/>
            <a:ext cx="1057" cy="1057"/>
          </a:xfrm>
          <a:custGeom>
            <a:avLst/>
            <a:gdLst/>
            <a:ahLst/>
            <a:cxnLst>
              <a:cxn ang="0">
                <a:pos x="18" y="0"/>
              </a:cxn>
              <a:cxn ang="0">
                <a:pos x="11" y="4"/>
              </a:cxn>
              <a:cxn ang="0">
                <a:pos x="0" y="28"/>
              </a:cxn>
              <a:cxn ang="0">
                <a:pos x="4" y="48"/>
              </a:cxn>
              <a:cxn ang="0">
                <a:pos x="24" y="53"/>
              </a:cxn>
              <a:cxn ang="0">
                <a:pos x="52" y="34"/>
              </a:cxn>
              <a:cxn ang="0">
                <a:pos x="56" y="22"/>
              </a:cxn>
              <a:cxn ang="0">
                <a:pos x="18" y="0"/>
              </a:cxn>
            </a:cxnLst>
            <a:rect l="0" t="0" r="r" b="b"/>
            <a:pathLst>
              <a:path w="56" h="53">
                <a:moveTo>
                  <a:pt x="18" y="0"/>
                </a:moveTo>
                <a:lnTo>
                  <a:pt x="11" y="4"/>
                </a:lnTo>
                <a:lnTo>
                  <a:pt x="0" y="28"/>
                </a:lnTo>
                <a:lnTo>
                  <a:pt x="4" y="48"/>
                </a:lnTo>
                <a:lnTo>
                  <a:pt x="24" y="53"/>
                </a:lnTo>
                <a:lnTo>
                  <a:pt x="52" y="34"/>
                </a:lnTo>
                <a:lnTo>
                  <a:pt x="56" y="22"/>
                </a:lnTo>
                <a:lnTo>
                  <a:pt x="18"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8" name="Freeform 333">
            <a:extLst>
              <a:ext uri="{FF2B5EF4-FFF2-40B4-BE49-F238E27FC236}">
                <a16:creationId xmlns:a16="http://schemas.microsoft.com/office/drawing/2014/main" id="{E996AAF0-628C-8DB3-88ED-71904A5C3FC8}"/>
              </a:ext>
            </a:extLst>
          </p:cNvPr>
          <p:cNvSpPr>
            <a:spLocks noChangeAspect="1"/>
          </p:cNvSpPr>
          <p:nvPr/>
        </p:nvSpPr>
        <p:spPr bwMode="gray">
          <a:xfrm rot="20552049">
            <a:off x="5029363" y="2536097"/>
            <a:ext cx="2113" cy="7396"/>
          </a:xfrm>
          <a:custGeom>
            <a:avLst/>
            <a:gdLst/>
            <a:ahLst/>
            <a:cxnLst>
              <a:cxn ang="0">
                <a:pos x="4" y="0"/>
              </a:cxn>
              <a:cxn ang="0">
                <a:pos x="32" y="7"/>
              </a:cxn>
              <a:cxn ang="0">
                <a:pos x="66" y="41"/>
              </a:cxn>
              <a:cxn ang="0">
                <a:pos x="111" y="138"/>
              </a:cxn>
              <a:cxn ang="0">
                <a:pos x="105" y="145"/>
              </a:cxn>
              <a:cxn ang="0">
                <a:pos x="66" y="152"/>
              </a:cxn>
              <a:cxn ang="0">
                <a:pos x="49" y="138"/>
              </a:cxn>
              <a:cxn ang="0">
                <a:pos x="7" y="47"/>
              </a:cxn>
              <a:cxn ang="0">
                <a:pos x="0" y="23"/>
              </a:cxn>
              <a:cxn ang="0">
                <a:pos x="4" y="0"/>
              </a:cxn>
            </a:cxnLst>
            <a:rect l="0" t="0" r="r" b="b"/>
            <a:pathLst>
              <a:path w="111" h="152">
                <a:moveTo>
                  <a:pt x="4" y="0"/>
                </a:moveTo>
                <a:lnTo>
                  <a:pt x="32" y="7"/>
                </a:lnTo>
                <a:lnTo>
                  <a:pt x="66" y="41"/>
                </a:lnTo>
                <a:lnTo>
                  <a:pt x="111" y="138"/>
                </a:lnTo>
                <a:lnTo>
                  <a:pt x="105" y="145"/>
                </a:lnTo>
                <a:lnTo>
                  <a:pt x="66" y="152"/>
                </a:lnTo>
                <a:lnTo>
                  <a:pt x="49" y="138"/>
                </a:lnTo>
                <a:lnTo>
                  <a:pt x="7" y="47"/>
                </a:lnTo>
                <a:lnTo>
                  <a:pt x="0" y="23"/>
                </a:lnTo>
                <a:lnTo>
                  <a:pt x="4"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39" name="Freeform 334">
            <a:extLst>
              <a:ext uri="{FF2B5EF4-FFF2-40B4-BE49-F238E27FC236}">
                <a16:creationId xmlns:a16="http://schemas.microsoft.com/office/drawing/2014/main" id="{F18DA706-446A-3324-325E-DA8012ACD81A}"/>
              </a:ext>
            </a:extLst>
          </p:cNvPr>
          <p:cNvSpPr>
            <a:spLocks noChangeAspect="1"/>
          </p:cNvSpPr>
          <p:nvPr/>
        </p:nvSpPr>
        <p:spPr bwMode="gray">
          <a:xfrm rot="20552049">
            <a:off x="5045209" y="2587863"/>
            <a:ext cx="2113" cy="3170"/>
          </a:xfrm>
          <a:custGeom>
            <a:avLst/>
            <a:gdLst/>
            <a:ahLst/>
            <a:cxnLst>
              <a:cxn ang="0">
                <a:pos x="86" y="0"/>
              </a:cxn>
              <a:cxn ang="0">
                <a:pos x="51" y="11"/>
              </a:cxn>
              <a:cxn ang="0">
                <a:pos x="0" y="52"/>
              </a:cxn>
              <a:cxn ang="0">
                <a:pos x="14" y="63"/>
              </a:cxn>
              <a:cxn ang="0">
                <a:pos x="62" y="31"/>
              </a:cxn>
              <a:cxn ang="0">
                <a:pos x="86" y="0"/>
              </a:cxn>
            </a:cxnLst>
            <a:rect l="0" t="0" r="r" b="b"/>
            <a:pathLst>
              <a:path w="86" h="63">
                <a:moveTo>
                  <a:pt x="86" y="0"/>
                </a:moveTo>
                <a:lnTo>
                  <a:pt x="51" y="11"/>
                </a:lnTo>
                <a:lnTo>
                  <a:pt x="0" y="52"/>
                </a:lnTo>
                <a:lnTo>
                  <a:pt x="14" y="63"/>
                </a:lnTo>
                <a:lnTo>
                  <a:pt x="62" y="31"/>
                </a:lnTo>
                <a:lnTo>
                  <a:pt x="86"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0" name="Freeform 335">
            <a:extLst>
              <a:ext uri="{FF2B5EF4-FFF2-40B4-BE49-F238E27FC236}">
                <a16:creationId xmlns:a16="http://schemas.microsoft.com/office/drawing/2014/main" id="{5A729D5C-208C-14F9-48FC-AA986F4F315A}"/>
              </a:ext>
            </a:extLst>
          </p:cNvPr>
          <p:cNvSpPr>
            <a:spLocks noChangeAspect="1"/>
          </p:cNvSpPr>
          <p:nvPr/>
        </p:nvSpPr>
        <p:spPr bwMode="gray">
          <a:xfrm rot="20552049">
            <a:off x="5040983" y="2597371"/>
            <a:ext cx="6338" cy="10564"/>
          </a:xfrm>
          <a:custGeom>
            <a:avLst/>
            <a:gdLst/>
            <a:ahLst/>
            <a:cxnLst>
              <a:cxn ang="0">
                <a:pos x="287" y="26"/>
              </a:cxn>
              <a:cxn ang="0">
                <a:pos x="267" y="48"/>
              </a:cxn>
              <a:cxn ang="0">
                <a:pos x="259" y="106"/>
              </a:cxn>
              <a:cxn ang="0">
                <a:pos x="267" y="144"/>
              </a:cxn>
              <a:cxn ang="0">
                <a:pos x="276" y="153"/>
              </a:cxn>
              <a:cxn ang="0">
                <a:pos x="270" y="204"/>
              </a:cxn>
              <a:cxn ang="0">
                <a:pos x="233" y="232"/>
              </a:cxn>
              <a:cxn ang="0">
                <a:pos x="173" y="245"/>
              </a:cxn>
              <a:cxn ang="0">
                <a:pos x="3" y="245"/>
              </a:cxn>
              <a:cxn ang="0">
                <a:pos x="0" y="232"/>
              </a:cxn>
              <a:cxn ang="0">
                <a:pos x="102" y="194"/>
              </a:cxn>
              <a:cxn ang="0">
                <a:pos x="118" y="156"/>
              </a:cxn>
              <a:cxn ang="0">
                <a:pos x="128" y="85"/>
              </a:cxn>
              <a:cxn ang="0">
                <a:pos x="123" y="72"/>
              </a:cxn>
              <a:cxn ang="0">
                <a:pos x="111" y="65"/>
              </a:cxn>
              <a:cxn ang="0">
                <a:pos x="77" y="60"/>
              </a:cxn>
              <a:cxn ang="0">
                <a:pos x="72" y="34"/>
              </a:cxn>
              <a:cxn ang="0">
                <a:pos x="85" y="34"/>
              </a:cxn>
              <a:cxn ang="0">
                <a:pos x="111" y="23"/>
              </a:cxn>
              <a:cxn ang="0">
                <a:pos x="207" y="18"/>
              </a:cxn>
              <a:cxn ang="0">
                <a:pos x="276" y="0"/>
              </a:cxn>
              <a:cxn ang="0">
                <a:pos x="287" y="0"/>
              </a:cxn>
              <a:cxn ang="0">
                <a:pos x="287" y="26"/>
              </a:cxn>
            </a:cxnLst>
            <a:rect l="0" t="0" r="r" b="b"/>
            <a:pathLst>
              <a:path w="287" h="245">
                <a:moveTo>
                  <a:pt x="287" y="26"/>
                </a:moveTo>
                <a:lnTo>
                  <a:pt x="267" y="48"/>
                </a:lnTo>
                <a:lnTo>
                  <a:pt x="259" y="106"/>
                </a:lnTo>
                <a:lnTo>
                  <a:pt x="267" y="144"/>
                </a:lnTo>
                <a:lnTo>
                  <a:pt x="276" y="153"/>
                </a:lnTo>
                <a:lnTo>
                  <a:pt x="270" y="204"/>
                </a:lnTo>
                <a:lnTo>
                  <a:pt x="233" y="232"/>
                </a:lnTo>
                <a:lnTo>
                  <a:pt x="173" y="245"/>
                </a:lnTo>
                <a:lnTo>
                  <a:pt x="3" y="245"/>
                </a:lnTo>
                <a:lnTo>
                  <a:pt x="0" y="232"/>
                </a:lnTo>
                <a:lnTo>
                  <a:pt x="102" y="194"/>
                </a:lnTo>
                <a:lnTo>
                  <a:pt x="118" y="156"/>
                </a:lnTo>
                <a:lnTo>
                  <a:pt x="128" y="85"/>
                </a:lnTo>
                <a:lnTo>
                  <a:pt x="123" y="72"/>
                </a:lnTo>
                <a:lnTo>
                  <a:pt x="111" y="65"/>
                </a:lnTo>
                <a:lnTo>
                  <a:pt x="77" y="60"/>
                </a:lnTo>
                <a:lnTo>
                  <a:pt x="72" y="34"/>
                </a:lnTo>
                <a:lnTo>
                  <a:pt x="85" y="34"/>
                </a:lnTo>
                <a:lnTo>
                  <a:pt x="111" y="23"/>
                </a:lnTo>
                <a:lnTo>
                  <a:pt x="207" y="18"/>
                </a:lnTo>
                <a:lnTo>
                  <a:pt x="276" y="0"/>
                </a:lnTo>
                <a:lnTo>
                  <a:pt x="287" y="0"/>
                </a:lnTo>
                <a:lnTo>
                  <a:pt x="287" y="26"/>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1" name="Freeform 336">
            <a:extLst>
              <a:ext uri="{FF2B5EF4-FFF2-40B4-BE49-F238E27FC236}">
                <a16:creationId xmlns:a16="http://schemas.microsoft.com/office/drawing/2014/main" id="{6937F810-9B45-A996-6FF1-A31E71EFE7EA}"/>
              </a:ext>
            </a:extLst>
          </p:cNvPr>
          <p:cNvSpPr>
            <a:spLocks noChangeAspect="1"/>
          </p:cNvSpPr>
          <p:nvPr/>
        </p:nvSpPr>
        <p:spPr bwMode="gray">
          <a:xfrm rot="20552049">
            <a:off x="4925830" y="2490669"/>
            <a:ext cx="1057" cy="2113"/>
          </a:xfrm>
          <a:custGeom>
            <a:avLst/>
            <a:gdLst/>
            <a:ahLst/>
            <a:cxnLst>
              <a:cxn ang="0">
                <a:pos x="26" y="0"/>
              </a:cxn>
              <a:cxn ang="0">
                <a:pos x="39" y="0"/>
              </a:cxn>
              <a:cxn ang="0">
                <a:pos x="68" y="20"/>
              </a:cxn>
              <a:cxn ang="0">
                <a:pos x="63" y="42"/>
              </a:cxn>
              <a:cxn ang="0">
                <a:pos x="14" y="42"/>
              </a:cxn>
              <a:cxn ang="0">
                <a:pos x="5" y="34"/>
              </a:cxn>
              <a:cxn ang="0">
                <a:pos x="0" y="20"/>
              </a:cxn>
              <a:cxn ang="0">
                <a:pos x="5" y="9"/>
              </a:cxn>
              <a:cxn ang="0">
                <a:pos x="17" y="9"/>
              </a:cxn>
              <a:cxn ang="0">
                <a:pos x="26" y="0"/>
              </a:cxn>
            </a:cxnLst>
            <a:rect l="0" t="0" r="r" b="b"/>
            <a:pathLst>
              <a:path w="68" h="42">
                <a:moveTo>
                  <a:pt x="26" y="0"/>
                </a:moveTo>
                <a:lnTo>
                  <a:pt x="39" y="0"/>
                </a:lnTo>
                <a:lnTo>
                  <a:pt x="68" y="20"/>
                </a:lnTo>
                <a:lnTo>
                  <a:pt x="63" y="42"/>
                </a:lnTo>
                <a:lnTo>
                  <a:pt x="14" y="42"/>
                </a:lnTo>
                <a:lnTo>
                  <a:pt x="5" y="34"/>
                </a:lnTo>
                <a:lnTo>
                  <a:pt x="0" y="20"/>
                </a:lnTo>
                <a:lnTo>
                  <a:pt x="5" y="9"/>
                </a:lnTo>
                <a:lnTo>
                  <a:pt x="17" y="9"/>
                </a:lnTo>
                <a:lnTo>
                  <a:pt x="26"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442" name="Group 337">
            <a:extLst>
              <a:ext uri="{FF2B5EF4-FFF2-40B4-BE49-F238E27FC236}">
                <a16:creationId xmlns:a16="http://schemas.microsoft.com/office/drawing/2014/main" id="{A66D44B2-B888-D2EB-E102-B01B18396A7A}"/>
              </a:ext>
            </a:extLst>
          </p:cNvPr>
          <p:cNvGrpSpPr>
            <a:grpSpLocks noChangeAspect="1"/>
          </p:cNvGrpSpPr>
          <p:nvPr/>
        </p:nvGrpSpPr>
        <p:grpSpPr bwMode="gray">
          <a:xfrm>
            <a:off x="4920361" y="2492864"/>
            <a:ext cx="19014" cy="29582"/>
            <a:chOff x="1694" y="2257"/>
            <a:chExt cx="18" cy="28"/>
          </a:xfrm>
          <a:solidFill>
            <a:schemeClr val="bg1">
              <a:lumMod val="85000"/>
            </a:schemeClr>
          </a:solidFill>
        </p:grpSpPr>
        <p:sp>
          <p:nvSpPr>
            <p:cNvPr id="443" name="Freeform 338">
              <a:extLst>
                <a:ext uri="{FF2B5EF4-FFF2-40B4-BE49-F238E27FC236}">
                  <a16:creationId xmlns:a16="http://schemas.microsoft.com/office/drawing/2014/main" id="{2E4D452E-4207-3A70-C201-5737727DC753}"/>
                </a:ext>
              </a:extLst>
            </p:cNvPr>
            <p:cNvSpPr>
              <a:spLocks noChangeAspect="1"/>
            </p:cNvSpPr>
            <p:nvPr/>
          </p:nvSpPr>
          <p:spPr bwMode="gray">
            <a:xfrm rot="-1047951">
              <a:off x="1701" y="2270"/>
              <a:ext cx="3" cy="4"/>
            </a:xfrm>
            <a:custGeom>
              <a:avLst/>
              <a:gdLst/>
              <a:ahLst/>
              <a:cxnLst>
                <a:cxn ang="0">
                  <a:pos x="89" y="8"/>
                </a:cxn>
                <a:cxn ang="0">
                  <a:pos x="138" y="32"/>
                </a:cxn>
                <a:cxn ang="0">
                  <a:pos x="147" y="83"/>
                </a:cxn>
                <a:cxn ang="0">
                  <a:pos x="105" y="62"/>
                </a:cxn>
                <a:cxn ang="0">
                  <a:pos x="29" y="56"/>
                </a:cxn>
                <a:cxn ang="0">
                  <a:pos x="0" y="14"/>
                </a:cxn>
                <a:cxn ang="0">
                  <a:pos x="32" y="0"/>
                </a:cxn>
                <a:cxn ang="0">
                  <a:pos x="89" y="8"/>
                </a:cxn>
              </a:cxnLst>
              <a:rect l="0" t="0" r="r" b="b"/>
              <a:pathLst>
                <a:path w="147" h="83">
                  <a:moveTo>
                    <a:pt x="89" y="8"/>
                  </a:moveTo>
                  <a:lnTo>
                    <a:pt x="138" y="32"/>
                  </a:lnTo>
                  <a:lnTo>
                    <a:pt x="147" y="83"/>
                  </a:lnTo>
                  <a:lnTo>
                    <a:pt x="105" y="62"/>
                  </a:lnTo>
                  <a:lnTo>
                    <a:pt x="29" y="56"/>
                  </a:lnTo>
                  <a:lnTo>
                    <a:pt x="0" y="14"/>
                  </a:lnTo>
                  <a:lnTo>
                    <a:pt x="32" y="0"/>
                  </a:lnTo>
                  <a:lnTo>
                    <a:pt x="89" y="8"/>
                  </a:lnTo>
                  <a:close/>
                </a:path>
              </a:pathLst>
            </a:custGeom>
            <a:grpFill/>
            <a:ln w="6350" cmpd="sng">
              <a:solidFill>
                <a:schemeClr val="bg1"/>
              </a:solidFill>
              <a:prstDash val="solid"/>
              <a:round/>
              <a:headEnd/>
              <a:tailEnd/>
            </a:ln>
          </p:spPr>
          <p:txBody>
            <a:bodyPr/>
            <a:lstStyle/>
            <a:p>
              <a:endParaRPr lang="en-US" sz="2156"/>
            </a:p>
          </p:txBody>
        </p:sp>
        <p:sp>
          <p:nvSpPr>
            <p:cNvPr id="444" name="Freeform 339">
              <a:extLst>
                <a:ext uri="{FF2B5EF4-FFF2-40B4-BE49-F238E27FC236}">
                  <a16:creationId xmlns:a16="http://schemas.microsoft.com/office/drawing/2014/main" id="{A5C7DF99-24A4-7351-6155-9837986A3C73}"/>
                </a:ext>
              </a:extLst>
            </p:cNvPr>
            <p:cNvSpPr>
              <a:spLocks noChangeAspect="1"/>
            </p:cNvSpPr>
            <p:nvPr/>
          </p:nvSpPr>
          <p:spPr bwMode="gray">
            <a:xfrm rot="-1047951">
              <a:off x="1694" y="2257"/>
              <a:ext cx="18" cy="28"/>
            </a:xfrm>
            <a:custGeom>
              <a:avLst/>
              <a:gdLst/>
              <a:ahLst/>
              <a:cxnLst>
                <a:cxn ang="0">
                  <a:pos x="826" y="627"/>
                </a:cxn>
                <a:cxn ang="0">
                  <a:pos x="835" y="614"/>
                </a:cxn>
                <a:cxn ang="0">
                  <a:pos x="843" y="539"/>
                </a:cxn>
                <a:cxn ang="0">
                  <a:pos x="835" y="504"/>
                </a:cxn>
                <a:cxn ang="0">
                  <a:pos x="801" y="466"/>
                </a:cxn>
                <a:cxn ang="0">
                  <a:pos x="801" y="442"/>
                </a:cxn>
                <a:cxn ang="0">
                  <a:pos x="809" y="425"/>
                </a:cxn>
                <a:cxn ang="0">
                  <a:pos x="852" y="392"/>
                </a:cxn>
                <a:cxn ang="0">
                  <a:pos x="847" y="298"/>
                </a:cxn>
                <a:cxn ang="0">
                  <a:pos x="868" y="277"/>
                </a:cxn>
                <a:cxn ang="0">
                  <a:pos x="877" y="243"/>
                </a:cxn>
                <a:cxn ang="0">
                  <a:pos x="852" y="214"/>
                </a:cxn>
                <a:cxn ang="0">
                  <a:pos x="860" y="135"/>
                </a:cxn>
                <a:cxn ang="0">
                  <a:pos x="847" y="88"/>
                </a:cxn>
                <a:cxn ang="0">
                  <a:pos x="813" y="46"/>
                </a:cxn>
                <a:cxn ang="0">
                  <a:pos x="818" y="37"/>
                </a:cxn>
                <a:cxn ang="0">
                  <a:pos x="809" y="37"/>
                </a:cxn>
                <a:cxn ang="0">
                  <a:pos x="775" y="63"/>
                </a:cxn>
                <a:cxn ang="0">
                  <a:pos x="639" y="67"/>
                </a:cxn>
                <a:cxn ang="0">
                  <a:pos x="606" y="59"/>
                </a:cxn>
                <a:cxn ang="0">
                  <a:pos x="564" y="29"/>
                </a:cxn>
                <a:cxn ang="0">
                  <a:pos x="513" y="8"/>
                </a:cxn>
                <a:cxn ang="0">
                  <a:pos x="445" y="0"/>
                </a:cxn>
                <a:cxn ang="0">
                  <a:pos x="356" y="17"/>
                </a:cxn>
                <a:cxn ang="0">
                  <a:pos x="317" y="37"/>
                </a:cxn>
                <a:cxn ang="0">
                  <a:pos x="300" y="63"/>
                </a:cxn>
                <a:cxn ang="0">
                  <a:pos x="305" y="101"/>
                </a:cxn>
                <a:cxn ang="0">
                  <a:pos x="326" y="109"/>
                </a:cxn>
                <a:cxn ang="0">
                  <a:pos x="445" y="109"/>
                </a:cxn>
                <a:cxn ang="0">
                  <a:pos x="492" y="135"/>
                </a:cxn>
                <a:cxn ang="0">
                  <a:pos x="504" y="172"/>
                </a:cxn>
                <a:cxn ang="0">
                  <a:pos x="504" y="298"/>
                </a:cxn>
                <a:cxn ang="0">
                  <a:pos x="513" y="327"/>
                </a:cxn>
                <a:cxn ang="0">
                  <a:pos x="584" y="387"/>
                </a:cxn>
                <a:cxn ang="0">
                  <a:pos x="631" y="412"/>
                </a:cxn>
                <a:cxn ang="0">
                  <a:pos x="635" y="442"/>
                </a:cxn>
                <a:cxn ang="0">
                  <a:pos x="618" y="459"/>
                </a:cxn>
                <a:cxn ang="0">
                  <a:pos x="581" y="459"/>
                </a:cxn>
                <a:cxn ang="0">
                  <a:pos x="516" y="476"/>
                </a:cxn>
                <a:cxn ang="0">
                  <a:pos x="377" y="479"/>
                </a:cxn>
                <a:cxn ang="0">
                  <a:pos x="262" y="466"/>
                </a:cxn>
                <a:cxn ang="0">
                  <a:pos x="186" y="445"/>
                </a:cxn>
                <a:cxn ang="0">
                  <a:pos x="8" y="445"/>
                </a:cxn>
                <a:cxn ang="0">
                  <a:pos x="0" y="459"/>
                </a:cxn>
                <a:cxn ang="0">
                  <a:pos x="0" y="491"/>
                </a:cxn>
                <a:cxn ang="0">
                  <a:pos x="42" y="550"/>
                </a:cxn>
                <a:cxn ang="0">
                  <a:pos x="131" y="589"/>
                </a:cxn>
                <a:cxn ang="0">
                  <a:pos x="164" y="623"/>
                </a:cxn>
                <a:cxn ang="0">
                  <a:pos x="186" y="614"/>
                </a:cxn>
                <a:cxn ang="0">
                  <a:pos x="181" y="584"/>
                </a:cxn>
                <a:cxn ang="0">
                  <a:pos x="198" y="567"/>
                </a:cxn>
                <a:cxn ang="0">
                  <a:pos x="224" y="555"/>
                </a:cxn>
                <a:cxn ang="0">
                  <a:pos x="249" y="555"/>
                </a:cxn>
                <a:cxn ang="0">
                  <a:pos x="339" y="559"/>
                </a:cxn>
                <a:cxn ang="0">
                  <a:pos x="504" y="601"/>
                </a:cxn>
                <a:cxn ang="0">
                  <a:pos x="547" y="597"/>
                </a:cxn>
                <a:cxn ang="0">
                  <a:pos x="648" y="567"/>
                </a:cxn>
                <a:cxn ang="0">
                  <a:pos x="690" y="567"/>
                </a:cxn>
                <a:cxn ang="0">
                  <a:pos x="729" y="575"/>
                </a:cxn>
                <a:cxn ang="0">
                  <a:pos x="758" y="592"/>
                </a:cxn>
                <a:cxn ang="0">
                  <a:pos x="787" y="601"/>
                </a:cxn>
                <a:cxn ang="0">
                  <a:pos x="821" y="617"/>
                </a:cxn>
                <a:cxn ang="0">
                  <a:pos x="826" y="627"/>
                </a:cxn>
              </a:cxnLst>
              <a:rect l="0" t="0" r="r" b="b"/>
              <a:pathLst>
                <a:path w="877" h="627">
                  <a:moveTo>
                    <a:pt x="826" y="627"/>
                  </a:moveTo>
                  <a:lnTo>
                    <a:pt x="835" y="614"/>
                  </a:lnTo>
                  <a:lnTo>
                    <a:pt x="843" y="539"/>
                  </a:lnTo>
                  <a:lnTo>
                    <a:pt x="835" y="504"/>
                  </a:lnTo>
                  <a:lnTo>
                    <a:pt x="801" y="466"/>
                  </a:lnTo>
                  <a:lnTo>
                    <a:pt x="801" y="442"/>
                  </a:lnTo>
                  <a:lnTo>
                    <a:pt x="809" y="425"/>
                  </a:lnTo>
                  <a:lnTo>
                    <a:pt x="852" y="392"/>
                  </a:lnTo>
                  <a:lnTo>
                    <a:pt x="847" y="298"/>
                  </a:lnTo>
                  <a:lnTo>
                    <a:pt x="868" y="277"/>
                  </a:lnTo>
                  <a:lnTo>
                    <a:pt x="877" y="243"/>
                  </a:lnTo>
                  <a:lnTo>
                    <a:pt x="852" y="214"/>
                  </a:lnTo>
                  <a:lnTo>
                    <a:pt x="860" y="135"/>
                  </a:lnTo>
                  <a:lnTo>
                    <a:pt x="847" y="88"/>
                  </a:lnTo>
                  <a:lnTo>
                    <a:pt x="813" y="46"/>
                  </a:lnTo>
                  <a:lnTo>
                    <a:pt x="818" y="37"/>
                  </a:lnTo>
                  <a:lnTo>
                    <a:pt x="809" y="37"/>
                  </a:lnTo>
                  <a:lnTo>
                    <a:pt x="775" y="63"/>
                  </a:lnTo>
                  <a:lnTo>
                    <a:pt x="639" y="67"/>
                  </a:lnTo>
                  <a:lnTo>
                    <a:pt x="606" y="59"/>
                  </a:lnTo>
                  <a:lnTo>
                    <a:pt x="564" y="29"/>
                  </a:lnTo>
                  <a:lnTo>
                    <a:pt x="513" y="8"/>
                  </a:lnTo>
                  <a:lnTo>
                    <a:pt x="445" y="0"/>
                  </a:lnTo>
                  <a:lnTo>
                    <a:pt x="356" y="17"/>
                  </a:lnTo>
                  <a:lnTo>
                    <a:pt x="317" y="37"/>
                  </a:lnTo>
                  <a:lnTo>
                    <a:pt x="300" y="63"/>
                  </a:lnTo>
                  <a:lnTo>
                    <a:pt x="305" y="101"/>
                  </a:lnTo>
                  <a:lnTo>
                    <a:pt x="326" y="109"/>
                  </a:lnTo>
                  <a:lnTo>
                    <a:pt x="445" y="109"/>
                  </a:lnTo>
                  <a:lnTo>
                    <a:pt x="492" y="135"/>
                  </a:lnTo>
                  <a:lnTo>
                    <a:pt x="504" y="172"/>
                  </a:lnTo>
                  <a:lnTo>
                    <a:pt x="504" y="298"/>
                  </a:lnTo>
                  <a:lnTo>
                    <a:pt x="513" y="327"/>
                  </a:lnTo>
                  <a:lnTo>
                    <a:pt x="584" y="387"/>
                  </a:lnTo>
                  <a:lnTo>
                    <a:pt x="631" y="412"/>
                  </a:lnTo>
                  <a:lnTo>
                    <a:pt x="635" y="442"/>
                  </a:lnTo>
                  <a:lnTo>
                    <a:pt x="618" y="459"/>
                  </a:lnTo>
                  <a:lnTo>
                    <a:pt x="581" y="459"/>
                  </a:lnTo>
                  <a:lnTo>
                    <a:pt x="516" y="476"/>
                  </a:lnTo>
                  <a:lnTo>
                    <a:pt x="377" y="479"/>
                  </a:lnTo>
                  <a:lnTo>
                    <a:pt x="262" y="466"/>
                  </a:lnTo>
                  <a:lnTo>
                    <a:pt x="186" y="445"/>
                  </a:lnTo>
                  <a:lnTo>
                    <a:pt x="8" y="445"/>
                  </a:lnTo>
                  <a:lnTo>
                    <a:pt x="0" y="459"/>
                  </a:lnTo>
                  <a:lnTo>
                    <a:pt x="0" y="491"/>
                  </a:lnTo>
                  <a:lnTo>
                    <a:pt x="42" y="550"/>
                  </a:lnTo>
                  <a:lnTo>
                    <a:pt x="131" y="589"/>
                  </a:lnTo>
                  <a:lnTo>
                    <a:pt x="164" y="623"/>
                  </a:lnTo>
                  <a:lnTo>
                    <a:pt x="186" y="614"/>
                  </a:lnTo>
                  <a:lnTo>
                    <a:pt x="181" y="584"/>
                  </a:lnTo>
                  <a:lnTo>
                    <a:pt x="198" y="567"/>
                  </a:lnTo>
                  <a:lnTo>
                    <a:pt x="224" y="555"/>
                  </a:lnTo>
                  <a:lnTo>
                    <a:pt x="249" y="555"/>
                  </a:lnTo>
                  <a:lnTo>
                    <a:pt x="339" y="559"/>
                  </a:lnTo>
                  <a:lnTo>
                    <a:pt x="504" y="601"/>
                  </a:lnTo>
                  <a:lnTo>
                    <a:pt x="547" y="597"/>
                  </a:lnTo>
                  <a:lnTo>
                    <a:pt x="648" y="567"/>
                  </a:lnTo>
                  <a:lnTo>
                    <a:pt x="690" y="567"/>
                  </a:lnTo>
                  <a:lnTo>
                    <a:pt x="729" y="575"/>
                  </a:lnTo>
                  <a:lnTo>
                    <a:pt x="758" y="592"/>
                  </a:lnTo>
                  <a:lnTo>
                    <a:pt x="787" y="601"/>
                  </a:lnTo>
                  <a:lnTo>
                    <a:pt x="821" y="617"/>
                  </a:lnTo>
                  <a:lnTo>
                    <a:pt x="826" y="627"/>
                  </a:lnTo>
                  <a:close/>
                </a:path>
              </a:pathLst>
            </a:custGeom>
            <a:grpFill/>
            <a:ln w="6350" cmpd="sng">
              <a:solidFill>
                <a:schemeClr val="bg1"/>
              </a:solidFill>
              <a:prstDash val="solid"/>
              <a:round/>
              <a:headEnd/>
              <a:tailEnd/>
            </a:ln>
          </p:spPr>
          <p:txBody>
            <a:bodyPr/>
            <a:lstStyle/>
            <a:p>
              <a:endParaRPr lang="en-US" sz="2156"/>
            </a:p>
          </p:txBody>
        </p:sp>
      </p:grpSp>
      <p:sp>
        <p:nvSpPr>
          <p:cNvPr id="445" name="Freeform 340">
            <a:extLst>
              <a:ext uri="{FF2B5EF4-FFF2-40B4-BE49-F238E27FC236}">
                <a16:creationId xmlns:a16="http://schemas.microsoft.com/office/drawing/2014/main" id="{62610FAD-4F3E-E5C1-EF4C-74AEC1D173F4}"/>
              </a:ext>
            </a:extLst>
          </p:cNvPr>
          <p:cNvSpPr>
            <a:spLocks noChangeAspect="1"/>
          </p:cNvSpPr>
          <p:nvPr/>
        </p:nvSpPr>
        <p:spPr bwMode="gray">
          <a:xfrm rot="20552049">
            <a:off x="4972314" y="2499122"/>
            <a:ext cx="10564" cy="8452"/>
          </a:xfrm>
          <a:custGeom>
            <a:avLst/>
            <a:gdLst/>
            <a:ahLst/>
            <a:cxnLst>
              <a:cxn ang="0">
                <a:pos x="442" y="20"/>
              </a:cxn>
              <a:cxn ang="0">
                <a:pos x="462" y="54"/>
              </a:cxn>
              <a:cxn ang="0">
                <a:pos x="471" y="99"/>
              </a:cxn>
              <a:cxn ang="0">
                <a:pos x="425" y="141"/>
              </a:cxn>
              <a:cxn ang="0">
                <a:pos x="393" y="159"/>
              </a:cxn>
              <a:cxn ang="0">
                <a:pos x="292" y="180"/>
              </a:cxn>
              <a:cxn ang="0">
                <a:pos x="224" y="180"/>
              </a:cxn>
              <a:cxn ang="0">
                <a:pos x="156" y="172"/>
              </a:cxn>
              <a:cxn ang="0">
                <a:pos x="51" y="176"/>
              </a:cxn>
              <a:cxn ang="0">
                <a:pos x="42" y="172"/>
              </a:cxn>
              <a:cxn ang="0">
                <a:pos x="30" y="113"/>
              </a:cxn>
              <a:cxn ang="0">
                <a:pos x="0" y="66"/>
              </a:cxn>
              <a:cxn ang="0">
                <a:pos x="0" y="23"/>
              </a:cxn>
              <a:cxn ang="0">
                <a:pos x="30" y="0"/>
              </a:cxn>
              <a:cxn ang="0">
                <a:pos x="385" y="0"/>
              </a:cxn>
              <a:cxn ang="0">
                <a:pos x="416" y="3"/>
              </a:cxn>
              <a:cxn ang="0">
                <a:pos x="437" y="11"/>
              </a:cxn>
              <a:cxn ang="0">
                <a:pos x="442" y="20"/>
              </a:cxn>
            </a:cxnLst>
            <a:rect l="0" t="0" r="r" b="b"/>
            <a:pathLst>
              <a:path w="471" h="180">
                <a:moveTo>
                  <a:pt x="442" y="20"/>
                </a:moveTo>
                <a:lnTo>
                  <a:pt x="462" y="54"/>
                </a:lnTo>
                <a:lnTo>
                  <a:pt x="471" y="99"/>
                </a:lnTo>
                <a:lnTo>
                  <a:pt x="425" y="141"/>
                </a:lnTo>
                <a:lnTo>
                  <a:pt x="393" y="159"/>
                </a:lnTo>
                <a:lnTo>
                  <a:pt x="292" y="180"/>
                </a:lnTo>
                <a:lnTo>
                  <a:pt x="224" y="180"/>
                </a:lnTo>
                <a:lnTo>
                  <a:pt x="156" y="172"/>
                </a:lnTo>
                <a:lnTo>
                  <a:pt x="51" y="176"/>
                </a:lnTo>
                <a:lnTo>
                  <a:pt x="42" y="172"/>
                </a:lnTo>
                <a:lnTo>
                  <a:pt x="30" y="113"/>
                </a:lnTo>
                <a:lnTo>
                  <a:pt x="0" y="66"/>
                </a:lnTo>
                <a:lnTo>
                  <a:pt x="0" y="23"/>
                </a:lnTo>
                <a:lnTo>
                  <a:pt x="30" y="0"/>
                </a:lnTo>
                <a:lnTo>
                  <a:pt x="385" y="0"/>
                </a:lnTo>
                <a:lnTo>
                  <a:pt x="416" y="3"/>
                </a:lnTo>
                <a:lnTo>
                  <a:pt x="437" y="11"/>
                </a:lnTo>
                <a:lnTo>
                  <a:pt x="442" y="2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6" name="Freeform 341">
            <a:extLst>
              <a:ext uri="{FF2B5EF4-FFF2-40B4-BE49-F238E27FC236}">
                <a16:creationId xmlns:a16="http://schemas.microsoft.com/office/drawing/2014/main" id="{3D1385E5-5B71-07F9-6E74-3C914F167312}"/>
              </a:ext>
            </a:extLst>
          </p:cNvPr>
          <p:cNvSpPr>
            <a:spLocks noChangeAspect="1"/>
          </p:cNvSpPr>
          <p:nvPr/>
        </p:nvSpPr>
        <p:spPr bwMode="gray">
          <a:xfrm rot="20552049">
            <a:off x="5036758" y="2560396"/>
            <a:ext cx="0" cy="3170"/>
          </a:xfrm>
          <a:custGeom>
            <a:avLst/>
            <a:gdLst/>
            <a:ahLst/>
            <a:cxnLst>
              <a:cxn ang="0">
                <a:pos x="14" y="0"/>
              </a:cxn>
              <a:cxn ang="0">
                <a:pos x="0" y="7"/>
              </a:cxn>
              <a:cxn ang="0">
                <a:pos x="0" y="76"/>
              </a:cxn>
              <a:cxn ang="0">
                <a:pos x="14" y="59"/>
              </a:cxn>
              <a:cxn ang="0">
                <a:pos x="14" y="0"/>
              </a:cxn>
            </a:cxnLst>
            <a:rect l="0" t="0" r="r" b="b"/>
            <a:pathLst>
              <a:path w="14" h="76">
                <a:moveTo>
                  <a:pt x="14" y="0"/>
                </a:moveTo>
                <a:lnTo>
                  <a:pt x="0" y="7"/>
                </a:lnTo>
                <a:lnTo>
                  <a:pt x="0" y="76"/>
                </a:lnTo>
                <a:lnTo>
                  <a:pt x="14" y="59"/>
                </a:lnTo>
                <a:lnTo>
                  <a:pt x="14"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7" name="Freeform 342">
            <a:extLst>
              <a:ext uri="{FF2B5EF4-FFF2-40B4-BE49-F238E27FC236}">
                <a16:creationId xmlns:a16="http://schemas.microsoft.com/office/drawing/2014/main" id="{3D1471E7-26BD-1862-2FAC-C22D6A73DDE6}"/>
              </a:ext>
            </a:extLst>
          </p:cNvPr>
          <p:cNvSpPr>
            <a:spLocks noChangeAspect="1"/>
          </p:cNvSpPr>
          <p:nvPr/>
        </p:nvSpPr>
        <p:spPr bwMode="gray">
          <a:xfrm rot="20552049">
            <a:off x="5018799" y="2516024"/>
            <a:ext cx="3170" cy="7396"/>
          </a:xfrm>
          <a:custGeom>
            <a:avLst/>
            <a:gdLst/>
            <a:ahLst/>
            <a:cxnLst>
              <a:cxn ang="0">
                <a:pos x="122" y="0"/>
              </a:cxn>
              <a:cxn ang="0">
                <a:pos x="98" y="4"/>
              </a:cxn>
              <a:cxn ang="0">
                <a:pos x="81" y="52"/>
              </a:cxn>
              <a:cxn ang="0">
                <a:pos x="17" y="45"/>
              </a:cxn>
              <a:cxn ang="0">
                <a:pos x="0" y="104"/>
              </a:cxn>
              <a:cxn ang="0">
                <a:pos x="8" y="160"/>
              </a:cxn>
              <a:cxn ang="0">
                <a:pos x="53" y="163"/>
              </a:cxn>
              <a:cxn ang="0">
                <a:pos x="70" y="104"/>
              </a:cxn>
              <a:cxn ang="0">
                <a:pos x="83" y="93"/>
              </a:cxn>
              <a:cxn ang="0">
                <a:pos x="132" y="91"/>
              </a:cxn>
              <a:cxn ang="0">
                <a:pos x="173" y="74"/>
              </a:cxn>
              <a:cxn ang="0">
                <a:pos x="166" y="52"/>
              </a:cxn>
              <a:cxn ang="0">
                <a:pos x="135" y="38"/>
              </a:cxn>
              <a:cxn ang="0">
                <a:pos x="122" y="0"/>
              </a:cxn>
            </a:cxnLst>
            <a:rect l="0" t="0" r="r" b="b"/>
            <a:pathLst>
              <a:path w="173" h="163">
                <a:moveTo>
                  <a:pt x="122" y="0"/>
                </a:moveTo>
                <a:lnTo>
                  <a:pt x="98" y="4"/>
                </a:lnTo>
                <a:lnTo>
                  <a:pt x="81" y="52"/>
                </a:lnTo>
                <a:lnTo>
                  <a:pt x="17" y="45"/>
                </a:lnTo>
                <a:lnTo>
                  <a:pt x="0" y="104"/>
                </a:lnTo>
                <a:lnTo>
                  <a:pt x="8" y="160"/>
                </a:lnTo>
                <a:lnTo>
                  <a:pt x="53" y="163"/>
                </a:lnTo>
                <a:lnTo>
                  <a:pt x="70" y="104"/>
                </a:lnTo>
                <a:lnTo>
                  <a:pt x="83" y="93"/>
                </a:lnTo>
                <a:lnTo>
                  <a:pt x="132" y="91"/>
                </a:lnTo>
                <a:lnTo>
                  <a:pt x="173" y="74"/>
                </a:lnTo>
                <a:lnTo>
                  <a:pt x="166" y="52"/>
                </a:lnTo>
                <a:lnTo>
                  <a:pt x="135" y="38"/>
                </a:lnTo>
                <a:lnTo>
                  <a:pt x="122"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8" name="Freeform 343">
            <a:extLst>
              <a:ext uri="{FF2B5EF4-FFF2-40B4-BE49-F238E27FC236}">
                <a16:creationId xmlns:a16="http://schemas.microsoft.com/office/drawing/2014/main" id="{6005CA4A-B7FD-2E99-373F-6E0CE59E484E}"/>
              </a:ext>
            </a:extLst>
          </p:cNvPr>
          <p:cNvSpPr>
            <a:spLocks noChangeAspect="1"/>
          </p:cNvSpPr>
          <p:nvPr/>
        </p:nvSpPr>
        <p:spPr bwMode="gray">
          <a:xfrm rot="20552049">
            <a:off x="4988161" y="2497009"/>
            <a:ext cx="0" cy="1057"/>
          </a:xfrm>
          <a:custGeom>
            <a:avLst/>
            <a:gdLst/>
            <a:ahLst/>
            <a:cxnLst>
              <a:cxn ang="0">
                <a:pos x="28" y="0"/>
              </a:cxn>
              <a:cxn ang="0">
                <a:pos x="0" y="21"/>
              </a:cxn>
              <a:cxn ang="0">
                <a:pos x="3" y="39"/>
              </a:cxn>
              <a:cxn ang="0">
                <a:pos x="28" y="32"/>
              </a:cxn>
              <a:cxn ang="0">
                <a:pos x="28" y="0"/>
              </a:cxn>
            </a:cxnLst>
            <a:rect l="0" t="0" r="r" b="b"/>
            <a:pathLst>
              <a:path w="28" h="39">
                <a:moveTo>
                  <a:pt x="28" y="0"/>
                </a:moveTo>
                <a:lnTo>
                  <a:pt x="0" y="21"/>
                </a:lnTo>
                <a:lnTo>
                  <a:pt x="3" y="39"/>
                </a:lnTo>
                <a:lnTo>
                  <a:pt x="28" y="32"/>
                </a:lnTo>
                <a:lnTo>
                  <a:pt x="28"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49" name="Freeform 344">
            <a:extLst>
              <a:ext uri="{FF2B5EF4-FFF2-40B4-BE49-F238E27FC236}">
                <a16:creationId xmlns:a16="http://schemas.microsoft.com/office/drawing/2014/main" id="{4C8ECC67-2A61-D60E-6C22-133600CFB7A5}"/>
              </a:ext>
            </a:extLst>
          </p:cNvPr>
          <p:cNvSpPr>
            <a:spLocks noChangeAspect="1"/>
          </p:cNvSpPr>
          <p:nvPr/>
        </p:nvSpPr>
        <p:spPr bwMode="gray">
          <a:xfrm rot="20552049">
            <a:off x="4990274" y="2505460"/>
            <a:ext cx="1057" cy="2113"/>
          </a:xfrm>
          <a:custGeom>
            <a:avLst/>
            <a:gdLst/>
            <a:ahLst/>
            <a:cxnLst>
              <a:cxn ang="0">
                <a:pos x="6" y="8"/>
              </a:cxn>
              <a:cxn ang="0">
                <a:pos x="0" y="17"/>
              </a:cxn>
              <a:cxn ang="0">
                <a:pos x="6" y="34"/>
              </a:cxn>
              <a:cxn ang="0">
                <a:pos x="42" y="0"/>
              </a:cxn>
              <a:cxn ang="0">
                <a:pos x="6" y="8"/>
              </a:cxn>
            </a:cxnLst>
            <a:rect l="0" t="0" r="r" b="b"/>
            <a:pathLst>
              <a:path w="42" h="34">
                <a:moveTo>
                  <a:pt x="6" y="8"/>
                </a:moveTo>
                <a:lnTo>
                  <a:pt x="0" y="17"/>
                </a:lnTo>
                <a:lnTo>
                  <a:pt x="6" y="34"/>
                </a:lnTo>
                <a:lnTo>
                  <a:pt x="42" y="0"/>
                </a:lnTo>
                <a:lnTo>
                  <a:pt x="6" y="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0" name="Freeform 345">
            <a:extLst>
              <a:ext uri="{FF2B5EF4-FFF2-40B4-BE49-F238E27FC236}">
                <a16:creationId xmlns:a16="http://schemas.microsoft.com/office/drawing/2014/main" id="{FDFB3BAD-435C-BD37-A41B-46B0860AC2EF}"/>
              </a:ext>
            </a:extLst>
          </p:cNvPr>
          <p:cNvSpPr>
            <a:spLocks noChangeAspect="1"/>
          </p:cNvSpPr>
          <p:nvPr/>
        </p:nvSpPr>
        <p:spPr bwMode="gray">
          <a:xfrm rot="20552049">
            <a:off x="5024080" y="2527644"/>
            <a:ext cx="2113" cy="5283"/>
          </a:xfrm>
          <a:custGeom>
            <a:avLst/>
            <a:gdLst/>
            <a:ahLst/>
            <a:cxnLst>
              <a:cxn ang="0">
                <a:pos x="18" y="0"/>
              </a:cxn>
              <a:cxn ang="0">
                <a:pos x="0" y="0"/>
              </a:cxn>
              <a:cxn ang="0">
                <a:pos x="0" y="86"/>
              </a:cxn>
              <a:cxn ang="0">
                <a:pos x="14" y="124"/>
              </a:cxn>
              <a:cxn ang="0">
                <a:pos x="42" y="124"/>
              </a:cxn>
              <a:cxn ang="0">
                <a:pos x="52" y="90"/>
              </a:cxn>
              <a:cxn ang="0">
                <a:pos x="49" y="20"/>
              </a:cxn>
              <a:cxn ang="0">
                <a:pos x="18" y="0"/>
              </a:cxn>
            </a:cxnLst>
            <a:rect l="0" t="0" r="r" b="b"/>
            <a:pathLst>
              <a:path w="52" h="124">
                <a:moveTo>
                  <a:pt x="18" y="0"/>
                </a:moveTo>
                <a:lnTo>
                  <a:pt x="0" y="0"/>
                </a:lnTo>
                <a:lnTo>
                  <a:pt x="0" y="86"/>
                </a:lnTo>
                <a:lnTo>
                  <a:pt x="14" y="124"/>
                </a:lnTo>
                <a:lnTo>
                  <a:pt x="42" y="124"/>
                </a:lnTo>
                <a:lnTo>
                  <a:pt x="52" y="90"/>
                </a:lnTo>
                <a:lnTo>
                  <a:pt x="49" y="20"/>
                </a:lnTo>
                <a:lnTo>
                  <a:pt x="18"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1" name="Freeform 346">
            <a:extLst>
              <a:ext uri="{FF2B5EF4-FFF2-40B4-BE49-F238E27FC236}">
                <a16:creationId xmlns:a16="http://schemas.microsoft.com/office/drawing/2014/main" id="{B5B8A85B-5919-BFF2-E468-E0C604300A3F}"/>
              </a:ext>
            </a:extLst>
          </p:cNvPr>
          <p:cNvSpPr>
            <a:spLocks noChangeAspect="1"/>
          </p:cNvSpPr>
          <p:nvPr/>
        </p:nvSpPr>
        <p:spPr bwMode="gray">
          <a:xfrm rot="20552049">
            <a:off x="5036758" y="2577298"/>
            <a:ext cx="1057" cy="3170"/>
          </a:xfrm>
          <a:custGeom>
            <a:avLst/>
            <a:gdLst/>
            <a:ahLst/>
            <a:cxnLst>
              <a:cxn ang="0">
                <a:pos x="49" y="0"/>
              </a:cxn>
              <a:cxn ang="0">
                <a:pos x="17" y="14"/>
              </a:cxn>
              <a:cxn ang="0">
                <a:pos x="0" y="62"/>
              </a:cxn>
              <a:cxn ang="0">
                <a:pos x="38" y="41"/>
              </a:cxn>
              <a:cxn ang="0">
                <a:pos x="49" y="0"/>
              </a:cxn>
            </a:cxnLst>
            <a:rect l="0" t="0" r="r" b="b"/>
            <a:pathLst>
              <a:path w="49" h="62">
                <a:moveTo>
                  <a:pt x="49" y="0"/>
                </a:moveTo>
                <a:lnTo>
                  <a:pt x="17" y="14"/>
                </a:lnTo>
                <a:lnTo>
                  <a:pt x="0" y="62"/>
                </a:lnTo>
                <a:lnTo>
                  <a:pt x="38" y="41"/>
                </a:lnTo>
                <a:lnTo>
                  <a:pt x="49"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2" name="Freeform 347">
            <a:extLst>
              <a:ext uri="{FF2B5EF4-FFF2-40B4-BE49-F238E27FC236}">
                <a16:creationId xmlns:a16="http://schemas.microsoft.com/office/drawing/2014/main" id="{01302E75-9BE2-1ABB-0388-EC7C440FD731}"/>
              </a:ext>
            </a:extLst>
          </p:cNvPr>
          <p:cNvSpPr>
            <a:spLocks noChangeAspect="1"/>
          </p:cNvSpPr>
          <p:nvPr/>
        </p:nvSpPr>
        <p:spPr bwMode="gray">
          <a:xfrm rot="20552049">
            <a:off x="4833919" y="2461088"/>
            <a:ext cx="78177" cy="51766"/>
          </a:xfrm>
          <a:custGeom>
            <a:avLst/>
            <a:gdLst/>
            <a:ahLst/>
            <a:cxnLst>
              <a:cxn ang="0">
                <a:pos x="2488" y="571"/>
              </a:cxn>
              <a:cxn ang="0">
                <a:pos x="2639" y="644"/>
              </a:cxn>
              <a:cxn ang="0">
                <a:pos x="2750" y="689"/>
              </a:cxn>
              <a:cxn ang="0">
                <a:pos x="2869" y="689"/>
              </a:cxn>
              <a:cxn ang="0">
                <a:pos x="2865" y="787"/>
              </a:cxn>
              <a:cxn ang="0">
                <a:pos x="2916" y="820"/>
              </a:cxn>
              <a:cxn ang="0">
                <a:pos x="3170" y="871"/>
              </a:cxn>
              <a:cxn ang="0">
                <a:pos x="3309" y="951"/>
              </a:cxn>
              <a:cxn ang="0">
                <a:pos x="3137" y="1073"/>
              </a:cxn>
              <a:cxn ang="0">
                <a:pos x="2908" y="1111"/>
              </a:cxn>
              <a:cxn ang="0">
                <a:pos x="2531" y="1086"/>
              </a:cxn>
              <a:cxn ang="0">
                <a:pos x="2269" y="1123"/>
              </a:cxn>
              <a:cxn ang="0">
                <a:pos x="2255" y="1069"/>
              </a:cxn>
              <a:cxn ang="0">
                <a:pos x="2449" y="951"/>
              </a:cxn>
              <a:cxn ang="0">
                <a:pos x="2416" y="880"/>
              </a:cxn>
              <a:cxn ang="0">
                <a:pos x="2107" y="803"/>
              </a:cxn>
              <a:cxn ang="0">
                <a:pos x="1989" y="660"/>
              </a:cxn>
              <a:cxn ang="0">
                <a:pos x="1832" y="547"/>
              </a:cxn>
              <a:cxn ang="0">
                <a:pos x="1675" y="534"/>
              </a:cxn>
              <a:cxn ang="0">
                <a:pos x="1405" y="412"/>
              </a:cxn>
              <a:cxn ang="0">
                <a:pos x="1184" y="366"/>
              </a:cxn>
              <a:cxn ang="0">
                <a:pos x="1091" y="383"/>
              </a:cxn>
              <a:cxn ang="0">
                <a:pos x="955" y="353"/>
              </a:cxn>
              <a:cxn ang="0">
                <a:pos x="870" y="293"/>
              </a:cxn>
              <a:cxn ang="0">
                <a:pos x="990" y="231"/>
              </a:cxn>
              <a:cxn ang="0">
                <a:pos x="929" y="189"/>
              </a:cxn>
              <a:cxn ang="0">
                <a:pos x="604" y="205"/>
              </a:cxn>
              <a:cxn ang="0">
                <a:pos x="451" y="325"/>
              </a:cxn>
              <a:cxn ang="0">
                <a:pos x="281" y="403"/>
              </a:cxn>
              <a:cxn ang="0">
                <a:pos x="129" y="482"/>
              </a:cxn>
              <a:cxn ang="0">
                <a:pos x="99" y="449"/>
              </a:cxn>
              <a:cxn ang="0">
                <a:pos x="78" y="396"/>
              </a:cxn>
              <a:cxn ang="0">
                <a:pos x="147" y="366"/>
              </a:cxn>
              <a:cxn ang="0">
                <a:pos x="238" y="176"/>
              </a:cxn>
              <a:cxn ang="0">
                <a:pos x="454" y="79"/>
              </a:cxn>
              <a:cxn ang="0">
                <a:pos x="1003" y="0"/>
              </a:cxn>
              <a:cxn ang="0">
                <a:pos x="1295" y="20"/>
              </a:cxn>
              <a:cxn ang="0">
                <a:pos x="1490" y="62"/>
              </a:cxn>
              <a:cxn ang="0">
                <a:pos x="1637" y="189"/>
              </a:cxn>
              <a:cxn ang="0">
                <a:pos x="1879" y="251"/>
              </a:cxn>
              <a:cxn ang="0">
                <a:pos x="1985" y="293"/>
              </a:cxn>
              <a:cxn ang="0">
                <a:pos x="1989" y="325"/>
              </a:cxn>
              <a:cxn ang="0">
                <a:pos x="2167" y="429"/>
              </a:cxn>
              <a:cxn ang="0">
                <a:pos x="2394" y="508"/>
              </a:cxn>
            </a:cxnLst>
            <a:rect l="0" t="0" r="r" b="b"/>
            <a:pathLst>
              <a:path w="3347" h="1123">
                <a:moveTo>
                  <a:pt x="2394" y="508"/>
                </a:moveTo>
                <a:lnTo>
                  <a:pt x="2399" y="517"/>
                </a:lnTo>
                <a:lnTo>
                  <a:pt x="2488" y="571"/>
                </a:lnTo>
                <a:lnTo>
                  <a:pt x="2559" y="627"/>
                </a:lnTo>
                <a:lnTo>
                  <a:pt x="2605" y="644"/>
                </a:lnTo>
                <a:lnTo>
                  <a:pt x="2639" y="644"/>
                </a:lnTo>
                <a:lnTo>
                  <a:pt x="2665" y="652"/>
                </a:lnTo>
                <a:lnTo>
                  <a:pt x="2687" y="669"/>
                </a:lnTo>
                <a:lnTo>
                  <a:pt x="2750" y="689"/>
                </a:lnTo>
                <a:lnTo>
                  <a:pt x="2793" y="689"/>
                </a:lnTo>
                <a:lnTo>
                  <a:pt x="2835" y="680"/>
                </a:lnTo>
                <a:lnTo>
                  <a:pt x="2869" y="689"/>
                </a:lnTo>
                <a:lnTo>
                  <a:pt x="2886" y="719"/>
                </a:lnTo>
                <a:lnTo>
                  <a:pt x="2886" y="744"/>
                </a:lnTo>
                <a:lnTo>
                  <a:pt x="2865" y="787"/>
                </a:lnTo>
                <a:lnTo>
                  <a:pt x="2865" y="803"/>
                </a:lnTo>
                <a:lnTo>
                  <a:pt x="2874" y="811"/>
                </a:lnTo>
                <a:lnTo>
                  <a:pt x="2916" y="820"/>
                </a:lnTo>
                <a:lnTo>
                  <a:pt x="3094" y="816"/>
                </a:lnTo>
                <a:lnTo>
                  <a:pt x="3128" y="828"/>
                </a:lnTo>
                <a:lnTo>
                  <a:pt x="3170" y="871"/>
                </a:lnTo>
                <a:lnTo>
                  <a:pt x="3182" y="891"/>
                </a:lnTo>
                <a:lnTo>
                  <a:pt x="3259" y="947"/>
                </a:lnTo>
                <a:lnTo>
                  <a:pt x="3309" y="951"/>
                </a:lnTo>
                <a:lnTo>
                  <a:pt x="3343" y="964"/>
                </a:lnTo>
                <a:lnTo>
                  <a:pt x="3347" y="1002"/>
                </a:lnTo>
                <a:lnTo>
                  <a:pt x="3137" y="1073"/>
                </a:lnTo>
                <a:lnTo>
                  <a:pt x="3072" y="1103"/>
                </a:lnTo>
                <a:lnTo>
                  <a:pt x="2996" y="1115"/>
                </a:lnTo>
                <a:lnTo>
                  <a:pt x="2908" y="1111"/>
                </a:lnTo>
                <a:lnTo>
                  <a:pt x="2852" y="1094"/>
                </a:lnTo>
                <a:lnTo>
                  <a:pt x="2793" y="1090"/>
                </a:lnTo>
                <a:lnTo>
                  <a:pt x="2531" y="1086"/>
                </a:lnTo>
                <a:lnTo>
                  <a:pt x="2394" y="1103"/>
                </a:lnTo>
                <a:lnTo>
                  <a:pt x="2314" y="1123"/>
                </a:lnTo>
                <a:lnTo>
                  <a:pt x="2269" y="1123"/>
                </a:lnTo>
                <a:lnTo>
                  <a:pt x="2243" y="1115"/>
                </a:lnTo>
                <a:lnTo>
                  <a:pt x="2235" y="1094"/>
                </a:lnTo>
                <a:lnTo>
                  <a:pt x="2255" y="1069"/>
                </a:lnTo>
                <a:lnTo>
                  <a:pt x="2314" y="1019"/>
                </a:lnTo>
                <a:lnTo>
                  <a:pt x="2373" y="985"/>
                </a:lnTo>
                <a:lnTo>
                  <a:pt x="2449" y="951"/>
                </a:lnTo>
                <a:lnTo>
                  <a:pt x="2457" y="917"/>
                </a:lnTo>
                <a:lnTo>
                  <a:pt x="2454" y="900"/>
                </a:lnTo>
                <a:lnTo>
                  <a:pt x="2416" y="880"/>
                </a:lnTo>
                <a:lnTo>
                  <a:pt x="2319" y="849"/>
                </a:lnTo>
                <a:lnTo>
                  <a:pt x="2141" y="837"/>
                </a:lnTo>
                <a:lnTo>
                  <a:pt x="2107" y="803"/>
                </a:lnTo>
                <a:lnTo>
                  <a:pt x="2056" y="770"/>
                </a:lnTo>
                <a:lnTo>
                  <a:pt x="2019" y="727"/>
                </a:lnTo>
                <a:lnTo>
                  <a:pt x="1989" y="660"/>
                </a:lnTo>
                <a:lnTo>
                  <a:pt x="1977" y="606"/>
                </a:lnTo>
                <a:lnTo>
                  <a:pt x="1938" y="560"/>
                </a:lnTo>
                <a:lnTo>
                  <a:pt x="1832" y="547"/>
                </a:lnTo>
                <a:lnTo>
                  <a:pt x="1734" y="551"/>
                </a:lnTo>
                <a:lnTo>
                  <a:pt x="1700" y="547"/>
                </a:lnTo>
                <a:lnTo>
                  <a:pt x="1675" y="534"/>
                </a:lnTo>
                <a:lnTo>
                  <a:pt x="1564" y="513"/>
                </a:lnTo>
                <a:lnTo>
                  <a:pt x="1473" y="472"/>
                </a:lnTo>
                <a:lnTo>
                  <a:pt x="1405" y="412"/>
                </a:lnTo>
                <a:lnTo>
                  <a:pt x="1354" y="387"/>
                </a:lnTo>
                <a:lnTo>
                  <a:pt x="1222" y="383"/>
                </a:lnTo>
                <a:lnTo>
                  <a:pt x="1184" y="366"/>
                </a:lnTo>
                <a:lnTo>
                  <a:pt x="1159" y="366"/>
                </a:lnTo>
                <a:lnTo>
                  <a:pt x="1129" y="378"/>
                </a:lnTo>
                <a:lnTo>
                  <a:pt x="1091" y="383"/>
                </a:lnTo>
                <a:lnTo>
                  <a:pt x="1049" y="370"/>
                </a:lnTo>
                <a:lnTo>
                  <a:pt x="1037" y="358"/>
                </a:lnTo>
                <a:lnTo>
                  <a:pt x="955" y="353"/>
                </a:lnTo>
                <a:lnTo>
                  <a:pt x="904" y="341"/>
                </a:lnTo>
                <a:lnTo>
                  <a:pt x="887" y="327"/>
                </a:lnTo>
                <a:lnTo>
                  <a:pt x="870" y="293"/>
                </a:lnTo>
                <a:lnTo>
                  <a:pt x="870" y="276"/>
                </a:lnTo>
                <a:lnTo>
                  <a:pt x="972" y="251"/>
                </a:lnTo>
                <a:lnTo>
                  <a:pt x="990" y="231"/>
                </a:lnTo>
                <a:lnTo>
                  <a:pt x="981" y="209"/>
                </a:lnTo>
                <a:lnTo>
                  <a:pt x="943" y="201"/>
                </a:lnTo>
                <a:lnTo>
                  <a:pt x="929" y="189"/>
                </a:lnTo>
                <a:lnTo>
                  <a:pt x="718" y="167"/>
                </a:lnTo>
                <a:lnTo>
                  <a:pt x="658" y="172"/>
                </a:lnTo>
                <a:lnTo>
                  <a:pt x="604" y="205"/>
                </a:lnTo>
                <a:lnTo>
                  <a:pt x="557" y="251"/>
                </a:lnTo>
                <a:lnTo>
                  <a:pt x="519" y="302"/>
                </a:lnTo>
                <a:lnTo>
                  <a:pt x="451" y="325"/>
                </a:lnTo>
                <a:lnTo>
                  <a:pt x="370" y="332"/>
                </a:lnTo>
                <a:lnTo>
                  <a:pt x="323" y="349"/>
                </a:lnTo>
                <a:lnTo>
                  <a:pt x="281" y="403"/>
                </a:lnTo>
                <a:lnTo>
                  <a:pt x="230" y="412"/>
                </a:lnTo>
                <a:lnTo>
                  <a:pt x="213" y="420"/>
                </a:lnTo>
                <a:lnTo>
                  <a:pt x="129" y="482"/>
                </a:lnTo>
                <a:lnTo>
                  <a:pt x="120" y="482"/>
                </a:lnTo>
                <a:lnTo>
                  <a:pt x="117" y="466"/>
                </a:lnTo>
                <a:lnTo>
                  <a:pt x="99" y="449"/>
                </a:lnTo>
                <a:lnTo>
                  <a:pt x="0" y="455"/>
                </a:lnTo>
                <a:lnTo>
                  <a:pt x="0" y="441"/>
                </a:lnTo>
                <a:lnTo>
                  <a:pt x="78" y="396"/>
                </a:lnTo>
                <a:lnTo>
                  <a:pt x="133" y="390"/>
                </a:lnTo>
                <a:lnTo>
                  <a:pt x="141" y="383"/>
                </a:lnTo>
                <a:lnTo>
                  <a:pt x="147" y="366"/>
                </a:lnTo>
                <a:lnTo>
                  <a:pt x="147" y="257"/>
                </a:lnTo>
                <a:lnTo>
                  <a:pt x="163" y="226"/>
                </a:lnTo>
                <a:lnTo>
                  <a:pt x="238" y="176"/>
                </a:lnTo>
                <a:lnTo>
                  <a:pt x="337" y="130"/>
                </a:lnTo>
                <a:lnTo>
                  <a:pt x="358" y="125"/>
                </a:lnTo>
                <a:lnTo>
                  <a:pt x="454" y="79"/>
                </a:lnTo>
                <a:lnTo>
                  <a:pt x="675" y="29"/>
                </a:lnTo>
                <a:lnTo>
                  <a:pt x="752" y="3"/>
                </a:lnTo>
                <a:lnTo>
                  <a:pt x="1003" y="0"/>
                </a:lnTo>
                <a:lnTo>
                  <a:pt x="1112" y="20"/>
                </a:lnTo>
                <a:lnTo>
                  <a:pt x="1227" y="25"/>
                </a:lnTo>
                <a:lnTo>
                  <a:pt x="1295" y="20"/>
                </a:lnTo>
                <a:lnTo>
                  <a:pt x="1336" y="54"/>
                </a:lnTo>
                <a:lnTo>
                  <a:pt x="1366" y="67"/>
                </a:lnTo>
                <a:lnTo>
                  <a:pt x="1490" y="62"/>
                </a:lnTo>
                <a:lnTo>
                  <a:pt x="1524" y="79"/>
                </a:lnTo>
                <a:lnTo>
                  <a:pt x="1612" y="150"/>
                </a:lnTo>
                <a:lnTo>
                  <a:pt x="1637" y="189"/>
                </a:lnTo>
                <a:lnTo>
                  <a:pt x="1700" y="240"/>
                </a:lnTo>
                <a:lnTo>
                  <a:pt x="1751" y="257"/>
                </a:lnTo>
                <a:lnTo>
                  <a:pt x="1879" y="251"/>
                </a:lnTo>
                <a:lnTo>
                  <a:pt x="1913" y="273"/>
                </a:lnTo>
                <a:lnTo>
                  <a:pt x="1968" y="273"/>
                </a:lnTo>
                <a:lnTo>
                  <a:pt x="1985" y="293"/>
                </a:lnTo>
                <a:lnTo>
                  <a:pt x="1968" y="293"/>
                </a:lnTo>
                <a:lnTo>
                  <a:pt x="1964" y="311"/>
                </a:lnTo>
                <a:lnTo>
                  <a:pt x="1989" y="325"/>
                </a:lnTo>
                <a:lnTo>
                  <a:pt x="2056" y="335"/>
                </a:lnTo>
                <a:lnTo>
                  <a:pt x="2099" y="358"/>
                </a:lnTo>
                <a:lnTo>
                  <a:pt x="2167" y="429"/>
                </a:lnTo>
                <a:lnTo>
                  <a:pt x="2269" y="458"/>
                </a:lnTo>
                <a:lnTo>
                  <a:pt x="2344" y="496"/>
                </a:lnTo>
                <a:lnTo>
                  <a:pt x="2394" y="508"/>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3" name="Freeform 348">
            <a:extLst>
              <a:ext uri="{FF2B5EF4-FFF2-40B4-BE49-F238E27FC236}">
                <a16:creationId xmlns:a16="http://schemas.microsoft.com/office/drawing/2014/main" id="{1E7F0D0D-49D9-40EE-F61E-0B3C26EA8751}"/>
              </a:ext>
            </a:extLst>
          </p:cNvPr>
          <p:cNvSpPr>
            <a:spLocks noChangeAspect="1"/>
          </p:cNvSpPr>
          <p:nvPr/>
        </p:nvSpPr>
        <p:spPr bwMode="gray">
          <a:xfrm rot="20552049">
            <a:off x="4846596" y="2488556"/>
            <a:ext cx="3170" cy="6338"/>
          </a:xfrm>
          <a:custGeom>
            <a:avLst/>
            <a:gdLst/>
            <a:ahLst/>
            <a:cxnLst>
              <a:cxn ang="0">
                <a:pos x="128" y="5"/>
              </a:cxn>
              <a:cxn ang="0">
                <a:pos x="136" y="42"/>
              </a:cxn>
              <a:cxn ang="0">
                <a:pos x="153" y="64"/>
              </a:cxn>
              <a:cxn ang="0">
                <a:pos x="165" y="128"/>
              </a:cxn>
              <a:cxn ang="0">
                <a:pos x="77" y="156"/>
              </a:cxn>
              <a:cxn ang="0">
                <a:pos x="38" y="156"/>
              </a:cxn>
              <a:cxn ang="0">
                <a:pos x="22" y="144"/>
              </a:cxn>
              <a:cxn ang="0">
                <a:pos x="8" y="131"/>
              </a:cxn>
              <a:cxn ang="0">
                <a:pos x="0" y="98"/>
              </a:cxn>
              <a:cxn ang="0">
                <a:pos x="51" y="123"/>
              </a:cxn>
              <a:cxn ang="0">
                <a:pos x="63" y="89"/>
              </a:cxn>
              <a:cxn ang="0">
                <a:pos x="51" y="68"/>
              </a:cxn>
              <a:cxn ang="0">
                <a:pos x="47" y="42"/>
              </a:cxn>
              <a:cxn ang="0">
                <a:pos x="51" y="9"/>
              </a:cxn>
              <a:cxn ang="0">
                <a:pos x="89" y="0"/>
              </a:cxn>
              <a:cxn ang="0">
                <a:pos x="114" y="5"/>
              </a:cxn>
              <a:cxn ang="0">
                <a:pos x="128" y="14"/>
              </a:cxn>
              <a:cxn ang="0">
                <a:pos x="128" y="5"/>
              </a:cxn>
            </a:cxnLst>
            <a:rect l="0" t="0" r="r" b="b"/>
            <a:pathLst>
              <a:path w="165" h="156">
                <a:moveTo>
                  <a:pt x="128" y="5"/>
                </a:moveTo>
                <a:lnTo>
                  <a:pt x="136" y="42"/>
                </a:lnTo>
                <a:lnTo>
                  <a:pt x="153" y="64"/>
                </a:lnTo>
                <a:lnTo>
                  <a:pt x="165" y="128"/>
                </a:lnTo>
                <a:lnTo>
                  <a:pt x="77" y="156"/>
                </a:lnTo>
                <a:lnTo>
                  <a:pt x="38" y="156"/>
                </a:lnTo>
                <a:lnTo>
                  <a:pt x="22" y="144"/>
                </a:lnTo>
                <a:lnTo>
                  <a:pt x="8" y="131"/>
                </a:lnTo>
                <a:lnTo>
                  <a:pt x="0" y="98"/>
                </a:lnTo>
                <a:lnTo>
                  <a:pt x="51" y="123"/>
                </a:lnTo>
                <a:lnTo>
                  <a:pt x="63" y="89"/>
                </a:lnTo>
                <a:lnTo>
                  <a:pt x="51" y="68"/>
                </a:lnTo>
                <a:lnTo>
                  <a:pt x="47" y="42"/>
                </a:lnTo>
                <a:lnTo>
                  <a:pt x="51" y="9"/>
                </a:lnTo>
                <a:lnTo>
                  <a:pt x="89" y="0"/>
                </a:lnTo>
                <a:lnTo>
                  <a:pt x="114" y="5"/>
                </a:lnTo>
                <a:lnTo>
                  <a:pt x="128" y="14"/>
                </a:lnTo>
                <a:lnTo>
                  <a:pt x="128" y="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4" name="Freeform 349">
            <a:extLst>
              <a:ext uri="{FF2B5EF4-FFF2-40B4-BE49-F238E27FC236}">
                <a16:creationId xmlns:a16="http://schemas.microsoft.com/office/drawing/2014/main" id="{621A48C7-E6B7-02A8-EA0A-DBADB48E6CED}"/>
              </a:ext>
            </a:extLst>
          </p:cNvPr>
          <p:cNvSpPr>
            <a:spLocks noChangeAspect="1"/>
          </p:cNvSpPr>
          <p:nvPr/>
        </p:nvSpPr>
        <p:spPr bwMode="gray">
          <a:xfrm rot="20552049">
            <a:off x="4875121" y="2467428"/>
            <a:ext cx="7396" cy="9509"/>
          </a:xfrm>
          <a:custGeom>
            <a:avLst/>
            <a:gdLst/>
            <a:ahLst/>
            <a:cxnLst>
              <a:cxn ang="0">
                <a:pos x="211" y="85"/>
              </a:cxn>
              <a:cxn ang="0">
                <a:pos x="283" y="127"/>
              </a:cxn>
              <a:cxn ang="0">
                <a:pos x="308" y="156"/>
              </a:cxn>
              <a:cxn ang="0">
                <a:pos x="317" y="201"/>
              </a:cxn>
              <a:cxn ang="0">
                <a:pos x="266" y="198"/>
              </a:cxn>
              <a:cxn ang="0">
                <a:pos x="208" y="156"/>
              </a:cxn>
              <a:cxn ang="0">
                <a:pos x="169" y="97"/>
              </a:cxn>
              <a:cxn ang="0">
                <a:pos x="135" y="68"/>
              </a:cxn>
              <a:cxn ang="0">
                <a:pos x="59" y="59"/>
              </a:cxn>
              <a:cxn ang="0">
                <a:pos x="38" y="50"/>
              </a:cxn>
              <a:cxn ang="0">
                <a:pos x="8" y="29"/>
              </a:cxn>
              <a:cxn ang="0">
                <a:pos x="0" y="17"/>
              </a:cxn>
              <a:cxn ang="0">
                <a:pos x="0" y="0"/>
              </a:cxn>
              <a:cxn ang="0">
                <a:pos x="85" y="4"/>
              </a:cxn>
              <a:cxn ang="0">
                <a:pos x="211" y="85"/>
              </a:cxn>
            </a:cxnLst>
            <a:rect l="0" t="0" r="r" b="b"/>
            <a:pathLst>
              <a:path w="317" h="201">
                <a:moveTo>
                  <a:pt x="211" y="85"/>
                </a:moveTo>
                <a:lnTo>
                  <a:pt x="283" y="127"/>
                </a:lnTo>
                <a:lnTo>
                  <a:pt x="308" y="156"/>
                </a:lnTo>
                <a:lnTo>
                  <a:pt x="317" y="201"/>
                </a:lnTo>
                <a:lnTo>
                  <a:pt x="266" y="198"/>
                </a:lnTo>
                <a:lnTo>
                  <a:pt x="208" y="156"/>
                </a:lnTo>
                <a:lnTo>
                  <a:pt x="169" y="97"/>
                </a:lnTo>
                <a:lnTo>
                  <a:pt x="135" y="68"/>
                </a:lnTo>
                <a:lnTo>
                  <a:pt x="59" y="59"/>
                </a:lnTo>
                <a:lnTo>
                  <a:pt x="38" y="50"/>
                </a:lnTo>
                <a:lnTo>
                  <a:pt x="8" y="29"/>
                </a:lnTo>
                <a:lnTo>
                  <a:pt x="0" y="17"/>
                </a:lnTo>
                <a:lnTo>
                  <a:pt x="0" y="0"/>
                </a:lnTo>
                <a:lnTo>
                  <a:pt x="85" y="4"/>
                </a:lnTo>
                <a:lnTo>
                  <a:pt x="211" y="85"/>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5" name="Freeform 350">
            <a:extLst>
              <a:ext uri="{FF2B5EF4-FFF2-40B4-BE49-F238E27FC236}">
                <a16:creationId xmlns:a16="http://schemas.microsoft.com/office/drawing/2014/main" id="{6F33B3C0-0E30-DD3E-BAEE-6B0E00BCAFA2}"/>
              </a:ext>
            </a:extLst>
          </p:cNvPr>
          <p:cNvSpPr>
            <a:spLocks noChangeAspect="1"/>
          </p:cNvSpPr>
          <p:nvPr/>
        </p:nvSpPr>
        <p:spPr bwMode="gray">
          <a:xfrm rot="20552049">
            <a:off x="5007177" y="2505460"/>
            <a:ext cx="0" cy="3170"/>
          </a:xfrm>
          <a:custGeom>
            <a:avLst/>
            <a:gdLst/>
            <a:ahLst/>
            <a:cxnLst>
              <a:cxn ang="0">
                <a:pos x="34" y="2"/>
              </a:cxn>
              <a:cxn ang="0">
                <a:pos x="0" y="0"/>
              </a:cxn>
              <a:cxn ang="0">
                <a:pos x="11" y="30"/>
              </a:cxn>
              <a:cxn ang="0">
                <a:pos x="31" y="47"/>
              </a:cxn>
              <a:cxn ang="0">
                <a:pos x="46" y="42"/>
              </a:cxn>
              <a:cxn ang="0">
                <a:pos x="46" y="10"/>
              </a:cxn>
              <a:cxn ang="0">
                <a:pos x="34" y="2"/>
              </a:cxn>
            </a:cxnLst>
            <a:rect l="0" t="0" r="r" b="b"/>
            <a:pathLst>
              <a:path w="46" h="47">
                <a:moveTo>
                  <a:pt x="34" y="2"/>
                </a:moveTo>
                <a:lnTo>
                  <a:pt x="0" y="0"/>
                </a:lnTo>
                <a:lnTo>
                  <a:pt x="11" y="30"/>
                </a:lnTo>
                <a:lnTo>
                  <a:pt x="31" y="47"/>
                </a:lnTo>
                <a:lnTo>
                  <a:pt x="46" y="42"/>
                </a:lnTo>
                <a:lnTo>
                  <a:pt x="46" y="10"/>
                </a:lnTo>
                <a:lnTo>
                  <a:pt x="34" y="2"/>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sp>
        <p:nvSpPr>
          <p:cNvPr id="456" name="Freeform 351">
            <a:extLst>
              <a:ext uri="{FF2B5EF4-FFF2-40B4-BE49-F238E27FC236}">
                <a16:creationId xmlns:a16="http://schemas.microsoft.com/office/drawing/2014/main" id="{426C72FD-CA45-82FC-8EAD-46A4BF9DE49A}"/>
              </a:ext>
            </a:extLst>
          </p:cNvPr>
          <p:cNvSpPr>
            <a:spLocks noChangeAspect="1"/>
          </p:cNvSpPr>
          <p:nvPr/>
        </p:nvSpPr>
        <p:spPr bwMode="gray">
          <a:xfrm rot="20552049">
            <a:off x="5034644" y="2549831"/>
            <a:ext cx="1057" cy="4225"/>
          </a:xfrm>
          <a:custGeom>
            <a:avLst/>
            <a:gdLst/>
            <a:ahLst/>
            <a:cxnLst>
              <a:cxn ang="0">
                <a:pos x="25" y="0"/>
              </a:cxn>
              <a:cxn ang="0">
                <a:pos x="0" y="97"/>
              </a:cxn>
              <a:cxn ang="0">
                <a:pos x="25" y="103"/>
              </a:cxn>
              <a:cxn ang="0">
                <a:pos x="45" y="94"/>
              </a:cxn>
              <a:cxn ang="0">
                <a:pos x="45" y="62"/>
              </a:cxn>
              <a:cxn ang="0">
                <a:pos x="39" y="20"/>
              </a:cxn>
              <a:cxn ang="0">
                <a:pos x="25" y="0"/>
              </a:cxn>
            </a:cxnLst>
            <a:rect l="0" t="0" r="r" b="b"/>
            <a:pathLst>
              <a:path w="45" h="103">
                <a:moveTo>
                  <a:pt x="25" y="0"/>
                </a:moveTo>
                <a:lnTo>
                  <a:pt x="0" y="97"/>
                </a:lnTo>
                <a:lnTo>
                  <a:pt x="25" y="103"/>
                </a:lnTo>
                <a:lnTo>
                  <a:pt x="45" y="94"/>
                </a:lnTo>
                <a:lnTo>
                  <a:pt x="45" y="62"/>
                </a:lnTo>
                <a:lnTo>
                  <a:pt x="39" y="20"/>
                </a:lnTo>
                <a:lnTo>
                  <a:pt x="25" y="0"/>
                </a:lnTo>
                <a:close/>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457" name="Group 362">
            <a:extLst>
              <a:ext uri="{FF2B5EF4-FFF2-40B4-BE49-F238E27FC236}">
                <a16:creationId xmlns:a16="http://schemas.microsoft.com/office/drawing/2014/main" id="{E300CE89-29CB-285D-BE09-D9442BF61B34}"/>
              </a:ext>
            </a:extLst>
          </p:cNvPr>
          <p:cNvGrpSpPr/>
          <p:nvPr/>
        </p:nvGrpSpPr>
        <p:grpSpPr bwMode="gray">
          <a:xfrm>
            <a:off x="5669592" y="1550440"/>
            <a:ext cx="585276" cy="738462"/>
            <a:chOff x="4580731" y="1911697"/>
            <a:chExt cx="879476" cy="1109663"/>
          </a:xfrm>
          <a:solidFill>
            <a:srgbClr val="94D2BD"/>
          </a:solidFill>
        </p:grpSpPr>
        <p:sp>
          <p:nvSpPr>
            <p:cNvPr id="458" name="Freeform 175">
              <a:extLst>
                <a:ext uri="{FF2B5EF4-FFF2-40B4-BE49-F238E27FC236}">
                  <a16:creationId xmlns:a16="http://schemas.microsoft.com/office/drawing/2014/main" id="{9A118636-6160-024C-7960-A3EC951C6D49}"/>
                </a:ext>
              </a:extLst>
            </p:cNvPr>
            <p:cNvSpPr>
              <a:spLocks noChangeAspect="1"/>
            </p:cNvSpPr>
            <p:nvPr/>
          </p:nvSpPr>
          <p:spPr bwMode="gray">
            <a:xfrm>
              <a:off x="4923631" y="2716560"/>
              <a:ext cx="133350" cy="65088"/>
            </a:xfrm>
            <a:custGeom>
              <a:avLst/>
              <a:gdLst/>
              <a:ahLst/>
              <a:cxnLst>
                <a:cxn ang="0">
                  <a:pos x="234" y="27"/>
                </a:cxn>
                <a:cxn ang="0">
                  <a:pos x="213" y="43"/>
                </a:cxn>
                <a:cxn ang="0">
                  <a:pos x="188" y="62"/>
                </a:cxn>
                <a:cxn ang="0">
                  <a:pos x="184" y="90"/>
                </a:cxn>
                <a:cxn ang="0">
                  <a:pos x="191" y="113"/>
                </a:cxn>
                <a:cxn ang="0">
                  <a:pos x="179" y="110"/>
                </a:cxn>
                <a:cxn ang="0">
                  <a:pos x="153" y="106"/>
                </a:cxn>
                <a:cxn ang="0">
                  <a:pos x="116" y="114"/>
                </a:cxn>
                <a:cxn ang="0">
                  <a:pos x="83" y="127"/>
                </a:cxn>
                <a:cxn ang="0">
                  <a:pos x="59" y="118"/>
                </a:cxn>
                <a:cxn ang="0">
                  <a:pos x="49" y="132"/>
                </a:cxn>
                <a:cxn ang="0">
                  <a:pos x="34" y="129"/>
                </a:cxn>
                <a:cxn ang="0">
                  <a:pos x="19" y="119"/>
                </a:cxn>
                <a:cxn ang="0">
                  <a:pos x="0" y="123"/>
                </a:cxn>
                <a:cxn ang="0">
                  <a:pos x="16" y="137"/>
                </a:cxn>
                <a:cxn ang="0">
                  <a:pos x="17" y="155"/>
                </a:cxn>
                <a:cxn ang="0">
                  <a:pos x="17" y="167"/>
                </a:cxn>
                <a:cxn ang="0">
                  <a:pos x="36" y="172"/>
                </a:cxn>
                <a:cxn ang="0">
                  <a:pos x="51" y="173"/>
                </a:cxn>
                <a:cxn ang="0">
                  <a:pos x="68" y="177"/>
                </a:cxn>
                <a:cxn ang="0">
                  <a:pos x="104" y="165"/>
                </a:cxn>
                <a:cxn ang="0">
                  <a:pos x="132" y="161"/>
                </a:cxn>
                <a:cxn ang="0">
                  <a:pos x="143" y="156"/>
                </a:cxn>
                <a:cxn ang="0">
                  <a:pos x="146" y="164"/>
                </a:cxn>
                <a:cxn ang="0">
                  <a:pos x="152" y="178"/>
                </a:cxn>
                <a:cxn ang="0">
                  <a:pos x="168" y="187"/>
                </a:cxn>
                <a:cxn ang="0">
                  <a:pos x="208" y="198"/>
                </a:cxn>
                <a:cxn ang="0">
                  <a:pos x="231" y="203"/>
                </a:cxn>
                <a:cxn ang="0">
                  <a:pos x="275" y="205"/>
                </a:cxn>
                <a:cxn ang="0">
                  <a:pos x="292" y="189"/>
                </a:cxn>
                <a:cxn ang="0">
                  <a:pos x="325" y="191"/>
                </a:cxn>
                <a:cxn ang="0">
                  <a:pos x="334" y="182"/>
                </a:cxn>
                <a:cxn ang="0">
                  <a:pos x="353" y="176"/>
                </a:cxn>
                <a:cxn ang="0">
                  <a:pos x="372" y="161"/>
                </a:cxn>
                <a:cxn ang="0">
                  <a:pos x="382" y="148"/>
                </a:cxn>
                <a:cxn ang="0">
                  <a:pos x="390" y="119"/>
                </a:cxn>
                <a:cxn ang="0">
                  <a:pos x="388" y="103"/>
                </a:cxn>
                <a:cxn ang="0">
                  <a:pos x="420" y="95"/>
                </a:cxn>
                <a:cxn ang="0">
                  <a:pos x="412" y="62"/>
                </a:cxn>
                <a:cxn ang="0">
                  <a:pos x="406" y="26"/>
                </a:cxn>
                <a:cxn ang="0">
                  <a:pos x="362" y="19"/>
                </a:cxn>
                <a:cxn ang="0">
                  <a:pos x="340" y="1"/>
                </a:cxn>
                <a:cxn ang="0">
                  <a:pos x="301" y="10"/>
                </a:cxn>
                <a:cxn ang="0">
                  <a:pos x="287" y="27"/>
                </a:cxn>
                <a:cxn ang="0">
                  <a:pos x="267" y="32"/>
                </a:cxn>
                <a:cxn ang="0">
                  <a:pos x="249" y="25"/>
                </a:cxn>
              </a:cxnLst>
              <a:rect l="0" t="0" r="r" b="b"/>
              <a:pathLst>
                <a:path w="420" h="205">
                  <a:moveTo>
                    <a:pt x="235" y="20"/>
                  </a:moveTo>
                  <a:lnTo>
                    <a:pt x="234" y="27"/>
                  </a:lnTo>
                  <a:lnTo>
                    <a:pt x="217" y="35"/>
                  </a:lnTo>
                  <a:lnTo>
                    <a:pt x="213" y="43"/>
                  </a:lnTo>
                  <a:lnTo>
                    <a:pt x="210" y="53"/>
                  </a:lnTo>
                  <a:lnTo>
                    <a:pt x="188" y="62"/>
                  </a:lnTo>
                  <a:lnTo>
                    <a:pt x="183" y="74"/>
                  </a:lnTo>
                  <a:lnTo>
                    <a:pt x="184" y="90"/>
                  </a:lnTo>
                  <a:lnTo>
                    <a:pt x="191" y="106"/>
                  </a:lnTo>
                  <a:lnTo>
                    <a:pt x="191" y="113"/>
                  </a:lnTo>
                  <a:lnTo>
                    <a:pt x="184" y="117"/>
                  </a:lnTo>
                  <a:lnTo>
                    <a:pt x="179" y="110"/>
                  </a:lnTo>
                  <a:lnTo>
                    <a:pt x="164" y="110"/>
                  </a:lnTo>
                  <a:lnTo>
                    <a:pt x="153" y="106"/>
                  </a:lnTo>
                  <a:lnTo>
                    <a:pt x="149" y="111"/>
                  </a:lnTo>
                  <a:lnTo>
                    <a:pt x="116" y="114"/>
                  </a:lnTo>
                  <a:lnTo>
                    <a:pt x="97" y="127"/>
                  </a:lnTo>
                  <a:lnTo>
                    <a:pt x="83" y="127"/>
                  </a:lnTo>
                  <a:lnTo>
                    <a:pt x="70" y="119"/>
                  </a:lnTo>
                  <a:lnTo>
                    <a:pt x="59" y="118"/>
                  </a:lnTo>
                  <a:lnTo>
                    <a:pt x="51" y="124"/>
                  </a:lnTo>
                  <a:lnTo>
                    <a:pt x="49" y="132"/>
                  </a:lnTo>
                  <a:lnTo>
                    <a:pt x="44" y="134"/>
                  </a:lnTo>
                  <a:lnTo>
                    <a:pt x="34" y="129"/>
                  </a:lnTo>
                  <a:lnTo>
                    <a:pt x="28" y="121"/>
                  </a:lnTo>
                  <a:lnTo>
                    <a:pt x="19" y="119"/>
                  </a:lnTo>
                  <a:lnTo>
                    <a:pt x="11" y="119"/>
                  </a:lnTo>
                  <a:lnTo>
                    <a:pt x="0" y="123"/>
                  </a:lnTo>
                  <a:lnTo>
                    <a:pt x="7" y="132"/>
                  </a:lnTo>
                  <a:lnTo>
                    <a:pt x="16" y="137"/>
                  </a:lnTo>
                  <a:lnTo>
                    <a:pt x="17" y="144"/>
                  </a:lnTo>
                  <a:lnTo>
                    <a:pt x="17" y="155"/>
                  </a:lnTo>
                  <a:lnTo>
                    <a:pt x="11" y="162"/>
                  </a:lnTo>
                  <a:lnTo>
                    <a:pt x="17" y="167"/>
                  </a:lnTo>
                  <a:lnTo>
                    <a:pt x="27" y="171"/>
                  </a:lnTo>
                  <a:lnTo>
                    <a:pt x="36" y="172"/>
                  </a:lnTo>
                  <a:lnTo>
                    <a:pt x="44" y="168"/>
                  </a:lnTo>
                  <a:lnTo>
                    <a:pt x="51" y="173"/>
                  </a:lnTo>
                  <a:lnTo>
                    <a:pt x="65" y="178"/>
                  </a:lnTo>
                  <a:lnTo>
                    <a:pt x="68" y="177"/>
                  </a:lnTo>
                  <a:lnTo>
                    <a:pt x="84" y="172"/>
                  </a:lnTo>
                  <a:lnTo>
                    <a:pt x="104" y="165"/>
                  </a:lnTo>
                  <a:lnTo>
                    <a:pt x="122" y="164"/>
                  </a:lnTo>
                  <a:lnTo>
                    <a:pt x="132" y="161"/>
                  </a:lnTo>
                  <a:lnTo>
                    <a:pt x="137" y="157"/>
                  </a:lnTo>
                  <a:lnTo>
                    <a:pt x="143" y="156"/>
                  </a:lnTo>
                  <a:lnTo>
                    <a:pt x="146" y="159"/>
                  </a:lnTo>
                  <a:lnTo>
                    <a:pt x="146" y="164"/>
                  </a:lnTo>
                  <a:lnTo>
                    <a:pt x="148" y="171"/>
                  </a:lnTo>
                  <a:lnTo>
                    <a:pt x="152" y="178"/>
                  </a:lnTo>
                  <a:lnTo>
                    <a:pt x="163" y="187"/>
                  </a:lnTo>
                  <a:lnTo>
                    <a:pt x="168" y="187"/>
                  </a:lnTo>
                  <a:lnTo>
                    <a:pt x="178" y="193"/>
                  </a:lnTo>
                  <a:lnTo>
                    <a:pt x="208" y="198"/>
                  </a:lnTo>
                  <a:lnTo>
                    <a:pt x="222" y="203"/>
                  </a:lnTo>
                  <a:lnTo>
                    <a:pt x="231" y="203"/>
                  </a:lnTo>
                  <a:lnTo>
                    <a:pt x="247" y="203"/>
                  </a:lnTo>
                  <a:lnTo>
                    <a:pt x="275" y="205"/>
                  </a:lnTo>
                  <a:lnTo>
                    <a:pt x="283" y="200"/>
                  </a:lnTo>
                  <a:lnTo>
                    <a:pt x="292" y="189"/>
                  </a:lnTo>
                  <a:lnTo>
                    <a:pt x="305" y="187"/>
                  </a:lnTo>
                  <a:lnTo>
                    <a:pt x="325" y="191"/>
                  </a:lnTo>
                  <a:lnTo>
                    <a:pt x="330" y="182"/>
                  </a:lnTo>
                  <a:lnTo>
                    <a:pt x="334" y="182"/>
                  </a:lnTo>
                  <a:lnTo>
                    <a:pt x="351" y="184"/>
                  </a:lnTo>
                  <a:lnTo>
                    <a:pt x="353" y="176"/>
                  </a:lnTo>
                  <a:lnTo>
                    <a:pt x="362" y="172"/>
                  </a:lnTo>
                  <a:lnTo>
                    <a:pt x="372" y="161"/>
                  </a:lnTo>
                  <a:lnTo>
                    <a:pt x="383" y="159"/>
                  </a:lnTo>
                  <a:lnTo>
                    <a:pt x="382" y="148"/>
                  </a:lnTo>
                  <a:lnTo>
                    <a:pt x="382" y="138"/>
                  </a:lnTo>
                  <a:lnTo>
                    <a:pt x="390" y="119"/>
                  </a:lnTo>
                  <a:lnTo>
                    <a:pt x="384" y="111"/>
                  </a:lnTo>
                  <a:lnTo>
                    <a:pt x="388" y="103"/>
                  </a:lnTo>
                  <a:lnTo>
                    <a:pt x="415" y="103"/>
                  </a:lnTo>
                  <a:lnTo>
                    <a:pt x="420" y="95"/>
                  </a:lnTo>
                  <a:lnTo>
                    <a:pt x="420" y="75"/>
                  </a:lnTo>
                  <a:lnTo>
                    <a:pt x="412" y="62"/>
                  </a:lnTo>
                  <a:lnTo>
                    <a:pt x="406" y="40"/>
                  </a:lnTo>
                  <a:lnTo>
                    <a:pt x="406" y="26"/>
                  </a:lnTo>
                  <a:lnTo>
                    <a:pt x="398" y="15"/>
                  </a:lnTo>
                  <a:lnTo>
                    <a:pt x="362" y="19"/>
                  </a:lnTo>
                  <a:lnTo>
                    <a:pt x="348" y="6"/>
                  </a:lnTo>
                  <a:lnTo>
                    <a:pt x="340" y="1"/>
                  </a:lnTo>
                  <a:lnTo>
                    <a:pt x="307" y="0"/>
                  </a:lnTo>
                  <a:lnTo>
                    <a:pt x="301" y="10"/>
                  </a:lnTo>
                  <a:lnTo>
                    <a:pt x="297" y="19"/>
                  </a:lnTo>
                  <a:lnTo>
                    <a:pt x="287" y="27"/>
                  </a:lnTo>
                  <a:lnTo>
                    <a:pt x="278" y="31"/>
                  </a:lnTo>
                  <a:lnTo>
                    <a:pt x="267" y="32"/>
                  </a:lnTo>
                  <a:lnTo>
                    <a:pt x="256" y="31"/>
                  </a:lnTo>
                  <a:lnTo>
                    <a:pt x="249" y="25"/>
                  </a:lnTo>
                  <a:lnTo>
                    <a:pt x="235" y="20"/>
                  </a:lnTo>
                  <a:close/>
                </a:path>
              </a:pathLst>
            </a:custGeom>
            <a:grpFill/>
            <a:ln w="6350" cmpd="sng">
              <a:solidFill>
                <a:schemeClr val="bg1"/>
              </a:solidFill>
              <a:prstDash val="solid"/>
              <a:round/>
              <a:headEnd/>
              <a:tailEnd/>
            </a:ln>
          </p:spPr>
          <p:txBody>
            <a:bodyPr/>
            <a:lstStyle/>
            <a:p>
              <a:endParaRPr lang="en-US" sz="2156"/>
            </a:p>
          </p:txBody>
        </p:sp>
        <p:sp>
          <p:nvSpPr>
            <p:cNvPr id="459" name="Freeform 176">
              <a:extLst>
                <a:ext uri="{FF2B5EF4-FFF2-40B4-BE49-F238E27FC236}">
                  <a16:creationId xmlns:a16="http://schemas.microsoft.com/office/drawing/2014/main" id="{73D13472-799B-B873-C0EA-E885F6EC7C74}"/>
                </a:ext>
              </a:extLst>
            </p:cNvPr>
            <p:cNvSpPr>
              <a:spLocks noChangeAspect="1"/>
            </p:cNvSpPr>
            <p:nvPr/>
          </p:nvSpPr>
          <p:spPr bwMode="gray">
            <a:xfrm>
              <a:off x="4783931" y="2875310"/>
              <a:ext cx="7938" cy="4763"/>
            </a:xfrm>
            <a:custGeom>
              <a:avLst/>
              <a:gdLst/>
              <a:ahLst/>
              <a:cxnLst>
                <a:cxn ang="0">
                  <a:pos x="18" y="7"/>
                </a:cxn>
                <a:cxn ang="0">
                  <a:pos x="21" y="11"/>
                </a:cxn>
                <a:cxn ang="0">
                  <a:pos x="16" y="13"/>
                </a:cxn>
                <a:cxn ang="0">
                  <a:pos x="10" y="12"/>
                </a:cxn>
                <a:cxn ang="0">
                  <a:pos x="6" y="7"/>
                </a:cxn>
                <a:cxn ang="0">
                  <a:pos x="0" y="0"/>
                </a:cxn>
                <a:cxn ang="0">
                  <a:pos x="13" y="1"/>
                </a:cxn>
                <a:cxn ang="0">
                  <a:pos x="18" y="7"/>
                </a:cxn>
              </a:cxnLst>
              <a:rect l="0" t="0" r="r" b="b"/>
              <a:pathLst>
                <a:path w="21" h="13">
                  <a:moveTo>
                    <a:pt x="18" y="7"/>
                  </a:moveTo>
                  <a:lnTo>
                    <a:pt x="21" y="11"/>
                  </a:lnTo>
                  <a:lnTo>
                    <a:pt x="16" y="13"/>
                  </a:lnTo>
                  <a:lnTo>
                    <a:pt x="10" y="12"/>
                  </a:lnTo>
                  <a:lnTo>
                    <a:pt x="6" y="7"/>
                  </a:lnTo>
                  <a:lnTo>
                    <a:pt x="0" y="0"/>
                  </a:lnTo>
                  <a:lnTo>
                    <a:pt x="13" y="1"/>
                  </a:lnTo>
                  <a:lnTo>
                    <a:pt x="18" y="7"/>
                  </a:lnTo>
                  <a:close/>
                </a:path>
              </a:pathLst>
            </a:custGeom>
            <a:grpFill/>
            <a:ln w="6350" cmpd="sng">
              <a:solidFill>
                <a:schemeClr val="bg1"/>
              </a:solidFill>
              <a:prstDash val="solid"/>
              <a:round/>
              <a:headEnd/>
              <a:tailEnd/>
            </a:ln>
          </p:spPr>
          <p:txBody>
            <a:bodyPr/>
            <a:lstStyle/>
            <a:p>
              <a:endParaRPr lang="en-US" sz="2156"/>
            </a:p>
          </p:txBody>
        </p:sp>
        <p:sp>
          <p:nvSpPr>
            <p:cNvPr id="460" name="Freeform 177">
              <a:extLst>
                <a:ext uri="{FF2B5EF4-FFF2-40B4-BE49-F238E27FC236}">
                  <a16:creationId xmlns:a16="http://schemas.microsoft.com/office/drawing/2014/main" id="{2716B1AD-3449-3F11-2598-A7E064B665A9}"/>
                </a:ext>
              </a:extLst>
            </p:cNvPr>
            <p:cNvSpPr>
              <a:spLocks noChangeAspect="1"/>
            </p:cNvSpPr>
            <p:nvPr/>
          </p:nvSpPr>
          <p:spPr bwMode="gray">
            <a:xfrm>
              <a:off x="4925219" y="2757835"/>
              <a:ext cx="4763" cy="9525"/>
            </a:xfrm>
            <a:custGeom>
              <a:avLst/>
              <a:gdLst/>
              <a:ahLst/>
              <a:cxnLst>
                <a:cxn ang="0">
                  <a:pos x="8" y="30"/>
                </a:cxn>
                <a:cxn ang="0">
                  <a:pos x="14" y="23"/>
                </a:cxn>
                <a:cxn ang="0">
                  <a:pos x="14" y="12"/>
                </a:cxn>
                <a:cxn ang="0">
                  <a:pos x="13" y="5"/>
                </a:cxn>
                <a:cxn ang="0">
                  <a:pos x="4" y="0"/>
                </a:cxn>
                <a:cxn ang="0">
                  <a:pos x="2" y="8"/>
                </a:cxn>
                <a:cxn ang="0">
                  <a:pos x="0" y="18"/>
                </a:cxn>
                <a:cxn ang="0">
                  <a:pos x="8" y="30"/>
                </a:cxn>
              </a:cxnLst>
              <a:rect l="0" t="0" r="r" b="b"/>
              <a:pathLst>
                <a:path w="14" h="30">
                  <a:moveTo>
                    <a:pt x="8" y="30"/>
                  </a:moveTo>
                  <a:lnTo>
                    <a:pt x="14" y="23"/>
                  </a:lnTo>
                  <a:lnTo>
                    <a:pt x="14" y="12"/>
                  </a:lnTo>
                  <a:lnTo>
                    <a:pt x="13" y="5"/>
                  </a:lnTo>
                  <a:lnTo>
                    <a:pt x="4" y="0"/>
                  </a:lnTo>
                  <a:lnTo>
                    <a:pt x="2" y="8"/>
                  </a:lnTo>
                  <a:lnTo>
                    <a:pt x="0" y="18"/>
                  </a:lnTo>
                  <a:lnTo>
                    <a:pt x="8" y="30"/>
                  </a:lnTo>
                  <a:close/>
                </a:path>
              </a:pathLst>
            </a:custGeom>
            <a:grpFill/>
            <a:ln w="6350" cmpd="sng">
              <a:solidFill>
                <a:schemeClr val="bg1"/>
              </a:solidFill>
              <a:prstDash val="solid"/>
              <a:round/>
              <a:headEnd/>
              <a:tailEnd/>
            </a:ln>
          </p:spPr>
          <p:txBody>
            <a:bodyPr/>
            <a:lstStyle/>
            <a:p>
              <a:endParaRPr lang="en-US" sz="2156"/>
            </a:p>
          </p:txBody>
        </p:sp>
        <p:grpSp>
          <p:nvGrpSpPr>
            <p:cNvPr id="461" name="Group 178">
              <a:extLst>
                <a:ext uri="{FF2B5EF4-FFF2-40B4-BE49-F238E27FC236}">
                  <a16:creationId xmlns:a16="http://schemas.microsoft.com/office/drawing/2014/main" id="{BE8FCD23-EACF-7E5A-8B50-5C8097D25AB2}"/>
                </a:ext>
              </a:extLst>
            </p:cNvPr>
            <p:cNvGrpSpPr>
              <a:grpSpLocks noChangeAspect="1"/>
            </p:cNvGrpSpPr>
            <p:nvPr/>
          </p:nvGrpSpPr>
          <p:grpSpPr bwMode="gray">
            <a:xfrm>
              <a:off x="4876006" y="2765784"/>
              <a:ext cx="204788" cy="242889"/>
              <a:chOff x="2589" y="1903"/>
              <a:chExt cx="129" cy="153"/>
            </a:xfrm>
            <a:grpFill/>
          </p:grpSpPr>
          <p:sp>
            <p:nvSpPr>
              <p:cNvPr id="504" name="Freeform 179">
                <a:extLst>
                  <a:ext uri="{FF2B5EF4-FFF2-40B4-BE49-F238E27FC236}">
                    <a16:creationId xmlns:a16="http://schemas.microsoft.com/office/drawing/2014/main" id="{87CE5D71-C55A-4906-A5DF-9D54EB93B39E}"/>
                  </a:ext>
                </a:extLst>
              </p:cNvPr>
              <p:cNvSpPr>
                <a:spLocks noChangeAspect="1"/>
              </p:cNvSpPr>
              <p:nvPr/>
            </p:nvSpPr>
            <p:spPr bwMode="gray">
              <a:xfrm>
                <a:off x="2653" y="2034"/>
                <a:ext cx="34" cy="22"/>
              </a:xfrm>
              <a:custGeom>
                <a:avLst/>
                <a:gdLst/>
                <a:ahLst/>
                <a:cxnLst>
                  <a:cxn ang="0">
                    <a:pos x="172" y="0"/>
                  </a:cxn>
                  <a:cxn ang="0">
                    <a:pos x="168" y="1"/>
                  </a:cxn>
                  <a:cxn ang="0">
                    <a:pos x="168" y="2"/>
                  </a:cxn>
                  <a:cxn ang="0">
                    <a:pos x="167" y="12"/>
                  </a:cxn>
                  <a:cxn ang="0">
                    <a:pos x="153" y="34"/>
                  </a:cxn>
                  <a:cxn ang="0">
                    <a:pos x="143" y="60"/>
                  </a:cxn>
                  <a:cxn ang="0">
                    <a:pos x="142" y="66"/>
                  </a:cxn>
                  <a:cxn ang="0">
                    <a:pos x="146" y="70"/>
                  </a:cxn>
                  <a:cxn ang="0">
                    <a:pos x="147" y="75"/>
                  </a:cxn>
                  <a:cxn ang="0">
                    <a:pos x="152" y="87"/>
                  </a:cxn>
                  <a:cxn ang="0">
                    <a:pos x="146" y="103"/>
                  </a:cxn>
                  <a:cxn ang="0">
                    <a:pos x="145" y="110"/>
                  </a:cxn>
                  <a:cxn ang="0">
                    <a:pos x="130" y="110"/>
                  </a:cxn>
                  <a:cxn ang="0">
                    <a:pos x="118" y="108"/>
                  </a:cxn>
                  <a:cxn ang="0">
                    <a:pos x="108" y="98"/>
                  </a:cxn>
                  <a:cxn ang="0">
                    <a:pos x="99" y="88"/>
                  </a:cxn>
                  <a:cxn ang="0">
                    <a:pos x="84" y="83"/>
                  </a:cxn>
                  <a:cxn ang="0">
                    <a:pos x="76" y="82"/>
                  </a:cxn>
                  <a:cxn ang="0">
                    <a:pos x="67" y="79"/>
                  </a:cxn>
                  <a:cxn ang="0">
                    <a:pos x="61" y="71"/>
                  </a:cxn>
                  <a:cxn ang="0">
                    <a:pos x="49" y="66"/>
                  </a:cxn>
                  <a:cxn ang="0">
                    <a:pos x="37" y="56"/>
                  </a:cxn>
                  <a:cxn ang="0">
                    <a:pos x="25" y="51"/>
                  </a:cxn>
                  <a:cxn ang="0">
                    <a:pos x="8" y="48"/>
                  </a:cxn>
                  <a:cxn ang="0">
                    <a:pos x="2" y="40"/>
                  </a:cxn>
                  <a:cxn ang="0">
                    <a:pos x="0" y="26"/>
                  </a:cxn>
                  <a:cxn ang="0">
                    <a:pos x="1" y="18"/>
                  </a:cxn>
                  <a:cxn ang="0">
                    <a:pos x="3" y="15"/>
                  </a:cxn>
                  <a:cxn ang="0">
                    <a:pos x="6" y="10"/>
                  </a:cxn>
                  <a:cxn ang="0">
                    <a:pos x="9" y="8"/>
                  </a:cxn>
                  <a:cxn ang="0">
                    <a:pos x="19" y="15"/>
                  </a:cxn>
                  <a:cxn ang="0">
                    <a:pos x="25" y="15"/>
                  </a:cxn>
                  <a:cxn ang="0">
                    <a:pos x="41" y="5"/>
                  </a:cxn>
                  <a:cxn ang="0">
                    <a:pos x="62" y="15"/>
                  </a:cxn>
                  <a:cxn ang="0">
                    <a:pos x="66" y="22"/>
                  </a:cxn>
                  <a:cxn ang="0">
                    <a:pos x="73" y="22"/>
                  </a:cxn>
                  <a:cxn ang="0">
                    <a:pos x="80" y="20"/>
                  </a:cxn>
                  <a:cxn ang="0">
                    <a:pos x="110" y="16"/>
                  </a:cxn>
                  <a:cxn ang="0">
                    <a:pos x="119" y="13"/>
                  </a:cxn>
                  <a:cxn ang="0">
                    <a:pos x="127" y="8"/>
                  </a:cxn>
                  <a:cxn ang="0">
                    <a:pos x="146" y="8"/>
                  </a:cxn>
                  <a:cxn ang="0">
                    <a:pos x="152" y="4"/>
                  </a:cxn>
                  <a:cxn ang="0">
                    <a:pos x="163" y="2"/>
                  </a:cxn>
                  <a:cxn ang="0">
                    <a:pos x="172" y="0"/>
                  </a:cxn>
                </a:cxnLst>
                <a:rect l="0" t="0" r="r" b="b"/>
                <a:pathLst>
                  <a:path w="172" h="110">
                    <a:moveTo>
                      <a:pt x="172" y="0"/>
                    </a:moveTo>
                    <a:lnTo>
                      <a:pt x="168" y="1"/>
                    </a:lnTo>
                    <a:lnTo>
                      <a:pt x="168" y="2"/>
                    </a:lnTo>
                    <a:lnTo>
                      <a:pt x="167" y="12"/>
                    </a:lnTo>
                    <a:lnTo>
                      <a:pt x="153" y="34"/>
                    </a:lnTo>
                    <a:lnTo>
                      <a:pt x="143" y="60"/>
                    </a:lnTo>
                    <a:lnTo>
                      <a:pt x="142" y="66"/>
                    </a:lnTo>
                    <a:lnTo>
                      <a:pt x="146" y="70"/>
                    </a:lnTo>
                    <a:lnTo>
                      <a:pt x="147" y="75"/>
                    </a:lnTo>
                    <a:lnTo>
                      <a:pt x="152" y="87"/>
                    </a:lnTo>
                    <a:lnTo>
                      <a:pt x="146" y="103"/>
                    </a:lnTo>
                    <a:lnTo>
                      <a:pt x="145" y="110"/>
                    </a:lnTo>
                    <a:lnTo>
                      <a:pt x="130" y="110"/>
                    </a:lnTo>
                    <a:lnTo>
                      <a:pt x="118" y="108"/>
                    </a:lnTo>
                    <a:lnTo>
                      <a:pt x="108" y="98"/>
                    </a:lnTo>
                    <a:lnTo>
                      <a:pt x="99" y="88"/>
                    </a:lnTo>
                    <a:lnTo>
                      <a:pt x="84" y="83"/>
                    </a:lnTo>
                    <a:lnTo>
                      <a:pt x="76" y="82"/>
                    </a:lnTo>
                    <a:lnTo>
                      <a:pt x="67" y="79"/>
                    </a:lnTo>
                    <a:lnTo>
                      <a:pt x="61" y="71"/>
                    </a:lnTo>
                    <a:lnTo>
                      <a:pt x="49" y="66"/>
                    </a:lnTo>
                    <a:lnTo>
                      <a:pt x="37" y="56"/>
                    </a:lnTo>
                    <a:lnTo>
                      <a:pt x="25" y="51"/>
                    </a:lnTo>
                    <a:lnTo>
                      <a:pt x="8" y="48"/>
                    </a:lnTo>
                    <a:lnTo>
                      <a:pt x="2" y="40"/>
                    </a:lnTo>
                    <a:lnTo>
                      <a:pt x="0" y="26"/>
                    </a:lnTo>
                    <a:lnTo>
                      <a:pt x="1" y="18"/>
                    </a:lnTo>
                    <a:lnTo>
                      <a:pt x="3" y="15"/>
                    </a:lnTo>
                    <a:lnTo>
                      <a:pt x="6" y="10"/>
                    </a:lnTo>
                    <a:lnTo>
                      <a:pt x="9" y="8"/>
                    </a:lnTo>
                    <a:lnTo>
                      <a:pt x="19" y="15"/>
                    </a:lnTo>
                    <a:lnTo>
                      <a:pt x="25" y="15"/>
                    </a:lnTo>
                    <a:lnTo>
                      <a:pt x="41" y="5"/>
                    </a:lnTo>
                    <a:lnTo>
                      <a:pt x="62" y="15"/>
                    </a:lnTo>
                    <a:lnTo>
                      <a:pt x="66" y="22"/>
                    </a:lnTo>
                    <a:lnTo>
                      <a:pt x="73" y="22"/>
                    </a:lnTo>
                    <a:lnTo>
                      <a:pt x="80" y="20"/>
                    </a:lnTo>
                    <a:lnTo>
                      <a:pt x="110" y="16"/>
                    </a:lnTo>
                    <a:lnTo>
                      <a:pt x="119" y="13"/>
                    </a:lnTo>
                    <a:lnTo>
                      <a:pt x="127" y="8"/>
                    </a:lnTo>
                    <a:lnTo>
                      <a:pt x="146" y="8"/>
                    </a:lnTo>
                    <a:lnTo>
                      <a:pt x="152" y="4"/>
                    </a:lnTo>
                    <a:lnTo>
                      <a:pt x="163" y="2"/>
                    </a:lnTo>
                    <a:lnTo>
                      <a:pt x="172" y="0"/>
                    </a:lnTo>
                    <a:close/>
                  </a:path>
                </a:pathLst>
              </a:custGeom>
              <a:grpFill/>
              <a:ln w="6350" cmpd="sng">
                <a:solidFill>
                  <a:schemeClr val="bg1"/>
                </a:solidFill>
                <a:prstDash val="solid"/>
                <a:round/>
                <a:headEnd/>
                <a:tailEnd/>
              </a:ln>
            </p:spPr>
            <p:txBody>
              <a:bodyPr/>
              <a:lstStyle/>
              <a:p>
                <a:endParaRPr lang="en-US" sz="2156"/>
              </a:p>
            </p:txBody>
          </p:sp>
          <p:sp>
            <p:nvSpPr>
              <p:cNvPr id="505" name="Freeform 180">
                <a:extLst>
                  <a:ext uri="{FF2B5EF4-FFF2-40B4-BE49-F238E27FC236}">
                    <a16:creationId xmlns:a16="http://schemas.microsoft.com/office/drawing/2014/main" id="{5CA6C966-3606-E8E0-1718-752F477B6BC4}"/>
                  </a:ext>
                </a:extLst>
              </p:cNvPr>
              <p:cNvSpPr>
                <a:spLocks noChangeAspect="1"/>
              </p:cNvSpPr>
              <p:nvPr/>
            </p:nvSpPr>
            <p:spPr bwMode="gray">
              <a:xfrm>
                <a:off x="2606" y="1991"/>
                <a:ext cx="16" cy="35"/>
              </a:xfrm>
              <a:custGeom>
                <a:avLst/>
                <a:gdLst/>
                <a:ahLst/>
                <a:cxnLst>
                  <a:cxn ang="0">
                    <a:pos x="50" y="0"/>
                  </a:cxn>
                  <a:cxn ang="0">
                    <a:pos x="63" y="5"/>
                  </a:cxn>
                  <a:cxn ang="0">
                    <a:pos x="64" y="8"/>
                  </a:cxn>
                  <a:cxn ang="0">
                    <a:pos x="70" y="12"/>
                  </a:cxn>
                  <a:cxn ang="0">
                    <a:pos x="75" y="24"/>
                  </a:cxn>
                  <a:cxn ang="0">
                    <a:pos x="81" y="43"/>
                  </a:cxn>
                  <a:cxn ang="0">
                    <a:pos x="82" y="63"/>
                  </a:cxn>
                  <a:cxn ang="0">
                    <a:pos x="80" y="79"/>
                  </a:cxn>
                  <a:cxn ang="0">
                    <a:pos x="81" y="111"/>
                  </a:cxn>
                  <a:cxn ang="0">
                    <a:pos x="80" y="138"/>
                  </a:cxn>
                  <a:cxn ang="0">
                    <a:pos x="76" y="144"/>
                  </a:cxn>
                  <a:cxn ang="0">
                    <a:pos x="76" y="149"/>
                  </a:cxn>
                  <a:cxn ang="0">
                    <a:pos x="70" y="154"/>
                  </a:cxn>
                  <a:cxn ang="0">
                    <a:pos x="57" y="150"/>
                  </a:cxn>
                  <a:cxn ang="0">
                    <a:pos x="52" y="155"/>
                  </a:cxn>
                  <a:cxn ang="0">
                    <a:pos x="47" y="165"/>
                  </a:cxn>
                  <a:cxn ang="0">
                    <a:pos x="41" y="171"/>
                  </a:cxn>
                  <a:cxn ang="0">
                    <a:pos x="31" y="173"/>
                  </a:cxn>
                  <a:cxn ang="0">
                    <a:pos x="26" y="168"/>
                  </a:cxn>
                  <a:cxn ang="0">
                    <a:pos x="15" y="152"/>
                  </a:cxn>
                  <a:cxn ang="0">
                    <a:pos x="14" y="144"/>
                  </a:cxn>
                  <a:cxn ang="0">
                    <a:pos x="14" y="139"/>
                  </a:cxn>
                  <a:cxn ang="0">
                    <a:pos x="11" y="130"/>
                  </a:cxn>
                  <a:cxn ang="0">
                    <a:pos x="14" y="109"/>
                  </a:cxn>
                  <a:cxn ang="0">
                    <a:pos x="17" y="106"/>
                  </a:cxn>
                  <a:cxn ang="0">
                    <a:pos x="18" y="101"/>
                  </a:cxn>
                  <a:cxn ang="0">
                    <a:pos x="16" y="97"/>
                  </a:cxn>
                  <a:cxn ang="0">
                    <a:pos x="14" y="89"/>
                  </a:cxn>
                  <a:cxn ang="0">
                    <a:pos x="15" y="80"/>
                  </a:cxn>
                  <a:cxn ang="0">
                    <a:pos x="15" y="70"/>
                  </a:cxn>
                  <a:cxn ang="0">
                    <a:pos x="12" y="63"/>
                  </a:cxn>
                  <a:cxn ang="0">
                    <a:pos x="10" y="54"/>
                  </a:cxn>
                  <a:cxn ang="0">
                    <a:pos x="7" y="53"/>
                  </a:cxn>
                  <a:cxn ang="0">
                    <a:pos x="4" y="53"/>
                  </a:cxn>
                  <a:cxn ang="0">
                    <a:pos x="0" y="47"/>
                  </a:cxn>
                  <a:cxn ang="0">
                    <a:pos x="0" y="26"/>
                  </a:cxn>
                  <a:cxn ang="0">
                    <a:pos x="1" y="25"/>
                  </a:cxn>
                  <a:cxn ang="0">
                    <a:pos x="10" y="33"/>
                  </a:cxn>
                  <a:cxn ang="0">
                    <a:pos x="20" y="32"/>
                  </a:cxn>
                  <a:cxn ang="0">
                    <a:pos x="39" y="12"/>
                  </a:cxn>
                  <a:cxn ang="0">
                    <a:pos x="45" y="10"/>
                  </a:cxn>
                  <a:cxn ang="0">
                    <a:pos x="50" y="0"/>
                  </a:cxn>
                </a:cxnLst>
                <a:rect l="0" t="0" r="r" b="b"/>
                <a:pathLst>
                  <a:path w="82" h="173">
                    <a:moveTo>
                      <a:pt x="50" y="0"/>
                    </a:moveTo>
                    <a:lnTo>
                      <a:pt x="63" y="5"/>
                    </a:lnTo>
                    <a:lnTo>
                      <a:pt x="64" y="8"/>
                    </a:lnTo>
                    <a:lnTo>
                      <a:pt x="70" y="12"/>
                    </a:lnTo>
                    <a:lnTo>
                      <a:pt x="75" y="24"/>
                    </a:lnTo>
                    <a:lnTo>
                      <a:pt x="81" y="43"/>
                    </a:lnTo>
                    <a:lnTo>
                      <a:pt x="82" y="63"/>
                    </a:lnTo>
                    <a:lnTo>
                      <a:pt x="80" y="79"/>
                    </a:lnTo>
                    <a:lnTo>
                      <a:pt x="81" y="111"/>
                    </a:lnTo>
                    <a:lnTo>
                      <a:pt x="80" y="138"/>
                    </a:lnTo>
                    <a:lnTo>
                      <a:pt x="76" y="144"/>
                    </a:lnTo>
                    <a:lnTo>
                      <a:pt x="76" y="149"/>
                    </a:lnTo>
                    <a:lnTo>
                      <a:pt x="70" y="154"/>
                    </a:lnTo>
                    <a:lnTo>
                      <a:pt x="57" y="150"/>
                    </a:lnTo>
                    <a:lnTo>
                      <a:pt x="52" y="155"/>
                    </a:lnTo>
                    <a:lnTo>
                      <a:pt x="47" y="165"/>
                    </a:lnTo>
                    <a:lnTo>
                      <a:pt x="41" y="171"/>
                    </a:lnTo>
                    <a:lnTo>
                      <a:pt x="31" y="173"/>
                    </a:lnTo>
                    <a:lnTo>
                      <a:pt x="26" y="168"/>
                    </a:lnTo>
                    <a:lnTo>
                      <a:pt x="15" y="152"/>
                    </a:lnTo>
                    <a:lnTo>
                      <a:pt x="14" y="144"/>
                    </a:lnTo>
                    <a:lnTo>
                      <a:pt x="14" y="139"/>
                    </a:lnTo>
                    <a:lnTo>
                      <a:pt x="11" y="130"/>
                    </a:lnTo>
                    <a:lnTo>
                      <a:pt x="14" y="109"/>
                    </a:lnTo>
                    <a:lnTo>
                      <a:pt x="17" y="106"/>
                    </a:lnTo>
                    <a:lnTo>
                      <a:pt x="18" y="101"/>
                    </a:lnTo>
                    <a:lnTo>
                      <a:pt x="16" y="97"/>
                    </a:lnTo>
                    <a:lnTo>
                      <a:pt x="14" y="89"/>
                    </a:lnTo>
                    <a:lnTo>
                      <a:pt x="15" y="80"/>
                    </a:lnTo>
                    <a:lnTo>
                      <a:pt x="15" y="70"/>
                    </a:lnTo>
                    <a:lnTo>
                      <a:pt x="12" y="63"/>
                    </a:lnTo>
                    <a:lnTo>
                      <a:pt x="10" y="54"/>
                    </a:lnTo>
                    <a:lnTo>
                      <a:pt x="7" y="53"/>
                    </a:lnTo>
                    <a:lnTo>
                      <a:pt x="4" y="53"/>
                    </a:lnTo>
                    <a:lnTo>
                      <a:pt x="0" y="47"/>
                    </a:lnTo>
                    <a:lnTo>
                      <a:pt x="0" y="26"/>
                    </a:lnTo>
                    <a:lnTo>
                      <a:pt x="1" y="25"/>
                    </a:lnTo>
                    <a:lnTo>
                      <a:pt x="10" y="33"/>
                    </a:lnTo>
                    <a:lnTo>
                      <a:pt x="20" y="32"/>
                    </a:lnTo>
                    <a:lnTo>
                      <a:pt x="39" y="12"/>
                    </a:lnTo>
                    <a:lnTo>
                      <a:pt x="45" y="10"/>
                    </a:lnTo>
                    <a:lnTo>
                      <a:pt x="50" y="0"/>
                    </a:lnTo>
                    <a:close/>
                  </a:path>
                </a:pathLst>
              </a:custGeom>
              <a:grpFill/>
              <a:ln w="6350" cmpd="sng">
                <a:solidFill>
                  <a:schemeClr val="bg1"/>
                </a:solidFill>
                <a:prstDash val="solid"/>
                <a:round/>
                <a:headEnd/>
                <a:tailEnd/>
              </a:ln>
            </p:spPr>
            <p:txBody>
              <a:bodyPr/>
              <a:lstStyle/>
              <a:p>
                <a:endParaRPr lang="en-US" sz="2156"/>
              </a:p>
            </p:txBody>
          </p:sp>
          <p:sp>
            <p:nvSpPr>
              <p:cNvPr id="506" name="Freeform 181">
                <a:extLst>
                  <a:ext uri="{FF2B5EF4-FFF2-40B4-BE49-F238E27FC236}">
                    <a16:creationId xmlns:a16="http://schemas.microsoft.com/office/drawing/2014/main" id="{6747F90D-43E7-D431-E92A-5617912AE10B}"/>
                  </a:ext>
                </a:extLst>
              </p:cNvPr>
              <p:cNvSpPr>
                <a:spLocks noChangeAspect="1"/>
              </p:cNvSpPr>
              <p:nvPr/>
            </p:nvSpPr>
            <p:spPr bwMode="gray">
              <a:xfrm>
                <a:off x="2589" y="1903"/>
                <a:ext cx="129" cy="136"/>
              </a:xfrm>
              <a:custGeom>
                <a:avLst/>
                <a:gdLst/>
                <a:ahLst/>
                <a:cxnLst>
                  <a:cxn ang="0">
                    <a:pos x="195" y="38"/>
                  </a:cxn>
                  <a:cxn ang="0">
                    <a:pos x="186" y="59"/>
                  </a:cxn>
                  <a:cxn ang="0">
                    <a:pos x="147" y="53"/>
                  </a:cxn>
                  <a:cxn ang="0">
                    <a:pos x="125" y="89"/>
                  </a:cxn>
                  <a:cxn ang="0">
                    <a:pos x="98" y="73"/>
                  </a:cxn>
                  <a:cxn ang="0">
                    <a:pos x="75" y="76"/>
                  </a:cxn>
                  <a:cxn ang="0">
                    <a:pos x="23" y="96"/>
                  </a:cxn>
                  <a:cxn ang="0">
                    <a:pos x="5" y="107"/>
                  </a:cxn>
                  <a:cxn ang="0">
                    <a:pos x="2" y="156"/>
                  </a:cxn>
                  <a:cxn ang="0">
                    <a:pos x="11" y="177"/>
                  </a:cxn>
                  <a:cxn ang="0">
                    <a:pos x="13" y="216"/>
                  </a:cxn>
                  <a:cxn ang="0">
                    <a:pos x="48" y="245"/>
                  </a:cxn>
                  <a:cxn ang="0">
                    <a:pos x="64" y="254"/>
                  </a:cxn>
                  <a:cxn ang="0">
                    <a:pos x="94" y="224"/>
                  </a:cxn>
                  <a:cxn ang="0">
                    <a:pos x="132" y="213"/>
                  </a:cxn>
                  <a:cxn ang="0">
                    <a:pos x="195" y="259"/>
                  </a:cxn>
                  <a:cxn ang="0">
                    <a:pos x="231" y="333"/>
                  </a:cxn>
                  <a:cxn ang="0">
                    <a:pos x="259" y="358"/>
                  </a:cxn>
                  <a:cxn ang="0">
                    <a:pos x="309" y="410"/>
                  </a:cxn>
                  <a:cxn ang="0">
                    <a:pos x="379" y="444"/>
                  </a:cxn>
                  <a:cxn ang="0">
                    <a:pos x="421" y="479"/>
                  </a:cxn>
                  <a:cxn ang="0">
                    <a:pos x="444" y="488"/>
                  </a:cxn>
                  <a:cxn ang="0">
                    <a:pos x="455" y="520"/>
                  </a:cxn>
                  <a:cxn ang="0">
                    <a:pos x="483" y="527"/>
                  </a:cxn>
                  <a:cxn ang="0">
                    <a:pos x="498" y="559"/>
                  </a:cxn>
                  <a:cxn ang="0">
                    <a:pos x="507" y="624"/>
                  </a:cxn>
                  <a:cxn ang="0">
                    <a:pos x="492" y="661"/>
                  </a:cxn>
                  <a:cxn ang="0">
                    <a:pos x="496" y="681"/>
                  </a:cxn>
                  <a:cxn ang="0">
                    <a:pos x="522" y="661"/>
                  </a:cxn>
                  <a:cxn ang="0">
                    <a:pos x="540" y="643"/>
                  </a:cxn>
                  <a:cxn ang="0">
                    <a:pos x="562" y="607"/>
                  </a:cxn>
                  <a:cxn ang="0">
                    <a:pos x="568" y="585"/>
                  </a:cxn>
                  <a:cxn ang="0">
                    <a:pos x="549" y="558"/>
                  </a:cxn>
                  <a:cxn ang="0">
                    <a:pos x="551" y="511"/>
                  </a:cxn>
                  <a:cxn ang="0">
                    <a:pos x="604" y="512"/>
                  </a:cxn>
                  <a:cxn ang="0">
                    <a:pos x="637" y="546"/>
                  </a:cxn>
                  <a:cxn ang="0">
                    <a:pos x="636" y="511"/>
                  </a:cxn>
                  <a:cxn ang="0">
                    <a:pos x="572" y="460"/>
                  </a:cxn>
                  <a:cxn ang="0">
                    <a:pos x="510" y="430"/>
                  </a:cxn>
                  <a:cxn ang="0">
                    <a:pos x="508" y="414"/>
                  </a:cxn>
                  <a:cxn ang="0">
                    <a:pos x="500" y="392"/>
                  </a:cxn>
                  <a:cxn ang="0">
                    <a:pos x="465" y="394"/>
                  </a:cxn>
                  <a:cxn ang="0">
                    <a:pos x="437" y="382"/>
                  </a:cxn>
                  <a:cxn ang="0">
                    <a:pos x="405" y="345"/>
                  </a:cxn>
                  <a:cxn ang="0">
                    <a:pos x="382" y="285"/>
                  </a:cxn>
                  <a:cxn ang="0">
                    <a:pos x="362" y="263"/>
                  </a:cxn>
                  <a:cxn ang="0">
                    <a:pos x="314" y="230"/>
                  </a:cxn>
                  <a:cxn ang="0">
                    <a:pos x="308" y="177"/>
                  </a:cxn>
                  <a:cxn ang="0">
                    <a:pos x="304" y="156"/>
                  </a:cxn>
                  <a:cxn ang="0">
                    <a:pos x="318" y="126"/>
                  </a:cxn>
                  <a:cxn ang="0">
                    <a:pos x="366" y="111"/>
                  </a:cxn>
                  <a:cxn ang="0">
                    <a:pos x="379" y="121"/>
                  </a:cxn>
                  <a:cxn ang="0">
                    <a:pos x="393" y="119"/>
                  </a:cxn>
                  <a:cxn ang="0">
                    <a:pos x="385" y="105"/>
                  </a:cxn>
                  <a:cxn ang="0">
                    <a:pos x="371" y="84"/>
                  </a:cxn>
                  <a:cxn ang="0">
                    <a:pos x="367" y="69"/>
                  </a:cxn>
                  <a:cxn ang="0">
                    <a:pos x="372" y="47"/>
                  </a:cxn>
                  <a:cxn ang="0">
                    <a:pos x="313" y="31"/>
                  </a:cxn>
                  <a:cxn ang="0">
                    <a:pos x="296" y="3"/>
                  </a:cxn>
                  <a:cxn ang="0">
                    <a:pos x="272" y="8"/>
                  </a:cxn>
                  <a:cxn ang="0">
                    <a:pos x="215" y="22"/>
                  </a:cxn>
                </a:cxnLst>
                <a:rect l="0" t="0" r="r" b="b"/>
                <a:pathLst>
                  <a:path w="645" h="681">
                    <a:moveTo>
                      <a:pt x="201" y="17"/>
                    </a:moveTo>
                    <a:lnTo>
                      <a:pt x="199" y="28"/>
                    </a:lnTo>
                    <a:lnTo>
                      <a:pt x="199" y="36"/>
                    </a:lnTo>
                    <a:lnTo>
                      <a:pt x="195" y="38"/>
                    </a:lnTo>
                    <a:lnTo>
                      <a:pt x="184" y="40"/>
                    </a:lnTo>
                    <a:lnTo>
                      <a:pt x="183" y="46"/>
                    </a:lnTo>
                    <a:lnTo>
                      <a:pt x="184" y="53"/>
                    </a:lnTo>
                    <a:lnTo>
                      <a:pt x="186" y="59"/>
                    </a:lnTo>
                    <a:lnTo>
                      <a:pt x="185" y="63"/>
                    </a:lnTo>
                    <a:lnTo>
                      <a:pt x="164" y="59"/>
                    </a:lnTo>
                    <a:lnTo>
                      <a:pt x="153" y="58"/>
                    </a:lnTo>
                    <a:lnTo>
                      <a:pt x="147" y="53"/>
                    </a:lnTo>
                    <a:lnTo>
                      <a:pt x="140" y="49"/>
                    </a:lnTo>
                    <a:lnTo>
                      <a:pt x="137" y="60"/>
                    </a:lnTo>
                    <a:lnTo>
                      <a:pt x="126" y="79"/>
                    </a:lnTo>
                    <a:lnTo>
                      <a:pt x="125" y="89"/>
                    </a:lnTo>
                    <a:lnTo>
                      <a:pt x="123" y="94"/>
                    </a:lnTo>
                    <a:lnTo>
                      <a:pt x="115" y="89"/>
                    </a:lnTo>
                    <a:lnTo>
                      <a:pt x="109" y="81"/>
                    </a:lnTo>
                    <a:lnTo>
                      <a:pt x="98" y="73"/>
                    </a:lnTo>
                    <a:lnTo>
                      <a:pt x="92" y="53"/>
                    </a:lnTo>
                    <a:lnTo>
                      <a:pt x="81" y="59"/>
                    </a:lnTo>
                    <a:lnTo>
                      <a:pt x="75" y="68"/>
                    </a:lnTo>
                    <a:lnTo>
                      <a:pt x="75" y="76"/>
                    </a:lnTo>
                    <a:lnTo>
                      <a:pt x="71" y="81"/>
                    </a:lnTo>
                    <a:lnTo>
                      <a:pt x="60" y="90"/>
                    </a:lnTo>
                    <a:lnTo>
                      <a:pt x="48" y="90"/>
                    </a:lnTo>
                    <a:lnTo>
                      <a:pt x="23" y="96"/>
                    </a:lnTo>
                    <a:lnTo>
                      <a:pt x="14" y="96"/>
                    </a:lnTo>
                    <a:lnTo>
                      <a:pt x="5" y="97"/>
                    </a:lnTo>
                    <a:lnTo>
                      <a:pt x="3" y="102"/>
                    </a:lnTo>
                    <a:lnTo>
                      <a:pt x="5" y="107"/>
                    </a:lnTo>
                    <a:lnTo>
                      <a:pt x="16" y="133"/>
                    </a:lnTo>
                    <a:lnTo>
                      <a:pt x="18" y="143"/>
                    </a:lnTo>
                    <a:lnTo>
                      <a:pt x="7" y="150"/>
                    </a:lnTo>
                    <a:lnTo>
                      <a:pt x="2" y="156"/>
                    </a:lnTo>
                    <a:lnTo>
                      <a:pt x="0" y="165"/>
                    </a:lnTo>
                    <a:lnTo>
                      <a:pt x="1" y="170"/>
                    </a:lnTo>
                    <a:lnTo>
                      <a:pt x="2" y="175"/>
                    </a:lnTo>
                    <a:lnTo>
                      <a:pt x="11" y="177"/>
                    </a:lnTo>
                    <a:lnTo>
                      <a:pt x="12" y="186"/>
                    </a:lnTo>
                    <a:lnTo>
                      <a:pt x="10" y="194"/>
                    </a:lnTo>
                    <a:lnTo>
                      <a:pt x="11" y="205"/>
                    </a:lnTo>
                    <a:lnTo>
                      <a:pt x="13" y="216"/>
                    </a:lnTo>
                    <a:lnTo>
                      <a:pt x="19" y="225"/>
                    </a:lnTo>
                    <a:lnTo>
                      <a:pt x="44" y="227"/>
                    </a:lnTo>
                    <a:lnTo>
                      <a:pt x="48" y="236"/>
                    </a:lnTo>
                    <a:lnTo>
                      <a:pt x="48" y="245"/>
                    </a:lnTo>
                    <a:lnTo>
                      <a:pt x="45" y="251"/>
                    </a:lnTo>
                    <a:lnTo>
                      <a:pt x="46" y="254"/>
                    </a:lnTo>
                    <a:lnTo>
                      <a:pt x="54" y="254"/>
                    </a:lnTo>
                    <a:lnTo>
                      <a:pt x="64" y="254"/>
                    </a:lnTo>
                    <a:lnTo>
                      <a:pt x="80" y="247"/>
                    </a:lnTo>
                    <a:lnTo>
                      <a:pt x="81" y="240"/>
                    </a:lnTo>
                    <a:lnTo>
                      <a:pt x="89" y="226"/>
                    </a:lnTo>
                    <a:lnTo>
                      <a:pt x="94" y="224"/>
                    </a:lnTo>
                    <a:lnTo>
                      <a:pt x="97" y="218"/>
                    </a:lnTo>
                    <a:lnTo>
                      <a:pt x="114" y="210"/>
                    </a:lnTo>
                    <a:lnTo>
                      <a:pt x="123" y="210"/>
                    </a:lnTo>
                    <a:lnTo>
                      <a:pt x="132" y="213"/>
                    </a:lnTo>
                    <a:lnTo>
                      <a:pt x="173" y="236"/>
                    </a:lnTo>
                    <a:lnTo>
                      <a:pt x="190" y="243"/>
                    </a:lnTo>
                    <a:lnTo>
                      <a:pt x="193" y="248"/>
                    </a:lnTo>
                    <a:lnTo>
                      <a:pt x="195" y="259"/>
                    </a:lnTo>
                    <a:lnTo>
                      <a:pt x="207" y="294"/>
                    </a:lnTo>
                    <a:lnTo>
                      <a:pt x="211" y="306"/>
                    </a:lnTo>
                    <a:lnTo>
                      <a:pt x="210" y="313"/>
                    </a:lnTo>
                    <a:lnTo>
                      <a:pt x="231" y="333"/>
                    </a:lnTo>
                    <a:lnTo>
                      <a:pt x="241" y="345"/>
                    </a:lnTo>
                    <a:lnTo>
                      <a:pt x="244" y="361"/>
                    </a:lnTo>
                    <a:lnTo>
                      <a:pt x="252" y="358"/>
                    </a:lnTo>
                    <a:lnTo>
                      <a:pt x="259" y="358"/>
                    </a:lnTo>
                    <a:lnTo>
                      <a:pt x="269" y="365"/>
                    </a:lnTo>
                    <a:lnTo>
                      <a:pt x="282" y="386"/>
                    </a:lnTo>
                    <a:lnTo>
                      <a:pt x="292" y="387"/>
                    </a:lnTo>
                    <a:lnTo>
                      <a:pt x="309" y="410"/>
                    </a:lnTo>
                    <a:lnTo>
                      <a:pt x="323" y="424"/>
                    </a:lnTo>
                    <a:lnTo>
                      <a:pt x="347" y="444"/>
                    </a:lnTo>
                    <a:lnTo>
                      <a:pt x="352" y="442"/>
                    </a:lnTo>
                    <a:lnTo>
                      <a:pt x="379" y="444"/>
                    </a:lnTo>
                    <a:lnTo>
                      <a:pt x="385" y="445"/>
                    </a:lnTo>
                    <a:lnTo>
                      <a:pt x="400" y="462"/>
                    </a:lnTo>
                    <a:lnTo>
                      <a:pt x="404" y="472"/>
                    </a:lnTo>
                    <a:lnTo>
                      <a:pt x="421" y="479"/>
                    </a:lnTo>
                    <a:lnTo>
                      <a:pt x="422" y="482"/>
                    </a:lnTo>
                    <a:lnTo>
                      <a:pt x="421" y="490"/>
                    </a:lnTo>
                    <a:lnTo>
                      <a:pt x="440" y="487"/>
                    </a:lnTo>
                    <a:lnTo>
                      <a:pt x="444" y="488"/>
                    </a:lnTo>
                    <a:lnTo>
                      <a:pt x="449" y="494"/>
                    </a:lnTo>
                    <a:lnTo>
                      <a:pt x="453" y="505"/>
                    </a:lnTo>
                    <a:lnTo>
                      <a:pt x="451" y="512"/>
                    </a:lnTo>
                    <a:lnTo>
                      <a:pt x="455" y="520"/>
                    </a:lnTo>
                    <a:lnTo>
                      <a:pt x="467" y="525"/>
                    </a:lnTo>
                    <a:lnTo>
                      <a:pt x="473" y="530"/>
                    </a:lnTo>
                    <a:lnTo>
                      <a:pt x="478" y="537"/>
                    </a:lnTo>
                    <a:lnTo>
                      <a:pt x="483" y="527"/>
                    </a:lnTo>
                    <a:lnTo>
                      <a:pt x="487" y="527"/>
                    </a:lnTo>
                    <a:lnTo>
                      <a:pt x="495" y="539"/>
                    </a:lnTo>
                    <a:lnTo>
                      <a:pt x="495" y="546"/>
                    </a:lnTo>
                    <a:lnTo>
                      <a:pt x="498" y="559"/>
                    </a:lnTo>
                    <a:lnTo>
                      <a:pt x="510" y="578"/>
                    </a:lnTo>
                    <a:lnTo>
                      <a:pt x="513" y="596"/>
                    </a:lnTo>
                    <a:lnTo>
                      <a:pt x="522" y="617"/>
                    </a:lnTo>
                    <a:lnTo>
                      <a:pt x="507" y="624"/>
                    </a:lnTo>
                    <a:lnTo>
                      <a:pt x="500" y="629"/>
                    </a:lnTo>
                    <a:lnTo>
                      <a:pt x="503" y="640"/>
                    </a:lnTo>
                    <a:lnTo>
                      <a:pt x="496" y="651"/>
                    </a:lnTo>
                    <a:lnTo>
                      <a:pt x="492" y="661"/>
                    </a:lnTo>
                    <a:lnTo>
                      <a:pt x="494" y="673"/>
                    </a:lnTo>
                    <a:lnTo>
                      <a:pt x="496" y="681"/>
                    </a:lnTo>
                    <a:lnTo>
                      <a:pt x="496" y="678"/>
                    </a:lnTo>
                    <a:lnTo>
                      <a:pt x="496" y="681"/>
                    </a:lnTo>
                    <a:lnTo>
                      <a:pt x="503" y="681"/>
                    </a:lnTo>
                    <a:lnTo>
                      <a:pt x="511" y="681"/>
                    </a:lnTo>
                    <a:lnTo>
                      <a:pt x="514" y="678"/>
                    </a:lnTo>
                    <a:lnTo>
                      <a:pt x="522" y="661"/>
                    </a:lnTo>
                    <a:lnTo>
                      <a:pt x="525" y="656"/>
                    </a:lnTo>
                    <a:lnTo>
                      <a:pt x="532" y="651"/>
                    </a:lnTo>
                    <a:lnTo>
                      <a:pt x="538" y="649"/>
                    </a:lnTo>
                    <a:lnTo>
                      <a:pt x="540" y="643"/>
                    </a:lnTo>
                    <a:lnTo>
                      <a:pt x="541" y="621"/>
                    </a:lnTo>
                    <a:lnTo>
                      <a:pt x="544" y="616"/>
                    </a:lnTo>
                    <a:lnTo>
                      <a:pt x="553" y="613"/>
                    </a:lnTo>
                    <a:lnTo>
                      <a:pt x="562" y="607"/>
                    </a:lnTo>
                    <a:lnTo>
                      <a:pt x="567" y="607"/>
                    </a:lnTo>
                    <a:lnTo>
                      <a:pt x="570" y="603"/>
                    </a:lnTo>
                    <a:lnTo>
                      <a:pt x="570" y="590"/>
                    </a:lnTo>
                    <a:lnTo>
                      <a:pt x="568" y="585"/>
                    </a:lnTo>
                    <a:lnTo>
                      <a:pt x="567" y="575"/>
                    </a:lnTo>
                    <a:lnTo>
                      <a:pt x="564" y="570"/>
                    </a:lnTo>
                    <a:lnTo>
                      <a:pt x="554" y="564"/>
                    </a:lnTo>
                    <a:lnTo>
                      <a:pt x="549" y="558"/>
                    </a:lnTo>
                    <a:lnTo>
                      <a:pt x="538" y="553"/>
                    </a:lnTo>
                    <a:lnTo>
                      <a:pt x="538" y="543"/>
                    </a:lnTo>
                    <a:lnTo>
                      <a:pt x="543" y="523"/>
                    </a:lnTo>
                    <a:lnTo>
                      <a:pt x="551" y="511"/>
                    </a:lnTo>
                    <a:lnTo>
                      <a:pt x="564" y="499"/>
                    </a:lnTo>
                    <a:lnTo>
                      <a:pt x="575" y="496"/>
                    </a:lnTo>
                    <a:lnTo>
                      <a:pt x="591" y="509"/>
                    </a:lnTo>
                    <a:lnTo>
                      <a:pt x="604" y="512"/>
                    </a:lnTo>
                    <a:lnTo>
                      <a:pt x="615" y="519"/>
                    </a:lnTo>
                    <a:lnTo>
                      <a:pt x="619" y="527"/>
                    </a:lnTo>
                    <a:lnTo>
                      <a:pt x="626" y="539"/>
                    </a:lnTo>
                    <a:lnTo>
                      <a:pt x="637" y="546"/>
                    </a:lnTo>
                    <a:lnTo>
                      <a:pt x="637" y="543"/>
                    </a:lnTo>
                    <a:lnTo>
                      <a:pt x="645" y="527"/>
                    </a:lnTo>
                    <a:lnTo>
                      <a:pt x="642" y="520"/>
                    </a:lnTo>
                    <a:lnTo>
                      <a:pt x="636" y="511"/>
                    </a:lnTo>
                    <a:lnTo>
                      <a:pt x="626" y="500"/>
                    </a:lnTo>
                    <a:lnTo>
                      <a:pt x="615" y="482"/>
                    </a:lnTo>
                    <a:lnTo>
                      <a:pt x="580" y="468"/>
                    </a:lnTo>
                    <a:lnTo>
                      <a:pt x="572" y="460"/>
                    </a:lnTo>
                    <a:lnTo>
                      <a:pt x="560" y="452"/>
                    </a:lnTo>
                    <a:lnTo>
                      <a:pt x="524" y="437"/>
                    </a:lnTo>
                    <a:lnTo>
                      <a:pt x="516" y="433"/>
                    </a:lnTo>
                    <a:lnTo>
                      <a:pt x="510" y="430"/>
                    </a:lnTo>
                    <a:lnTo>
                      <a:pt x="506" y="430"/>
                    </a:lnTo>
                    <a:lnTo>
                      <a:pt x="502" y="426"/>
                    </a:lnTo>
                    <a:lnTo>
                      <a:pt x="502" y="420"/>
                    </a:lnTo>
                    <a:lnTo>
                      <a:pt x="508" y="414"/>
                    </a:lnTo>
                    <a:lnTo>
                      <a:pt x="516" y="409"/>
                    </a:lnTo>
                    <a:lnTo>
                      <a:pt x="517" y="401"/>
                    </a:lnTo>
                    <a:lnTo>
                      <a:pt x="511" y="392"/>
                    </a:lnTo>
                    <a:lnTo>
                      <a:pt x="500" y="392"/>
                    </a:lnTo>
                    <a:lnTo>
                      <a:pt x="496" y="394"/>
                    </a:lnTo>
                    <a:lnTo>
                      <a:pt x="503" y="392"/>
                    </a:lnTo>
                    <a:lnTo>
                      <a:pt x="496" y="394"/>
                    </a:lnTo>
                    <a:lnTo>
                      <a:pt x="465" y="394"/>
                    </a:lnTo>
                    <a:lnTo>
                      <a:pt x="465" y="403"/>
                    </a:lnTo>
                    <a:lnTo>
                      <a:pt x="453" y="390"/>
                    </a:lnTo>
                    <a:lnTo>
                      <a:pt x="442" y="382"/>
                    </a:lnTo>
                    <a:lnTo>
                      <a:pt x="437" y="382"/>
                    </a:lnTo>
                    <a:lnTo>
                      <a:pt x="435" y="374"/>
                    </a:lnTo>
                    <a:lnTo>
                      <a:pt x="431" y="374"/>
                    </a:lnTo>
                    <a:lnTo>
                      <a:pt x="410" y="354"/>
                    </a:lnTo>
                    <a:lnTo>
                      <a:pt x="405" y="345"/>
                    </a:lnTo>
                    <a:lnTo>
                      <a:pt x="398" y="332"/>
                    </a:lnTo>
                    <a:lnTo>
                      <a:pt x="392" y="313"/>
                    </a:lnTo>
                    <a:lnTo>
                      <a:pt x="388" y="309"/>
                    </a:lnTo>
                    <a:lnTo>
                      <a:pt x="382" y="285"/>
                    </a:lnTo>
                    <a:lnTo>
                      <a:pt x="374" y="270"/>
                    </a:lnTo>
                    <a:lnTo>
                      <a:pt x="369" y="267"/>
                    </a:lnTo>
                    <a:lnTo>
                      <a:pt x="363" y="267"/>
                    </a:lnTo>
                    <a:lnTo>
                      <a:pt x="362" y="263"/>
                    </a:lnTo>
                    <a:lnTo>
                      <a:pt x="347" y="254"/>
                    </a:lnTo>
                    <a:lnTo>
                      <a:pt x="341" y="247"/>
                    </a:lnTo>
                    <a:lnTo>
                      <a:pt x="320" y="237"/>
                    </a:lnTo>
                    <a:lnTo>
                      <a:pt x="314" y="230"/>
                    </a:lnTo>
                    <a:lnTo>
                      <a:pt x="309" y="220"/>
                    </a:lnTo>
                    <a:lnTo>
                      <a:pt x="306" y="211"/>
                    </a:lnTo>
                    <a:lnTo>
                      <a:pt x="306" y="193"/>
                    </a:lnTo>
                    <a:lnTo>
                      <a:pt x="308" y="177"/>
                    </a:lnTo>
                    <a:lnTo>
                      <a:pt x="313" y="172"/>
                    </a:lnTo>
                    <a:lnTo>
                      <a:pt x="314" y="165"/>
                    </a:lnTo>
                    <a:lnTo>
                      <a:pt x="312" y="159"/>
                    </a:lnTo>
                    <a:lnTo>
                      <a:pt x="304" y="156"/>
                    </a:lnTo>
                    <a:lnTo>
                      <a:pt x="302" y="141"/>
                    </a:lnTo>
                    <a:lnTo>
                      <a:pt x="304" y="134"/>
                    </a:lnTo>
                    <a:lnTo>
                      <a:pt x="314" y="126"/>
                    </a:lnTo>
                    <a:lnTo>
                      <a:pt x="318" y="126"/>
                    </a:lnTo>
                    <a:lnTo>
                      <a:pt x="319" y="127"/>
                    </a:lnTo>
                    <a:lnTo>
                      <a:pt x="324" y="126"/>
                    </a:lnTo>
                    <a:lnTo>
                      <a:pt x="357" y="108"/>
                    </a:lnTo>
                    <a:lnTo>
                      <a:pt x="366" y="111"/>
                    </a:lnTo>
                    <a:lnTo>
                      <a:pt x="376" y="106"/>
                    </a:lnTo>
                    <a:lnTo>
                      <a:pt x="382" y="107"/>
                    </a:lnTo>
                    <a:lnTo>
                      <a:pt x="383" y="113"/>
                    </a:lnTo>
                    <a:lnTo>
                      <a:pt x="379" y="121"/>
                    </a:lnTo>
                    <a:lnTo>
                      <a:pt x="379" y="122"/>
                    </a:lnTo>
                    <a:lnTo>
                      <a:pt x="384" y="123"/>
                    </a:lnTo>
                    <a:lnTo>
                      <a:pt x="389" y="122"/>
                    </a:lnTo>
                    <a:lnTo>
                      <a:pt x="393" y="119"/>
                    </a:lnTo>
                    <a:lnTo>
                      <a:pt x="394" y="114"/>
                    </a:lnTo>
                    <a:lnTo>
                      <a:pt x="392" y="111"/>
                    </a:lnTo>
                    <a:lnTo>
                      <a:pt x="388" y="110"/>
                    </a:lnTo>
                    <a:lnTo>
                      <a:pt x="385" y="105"/>
                    </a:lnTo>
                    <a:lnTo>
                      <a:pt x="378" y="101"/>
                    </a:lnTo>
                    <a:lnTo>
                      <a:pt x="376" y="98"/>
                    </a:lnTo>
                    <a:lnTo>
                      <a:pt x="376" y="90"/>
                    </a:lnTo>
                    <a:lnTo>
                      <a:pt x="371" y="84"/>
                    </a:lnTo>
                    <a:lnTo>
                      <a:pt x="372" y="76"/>
                    </a:lnTo>
                    <a:lnTo>
                      <a:pt x="374" y="69"/>
                    </a:lnTo>
                    <a:lnTo>
                      <a:pt x="369" y="70"/>
                    </a:lnTo>
                    <a:lnTo>
                      <a:pt x="367" y="69"/>
                    </a:lnTo>
                    <a:lnTo>
                      <a:pt x="367" y="64"/>
                    </a:lnTo>
                    <a:lnTo>
                      <a:pt x="369" y="57"/>
                    </a:lnTo>
                    <a:lnTo>
                      <a:pt x="381" y="47"/>
                    </a:lnTo>
                    <a:lnTo>
                      <a:pt x="372" y="47"/>
                    </a:lnTo>
                    <a:lnTo>
                      <a:pt x="358" y="42"/>
                    </a:lnTo>
                    <a:lnTo>
                      <a:pt x="328" y="37"/>
                    </a:lnTo>
                    <a:lnTo>
                      <a:pt x="318" y="31"/>
                    </a:lnTo>
                    <a:lnTo>
                      <a:pt x="313" y="31"/>
                    </a:lnTo>
                    <a:lnTo>
                      <a:pt x="302" y="22"/>
                    </a:lnTo>
                    <a:lnTo>
                      <a:pt x="298" y="15"/>
                    </a:lnTo>
                    <a:lnTo>
                      <a:pt x="296" y="8"/>
                    </a:lnTo>
                    <a:lnTo>
                      <a:pt x="296" y="3"/>
                    </a:lnTo>
                    <a:lnTo>
                      <a:pt x="293" y="0"/>
                    </a:lnTo>
                    <a:lnTo>
                      <a:pt x="287" y="1"/>
                    </a:lnTo>
                    <a:lnTo>
                      <a:pt x="282" y="5"/>
                    </a:lnTo>
                    <a:lnTo>
                      <a:pt x="272" y="8"/>
                    </a:lnTo>
                    <a:lnTo>
                      <a:pt x="254" y="9"/>
                    </a:lnTo>
                    <a:lnTo>
                      <a:pt x="234" y="16"/>
                    </a:lnTo>
                    <a:lnTo>
                      <a:pt x="218" y="21"/>
                    </a:lnTo>
                    <a:lnTo>
                      <a:pt x="215" y="22"/>
                    </a:lnTo>
                    <a:lnTo>
                      <a:pt x="201" y="17"/>
                    </a:lnTo>
                    <a:close/>
                  </a:path>
                </a:pathLst>
              </a:custGeom>
              <a:grpFill/>
              <a:ln w="6350" cmpd="sng">
                <a:solidFill>
                  <a:schemeClr val="bg1"/>
                </a:solidFill>
                <a:prstDash val="solid"/>
                <a:round/>
                <a:headEnd/>
                <a:tailEnd/>
              </a:ln>
            </p:spPr>
            <p:txBody>
              <a:bodyPr/>
              <a:lstStyle/>
              <a:p>
                <a:endParaRPr lang="en-US" sz="2156"/>
              </a:p>
            </p:txBody>
          </p:sp>
        </p:grpSp>
        <p:sp>
          <p:nvSpPr>
            <p:cNvPr id="462" name="Freeform 182">
              <a:extLst>
                <a:ext uri="{FF2B5EF4-FFF2-40B4-BE49-F238E27FC236}">
                  <a16:creationId xmlns:a16="http://schemas.microsoft.com/office/drawing/2014/main" id="{B72128F2-B494-ED63-CA70-E4A78B33E0A7}"/>
                </a:ext>
              </a:extLst>
            </p:cNvPr>
            <p:cNvSpPr>
              <a:spLocks noChangeAspect="1"/>
            </p:cNvSpPr>
            <p:nvPr/>
          </p:nvSpPr>
          <p:spPr bwMode="gray">
            <a:xfrm>
              <a:off x="4858544" y="2684810"/>
              <a:ext cx="11113" cy="17463"/>
            </a:xfrm>
            <a:custGeom>
              <a:avLst/>
              <a:gdLst/>
              <a:ahLst/>
              <a:cxnLst>
                <a:cxn ang="0">
                  <a:pos x="21" y="53"/>
                </a:cxn>
                <a:cxn ang="0">
                  <a:pos x="33" y="52"/>
                </a:cxn>
                <a:cxn ang="0">
                  <a:pos x="38" y="45"/>
                </a:cxn>
                <a:cxn ang="0">
                  <a:pos x="37" y="33"/>
                </a:cxn>
                <a:cxn ang="0">
                  <a:pos x="33" y="26"/>
                </a:cxn>
                <a:cxn ang="0">
                  <a:pos x="28" y="18"/>
                </a:cxn>
                <a:cxn ang="0">
                  <a:pos x="28" y="11"/>
                </a:cxn>
                <a:cxn ang="0">
                  <a:pos x="30" y="4"/>
                </a:cxn>
                <a:cxn ang="0">
                  <a:pos x="22" y="0"/>
                </a:cxn>
                <a:cxn ang="0">
                  <a:pos x="16" y="0"/>
                </a:cxn>
                <a:cxn ang="0">
                  <a:pos x="6" y="7"/>
                </a:cxn>
                <a:cxn ang="0">
                  <a:pos x="0" y="20"/>
                </a:cxn>
                <a:cxn ang="0">
                  <a:pos x="3" y="33"/>
                </a:cxn>
                <a:cxn ang="0">
                  <a:pos x="3" y="48"/>
                </a:cxn>
                <a:cxn ang="0">
                  <a:pos x="21" y="53"/>
                </a:cxn>
              </a:cxnLst>
              <a:rect l="0" t="0" r="r" b="b"/>
              <a:pathLst>
                <a:path w="38" h="53">
                  <a:moveTo>
                    <a:pt x="21" y="53"/>
                  </a:moveTo>
                  <a:lnTo>
                    <a:pt x="33" y="52"/>
                  </a:lnTo>
                  <a:lnTo>
                    <a:pt x="38" y="45"/>
                  </a:lnTo>
                  <a:lnTo>
                    <a:pt x="37" y="33"/>
                  </a:lnTo>
                  <a:lnTo>
                    <a:pt x="33" y="26"/>
                  </a:lnTo>
                  <a:lnTo>
                    <a:pt x="28" y="18"/>
                  </a:lnTo>
                  <a:lnTo>
                    <a:pt x="28" y="11"/>
                  </a:lnTo>
                  <a:lnTo>
                    <a:pt x="30" y="4"/>
                  </a:lnTo>
                  <a:lnTo>
                    <a:pt x="22" y="0"/>
                  </a:lnTo>
                  <a:lnTo>
                    <a:pt x="16" y="0"/>
                  </a:lnTo>
                  <a:lnTo>
                    <a:pt x="6" y="7"/>
                  </a:lnTo>
                  <a:lnTo>
                    <a:pt x="0" y="20"/>
                  </a:lnTo>
                  <a:lnTo>
                    <a:pt x="3" y="33"/>
                  </a:lnTo>
                  <a:lnTo>
                    <a:pt x="3" y="48"/>
                  </a:lnTo>
                  <a:lnTo>
                    <a:pt x="21" y="53"/>
                  </a:lnTo>
                  <a:close/>
                </a:path>
              </a:pathLst>
            </a:custGeom>
            <a:grpFill/>
            <a:ln w="6350" cmpd="sng">
              <a:solidFill>
                <a:schemeClr val="bg1"/>
              </a:solidFill>
              <a:prstDash val="solid"/>
              <a:round/>
              <a:headEnd/>
              <a:tailEnd/>
            </a:ln>
          </p:spPr>
          <p:txBody>
            <a:bodyPr/>
            <a:lstStyle/>
            <a:p>
              <a:endParaRPr lang="en-US" sz="2156"/>
            </a:p>
          </p:txBody>
        </p:sp>
        <p:sp>
          <p:nvSpPr>
            <p:cNvPr id="463" name="Freeform 183">
              <a:extLst>
                <a:ext uri="{FF2B5EF4-FFF2-40B4-BE49-F238E27FC236}">
                  <a16:creationId xmlns:a16="http://schemas.microsoft.com/office/drawing/2014/main" id="{5DD2E535-32F8-E25A-ED88-744DB884A0F3}"/>
                </a:ext>
              </a:extLst>
            </p:cNvPr>
            <p:cNvSpPr>
              <a:spLocks noChangeAspect="1"/>
            </p:cNvSpPr>
            <p:nvPr/>
          </p:nvSpPr>
          <p:spPr bwMode="gray">
            <a:xfrm>
              <a:off x="4863306" y="2751485"/>
              <a:ext cx="77788" cy="44450"/>
            </a:xfrm>
            <a:custGeom>
              <a:avLst/>
              <a:gdLst/>
              <a:ahLst/>
              <a:cxnLst>
                <a:cxn ang="0">
                  <a:pos x="52" y="131"/>
                </a:cxn>
                <a:cxn ang="0">
                  <a:pos x="42" y="119"/>
                </a:cxn>
                <a:cxn ang="0">
                  <a:pos x="38" y="100"/>
                </a:cxn>
                <a:cxn ang="0">
                  <a:pos x="10" y="117"/>
                </a:cxn>
                <a:cxn ang="0">
                  <a:pos x="0" y="119"/>
                </a:cxn>
                <a:cxn ang="0">
                  <a:pos x="5" y="84"/>
                </a:cxn>
                <a:cxn ang="0">
                  <a:pos x="13" y="74"/>
                </a:cxn>
                <a:cxn ang="0">
                  <a:pos x="21" y="67"/>
                </a:cxn>
                <a:cxn ang="0">
                  <a:pos x="30" y="49"/>
                </a:cxn>
                <a:cxn ang="0">
                  <a:pos x="50" y="18"/>
                </a:cxn>
                <a:cxn ang="0">
                  <a:pos x="70" y="13"/>
                </a:cxn>
                <a:cxn ang="0">
                  <a:pos x="85" y="3"/>
                </a:cxn>
                <a:cxn ang="0">
                  <a:pos x="127" y="6"/>
                </a:cxn>
                <a:cxn ang="0">
                  <a:pos x="172" y="6"/>
                </a:cxn>
                <a:cxn ang="0">
                  <a:pos x="197" y="22"/>
                </a:cxn>
                <a:cxn ang="0">
                  <a:pos x="193" y="40"/>
                </a:cxn>
                <a:cxn ang="0">
                  <a:pos x="207" y="57"/>
                </a:cxn>
                <a:cxn ang="0">
                  <a:pos x="226" y="63"/>
                </a:cxn>
                <a:cxn ang="0">
                  <a:pos x="241" y="63"/>
                </a:cxn>
                <a:cxn ang="0">
                  <a:pos x="239" y="82"/>
                </a:cxn>
                <a:cxn ang="0">
                  <a:pos x="224" y="86"/>
                </a:cxn>
                <a:cxn ang="0">
                  <a:pos x="224" y="99"/>
                </a:cxn>
                <a:cxn ang="0">
                  <a:pos x="225" y="109"/>
                </a:cxn>
                <a:cxn ang="0">
                  <a:pos x="193" y="104"/>
                </a:cxn>
                <a:cxn ang="0">
                  <a:pos x="180" y="95"/>
                </a:cxn>
                <a:cxn ang="0">
                  <a:pos x="166" y="126"/>
                </a:cxn>
                <a:cxn ang="0">
                  <a:pos x="163" y="140"/>
                </a:cxn>
                <a:cxn ang="0">
                  <a:pos x="149" y="127"/>
                </a:cxn>
                <a:cxn ang="0">
                  <a:pos x="132" y="99"/>
                </a:cxn>
                <a:cxn ang="0">
                  <a:pos x="115" y="114"/>
                </a:cxn>
                <a:cxn ang="0">
                  <a:pos x="111" y="127"/>
                </a:cxn>
                <a:cxn ang="0">
                  <a:pos x="88" y="136"/>
                </a:cxn>
                <a:cxn ang="0">
                  <a:pos x="54" y="142"/>
                </a:cxn>
              </a:cxnLst>
              <a:rect l="0" t="0" r="r" b="b"/>
              <a:pathLst>
                <a:path w="241" h="142">
                  <a:moveTo>
                    <a:pt x="54" y="142"/>
                  </a:moveTo>
                  <a:lnTo>
                    <a:pt x="52" y="131"/>
                  </a:lnTo>
                  <a:lnTo>
                    <a:pt x="45" y="130"/>
                  </a:lnTo>
                  <a:lnTo>
                    <a:pt x="42" y="119"/>
                  </a:lnTo>
                  <a:lnTo>
                    <a:pt x="42" y="101"/>
                  </a:lnTo>
                  <a:lnTo>
                    <a:pt x="38" y="100"/>
                  </a:lnTo>
                  <a:lnTo>
                    <a:pt x="21" y="100"/>
                  </a:lnTo>
                  <a:lnTo>
                    <a:pt x="10" y="117"/>
                  </a:lnTo>
                  <a:lnTo>
                    <a:pt x="4" y="121"/>
                  </a:lnTo>
                  <a:lnTo>
                    <a:pt x="0" y="119"/>
                  </a:lnTo>
                  <a:lnTo>
                    <a:pt x="2" y="97"/>
                  </a:lnTo>
                  <a:lnTo>
                    <a:pt x="5" y="84"/>
                  </a:lnTo>
                  <a:lnTo>
                    <a:pt x="9" y="81"/>
                  </a:lnTo>
                  <a:lnTo>
                    <a:pt x="13" y="74"/>
                  </a:lnTo>
                  <a:lnTo>
                    <a:pt x="20" y="70"/>
                  </a:lnTo>
                  <a:lnTo>
                    <a:pt x="21" y="67"/>
                  </a:lnTo>
                  <a:lnTo>
                    <a:pt x="24" y="57"/>
                  </a:lnTo>
                  <a:lnTo>
                    <a:pt x="30" y="49"/>
                  </a:lnTo>
                  <a:lnTo>
                    <a:pt x="53" y="23"/>
                  </a:lnTo>
                  <a:lnTo>
                    <a:pt x="50" y="18"/>
                  </a:lnTo>
                  <a:lnTo>
                    <a:pt x="53" y="11"/>
                  </a:lnTo>
                  <a:lnTo>
                    <a:pt x="70" y="13"/>
                  </a:lnTo>
                  <a:lnTo>
                    <a:pt x="78" y="9"/>
                  </a:lnTo>
                  <a:lnTo>
                    <a:pt x="85" y="3"/>
                  </a:lnTo>
                  <a:lnTo>
                    <a:pt x="91" y="9"/>
                  </a:lnTo>
                  <a:lnTo>
                    <a:pt x="127" y="6"/>
                  </a:lnTo>
                  <a:lnTo>
                    <a:pt x="153" y="0"/>
                  </a:lnTo>
                  <a:lnTo>
                    <a:pt x="172" y="6"/>
                  </a:lnTo>
                  <a:lnTo>
                    <a:pt x="190" y="13"/>
                  </a:lnTo>
                  <a:lnTo>
                    <a:pt x="197" y="22"/>
                  </a:lnTo>
                  <a:lnTo>
                    <a:pt x="195" y="30"/>
                  </a:lnTo>
                  <a:lnTo>
                    <a:pt x="193" y="40"/>
                  </a:lnTo>
                  <a:lnTo>
                    <a:pt x="201" y="52"/>
                  </a:lnTo>
                  <a:lnTo>
                    <a:pt x="207" y="57"/>
                  </a:lnTo>
                  <a:lnTo>
                    <a:pt x="217" y="62"/>
                  </a:lnTo>
                  <a:lnTo>
                    <a:pt x="226" y="63"/>
                  </a:lnTo>
                  <a:lnTo>
                    <a:pt x="234" y="58"/>
                  </a:lnTo>
                  <a:lnTo>
                    <a:pt x="241" y="63"/>
                  </a:lnTo>
                  <a:lnTo>
                    <a:pt x="239" y="74"/>
                  </a:lnTo>
                  <a:lnTo>
                    <a:pt x="239" y="82"/>
                  </a:lnTo>
                  <a:lnTo>
                    <a:pt x="235" y="84"/>
                  </a:lnTo>
                  <a:lnTo>
                    <a:pt x="224" y="86"/>
                  </a:lnTo>
                  <a:lnTo>
                    <a:pt x="223" y="92"/>
                  </a:lnTo>
                  <a:lnTo>
                    <a:pt x="224" y="99"/>
                  </a:lnTo>
                  <a:lnTo>
                    <a:pt x="226" y="105"/>
                  </a:lnTo>
                  <a:lnTo>
                    <a:pt x="225" y="109"/>
                  </a:lnTo>
                  <a:lnTo>
                    <a:pt x="204" y="105"/>
                  </a:lnTo>
                  <a:lnTo>
                    <a:pt x="193" y="104"/>
                  </a:lnTo>
                  <a:lnTo>
                    <a:pt x="187" y="99"/>
                  </a:lnTo>
                  <a:lnTo>
                    <a:pt x="180" y="95"/>
                  </a:lnTo>
                  <a:lnTo>
                    <a:pt x="177" y="106"/>
                  </a:lnTo>
                  <a:lnTo>
                    <a:pt x="166" y="126"/>
                  </a:lnTo>
                  <a:lnTo>
                    <a:pt x="165" y="135"/>
                  </a:lnTo>
                  <a:lnTo>
                    <a:pt x="163" y="140"/>
                  </a:lnTo>
                  <a:lnTo>
                    <a:pt x="155" y="135"/>
                  </a:lnTo>
                  <a:lnTo>
                    <a:pt x="149" y="127"/>
                  </a:lnTo>
                  <a:lnTo>
                    <a:pt x="138" y="119"/>
                  </a:lnTo>
                  <a:lnTo>
                    <a:pt x="132" y="99"/>
                  </a:lnTo>
                  <a:lnTo>
                    <a:pt x="121" y="105"/>
                  </a:lnTo>
                  <a:lnTo>
                    <a:pt x="115" y="114"/>
                  </a:lnTo>
                  <a:lnTo>
                    <a:pt x="115" y="122"/>
                  </a:lnTo>
                  <a:lnTo>
                    <a:pt x="111" y="127"/>
                  </a:lnTo>
                  <a:lnTo>
                    <a:pt x="100" y="136"/>
                  </a:lnTo>
                  <a:lnTo>
                    <a:pt x="88" y="136"/>
                  </a:lnTo>
                  <a:lnTo>
                    <a:pt x="63" y="142"/>
                  </a:lnTo>
                  <a:lnTo>
                    <a:pt x="54" y="142"/>
                  </a:lnTo>
                  <a:close/>
                </a:path>
              </a:pathLst>
            </a:custGeom>
            <a:grpFill/>
            <a:ln w="6350" cmpd="sng">
              <a:solidFill>
                <a:schemeClr val="bg1"/>
              </a:solidFill>
              <a:prstDash val="solid"/>
              <a:round/>
              <a:headEnd/>
              <a:tailEnd/>
            </a:ln>
          </p:spPr>
          <p:txBody>
            <a:bodyPr/>
            <a:lstStyle/>
            <a:p>
              <a:endParaRPr lang="en-US" sz="2156"/>
            </a:p>
          </p:txBody>
        </p:sp>
        <p:sp>
          <p:nvSpPr>
            <p:cNvPr id="464" name="Freeform 184">
              <a:extLst>
                <a:ext uri="{FF2B5EF4-FFF2-40B4-BE49-F238E27FC236}">
                  <a16:creationId xmlns:a16="http://schemas.microsoft.com/office/drawing/2014/main" id="{95603C0E-5788-2444-ADE0-E42F6264A9F6}"/>
                </a:ext>
              </a:extLst>
            </p:cNvPr>
            <p:cNvSpPr>
              <a:spLocks noChangeAspect="1"/>
            </p:cNvSpPr>
            <p:nvPr/>
          </p:nvSpPr>
          <p:spPr bwMode="gray">
            <a:xfrm>
              <a:off x="4809331" y="2649885"/>
              <a:ext cx="58738" cy="50800"/>
            </a:xfrm>
            <a:custGeom>
              <a:avLst/>
              <a:gdLst/>
              <a:ahLst/>
              <a:cxnLst>
                <a:cxn ang="0">
                  <a:pos x="158" y="160"/>
                </a:cxn>
                <a:cxn ang="0">
                  <a:pos x="150" y="161"/>
                </a:cxn>
                <a:cxn ang="0">
                  <a:pos x="140" y="159"/>
                </a:cxn>
                <a:cxn ang="0">
                  <a:pos x="131" y="152"/>
                </a:cxn>
                <a:cxn ang="0">
                  <a:pos x="120" y="146"/>
                </a:cxn>
                <a:cxn ang="0">
                  <a:pos x="123" y="140"/>
                </a:cxn>
                <a:cxn ang="0">
                  <a:pos x="118" y="138"/>
                </a:cxn>
                <a:cxn ang="0">
                  <a:pos x="118" y="114"/>
                </a:cxn>
                <a:cxn ang="0">
                  <a:pos x="112" y="114"/>
                </a:cxn>
                <a:cxn ang="0">
                  <a:pos x="106" y="122"/>
                </a:cxn>
                <a:cxn ang="0">
                  <a:pos x="101" y="129"/>
                </a:cxn>
                <a:cxn ang="0">
                  <a:pos x="91" y="129"/>
                </a:cxn>
                <a:cxn ang="0">
                  <a:pos x="81" y="125"/>
                </a:cxn>
                <a:cxn ang="0">
                  <a:pos x="79" y="110"/>
                </a:cxn>
                <a:cxn ang="0">
                  <a:pos x="76" y="101"/>
                </a:cxn>
                <a:cxn ang="0">
                  <a:pos x="70" y="96"/>
                </a:cxn>
                <a:cxn ang="0">
                  <a:pos x="58" y="92"/>
                </a:cxn>
                <a:cxn ang="0">
                  <a:pos x="44" y="84"/>
                </a:cxn>
                <a:cxn ang="0">
                  <a:pos x="34" y="80"/>
                </a:cxn>
                <a:cxn ang="0">
                  <a:pos x="25" y="62"/>
                </a:cxn>
                <a:cxn ang="0">
                  <a:pos x="13" y="63"/>
                </a:cxn>
                <a:cxn ang="0">
                  <a:pos x="2" y="58"/>
                </a:cxn>
                <a:cxn ang="0">
                  <a:pos x="0" y="48"/>
                </a:cxn>
                <a:cxn ang="0">
                  <a:pos x="0" y="32"/>
                </a:cxn>
                <a:cxn ang="0">
                  <a:pos x="0" y="28"/>
                </a:cxn>
                <a:cxn ang="0">
                  <a:pos x="23" y="15"/>
                </a:cxn>
                <a:cxn ang="0">
                  <a:pos x="33" y="11"/>
                </a:cxn>
                <a:cxn ang="0">
                  <a:pos x="39" y="10"/>
                </a:cxn>
                <a:cxn ang="0">
                  <a:pos x="39" y="11"/>
                </a:cxn>
                <a:cxn ang="0">
                  <a:pos x="56" y="20"/>
                </a:cxn>
                <a:cxn ang="0">
                  <a:pos x="76" y="14"/>
                </a:cxn>
                <a:cxn ang="0">
                  <a:pos x="91" y="4"/>
                </a:cxn>
                <a:cxn ang="0">
                  <a:pos x="103" y="1"/>
                </a:cxn>
                <a:cxn ang="0">
                  <a:pos x="118" y="0"/>
                </a:cxn>
                <a:cxn ang="0">
                  <a:pos x="124" y="6"/>
                </a:cxn>
                <a:cxn ang="0">
                  <a:pos x="127" y="6"/>
                </a:cxn>
                <a:cxn ang="0">
                  <a:pos x="129" y="14"/>
                </a:cxn>
                <a:cxn ang="0">
                  <a:pos x="138" y="17"/>
                </a:cxn>
                <a:cxn ang="0">
                  <a:pos x="146" y="19"/>
                </a:cxn>
                <a:cxn ang="0">
                  <a:pos x="155" y="24"/>
                </a:cxn>
                <a:cxn ang="0">
                  <a:pos x="155" y="35"/>
                </a:cxn>
                <a:cxn ang="0">
                  <a:pos x="154" y="44"/>
                </a:cxn>
                <a:cxn ang="0">
                  <a:pos x="156" y="55"/>
                </a:cxn>
                <a:cxn ang="0">
                  <a:pos x="163" y="62"/>
                </a:cxn>
                <a:cxn ang="0">
                  <a:pos x="176" y="62"/>
                </a:cxn>
                <a:cxn ang="0">
                  <a:pos x="181" y="68"/>
                </a:cxn>
                <a:cxn ang="0">
                  <a:pos x="182" y="79"/>
                </a:cxn>
                <a:cxn ang="0">
                  <a:pos x="188" y="87"/>
                </a:cxn>
                <a:cxn ang="0">
                  <a:pos x="188" y="96"/>
                </a:cxn>
                <a:cxn ang="0">
                  <a:pos x="177" y="112"/>
                </a:cxn>
                <a:cxn ang="0">
                  <a:pos x="171" y="112"/>
                </a:cxn>
                <a:cxn ang="0">
                  <a:pos x="161" y="119"/>
                </a:cxn>
                <a:cxn ang="0">
                  <a:pos x="155" y="132"/>
                </a:cxn>
                <a:cxn ang="0">
                  <a:pos x="158" y="145"/>
                </a:cxn>
                <a:cxn ang="0">
                  <a:pos x="158" y="160"/>
                </a:cxn>
              </a:cxnLst>
              <a:rect l="0" t="0" r="r" b="b"/>
              <a:pathLst>
                <a:path w="188" h="161">
                  <a:moveTo>
                    <a:pt x="158" y="160"/>
                  </a:moveTo>
                  <a:lnTo>
                    <a:pt x="150" y="161"/>
                  </a:lnTo>
                  <a:lnTo>
                    <a:pt x="140" y="159"/>
                  </a:lnTo>
                  <a:lnTo>
                    <a:pt x="131" y="152"/>
                  </a:lnTo>
                  <a:lnTo>
                    <a:pt x="120" y="146"/>
                  </a:lnTo>
                  <a:lnTo>
                    <a:pt x="123" y="140"/>
                  </a:lnTo>
                  <a:lnTo>
                    <a:pt x="118" y="138"/>
                  </a:lnTo>
                  <a:lnTo>
                    <a:pt x="118" y="114"/>
                  </a:lnTo>
                  <a:lnTo>
                    <a:pt x="112" y="114"/>
                  </a:lnTo>
                  <a:lnTo>
                    <a:pt x="106" y="122"/>
                  </a:lnTo>
                  <a:lnTo>
                    <a:pt x="101" y="129"/>
                  </a:lnTo>
                  <a:lnTo>
                    <a:pt x="91" y="129"/>
                  </a:lnTo>
                  <a:lnTo>
                    <a:pt x="81" y="125"/>
                  </a:lnTo>
                  <a:lnTo>
                    <a:pt x="79" y="110"/>
                  </a:lnTo>
                  <a:lnTo>
                    <a:pt x="76" y="101"/>
                  </a:lnTo>
                  <a:lnTo>
                    <a:pt x="70" y="96"/>
                  </a:lnTo>
                  <a:lnTo>
                    <a:pt x="58" y="92"/>
                  </a:lnTo>
                  <a:lnTo>
                    <a:pt x="44" y="84"/>
                  </a:lnTo>
                  <a:lnTo>
                    <a:pt x="34" y="80"/>
                  </a:lnTo>
                  <a:lnTo>
                    <a:pt x="25" y="62"/>
                  </a:lnTo>
                  <a:lnTo>
                    <a:pt x="13" y="63"/>
                  </a:lnTo>
                  <a:lnTo>
                    <a:pt x="2" y="58"/>
                  </a:lnTo>
                  <a:lnTo>
                    <a:pt x="0" y="48"/>
                  </a:lnTo>
                  <a:lnTo>
                    <a:pt x="0" y="32"/>
                  </a:lnTo>
                  <a:lnTo>
                    <a:pt x="0" y="28"/>
                  </a:lnTo>
                  <a:lnTo>
                    <a:pt x="23" y="15"/>
                  </a:lnTo>
                  <a:lnTo>
                    <a:pt x="33" y="11"/>
                  </a:lnTo>
                  <a:lnTo>
                    <a:pt x="39" y="10"/>
                  </a:lnTo>
                  <a:lnTo>
                    <a:pt x="39" y="11"/>
                  </a:lnTo>
                  <a:lnTo>
                    <a:pt x="56" y="20"/>
                  </a:lnTo>
                  <a:lnTo>
                    <a:pt x="76" y="14"/>
                  </a:lnTo>
                  <a:lnTo>
                    <a:pt x="91" y="4"/>
                  </a:lnTo>
                  <a:lnTo>
                    <a:pt x="103" y="1"/>
                  </a:lnTo>
                  <a:lnTo>
                    <a:pt x="118" y="0"/>
                  </a:lnTo>
                  <a:lnTo>
                    <a:pt x="124" y="6"/>
                  </a:lnTo>
                  <a:lnTo>
                    <a:pt x="127" y="6"/>
                  </a:lnTo>
                  <a:lnTo>
                    <a:pt x="129" y="14"/>
                  </a:lnTo>
                  <a:lnTo>
                    <a:pt x="138" y="17"/>
                  </a:lnTo>
                  <a:lnTo>
                    <a:pt x="146" y="19"/>
                  </a:lnTo>
                  <a:lnTo>
                    <a:pt x="155" y="24"/>
                  </a:lnTo>
                  <a:lnTo>
                    <a:pt x="155" y="35"/>
                  </a:lnTo>
                  <a:lnTo>
                    <a:pt x="154" y="44"/>
                  </a:lnTo>
                  <a:lnTo>
                    <a:pt x="156" y="55"/>
                  </a:lnTo>
                  <a:lnTo>
                    <a:pt x="163" y="62"/>
                  </a:lnTo>
                  <a:lnTo>
                    <a:pt x="176" y="62"/>
                  </a:lnTo>
                  <a:lnTo>
                    <a:pt x="181" y="68"/>
                  </a:lnTo>
                  <a:lnTo>
                    <a:pt x="182" y="79"/>
                  </a:lnTo>
                  <a:lnTo>
                    <a:pt x="188" y="87"/>
                  </a:lnTo>
                  <a:lnTo>
                    <a:pt x="188" y="96"/>
                  </a:lnTo>
                  <a:lnTo>
                    <a:pt x="177" y="112"/>
                  </a:lnTo>
                  <a:lnTo>
                    <a:pt x="171" y="112"/>
                  </a:lnTo>
                  <a:lnTo>
                    <a:pt x="161" y="119"/>
                  </a:lnTo>
                  <a:lnTo>
                    <a:pt x="155" y="132"/>
                  </a:lnTo>
                  <a:lnTo>
                    <a:pt x="158" y="145"/>
                  </a:lnTo>
                  <a:lnTo>
                    <a:pt x="158" y="160"/>
                  </a:lnTo>
                  <a:close/>
                </a:path>
              </a:pathLst>
            </a:custGeom>
            <a:grpFill/>
            <a:ln w="6350" cmpd="sng">
              <a:solidFill>
                <a:schemeClr val="bg1"/>
              </a:solidFill>
              <a:prstDash val="solid"/>
              <a:round/>
              <a:headEnd/>
              <a:tailEnd/>
            </a:ln>
          </p:spPr>
          <p:txBody>
            <a:bodyPr/>
            <a:lstStyle/>
            <a:p>
              <a:endParaRPr lang="en-US" sz="2156"/>
            </a:p>
          </p:txBody>
        </p:sp>
        <p:sp>
          <p:nvSpPr>
            <p:cNvPr id="465" name="Freeform 185">
              <a:extLst>
                <a:ext uri="{FF2B5EF4-FFF2-40B4-BE49-F238E27FC236}">
                  <a16:creationId xmlns:a16="http://schemas.microsoft.com/office/drawing/2014/main" id="{7BCEA3B2-356E-F00F-48A1-C1129EFCE86B}"/>
                </a:ext>
              </a:extLst>
            </p:cNvPr>
            <p:cNvSpPr>
              <a:spLocks noChangeAspect="1"/>
            </p:cNvSpPr>
            <p:nvPr/>
          </p:nvSpPr>
          <p:spPr bwMode="gray">
            <a:xfrm>
              <a:off x="4601369" y="2848322"/>
              <a:ext cx="217488" cy="173038"/>
            </a:xfrm>
            <a:custGeom>
              <a:avLst/>
              <a:gdLst/>
              <a:ahLst/>
              <a:cxnLst>
                <a:cxn ang="0">
                  <a:pos x="100" y="440"/>
                </a:cxn>
                <a:cxn ang="0">
                  <a:pos x="128" y="410"/>
                </a:cxn>
                <a:cxn ang="0">
                  <a:pos x="112" y="376"/>
                </a:cxn>
                <a:cxn ang="0">
                  <a:pos x="124" y="340"/>
                </a:cxn>
                <a:cxn ang="0">
                  <a:pos x="106" y="301"/>
                </a:cxn>
                <a:cxn ang="0">
                  <a:pos x="135" y="280"/>
                </a:cxn>
                <a:cxn ang="0">
                  <a:pos x="129" y="253"/>
                </a:cxn>
                <a:cxn ang="0">
                  <a:pos x="138" y="210"/>
                </a:cxn>
                <a:cxn ang="0">
                  <a:pos x="169" y="165"/>
                </a:cxn>
                <a:cxn ang="0">
                  <a:pos x="155" y="138"/>
                </a:cxn>
                <a:cxn ang="0">
                  <a:pos x="110" y="140"/>
                </a:cxn>
                <a:cxn ang="0">
                  <a:pos x="65" y="135"/>
                </a:cxn>
                <a:cxn ang="0">
                  <a:pos x="36" y="131"/>
                </a:cxn>
                <a:cxn ang="0">
                  <a:pos x="25" y="128"/>
                </a:cxn>
                <a:cxn ang="0">
                  <a:pos x="26" y="108"/>
                </a:cxn>
                <a:cxn ang="0">
                  <a:pos x="27" y="82"/>
                </a:cxn>
                <a:cxn ang="0">
                  <a:pos x="16" y="70"/>
                </a:cxn>
                <a:cxn ang="0">
                  <a:pos x="17" y="34"/>
                </a:cxn>
                <a:cxn ang="0">
                  <a:pos x="56" y="22"/>
                </a:cxn>
                <a:cxn ang="0">
                  <a:pos x="84" y="0"/>
                </a:cxn>
                <a:cxn ang="0">
                  <a:pos x="129" y="14"/>
                </a:cxn>
                <a:cxn ang="0">
                  <a:pos x="192" y="9"/>
                </a:cxn>
                <a:cxn ang="0">
                  <a:pos x="256" y="22"/>
                </a:cxn>
                <a:cxn ang="0">
                  <a:pos x="306" y="18"/>
                </a:cxn>
                <a:cxn ang="0">
                  <a:pos x="366" y="23"/>
                </a:cxn>
                <a:cxn ang="0">
                  <a:pos x="408" y="27"/>
                </a:cxn>
                <a:cxn ang="0">
                  <a:pos x="440" y="54"/>
                </a:cxn>
                <a:cxn ang="0">
                  <a:pos x="469" y="69"/>
                </a:cxn>
                <a:cxn ang="0">
                  <a:pos x="537" y="81"/>
                </a:cxn>
                <a:cxn ang="0">
                  <a:pos x="564" y="75"/>
                </a:cxn>
                <a:cxn ang="0">
                  <a:pos x="589" y="97"/>
                </a:cxn>
                <a:cxn ang="0">
                  <a:pos x="597" y="92"/>
                </a:cxn>
                <a:cxn ang="0">
                  <a:pos x="644" y="101"/>
                </a:cxn>
                <a:cxn ang="0">
                  <a:pos x="678" y="100"/>
                </a:cxn>
                <a:cxn ang="0">
                  <a:pos x="678" y="114"/>
                </a:cxn>
                <a:cxn ang="0">
                  <a:pos x="675" y="144"/>
                </a:cxn>
                <a:cxn ang="0">
                  <a:pos x="564" y="203"/>
                </a:cxn>
                <a:cxn ang="0">
                  <a:pos x="543" y="232"/>
                </a:cxn>
                <a:cxn ang="0">
                  <a:pos x="495" y="300"/>
                </a:cxn>
                <a:cxn ang="0">
                  <a:pos x="489" y="321"/>
                </a:cxn>
                <a:cxn ang="0">
                  <a:pos x="497" y="343"/>
                </a:cxn>
                <a:cxn ang="0">
                  <a:pos x="515" y="354"/>
                </a:cxn>
                <a:cxn ang="0">
                  <a:pos x="500" y="378"/>
                </a:cxn>
                <a:cxn ang="0">
                  <a:pos x="474" y="409"/>
                </a:cxn>
                <a:cxn ang="0">
                  <a:pos x="465" y="435"/>
                </a:cxn>
                <a:cxn ang="0">
                  <a:pos x="415" y="463"/>
                </a:cxn>
                <a:cxn ang="0">
                  <a:pos x="398" y="496"/>
                </a:cxn>
                <a:cxn ang="0">
                  <a:pos x="364" y="501"/>
                </a:cxn>
                <a:cxn ang="0">
                  <a:pos x="318" y="500"/>
                </a:cxn>
                <a:cxn ang="0">
                  <a:pos x="258" y="515"/>
                </a:cxn>
                <a:cxn ang="0">
                  <a:pos x="226" y="529"/>
                </a:cxn>
                <a:cxn ang="0">
                  <a:pos x="210" y="545"/>
                </a:cxn>
                <a:cxn ang="0">
                  <a:pos x="170" y="517"/>
                </a:cxn>
                <a:cxn ang="0">
                  <a:pos x="161" y="491"/>
                </a:cxn>
                <a:cxn ang="0">
                  <a:pos x="148" y="477"/>
                </a:cxn>
                <a:cxn ang="0">
                  <a:pos x="105" y="468"/>
                </a:cxn>
              </a:cxnLst>
              <a:rect l="0" t="0" r="r" b="b"/>
              <a:pathLst>
                <a:path w="687" h="545">
                  <a:moveTo>
                    <a:pt x="105" y="468"/>
                  </a:moveTo>
                  <a:lnTo>
                    <a:pt x="101" y="451"/>
                  </a:lnTo>
                  <a:lnTo>
                    <a:pt x="100" y="440"/>
                  </a:lnTo>
                  <a:lnTo>
                    <a:pt x="107" y="430"/>
                  </a:lnTo>
                  <a:lnTo>
                    <a:pt x="122" y="419"/>
                  </a:lnTo>
                  <a:lnTo>
                    <a:pt x="128" y="410"/>
                  </a:lnTo>
                  <a:lnTo>
                    <a:pt x="126" y="399"/>
                  </a:lnTo>
                  <a:lnTo>
                    <a:pt x="116" y="388"/>
                  </a:lnTo>
                  <a:lnTo>
                    <a:pt x="112" y="376"/>
                  </a:lnTo>
                  <a:lnTo>
                    <a:pt x="113" y="361"/>
                  </a:lnTo>
                  <a:lnTo>
                    <a:pt x="121" y="349"/>
                  </a:lnTo>
                  <a:lnTo>
                    <a:pt x="124" y="340"/>
                  </a:lnTo>
                  <a:lnTo>
                    <a:pt x="122" y="335"/>
                  </a:lnTo>
                  <a:lnTo>
                    <a:pt x="110" y="317"/>
                  </a:lnTo>
                  <a:lnTo>
                    <a:pt x="106" y="301"/>
                  </a:lnTo>
                  <a:lnTo>
                    <a:pt x="114" y="295"/>
                  </a:lnTo>
                  <a:lnTo>
                    <a:pt x="126" y="291"/>
                  </a:lnTo>
                  <a:lnTo>
                    <a:pt x="135" y="280"/>
                  </a:lnTo>
                  <a:lnTo>
                    <a:pt x="137" y="270"/>
                  </a:lnTo>
                  <a:lnTo>
                    <a:pt x="129" y="260"/>
                  </a:lnTo>
                  <a:lnTo>
                    <a:pt x="129" y="253"/>
                  </a:lnTo>
                  <a:lnTo>
                    <a:pt x="135" y="238"/>
                  </a:lnTo>
                  <a:lnTo>
                    <a:pt x="138" y="224"/>
                  </a:lnTo>
                  <a:lnTo>
                    <a:pt x="138" y="210"/>
                  </a:lnTo>
                  <a:lnTo>
                    <a:pt x="139" y="200"/>
                  </a:lnTo>
                  <a:lnTo>
                    <a:pt x="161" y="178"/>
                  </a:lnTo>
                  <a:lnTo>
                    <a:pt x="169" y="165"/>
                  </a:lnTo>
                  <a:lnTo>
                    <a:pt x="169" y="156"/>
                  </a:lnTo>
                  <a:lnTo>
                    <a:pt x="161" y="147"/>
                  </a:lnTo>
                  <a:lnTo>
                    <a:pt x="155" y="138"/>
                  </a:lnTo>
                  <a:lnTo>
                    <a:pt x="140" y="134"/>
                  </a:lnTo>
                  <a:lnTo>
                    <a:pt x="123" y="134"/>
                  </a:lnTo>
                  <a:lnTo>
                    <a:pt x="110" y="140"/>
                  </a:lnTo>
                  <a:lnTo>
                    <a:pt x="86" y="138"/>
                  </a:lnTo>
                  <a:lnTo>
                    <a:pt x="73" y="140"/>
                  </a:lnTo>
                  <a:lnTo>
                    <a:pt x="65" y="135"/>
                  </a:lnTo>
                  <a:lnTo>
                    <a:pt x="64" y="123"/>
                  </a:lnTo>
                  <a:lnTo>
                    <a:pt x="51" y="125"/>
                  </a:lnTo>
                  <a:lnTo>
                    <a:pt x="36" y="131"/>
                  </a:lnTo>
                  <a:lnTo>
                    <a:pt x="27" y="141"/>
                  </a:lnTo>
                  <a:lnTo>
                    <a:pt x="25" y="136"/>
                  </a:lnTo>
                  <a:lnTo>
                    <a:pt x="25" y="128"/>
                  </a:lnTo>
                  <a:lnTo>
                    <a:pt x="28" y="116"/>
                  </a:lnTo>
                  <a:lnTo>
                    <a:pt x="35" y="107"/>
                  </a:lnTo>
                  <a:lnTo>
                    <a:pt x="26" y="108"/>
                  </a:lnTo>
                  <a:lnTo>
                    <a:pt x="30" y="100"/>
                  </a:lnTo>
                  <a:lnTo>
                    <a:pt x="20" y="95"/>
                  </a:lnTo>
                  <a:lnTo>
                    <a:pt x="27" y="82"/>
                  </a:lnTo>
                  <a:lnTo>
                    <a:pt x="22" y="82"/>
                  </a:lnTo>
                  <a:lnTo>
                    <a:pt x="15" y="79"/>
                  </a:lnTo>
                  <a:lnTo>
                    <a:pt x="16" y="70"/>
                  </a:lnTo>
                  <a:lnTo>
                    <a:pt x="0" y="57"/>
                  </a:lnTo>
                  <a:lnTo>
                    <a:pt x="5" y="43"/>
                  </a:lnTo>
                  <a:lnTo>
                    <a:pt x="17" y="34"/>
                  </a:lnTo>
                  <a:lnTo>
                    <a:pt x="28" y="31"/>
                  </a:lnTo>
                  <a:lnTo>
                    <a:pt x="47" y="31"/>
                  </a:lnTo>
                  <a:lnTo>
                    <a:pt x="56" y="22"/>
                  </a:lnTo>
                  <a:lnTo>
                    <a:pt x="54" y="16"/>
                  </a:lnTo>
                  <a:lnTo>
                    <a:pt x="62" y="5"/>
                  </a:lnTo>
                  <a:lnTo>
                    <a:pt x="84" y="0"/>
                  </a:lnTo>
                  <a:lnTo>
                    <a:pt x="95" y="3"/>
                  </a:lnTo>
                  <a:lnTo>
                    <a:pt x="110" y="10"/>
                  </a:lnTo>
                  <a:lnTo>
                    <a:pt x="129" y="14"/>
                  </a:lnTo>
                  <a:lnTo>
                    <a:pt x="170" y="12"/>
                  </a:lnTo>
                  <a:lnTo>
                    <a:pt x="180" y="7"/>
                  </a:lnTo>
                  <a:lnTo>
                    <a:pt x="192" y="9"/>
                  </a:lnTo>
                  <a:lnTo>
                    <a:pt x="212" y="15"/>
                  </a:lnTo>
                  <a:lnTo>
                    <a:pt x="223" y="15"/>
                  </a:lnTo>
                  <a:lnTo>
                    <a:pt x="256" y="22"/>
                  </a:lnTo>
                  <a:lnTo>
                    <a:pt x="273" y="23"/>
                  </a:lnTo>
                  <a:lnTo>
                    <a:pt x="293" y="22"/>
                  </a:lnTo>
                  <a:lnTo>
                    <a:pt x="306" y="18"/>
                  </a:lnTo>
                  <a:lnTo>
                    <a:pt x="317" y="22"/>
                  </a:lnTo>
                  <a:lnTo>
                    <a:pt x="337" y="25"/>
                  </a:lnTo>
                  <a:lnTo>
                    <a:pt x="366" y="23"/>
                  </a:lnTo>
                  <a:lnTo>
                    <a:pt x="381" y="28"/>
                  </a:lnTo>
                  <a:lnTo>
                    <a:pt x="398" y="30"/>
                  </a:lnTo>
                  <a:lnTo>
                    <a:pt x="408" y="27"/>
                  </a:lnTo>
                  <a:lnTo>
                    <a:pt x="409" y="31"/>
                  </a:lnTo>
                  <a:lnTo>
                    <a:pt x="431" y="49"/>
                  </a:lnTo>
                  <a:lnTo>
                    <a:pt x="440" y="54"/>
                  </a:lnTo>
                  <a:lnTo>
                    <a:pt x="451" y="57"/>
                  </a:lnTo>
                  <a:lnTo>
                    <a:pt x="462" y="63"/>
                  </a:lnTo>
                  <a:lnTo>
                    <a:pt x="469" y="69"/>
                  </a:lnTo>
                  <a:lnTo>
                    <a:pt x="515" y="81"/>
                  </a:lnTo>
                  <a:lnTo>
                    <a:pt x="531" y="82"/>
                  </a:lnTo>
                  <a:lnTo>
                    <a:pt x="537" y="81"/>
                  </a:lnTo>
                  <a:lnTo>
                    <a:pt x="547" y="74"/>
                  </a:lnTo>
                  <a:lnTo>
                    <a:pt x="555" y="73"/>
                  </a:lnTo>
                  <a:lnTo>
                    <a:pt x="564" y="75"/>
                  </a:lnTo>
                  <a:lnTo>
                    <a:pt x="579" y="85"/>
                  </a:lnTo>
                  <a:lnTo>
                    <a:pt x="585" y="92"/>
                  </a:lnTo>
                  <a:lnTo>
                    <a:pt x="589" y="97"/>
                  </a:lnTo>
                  <a:lnTo>
                    <a:pt x="595" y="98"/>
                  </a:lnTo>
                  <a:lnTo>
                    <a:pt x="600" y="96"/>
                  </a:lnTo>
                  <a:lnTo>
                    <a:pt x="597" y="92"/>
                  </a:lnTo>
                  <a:lnTo>
                    <a:pt x="608" y="101"/>
                  </a:lnTo>
                  <a:lnTo>
                    <a:pt x="616" y="103"/>
                  </a:lnTo>
                  <a:lnTo>
                    <a:pt x="644" y="101"/>
                  </a:lnTo>
                  <a:lnTo>
                    <a:pt x="657" y="98"/>
                  </a:lnTo>
                  <a:lnTo>
                    <a:pt x="671" y="98"/>
                  </a:lnTo>
                  <a:lnTo>
                    <a:pt x="678" y="100"/>
                  </a:lnTo>
                  <a:lnTo>
                    <a:pt x="686" y="102"/>
                  </a:lnTo>
                  <a:lnTo>
                    <a:pt x="687" y="109"/>
                  </a:lnTo>
                  <a:lnTo>
                    <a:pt x="678" y="114"/>
                  </a:lnTo>
                  <a:lnTo>
                    <a:pt x="680" y="124"/>
                  </a:lnTo>
                  <a:lnTo>
                    <a:pt x="683" y="133"/>
                  </a:lnTo>
                  <a:lnTo>
                    <a:pt x="675" y="144"/>
                  </a:lnTo>
                  <a:lnTo>
                    <a:pt x="637" y="167"/>
                  </a:lnTo>
                  <a:lnTo>
                    <a:pt x="623" y="181"/>
                  </a:lnTo>
                  <a:lnTo>
                    <a:pt x="564" y="203"/>
                  </a:lnTo>
                  <a:lnTo>
                    <a:pt x="552" y="217"/>
                  </a:lnTo>
                  <a:lnTo>
                    <a:pt x="552" y="224"/>
                  </a:lnTo>
                  <a:lnTo>
                    <a:pt x="543" y="232"/>
                  </a:lnTo>
                  <a:lnTo>
                    <a:pt x="531" y="247"/>
                  </a:lnTo>
                  <a:lnTo>
                    <a:pt x="515" y="274"/>
                  </a:lnTo>
                  <a:lnTo>
                    <a:pt x="495" y="300"/>
                  </a:lnTo>
                  <a:lnTo>
                    <a:pt x="492" y="312"/>
                  </a:lnTo>
                  <a:lnTo>
                    <a:pt x="489" y="318"/>
                  </a:lnTo>
                  <a:lnTo>
                    <a:pt x="489" y="321"/>
                  </a:lnTo>
                  <a:lnTo>
                    <a:pt x="492" y="327"/>
                  </a:lnTo>
                  <a:lnTo>
                    <a:pt x="494" y="337"/>
                  </a:lnTo>
                  <a:lnTo>
                    <a:pt x="497" y="343"/>
                  </a:lnTo>
                  <a:lnTo>
                    <a:pt x="501" y="349"/>
                  </a:lnTo>
                  <a:lnTo>
                    <a:pt x="506" y="351"/>
                  </a:lnTo>
                  <a:lnTo>
                    <a:pt x="515" y="354"/>
                  </a:lnTo>
                  <a:lnTo>
                    <a:pt x="519" y="360"/>
                  </a:lnTo>
                  <a:lnTo>
                    <a:pt x="514" y="369"/>
                  </a:lnTo>
                  <a:lnTo>
                    <a:pt x="500" y="378"/>
                  </a:lnTo>
                  <a:lnTo>
                    <a:pt x="492" y="385"/>
                  </a:lnTo>
                  <a:lnTo>
                    <a:pt x="484" y="392"/>
                  </a:lnTo>
                  <a:lnTo>
                    <a:pt x="474" y="409"/>
                  </a:lnTo>
                  <a:lnTo>
                    <a:pt x="472" y="418"/>
                  </a:lnTo>
                  <a:lnTo>
                    <a:pt x="467" y="426"/>
                  </a:lnTo>
                  <a:lnTo>
                    <a:pt x="465" y="435"/>
                  </a:lnTo>
                  <a:lnTo>
                    <a:pt x="467" y="441"/>
                  </a:lnTo>
                  <a:lnTo>
                    <a:pt x="435" y="445"/>
                  </a:lnTo>
                  <a:lnTo>
                    <a:pt x="415" y="463"/>
                  </a:lnTo>
                  <a:lnTo>
                    <a:pt x="408" y="482"/>
                  </a:lnTo>
                  <a:lnTo>
                    <a:pt x="404" y="490"/>
                  </a:lnTo>
                  <a:lnTo>
                    <a:pt x="398" y="496"/>
                  </a:lnTo>
                  <a:lnTo>
                    <a:pt x="391" y="498"/>
                  </a:lnTo>
                  <a:lnTo>
                    <a:pt x="379" y="495"/>
                  </a:lnTo>
                  <a:lnTo>
                    <a:pt x="364" y="501"/>
                  </a:lnTo>
                  <a:lnTo>
                    <a:pt x="350" y="501"/>
                  </a:lnTo>
                  <a:lnTo>
                    <a:pt x="334" y="498"/>
                  </a:lnTo>
                  <a:lnTo>
                    <a:pt x="318" y="500"/>
                  </a:lnTo>
                  <a:lnTo>
                    <a:pt x="306" y="498"/>
                  </a:lnTo>
                  <a:lnTo>
                    <a:pt x="269" y="502"/>
                  </a:lnTo>
                  <a:lnTo>
                    <a:pt x="258" y="515"/>
                  </a:lnTo>
                  <a:lnTo>
                    <a:pt x="246" y="516"/>
                  </a:lnTo>
                  <a:lnTo>
                    <a:pt x="234" y="521"/>
                  </a:lnTo>
                  <a:lnTo>
                    <a:pt x="226" y="529"/>
                  </a:lnTo>
                  <a:lnTo>
                    <a:pt x="223" y="536"/>
                  </a:lnTo>
                  <a:lnTo>
                    <a:pt x="218" y="541"/>
                  </a:lnTo>
                  <a:lnTo>
                    <a:pt x="210" y="545"/>
                  </a:lnTo>
                  <a:lnTo>
                    <a:pt x="193" y="542"/>
                  </a:lnTo>
                  <a:lnTo>
                    <a:pt x="181" y="533"/>
                  </a:lnTo>
                  <a:lnTo>
                    <a:pt x="170" y="517"/>
                  </a:lnTo>
                  <a:lnTo>
                    <a:pt x="169" y="509"/>
                  </a:lnTo>
                  <a:lnTo>
                    <a:pt x="161" y="502"/>
                  </a:lnTo>
                  <a:lnTo>
                    <a:pt x="161" y="491"/>
                  </a:lnTo>
                  <a:lnTo>
                    <a:pt x="160" y="488"/>
                  </a:lnTo>
                  <a:lnTo>
                    <a:pt x="156" y="484"/>
                  </a:lnTo>
                  <a:lnTo>
                    <a:pt x="148" y="477"/>
                  </a:lnTo>
                  <a:lnTo>
                    <a:pt x="133" y="468"/>
                  </a:lnTo>
                  <a:lnTo>
                    <a:pt x="126" y="467"/>
                  </a:lnTo>
                  <a:lnTo>
                    <a:pt x="105" y="468"/>
                  </a:lnTo>
                  <a:close/>
                </a:path>
              </a:pathLst>
            </a:custGeom>
            <a:grpFill/>
            <a:ln w="6350" cmpd="sng">
              <a:solidFill>
                <a:schemeClr val="bg1"/>
              </a:solidFill>
              <a:prstDash val="solid"/>
              <a:round/>
              <a:headEnd/>
              <a:tailEnd/>
            </a:ln>
          </p:spPr>
          <p:txBody>
            <a:bodyPr/>
            <a:lstStyle/>
            <a:p>
              <a:endParaRPr lang="en-US" sz="2156"/>
            </a:p>
          </p:txBody>
        </p:sp>
        <p:sp>
          <p:nvSpPr>
            <p:cNvPr id="466" name="Freeform 186">
              <a:extLst>
                <a:ext uri="{FF2B5EF4-FFF2-40B4-BE49-F238E27FC236}">
                  <a16:creationId xmlns:a16="http://schemas.microsoft.com/office/drawing/2014/main" id="{481B64C1-9ECF-2FE3-9A65-2BB7125CE46F}"/>
                </a:ext>
              </a:extLst>
            </p:cNvPr>
            <p:cNvSpPr>
              <a:spLocks noChangeAspect="1"/>
            </p:cNvSpPr>
            <p:nvPr/>
          </p:nvSpPr>
          <p:spPr bwMode="gray">
            <a:xfrm>
              <a:off x="4820444" y="2592735"/>
              <a:ext cx="63500" cy="76200"/>
            </a:xfrm>
            <a:custGeom>
              <a:avLst/>
              <a:gdLst/>
              <a:ahLst/>
              <a:cxnLst>
                <a:cxn ang="0">
                  <a:pos x="124" y="239"/>
                </a:cxn>
                <a:cxn ang="0">
                  <a:pos x="116" y="221"/>
                </a:cxn>
                <a:cxn ang="0">
                  <a:pos x="116" y="201"/>
                </a:cxn>
                <a:cxn ang="0">
                  <a:pos x="99" y="194"/>
                </a:cxn>
                <a:cxn ang="0">
                  <a:pos x="88" y="183"/>
                </a:cxn>
                <a:cxn ang="0">
                  <a:pos x="79" y="177"/>
                </a:cxn>
                <a:cxn ang="0">
                  <a:pos x="52" y="181"/>
                </a:cxn>
                <a:cxn ang="0">
                  <a:pos x="17" y="197"/>
                </a:cxn>
                <a:cxn ang="0">
                  <a:pos x="0" y="187"/>
                </a:cxn>
                <a:cxn ang="0">
                  <a:pos x="10" y="185"/>
                </a:cxn>
                <a:cxn ang="0">
                  <a:pos x="30" y="186"/>
                </a:cxn>
                <a:cxn ang="0">
                  <a:pos x="42" y="182"/>
                </a:cxn>
                <a:cxn ang="0">
                  <a:pos x="25" y="182"/>
                </a:cxn>
                <a:cxn ang="0">
                  <a:pos x="24" y="172"/>
                </a:cxn>
                <a:cxn ang="0">
                  <a:pos x="54" y="162"/>
                </a:cxn>
                <a:cxn ang="0">
                  <a:pos x="78" y="155"/>
                </a:cxn>
                <a:cxn ang="0">
                  <a:pos x="62" y="156"/>
                </a:cxn>
                <a:cxn ang="0">
                  <a:pos x="45" y="153"/>
                </a:cxn>
                <a:cxn ang="0">
                  <a:pos x="38" y="138"/>
                </a:cxn>
                <a:cxn ang="0">
                  <a:pos x="62" y="106"/>
                </a:cxn>
                <a:cxn ang="0">
                  <a:pos x="74" y="52"/>
                </a:cxn>
                <a:cxn ang="0">
                  <a:pos x="88" y="57"/>
                </a:cxn>
                <a:cxn ang="0">
                  <a:pos x="94" y="65"/>
                </a:cxn>
                <a:cxn ang="0">
                  <a:pos x="85" y="69"/>
                </a:cxn>
                <a:cxn ang="0">
                  <a:pos x="83" y="79"/>
                </a:cxn>
                <a:cxn ang="0">
                  <a:pos x="84" y="94"/>
                </a:cxn>
                <a:cxn ang="0">
                  <a:pos x="100" y="103"/>
                </a:cxn>
                <a:cxn ang="0">
                  <a:pos x="106" y="101"/>
                </a:cxn>
                <a:cxn ang="0">
                  <a:pos x="101" y="88"/>
                </a:cxn>
                <a:cxn ang="0">
                  <a:pos x="103" y="81"/>
                </a:cxn>
                <a:cxn ang="0">
                  <a:pos x="111" y="65"/>
                </a:cxn>
                <a:cxn ang="0">
                  <a:pos x="112" y="51"/>
                </a:cxn>
                <a:cxn ang="0">
                  <a:pos x="105" y="48"/>
                </a:cxn>
                <a:cxn ang="0">
                  <a:pos x="103" y="26"/>
                </a:cxn>
                <a:cxn ang="0">
                  <a:pos x="117" y="11"/>
                </a:cxn>
                <a:cxn ang="0">
                  <a:pos x="138" y="4"/>
                </a:cxn>
                <a:cxn ang="0">
                  <a:pos x="161" y="2"/>
                </a:cxn>
                <a:cxn ang="0">
                  <a:pos x="182" y="3"/>
                </a:cxn>
                <a:cxn ang="0">
                  <a:pos x="196" y="16"/>
                </a:cxn>
                <a:cxn ang="0">
                  <a:pos x="170" y="73"/>
                </a:cxn>
                <a:cxn ang="0">
                  <a:pos x="191" y="90"/>
                </a:cxn>
                <a:cxn ang="0">
                  <a:pos x="182" y="111"/>
                </a:cxn>
                <a:cxn ang="0">
                  <a:pos x="171" y="129"/>
                </a:cxn>
                <a:cxn ang="0">
                  <a:pos x="158" y="142"/>
                </a:cxn>
                <a:cxn ang="0">
                  <a:pos x="135" y="137"/>
                </a:cxn>
                <a:cxn ang="0">
                  <a:pos x="138" y="160"/>
                </a:cxn>
                <a:cxn ang="0">
                  <a:pos x="138" y="182"/>
                </a:cxn>
                <a:cxn ang="0">
                  <a:pos x="132" y="208"/>
                </a:cxn>
                <a:cxn ang="0">
                  <a:pos x="137" y="232"/>
                </a:cxn>
              </a:cxnLst>
              <a:rect l="0" t="0" r="r" b="b"/>
              <a:pathLst>
                <a:path w="196" h="239">
                  <a:moveTo>
                    <a:pt x="137" y="239"/>
                  </a:moveTo>
                  <a:lnTo>
                    <a:pt x="124" y="239"/>
                  </a:lnTo>
                  <a:lnTo>
                    <a:pt x="117" y="232"/>
                  </a:lnTo>
                  <a:lnTo>
                    <a:pt x="116" y="221"/>
                  </a:lnTo>
                  <a:lnTo>
                    <a:pt x="117" y="212"/>
                  </a:lnTo>
                  <a:lnTo>
                    <a:pt x="116" y="201"/>
                  </a:lnTo>
                  <a:lnTo>
                    <a:pt x="107" y="196"/>
                  </a:lnTo>
                  <a:lnTo>
                    <a:pt x="99" y="194"/>
                  </a:lnTo>
                  <a:lnTo>
                    <a:pt x="90" y="189"/>
                  </a:lnTo>
                  <a:lnTo>
                    <a:pt x="88" y="183"/>
                  </a:lnTo>
                  <a:lnTo>
                    <a:pt x="85" y="183"/>
                  </a:lnTo>
                  <a:lnTo>
                    <a:pt x="79" y="177"/>
                  </a:lnTo>
                  <a:lnTo>
                    <a:pt x="64" y="178"/>
                  </a:lnTo>
                  <a:lnTo>
                    <a:pt x="52" y="181"/>
                  </a:lnTo>
                  <a:lnTo>
                    <a:pt x="37" y="191"/>
                  </a:lnTo>
                  <a:lnTo>
                    <a:pt x="17" y="197"/>
                  </a:lnTo>
                  <a:lnTo>
                    <a:pt x="0" y="188"/>
                  </a:lnTo>
                  <a:lnTo>
                    <a:pt x="0" y="187"/>
                  </a:lnTo>
                  <a:lnTo>
                    <a:pt x="3" y="185"/>
                  </a:lnTo>
                  <a:lnTo>
                    <a:pt x="10" y="185"/>
                  </a:lnTo>
                  <a:lnTo>
                    <a:pt x="21" y="191"/>
                  </a:lnTo>
                  <a:lnTo>
                    <a:pt x="30" y="186"/>
                  </a:lnTo>
                  <a:lnTo>
                    <a:pt x="38" y="186"/>
                  </a:lnTo>
                  <a:lnTo>
                    <a:pt x="42" y="182"/>
                  </a:lnTo>
                  <a:lnTo>
                    <a:pt x="35" y="181"/>
                  </a:lnTo>
                  <a:lnTo>
                    <a:pt x="25" y="182"/>
                  </a:lnTo>
                  <a:lnTo>
                    <a:pt x="20" y="181"/>
                  </a:lnTo>
                  <a:lnTo>
                    <a:pt x="24" y="172"/>
                  </a:lnTo>
                  <a:lnTo>
                    <a:pt x="43" y="169"/>
                  </a:lnTo>
                  <a:lnTo>
                    <a:pt x="54" y="162"/>
                  </a:lnTo>
                  <a:lnTo>
                    <a:pt x="72" y="159"/>
                  </a:lnTo>
                  <a:lnTo>
                    <a:pt x="78" y="155"/>
                  </a:lnTo>
                  <a:lnTo>
                    <a:pt x="73" y="151"/>
                  </a:lnTo>
                  <a:lnTo>
                    <a:pt x="62" y="156"/>
                  </a:lnTo>
                  <a:lnTo>
                    <a:pt x="52" y="155"/>
                  </a:lnTo>
                  <a:lnTo>
                    <a:pt x="45" y="153"/>
                  </a:lnTo>
                  <a:lnTo>
                    <a:pt x="38" y="146"/>
                  </a:lnTo>
                  <a:lnTo>
                    <a:pt x="38" y="138"/>
                  </a:lnTo>
                  <a:lnTo>
                    <a:pt x="40" y="133"/>
                  </a:lnTo>
                  <a:lnTo>
                    <a:pt x="62" y="106"/>
                  </a:lnTo>
                  <a:lnTo>
                    <a:pt x="68" y="69"/>
                  </a:lnTo>
                  <a:lnTo>
                    <a:pt x="74" y="52"/>
                  </a:lnTo>
                  <a:lnTo>
                    <a:pt x="84" y="48"/>
                  </a:lnTo>
                  <a:lnTo>
                    <a:pt x="88" y="57"/>
                  </a:lnTo>
                  <a:lnTo>
                    <a:pt x="94" y="62"/>
                  </a:lnTo>
                  <a:lnTo>
                    <a:pt x="94" y="65"/>
                  </a:lnTo>
                  <a:lnTo>
                    <a:pt x="94" y="67"/>
                  </a:lnTo>
                  <a:lnTo>
                    <a:pt x="85" y="69"/>
                  </a:lnTo>
                  <a:lnTo>
                    <a:pt x="84" y="73"/>
                  </a:lnTo>
                  <a:lnTo>
                    <a:pt x="83" y="79"/>
                  </a:lnTo>
                  <a:lnTo>
                    <a:pt x="84" y="90"/>
                  </a:lnTo>
                  <a:lnTo>
                    <a:pt x="84" y="94"/>
                  </a:lnTo>
                  <a:lnTo>
                    <a:pt x="89" y="100"/>
                  </a:lnTo>
                  <a:lnTo>
                    <a:pt x="100" y="103"/>
                  </a:lnTo>
                  <a:lnTo>
                    <a:pt x="105" y="103"/>
                  </a:lnTo>
                  <a:lnTo>
                    <a:pt x="106" y="101"/>
                  </a:lnTo>
                  <a:lnTo>
                    <a:pt x="105" y="94"/>
                  </a:lnTo>
                  <a:lnTo>
                    <a:pt x="101" y="88"/>
                  </a:lnTo>
                  <a:lnTo>
                    <a:pt x="100" y="83"/>
                  </a:lnTo>
                  <a:lnTo>
                    <a:pt x="103" y="81"/>
                  </a:lnTo>
                  <a:lnTo>
                    <a:pt x="110" y="76"/>
                  </a:lnTo>
                  <a:lnTo>
                    <a:pt x="111" y="65"/>
                  </a:lnTo>
                  <a:lnTo>
                    <a:pt x="116" y="53"/>
                  </a:lnTo>
                  <a:lnTo>
                    <a:pt x="112" y="51"/>
                  </a:lnTo>
                  <a:lnTo>
                    <a:pt x="106" y="51"/>
                  </a:lnTo>
                  <a:lnTo>
                    <a:pt x="105" y="48"/>
                  </a:lnTo>
                  <a:lnTo>
                    <a:pt x="102" y="31"/>
                  </a:lnTo>
                  <a:lnTo>
                    <a:pt x="103" y="26"/>
                  </a:lnTo>
                  <a:lnTo>
                    <a:pt x="108" y="19"/>
                  </a:lnTo>
                  <a:lnTo>
                    <a:pt x="117" y="11"/>
                  </a:lnTo>
                  <a:lnTo>
                    <a:pt x="128" y="6"/>
                  </a:lnTo>
                  <a:lnTo>
                    <a:pt x="138" y="4"/>
                  </a:lnTo>
                  <a:lnTo>
                    <a:pt x="151" y="6"/>
                  </a:lnTo>
                  <a:lnTo>
                    <a:pt x="161" y="2"/>
                  </a:lnTo>
                  <a:lnTo>
                    <a:pt x="173" y="0"/>
                  </a:lnTo>
                  <a:lnTo>
                    <a:pt x="182" y="3"/>
                  </a:lnTo>
                  <a:lnTo>
                    <a:pt x="191" y="10"/>
                  </a:lnTo>
                  <a:lnTo>
                    <a:pt x="196" y="16"/>
                  </a:lnTo>
                  <a:lnTo>
                    <a:pt x="186" y="62"/>
                  </a:lnTo>
                  <a:lnTo>
                    <a:pt x="170" y="73"/>
                  </a:lnTo>
                  <a:lnTo>
                    <a:pt x="172" y="81"/>
                  </a:lnTo>
                  <a:lnTo>
                    <a:pt x="191" y="90"/>
                  </a:lnTo>
                  <a:lnTo>
                    <a:pt x="189" y="101"/>
                  </a:lnTo>
                  <a:lnTo>
                    <a:pt x="182" y="111"/>
                  </a:lnTo>
                  <a:lnTo>
                    <a:pt x="172" y="118"/>
                  </a:lnTo>
                  <a:lnTo>
                    <a:pt x="171" y="129"/>
                  </a:lnTo>
                  <a:lnTo>
                    <a:pt x="166" y="140"/>
                  </a:lnTo>
                  <a:lnTo>
                    <a:pt x="158" y="142"/>
                  </a:lnTo>
                  <a:lnTo>
                    <a:pt x="145" y="137"/>
                  </a:lnTo>
                  <a:lnTo>
                    <a:pt x="135" y="137"/>
                  </a:lnTo>
                  <a:lnTo>
                    <a:pt x="134" y="145"/>
                  </a:lnTo>
                  <a:lnTo>
                    <a:pt x="138" y="160"/>
                  </a:lnTo>
                  <a:lnTo>
                    <a:pt x="139" y="170"/>
                  </a:lnTo>
                  <a:lnTo>
                    <a:pt x="138" y="182"/>
                  </a:lnTo>
                  <a:lnTo>
                    <a:pt x="138" y="201"/>
                  </a:lnTo>
                  <a:lnTo>
                    <a:pt x="132" y="208"/>
                  </a:lnTo>
                  <a:lnTo>
                    <a:pt x="132" y="215"/>
                  </a:lnTo>
                  <a:lnTo>
                    <a:pt x="137" y="232"/>
                  </a:lnTo>
                  <a:lnTo>
                    <a:pt x="137" y="239"/>
                  </a:lnTo>
                  <a:close/>
                </a:path>
              </a:pathLst>
            </a:custGeom>
            <a:grpFill/>
            <a:ln w="6350" cmpd="sng">
              <a:solidFill>
                <a:schemeClr val="bg1"/>
              </a:solidFill>
              <a:prstDash val="solid"/>
              <a:round/>
              <a:headEnd/>
              <a:tailEnd/>
            </a:ln>
          </p:spPr>
          <p:txBody>
            <a:bodyPr/>
            <a:lstStyle/>
            <a:p>
              <a:endParaRPr lang="en-US" sz="2156"/>
            </a:p>
          </p:txBody>
        </p:sp>
        <p:sp>
          <p:nvSpPr>
            <p:cNvPr id="467" name="Freeform 187">
              <a:extLst>
                <a:ext uri="{FF2B5EF4-FFF2-40B4-BE49-F238E27FC236}">
                  <a16:creationId xmlns:a16="http://schemas.microsoft.com/office/drawing/2014/main" id="{7CED15CE-C3C1-F347-0A14-B4D1734B7F83}"/>
                </a:ext>
              </a:extLst>
            </p:cNvPr>
            <p:cNvSpPr>
              <a:spLocks noChangeAspect="1"/>
            </p:cNvSpPr>
            <p:nvPr/>
          </p:nvSpPr>
          <p:spPr bwMode="gray">
            <a:xfrm>
              <a:off x="4598194" y="2888010"/>
              <a:ext cx="55563" cy="112713"/>
            </a:xfrm>
            <a:custGeom>
              <a:avLst/>
              <a:gdLst/>
              <a:ahLst/>
              <a:cxnLst>
                <a:cxn ang="0">
                  <a:pos x="109" y="328"/>
                </a:cxn>
                <a:cxn ang="0">
                  <a:pos x="115" y="307"/>
                </a:cxn>
                <a:cxn ang="0">
                  <a:pos x="136" y="287"/>
                </a:cxn>
                <a:cxn ang="0">
                  <a:pos x="124" y="265"/>
                </a:cxn>
                <a:cxn ang="0">
                  <a:pos x="121" y="238"/>
                </a:cxn>
                <a:cxn ang="0">
                  <a:pos x="132" y="217"/>
                </a:cxn>
                <a:cxn ang="0">
                  <a:pos x="118" y="194"/>
                </a:cxn>
                <a:cxn ang="0">
                  <a:pos x="122" y="172"/>
                </a:cxn>
                <a:cxn ang="0">
                  <a:pos x="143" y="157"/>
                </a:cxn>
                <a:cxn ang="0">
                  <a:pos x="137" y="137"/>
                </a:cxn>
                <a:cxn ang="0">
                  <a:pos x="143" y="115"/>
                </a:cxn>
                <a:cxn ang="0">
                  <a:pos x="146" y="87"/>
                </a:cxn>
                <a:cxn ang="0">
                  <a:pos x="169" y="55"/>
                </a:cxn>
                <a:cxn ang="0">
                  <a:pos x="177" y="33"/>
                </a:cxn>
                <a:cxn ang="0">
                  <a:pos x="163" y="15"/>
                </a:cxn>
                <a:cxn ang="0">
                  <a:pos x="131" y="11"/>
                </a:cxn>
                <a:cxn ang="0">
                  <a:pos x="94" y="15"/>
                </a:cxn>
                <a:cxn ang="0">
                  <a:pos x="73" y="12"/>
                </a:cxn>
                <a:cxn ang="0">
                  <a:pos x="59" y="2"/>
                </a:cxn>
                <a:cxn ang="0">
                  <a:pos x="35" y="18"/>
                </a:cxn>
                <a:cxn ang="0">
                  <a:pos x="45" y="74"/>
                </a:cxn>
                <a:cxn ang="0">
                  <a:pos x="38" y="104"/>
                </a:cxn>
                <a:cxn ang="0">
                  <a:pos x="32" y="129"/>
                </a:cxn>
                <a:cxn ang="0">
                  <a:pos x="28" y="155"/>
                </a:cxn>
                <a:cxn ang="0">
                  <a:pos x="16" y="184"/>
                </a:cxn>
                <a:cxn ang="0">
                  <a:pos x="3" y="220"/>
                </a:cxn>
                <a:cxn ang="0">
                  <a:pos x="1" y="238"/>
                </a:cxn>
                <a:cxn ang="0">
                  <a:pos x="18" y="259"/>
                </a:cxn>
                <a:cxn ang="0">
                  <a:pos x="40" y="253"/>
                </a:cxn>
                <a:cxn ang="0">
                  <a:pos x="36" y="262"/>
                </a:cxn>
                <a:cxn ang="0">
                  <a:pos x="35" y="290"/>
                </a:cxn>
                <a:cxn ang="0">
                  <a:pos x="36" y="319"/>
                </a:cxn>
                <a:cxn ang="0">
                  <a:pos x="29" y="340"/>
                </a:cxn>
                <a:cxn ang="0">
                  <a:pos x="32" y="355"/>
                </a:cxn>
                <a:cxn ang="0">
                  <a:pos x="55" y="352"/>
                </a:cxn>
                <a:cxn ang="0">
                  <a:pos x="76" y="356"/>
                </a:cxn>
                <a:cxn ang="0">
                  <a:pos x="97" y="352"/>
                </a:cxn>
                <a:cxn ang="0">
                  <a:pos x="113" y="345"/>
                </a:cxn>
              </a:cxnLst>
              <a:rect l="0" t="0" r="r" b="b"/>
              <a:pathLst>
                <a:path w="177" h="356">
                  <a:moveTo>
                    <a:pt x="113" y="345"/>
                  </a:moveTo>
                  <a:lnTo>
                    <a:pt x="109" y="328"/>
                  </a:lnTo>
                  <a:lnTo>
                    <a:pt x="108" y="317"/>
                  </a:lnTo>
                  <a:lnTo>
                    <a:pt x="115" y="307"/>
                  </a:lnTo>
                  <a:lnTo>
                    <a:pt x="130" y="296"/>
                  </a:lnTo>
                  <a:lnTo>
                    <a:pt x="136" y="287"/>
                  </a:lnTo>
                  <a:lnTo>
                    <a:pt x="134" y="275"/>
                  </a:lnTo>
                  <a:lnTo>
                    <a:pt x="124" y="265"/>
                  </a:lnTo>
                  <a:lnTo>
                    <a:pt x="120" y="253"/>
                  </a:lnTo>
                  <a:lnTo>
                    <a:pt x="121" y="238"/>
                  </a:lnTo>
                  <a:lnTo>
                    <a:pt x="129" y="226"/>
                  </a:lnTo>
                  <a:lnTo>
                    <a:pt x="132" y="217"/>
                  </a:lnTo>
                  <a:lnTo>
                    <a:pt x="130" y="212"/>
                  </a:lnTo>
                  <a:lnTo>
                    <a:pt x="118" y="194"/>
                  </a:lnTo>
                  <a:lnTo>
                    <a:pt x="114" y="178"/>
                  </a:lnTo>
                  <a:lnTo>
                    <a:pt x="122" y="172"/>
                  </a:lnTo>
                  <a:lnTo>
                    <a:pt x="134" y="168"/>
                  </a:lnTo>
                  <a:lnTo>
                    <a:pt x="143" y="157"/>
                  </a:lnTo>
                  <a:lnTo>
                    <a:pt x="145" y="147"/>
                  </a:lnTo>
                  <a:lnTo>
                    <a:pt x="137" y="137"/>
                  </a:lnTo>
                  <a:lnTo>
                    <a:pt x="137" y="130"/>
                  </a:lnTo>
                  <a:lnTo>
                    <a:pt x="143" y="115"/>
                  </a:lnTo>
                  <a:lnTo>
                    <a:pt x="146" y="101"/>
                  </a:lnTo>
                  <a:lnTo>
                    <a:pt x="146" y="87"/>
                  </a:lnTo>
                  <a:lnTo>
                    <a:pt x="147" y="77"/>
                  </a:lnTo>
                  <a:lnTo>
                    <a:pt x="169" y="55"/>
                  </a:lnTo>
                  <a:lnTo>
                    <a:pt x="177" y="42"/>
                  </a:lnTo>
                  <a:lnTo>
                    <a:pt x="177" y="33"/>
                  </a:lnTo>
                  <a:lnTo>
                    <a:pt x="169" y="24"/>
                  </a:lnTo>
                  <a:lnTo>
                    <a:pt x="163" y="15"/>
                  </a:lnTo>
                  <a:lnTo>
                    <a:pt x="148" y="11"/>
                  </a:lnTo>
                  <a:lnTo>
                    <a:pt x="131" y="11"/>
                  </a:lnTo>
                  <a:lnTo>
                    <a:pt x="118" y="17"/>
                  </a:lnTo>
                  <a:lnTo>
                    <a:pt x="94" y="15"/>
                  </a:lnTo>
                  <a:lnTo>
                    <a:pt x="81" y="17"/>
                  </a:lnTo>
                  <a:lnTo>
                    <a:pt x="73" y="12"/>
                  </a:lnTo>
                  <a:lnTo>
                    <a:pt x="72" y="0"/>
                  </a:lnTo>
                  <a:lnTo>
                    <a:pt x="59" y="2"/>
                  </a:lnTo>
                  <a:lnTo>
                    <a:pt x="44" y="8"/>
                  </a:lnTo>
                  <a:lnTo>
                    <a:pt x="35" y="18"/>
                  </a:lnTo>
                  <a:lnTo>
                    <a:pt x="44" y="63"/>
                  </a:lnTo>
                  <a:lnTo>
                    <a:pt x="45" y="74"/>
                  </a:lnTo>
                  <a:lnTo>
                    <a:pt x="41" y="81"/>
                  </a:lnTo>
                  <a:lnTo>
                    <a:pt x="38" y="104"/>
                  </a:lnTo>
                  <a:lnTo>
                    <a:pt x="35" y="113"/>
                  </a:lnTo>
                  <a:lnTo>
                    <a:pt x="32" y="129"/>
                  </a:lnTo>
                  <a:lnTo>
                    <a:pt x="30" y="144"/>
                  </a:lnTo>
                  <a:lnTo>
                    <a:pt x="28" y="155"/>
                  </a:lnTo>
                  <a:lnTo>
                    <a:pt x="22" y="173"/>
                  </a:lnTo>
                  <a:lnTo>
                    <a:pt x="16" y="184"/>
                  </a:lnTo>
                  <a:lnTo>
                    <a:pt x="3" y="203"/>
                  </a:lnTo>
                  <a:lnTo>
                    <a:pt x="3" y="220"/>
                  </a:lnTo>
                  <a:lnTo>
                    <a:pt x="0" y="235"/>
                  </a:lnTo>
                  <a:lnTo>
                    <a:pt x="1" y="238"/>
                  </a:lnTo>
                  <a:lnTo>
                    <a:pt x="8" y="243"/>
                  </a:lnTo>
                  <a:lnTo>
                    <a:pt x="18" y="259"/>
                  </a:lnTo>
                  <a:lnTo>
                    <a:pt x="25" y="255"/>
                  </a:lnTo>
                  <a:lnTo>
                    <a:pt x="40" y="253"/>
                  </a:lnTo>
                  <a:lnTo>
                    <a:pt x="39" y="258"/>
                  </a:lnTo>
                  <a:lnTo>
                    <a:pt x="36" y="262"/>
                  </a:lnTo>
                  <a:lnTo>
                    <a:pt x="38" y="277"/>
                  </a:lnTo>
                  <a:lnTo>
                    <a:pt x="35" y="290"/>
                  </a:lnTo>
                  <a:lnTo>
                    <a:pt x="36" y="296"/>
                  </a:lnTo>
                  <a:lnTo>
                    <a:pt x="36" y="319"/>
                  </a:lnTo>
                  <a:lnTo>
                    <a:pt x="35" y="328"/>
                  </a:lnTo>
                  <a:lnTo>
                    <a:pt x="29" y="340"/>
                  </a:lnTo>
                  <a:lnTo>
                    <a:pt x="29" y="351"/>
                  </a:lnTo>
                  <a:lnTo>
                    <a:pt x="32" y="355"/>
                  </a:lnTo>
                  <a:lnTo>
                    <a:pt x="43" y="352"/>
                  </a:lnTo>
                  <a:lnTo>
                    <a:pt x="55" y="352"/>
                  </a:lnTo>
                  <a:lnTo>
                    <a:pt x="67" y="352"/>
                  </a:lnTo>
                  <a:lnTo>
                    <a:pt x="76" y="356"/>
                  </a:lnTo>
                  <a:lnTo>
                    <a:pt x="87" y="356"/>
                  </a:lnTo>
                  <a:lnTo>
                    <a:pt x="97" y="352"/>
                  </a:lnTo>
                  <a:lnTo>
                    <a:pt x="104" y="348"/>
                  </a:lnTo>
                  <a:lnTo>
                    <a:pt x="113" y="345"/>
                  </a:lnTo>
                  <a:close/>
                </a:path>
              </a:pathLst>
            </a:custGeom>
            <a:grpFill/>
            <a:ln w="6350" cmpd="sng">
              <a:solidFill>
                <a:schemeClr val="bg1"/>
              </a:solidFill>
              <a:prstDash val="solid"/>
              <a:round/>
              <a:headEnd/>
              <a:tailEnd/>
            </a:ln>
          </p:spPr>
          <p:txBody>
            <a:bodyPr/>
            <a:lstStyle/>
            <a:p>
              <a:endParaRPr lang="en-US" sz="2156"/>
            </a:p>
          </p:txBody>
        </p:sp>
        <p:sp>
          <p:nvSpPr>
            <p:cNvPr id="468" name="Freeform 188">
              <a:extLst>
                <a:ext uri="{FF2B5EF4-FFF2-40B4-BE49-F238E27FC236}">
                  <a16:creationId xmlns:a16="http://schemas.microsoft.com/office/drawing/2014/main" id="{B43365F3-B07D-65F9-0545-8D673FB6B3F2}"/>
                </a:ext>
              </a:extLst>
            </p:cNvPr>
            <p:cNvSpPr>
              <a:spLocks noChangeAspect="1"/>
            </p:cNvSpPr>
            <p:nvPr/>
          </p:nvSpPr>
          <p:spPr bwMode="gray">
            <a:xfrm>
              <a:off x="4863306" y="2549872"/>
              <a:ext cx="155575" cy="207963"/>
            </a:xfrm>
            <a:custGeom>
              <a:avLst/>
              <a:gdLst/>
              <a:ahLst/>
              <a:cxnLst>
                <a:cxn ang="0">
                  <a:pos x="271" y="68"/>
                </a:cxn>
                <a:cxn ang="0">
                  <a:pos x="255" y="55"/>
                </a:cxn>
                <a:cxn ang="0">
                  <a:pos x="228" y="50"/>
                </a:cxn>
                <a:cxn ang="0">
                  <a:pos x="211" y="39"/>
                </a:cxn>
                <a:cxn ang="0">
                  <a:pos x="196" y="6"/>
                </a:cxn>
                <a:cxn ang="0">
                  <a:pos x="158" y="0"/>
                </a:cxn>
                <a:cxn ang="0">
                  <a:pos x="164" y="31"/>
                </a:cxn>
                <a:cxn ang="0">
                  <a:pos x="148" y="55"/>
                </a:cxn>
                <a:cxn ang="0">
                  <a:pos x="161" y="71"/>
                </a:cxn>
                <a:cxn ang="0">
                  <a:pos x="159" y="87"/>
                </a:cxn>
                <a:cxn ang="0">
                  <a:pos x="145" y="106"/>
                </a:cxn>
                <a:cxn ang="0">
                  <a:pos x="142" y="142"/>
                </a:cxn>
                <a:cxn ang="0">
                  <a:pos x="123" y="137"/>
                </a:cxn>
                <a:cxn ang="0">
                  <a:pos x="72" y="117"/>
                </a:cxn>
                <a:cxn ang="0">
                  <a:pos x="62" y="140"/>
                </a:cxn>
                <a:cxn ang="0">
                  <a:pos x="86" y="160"/>
                </a:cxn>
                <a:cxn ang="0">
                  <a:pos x="54" y="200"/>
                </a:cxn>
                <a:cxn ang="0">
                  <a:pos x="57" y="239"/>
                </a:cxn>
                <a:cxn ang="0">
                  <a:pos x="34" y="278"/>
                </a:cxn>
                <a:cxn ang="0">
                  <a:pos x="2" y="283"/>
                </a:cxn>
                <a:cxn ang="0">
                  <a:pos x="6" y="339"/>
                </a:cxn>
                <a:cxn ang="0">
                  <a:pos x="5" y="377"/>
                </a:cxn>
                <a:cxn ang="0">
                  <a:pos x="17" y="410"/>
                </a:cxn>
                <a:cxn ang="0">
                  <a:pos x="12" y="445"/>
                </a:cxn>
                <a:cxn ang="0">
                  <a:pos x="17" y="479"/>
                </a:cxn>
                <a:cxn ang="0">
                  <a:pos x="61" y="508"/>
                </a:cxn>
                <a:cxn ang="0">
                  <a:pos x="96" y="561"/>
                </a:cxn>
                <a:cxn ang="0">
                  <a:pos x="86" y="636"/>
                </a:cxn>
                <a:cxn ang="0">
                  <a:pos x="156" y="635"/>
                </a:cxn>
                <a:cxn ang="0">
                  <a:pos x="212" y="644"/>
                </a:cxn>
                <a:cxn ang="0">
                  <a:pos x="242" y="657"/>
                </a:cxn>
                <a:cxn ang="0">
                  <a:pos x="276" y="652"/>
                </a:cxn>
                <a:cxn ang="0">
                  <a:pos x="346" y="631"/>
                </a:cxn>
                <a:cxn ang="0">
                  <a:pos x="384" y="638"/>
                </a:cxn>
                <a:cxn ang="0">
                  <a:pos x="381" y="587"/>
                </a:cxn>
                <a:cxn ang="0">
                  <a:pos x="427" y="552"/>
                </a:cxn>
                <a:cxn ang="0">
                  <a:pos x="389" y="506"/>
                </a:cxn>
                <a:cxn ang="0">
                  <a:pos x="349" y="440"/>
                </a:cxn>
                <a:cxn ang="0">
                  <a:pos x="329" y="411"/>
                </a:cxn>
                <a:cxn ang="0">
                  <a:pos x="368" y="405"/>
                </a:cxn>
                <a:cxn ang="0">
                  <a:pos x="447" y="366"/>
                </a:cxn>
                <a:cxn ang="0">
                  <a:pos x="474" y="367"/>
                </a:cxn>
                <a:cxn ang="0">
                  <a:pos x="490" y="320"/>
                </a:cxn>
                <a:cxn ang="0">
                  <a:pos x="470" y="262"/>
                </a:cxn>
                <a:cxn ang="0">
                  <a:pos x="463" y="205"/>
                </a:cxn>
                <a:cxn ang="0">
                  <a:pos x="458" y="162"/>
                </a:cxn>
                <a:cxn ang="0">
                  <a:pos x="448" y="106"/>
                </a:cxn>
                <a:cxn ang="0">
                  <a:pos x="405" y="73"/>
                </a:cxn>
                <a:cxn ang="0">
                  <a:pos x="387" y="55"/>
                </a:cxn>
                <a:cxn ang="0">
                  <a:pos x="351" y="60"/>
                </a:cxn>
                <a:cxn ang="0">
                  <a:pos x="361" y="41"/>
                </a:cxn>
                <a:cxn ang="0">
                  <a:pos x="330" y="72"/>
                </a:cxn>
                <a:cxn ang="0">
                  <a:pos x="299" y="88"/>
                </a:cxn>
                <a:cxn ang="0">
                  <a:pos x="261" y="88"/>
                </a:cxn>
              </a:cxnLst>
              <a:rect l="0" t="0" r="r" b="b"/>
              <a:pathLst>
                <a:path w="490" h="659">
                  <a:moveTo>
                    <a:pt x="261" y="88"/>
                  </a:moveTo>
                  <a:lnTo>
                    <a:pt x="260" y="83"/>
                  </a:lnTo>
                  <a:lnTo>
                    <a:pt x="264" y="73"/>
                  </a:lnTo>
                  <a:lnTo>
                    <a:pt x="271" y="68"/>
                  </a:lnTo>
                  <a:lnTo>
                    <a:pt x="276" y="62"/>
                  </a:lnTo>
                  <a:lnTo>
                    <a:pt x="276" y="52"/>
                  </a:lnTo>
                  <a:lnTo>
                    <a:pt x="272" y="49"/>
                  </a:lnTo>
                  <a:lnTo>
                    <a:pt x="255" y="55"/>
                  </a:lnTo>
                  <a:lnTo>
                    <a:pt x="249" y="55"/>
                  </a:lnTo>
                  <a:lnTo>
                    <a:pt x="244" y="49"/>
                  </a:lnTo>
                  <a:lnTo>
                    <a:pt x="233" y="44"/>
                  </a:lnTo>
                  <a:lnTo>
                    <a:pt x="228" y="50"/>
                  </a:lnTo>
                  <a:lnTo>
                    <a:pt x="223" y="50"/>
                  </a:lnTo>
                  <a:lnTo>
                    <a:pt x="222" y="42"/>
                  </a:lnTo>
                  <a:lnTo>
                    <a:pt x="215" y="42"/>
                  </a:lnTo>
                  <a:lnTo>
                    <a:pt x="211" y="39"/>
                  </a:lnTo>
                  <a:lnTo>
                    <a:pt x="217" y="31"/>
                  </a:lnTo>
                  <a:lnTo>
                    <a:pt x="217" y="22"/>
                  </a:lnTo>
                  <a:lnTo>
                    <a:pt x="212" y="11"/>
                  </a:lnTo>
                  <a:lnTo>
                    <a:pt x="196" y="6"/>
                  </a:lnTo>
                  <a:lnTo>
                    <a:pt x="189" y="7"/>
                  </a:lnTo>
                  <a:lnTo>
                    <a:pt x="190" y="2"/>
                  </a:lnTo>
                  <a:lnTo>
                    <a:pt x="182" y="6"/>
                  </a:lnTo>
                  <a:lnTo>
                    <a:pt x="158" y="0"/>
                  </a:lnTo>
                  <a:lnTo>
                    <a:pt x="150" y="1"/>
                  </a:lnTo>
                  <a:lnTo>
                    <a:pt x="150" y="11"/>
                  </a:lnTo>
                  <a:lnTo>
                    <a:pt x="158" y="25"/>
                  </a:lnTo>
                  <a:lnTo>
                    <a:pt x="164" y="31"/>
                  </a:lnTo>
                  <a:lnTo>
                    <a:pt x="167" y="38"/>
                  </a:lnTo>
                  <a:lnTo>
                    <a:pt x="153" y="46"/>
                  </a:lnTo>
                  <a:lnTo>
                    <a:pt x="152" y="50"/>
                  </a:lnTo>
                  <a:lnTo>
                    <a:pt x="148" y="55"/>
                  </a:lnTo>
                  <a:lnTo>
                    <a:pt x="155" y="55"/>
                  </a:lnTo>
                  <a:lnTo>
                    <a:pt x="159" y="58"/>
                  </a:lnTo>
                  <a:lnTo>
                    <a:pt x="157" y="65"/>
                  </a:lnTo>
                  <a:lnTo>
                    <a:pt x="161" y="71"/>
                  </a:lnTo>
                  <a:lnTo>
                    <a:pt x="166" y="74"/>
                  </a:lnTo>
                  <a:lnTo>
                    <a:pt x="164" y="78"/>
                  </a:lnTo>
                  <a:lnTo>
                    <a:pt x="159" y="79"/>
                  </a:lnTo>
                  <a:lnTo>
                    <a:pt x="159" y="87"/>
                  </a:lnTo>
                  <a:lnTo>
                    <a:pt x="172" y="97"/>
                  </a:lnTo>
                  <a:lnTo>
                    <a:pt x="170" y="99"/>
                  </a:lnTo>
                  <a:lnTo>
                    <a:pt x="148" y="99"/>
                  </a:lnTo>
                  <a:lnTo>
                    <a:pt x="145" y="106"/>
                  </a:lnTo>
                  <a:lnTo>
                    <a:pt x="142" y="110"/>
                  </a:lnTo>
                  <a:lnTo>
                    <a:pt x="142" y="128"/>
                  </a:lnTo>
                  <a:lnTo>
                    <a:pt x="148" y="148"/>
                  </a:lnTo>
                  <a:lnTo>
                    <a:pt x="142" y="142"/>
                  </a:lnTo>
                  <a:lnTo>
                    <a:pt x="137" y="128"/>
                  </a:lnTo>
                  <a:lnTo>
                    <a:pt x="130" y="126"/>
                  </a:lnTo>
                  <a:lnTo>
                    <a:pt x="129" y="137"/>
                  </a:lnTo>
                  <a:lnTo>
                    <a:pt x="123" y="137"/>
                  </a:lnTo>
                  <a:lnTo>
                    <a:pt x="120" y="125"/>
                  </a:lnTo>
                  <a:lnTo>
                    <a:pt x="115" y="115"/>
                  </a:lnTo>
                  <a:lnTo>
                    <a:pt x="99" y="113"/>
                  </a:lnTo>
                  <a:lnTo>
                    <a:pt x="72" y="117"/>
                  </a:lnTo>
                  <a:lnTo>
                    <a:pt x="69" y="126"/>
                  </a:lnTo>
                  <a:lnTo>
                    <a:pt x="65" y="130"/>
                  </a:lnTo>
                  <a:lnTo>
                    <a:pt x="61" y="137"/>
                  </a:lnTo>
                  <a:lnTo>
                    <a:pt x="62" y="140"/>
                  </a:lnTo>
                  <a:lnTo>
                    <a:pt x="73" y="142"/>
                  </a:lnTo>
                  <a:lnTo>
                    <a:pt x="78" y="146"/>
                  </a:lnTo>
                  <a:lnTo>
                    <a:pt x="83" y="152"/>
                  </a:lnTo>
                  <a:lnTo>
                    <a:pt x="86" y="160"/>
                  </a:lnTo>
                  <a:lnTo>
                    <a:pt x="83" y="159"/>
                  </a:lnTo>
                  <a:lnTo>
                    <a:pt x="78" y="151"/>
                  </a:lnTo>
                  <a:lnTo>
                    <a:pt x="64" y="154"/>
                  </a:lnTo>
                  <a:lnTo>
                    <a:pt x="54" y="200"/>
                  </a:lnTo>
                  <a:lnTo>
                    <a:pt x="38" y="211"/>
                  </a:lnTo>
                  <a:lnTo>
                    <a:pt x="40" y="219"/>
                  </a:lnTo>
                  <a:lnTo>
                    <a:pt x="59" y="228"/>
                  </a:lnTo>
                  <a:lnTo>
                    <a:pt x="57" y="239"/>
                  </a:lnTo>
                  <a:lnTo>
                    <a:pt x="50" y="249"/>
                  </a:lnTo>
                  <a:lnTo>
                    <a:pt x="40" y="256"/>
                  </a:lnTo>
                  <a:lnTo>
                    <a:pt x="39" y="267"/>
                  </a:lnTo>
                  <a:lnTo>
                    <a:pt x="34" y="278"/>
                  </a:lnTo>
                  <a:lnTo>
                    <a:pt x="26" y="280"/>
                  </a:lnTo>
                  <a:lnTo>
                    <a:pt x="13" y="275"/>
                  </a:lnTo>
                  <a:lnTo>
                    <a:pt x="3" y="275"/>
                  </a:lnTo>
                  <a:lnTo>
                    <a:pt x="2" y="283"/>
                  </a:lnTo>
                  <a:lnTo>
                    <a:pt x="6" y="298"/>
                  </a:lnTo>
                  <a:lnTo>
                    <a:pt x="7" y="308"/>
                  </a:lnTo>
                  <a:lnTo>
                    <a:pt x="6" y="320"/>
                  </a:lnTo>
                  <a:lnTo>
                    <a:pt x="6" y="339"/>
                  </a:lnTo>
                  <a:lnTo>
                    <a:pt x="0" y="346"/>
                  </a:lnTo>
                  <a:lnTo>
                    <a:pt x="0" y="353"/>
                  </a:lnTo>
                  <a:lnTo>
                    <a:pt x="5" y="370"/>
                  </a:lnTo>
                  <a:lnTo>
                    <a:pt x="5" y="377"/>
                  </a:lnTo>
                  <a:lnTo>
                    <a:pt x="10" y="383"/>
                  </a:lnTo>
                  <a:lnTo>
                    <a:pt x="11" y="394"/>
                  </a:lnTo>
                  <a:lnTo>
                    <a:pt x="17" y="402"/>
                  </a:lnTo>
                  <a:lnTo>
                    <a:pt x="17" y="410"/>
                  </a:lnTo>
                  <a:lnTo>
                    <a:pt x="6" y="427"/>
                  </a:lnTo>
                  <a:lnTo>
                    <a:pt x="14" y="431"/>
                  </a:lnTo>
                  <a:lnTo>
                    <a:pt x="12" y="438"/>
                  </a:lnTo>
                  <a:lnTo>
                    <a:pt x="12" y="445"/>
                  </a:lnTo>
                  <a:lnTo>
                    <a:pt x="17" y="453"/>
                  </a:lnTo>
                  <a:lnTo>
                    <a:pt x="21" y="460"/>
                  </a:lnTo>
                  <a:lnTo>
                    <a:pt x="22" y="472"/>
                  </a:lnTo>
                  <a:lnTo>
                    <a:pt x="17" y="479"/>
                  </a:lnTo>
                  <a:lnTo>
                    <a:pt x="29" y="490"/>
                  </a:lnTo>
                  <a:lnTo>
                    <a:pt x="37" y="496"/>
                  </a:lnTo>
                  <a:lnTo>
                    <a:pt x="43" y="507"/>
                  </a:lnTo>
                  <a:lnTo>
                    <a:pt x="61" y="508"/>
                  </a:lnTo>
                  <a:lnTo>
                    <a:pt x="102" y="520"/>
                  </a:lnTo>
                  <a:lnTo>
                    <a:pt x="115" y="526"/>
                  </a:lnTo>
                  <a:lnTo>
                    <a:pt x="113" y="538"/>
                  </a:lnTo>
                  <a:lnTo>
                    <a:pt x="96" y="561"/>
                  </a:lnTo>
                  <a:lnTo>
                    <a:pt x="93" y="573"/>
                  </a:lnTo>
                  <a:lnTo>
                    <a:pt x="86" y="598"/>
                  </a:lnTo>
                  <a:lnTo>
                    <a:pt x="84" y="626"/>
                  </a:lnTo>
                  <a:lnTo>
                    <a:pt x="86" y="636"/>
                  </a:lnTo>
                  <a:lnTo>
                    <a:pt x="88" y="638"/>
                  </a:lnTo>
                  <a:lnTo>
                    <a:pt x="94" y="644"/>
                  </a:lnTo>
                  <a:lnTo>
                    <a:pt x="130" y="639"/>
                  </a:lnTo>
                  <a:lnTo>
                    <a:pt x="156" y="635"/>
                  </a:lnTo>
                  <a:lnTo>
                    <a:pt x="175" y="639"/>
                  </a:lnTo>
                  <a:lnTo>
                    <a:pt x="193" y="648"/>
                  </a:lnTo>
                  <a:lnTo>
                    <a:pt x="204" y="644"/>
                  </a:lnTo>
                  <a:lnTo>
                    <a:pt x="212" y="644"/>
                  </a:lnTo>
                  <a:lnTo>
                    <a:pt x="221" y="646"/>
                  </a:lnTo>
                  <a:lnTo>
                    <a:pt x="227" y="654"/>
                  </a:lnTo>
                  <a:lnTo>
                    <a:pt x="237" y="659"/>
                  </a:lnTo>
                  <a:lnTo>
                    <a:pt x="242" y="657"/>
                  </a:lnTo>
                  <a:lnTo>
                    <a:pt x="244" y="649"/>
                  </a:lnTo>
                  <a:lnTo>
                    <a:pt x="252" y="643"/>
                  </a:lnTo>
                  <a:lnTo>
                    <a:pt x="263" y="644"/>
                  </a:lnTo>
                  <a:lnTo>
                    <a:pt x="276" y="652"/>
                  </a:lnTo>
                  <a:lnTo>
                    <a:pt x="290" y="652"/>
                  </a:lnTo>
                  <a:lnTo>
                    <a:pt x="309" y="639"/>
                  </a:lnTo>
                  <a:lnTo>
                    <a:pt x="342" y="636"/>
                  </a:lnTo>
                  <a:lnTo>
                    <a:pt x="346" y="631"/>
                  </a:lnTo>
                  <a:lnTo>
                    <a:pt x="357" y="635"/>
                  </a:lnTo>
                  <a:lnTo>
                    <a:pt x="372" y="635"/>
                  </a:lnTo>
                  <a:lnTo>
                    <a:pt x="377" y="642"/>
                  </a:lnTo>
                  <a:lnTo>
                    <a:pt x="384" y="638"/>
                  </a:lnTo>
                  <a:lnTo>
                    <a:pt x="384" y="631"/>
                  </a:lnTo>
                  <a:lnTo>
                    <a:pt x="377" y="615"/>
                  </a:lnTo>
                  <a:lnTo>
                    <a:pt x="376" y="599"/>
                  </a:lnTo>
                  <a:lnTo>
                    <a:pt x="381" y="587"/>
                  </a:lnTo>
                  <a:lnTo>
                    <a:pt x="403" y="578"/>
                  </a:lnTo>
                  <a:lnTo>
                    <a:pt x="406" y="568"/>
                  </a:lnTo>
                  <a:lnTo>
                    <a:pt x="410" y="560"/>
                  </a:lnTo>
                  <a:lnTo>
                    <a:pt x="427" y="552"/>
                  </a:lnTo>
                  <a:lnTo>
                    <a:pt x="428" y="545"/>
                  </a:lnTo>
                  <a:lnTo>
                    <a:pt x="425" y="539"/>
                  </a:lnTo>
                  <a:lnTo>
                    <a:pt x="399" y="519"/>
                  </a:lnTo>
                  <a:lnTo>
                    <a:pt x="389" y="506"/>
                  </a:lnTo>
                  <a:lnTo>
                    <a:pt x="361" y="483"/>
                  </a:lnTo>
                  <a:lnTo>
                    <a:pt x="351" y="470"/>
                  </a:lnTo>
                  <a:lnTo>
                    <a:pt x="351" y="453"/>
                  </a:lnTo>
                  <a:lnTo>
                    <a:pt x="349" y="440"/>
                  </a:lnTo>
                  <a:lnTo>
                    <a:pt x="336" y="434"/>
                  </a:lnTo>
                  <a:lnTo>
                    <a:pt x="328" y="425"/>
                  </a:lnTo>
                  <a:lnTo>
                    <a:pt x="328" y="416"/>
                  </a:lnTo>
                  <a:lnTo>
                    <a:pt x="329" y="411"/>
                  </a:lnTo>
                  <a:lnTo>
                    <a:pt x="345" y="426"/>
                  </a:lnTo>
                  <a:lnTo>
                    <a:pt x="347" y="426"/>
                  </a:lnTo>
                  <a:lnTo>
                    <a:pt x="352" y="412"/>
                  </a:lnTo>
                  <a:lnTo>
                    <a:pt x="368" y="405"/>
                  </a:lnTo>
                  <a:lnTo>
                    <a:pt x="385" y="399"/>
                  </a:lnTo>
                  <a:lnTo>
                    <a:pt x="403" y="391"/>
                  </a:lnTo>
                  <a:lnTo>
                    <a:pt x="409" y="379"/>
                  </a:lnTo>
                  <a:lnTo>
                    <a:pt x="447" y="366"/>
                  </a:lnTo>
                  <a:lnTo>
                    <a:pt x="451" y="343"/>
                  </a:lnTo>
                  <a:lnTo>
                    <a:pt x="460" y="346"/>
                  </a:lnTo>
                  <a:lnTo>
                    <a:pt x="468" y="358"/>
                  </a:lnTo>
                  <a:lnTo>
                    <a:pt x="474" y="367"/>
                  </a:lnTo>
                  <a:lnTo>
                    <a:pt x="481" y="367"/>
                  </a:lnTo>
                  <a:lnTo>
                    <a:pt x="485" y="358"/>
                  </a:lnTo>
                  <a:lnTo>
                    <a:pt x="489" y="341"/>
                  </a:lnTo>
                  <a:lnTo>
                    <a:pt x="490" y="320"/>
                  </a:lnTo>
                  <a:lnTo>
                    <a:pt x="489" y="316"/>
                  </a:lnTo>
                  <a:lnTo>
                    <a:pt x="473" y="297"/>
                  </a:lnTo>
                  <a:lnTo>
                    <a:pt x="470" y="273"/>
                  </a:lnTo>
                  <a:lnTo>
                    <a:pt x="470" y="262"/>
                  </a:lnTo>
                  <a:lnTo>
                    <a:pt x="469" y="246"/>
                  </a:lnTo>
                  <a:lnTo>
                    <a:pt x="467" y="237"/>
                  </a:lnTo>
                  <a:lnTo>
                    <a:pt x="464" y="213"/>
                  </a:lnTo>
                  <a:lnTo>
                    <a:pt x="463" y="205"/>
                  </a:lnTo>
                  <a:lnTo>
                    <a:pt x="448" y="194"/>
                  </a:lnTo>
                  <a:lnTo>
                    <a:pt x="447" y="186"/>
                  </a:lnTo>
                  <a:lnTo>
                    <a:pt x="452" y="174"/>
                  </a:lnTo>
                  <a:lnTo>
                    <a:pt x="458" y="162"/>
                  </a:lnTo>
                  <a:lnTo>
                    <a:pt x="459" y="149"/>
                  </a:lnTo>
                  <a:lnTo>
                    <a:pt x="459" y="132"/>
                  </a:lnTo>
                  <a:lnTo>
                    <a:pt x="451" y="115"/>
                  </a:lnTo>
                  <a:lnTo>
                    <a:pt x="448" y="106"/>
                  </a:lnTo>
                  <a:lnTo>
                    <a:pt x="426" y="99"/>
                  </a:lnTo>
                  <a:lnTo>
                    <a:pt x="424" y="85"/>
                  </a:lnTo>
                  <a:lnTo>
                    <a:pt x="415" y="72"/>
                  </a:lnTo>
                  <a:lnTo>
                    <a:pt x="405" y="73"/>
                  </a:lnTo>
                  <a:lnTo>
                    <a:pt x="399" y="68"/>
                  </a:lnTo>
                  <a:lnTo>
                    <a:pt x="397" y="67"/>
                  </a:lnTo>
                  <a:lnTo>
                    <a:pt x="394" y="60"/>
                  </a:lnTo>
                  <a:lnTo>
                    <a:pt x="387" y="55"/>
                  </a:lnTo>
                  <a:lnTo>
                    <a:pt x="381" y="49"/>
                  </a:lnTo>
                  <a:lnTo>
                    <a:pt x="365" y="51"/>
                  </a:lnTo>
                  <a:lnTo>
                    <a:pt x="357" y="55"/>
                  </a:lnTo>
                  <a:lnTo>
                    <a:pt x="351" y="60"/>
                  </a:lnTo>
                  <a:lnTo>
                    <a:pt x="352" y="54"/>
                  </a:lnTo>
                  <a:lnTo>
                    <a:pt x="358" y="49"/>
                  </a:lnTo>
                  <a:lnTo>
                    <a:pt x="368" y="42"/>
                  </a:lnTo>
                  <a:lnTo>
                    <a:pt x="361" y="41"/>
                  </a:lnTo>
                  <a:lnTo>
                    <a:pt x="352" y="42"/>
                  </a:lnTo>
                  <a:lnTo>
                    <a:pt x="339" y="60"/>
                  </a:lnTo>
                  <a:lnTo>
                    <a:pt x="335" y="70"/>
                  </a:lnTo>
                  <a:lnTo>
                    <a:pt x="330" y="72"/>
                  </a:lnTo>
                  <a:lnTo>
                    <a:pt x="330" y="66"/>
                  </a:lnTo>
                  <a:lnTo>
                    <a:pt x="312" y="71"/>
                  </a:lnTo>
                  <a:lnTo>
                    <a:pt x="296" y="83"/>
                  </a:lnTo>
                  <a:lnTo>
                    <a:pt x="299" y="88"/>
                  </a:lnTo>
                  <a:lnTo>
                    <a:pt x="290" y="88"/>
                  </a:lnTo>
                  <a:lnTo>
                    <a:pt x="277" y="84"/>
                  </a:lnTo>
                  <a:lnTo>
                    <a:pt x="264" y="94"/>
                  </a:lnTo>
                  <a:lnTo>
                    <a:pt x="261" y="88"/>
                  </a:lnTo>
                  <a:close/>
                </a:path>
              </a:pathLst>
            </a:custGeom>
            <a:grpFill/>
            <a:ln w="6350" cmpd="sng">
              <a:solidFill>
                <a:schemeClr val="bg1"/>
              </a:solidFill>
              <a:prstDash val="solid"/>
              <a:round/>
              <a:headEnd/>
              <a:tailEnd/>
            </a:ln>
          </p:spPr>
          <p:txBody>
            <a:bodyPr/>
            <a:lstStyle/>
            <a:p>
              <a:endParaRPr lang="en-US" sz="2156"/>
            </a:p>
          </p:txBody>
        </p:sp>
        <p:grpSp>
          <p:nvGrpSpPr>
            <p:cNvPr id="469" name="Group 189">
              <a:extLst>
                <a:ext uri="{FF2B5EF4-FFF2-40B4-BE49-F238E27FC236}">
                  <a16:creationId xmlns:a16="http://schemas.microsoft.com/office/drawing/2014/main" id="{71F1BAAB-151B-A0AE-6717-34FFDB839894}"/>
                </a:ext>
              </a:extLst>
            </p:cNvPr>
            <p:cNvGrpSpPr>
              <a:grpSpLocks noChangeAspect="1"/>
            </p:cNvGrpSpPr>
            <p:nvPr/>
          </p:nvGrpSpPr>
          <p:grpSpPr bwMode="gray">
            <a:xfrm>
              <a:off x="4679266" y="2659410"/>
              <a:ext cx="247657" cy="244475"/>
              <a:chOff x="2465" y="1836"/>
              <a:chExt cx="156" cy="154"/>
            </a:xfrm>
            <a:grpFill/>
          </p:grpSpPr>
          <p:sp>
            <p:nvSpPr>
              <p:cNvPr id="502" name="Freeform 190">
                <a:extLst>
                  <a:ext uri="{FF2B5EF4-FFF2-40B4-BE49-F238E27FC236}">
                    <a16:creationId xmlns:a16="http://schemas.microsoft.com/office/drawing/2014/main" id="{6F56436F-9A36-D792-31C4-87A73A1F045F}"/>
                  </a:ext>
                </a:extLst>
              </p:cNvPr>
              <p:cNvSpPr>
                <a:spLocks noChangeAspect="1"/>
              </p:cNvSpPr>
              <p:nvPr/>
            </p:nvSpPr>
            <p:spPr bwMode="gray">
              <a:xfrm>
                <a:off x="2610" y="1966"/>
                <a:ext cx="11" cy="24"/>
              </a:xfrm>
              <a:custGeom>
                <a:avLst/>
                <a:gdLst/>
                <a:ahLst/>
                <a:cxnLst>
                  <a:cxn ang="0">
                    <a:pos x="41" y="0"/>
                  </a:cxn>
                  <a:cxn ang="0">
                    <a:pos x="46" y="2"/>
                  </a:cxn>
                  <a:cxn ang="0">
                    <a:pos x="47" y="32"/>
                  </a:cxn>
                  <a:cxn ang="0">
                    <a:pos x="52" y="59"/>
                  </a:cxn>
                  <a:cxn ang="0">
                    <a:pos x="51" y="70"/>
                  </a:cxn>
                  <a:cxn ang="0">
                    <a:pos x="47" y="79"/>
                  </a:cxn>
                  <a:cxn ang="0">
                    <a:pos x="44" y="89"/>
                  </a:cxn>
                  <a:cxn ang="0">
                    <a:pos x="41" y="103"/>
                  </a:cxn>
                  <a:cxn ang="0">
                    <a:pos x="33" y="115"/>
                  </a:cxn>
                  <a:cxn ang="0">
                    <a:pos x="33" y="121"/>
                  </a:cxn>
                  <a:cxn ang="0">
                    <a:pos x="28" y="114"/>
                  </a:cxn>
                  <a:cxn ang="0">
                    <a:pos x="22" y="113"/>
                  </a:cxn>
                  <a:cxn ang="0">
                    <a:pos x="16" y="109"/>
                  </a:cxn>
                  <a:cxn ang="0">
                    <a:pos x="14" y="103"/>
                  </a:cxn>
                  <a:cxn ang="0">
                    <a:pos x="14" y="95"/>
                  </a:cxn>
                  <a:cxn ang="0">
                    <a:pos x="8" y="93"/>
                  </a:cxn>
                  <a:cxn ang="0">
                    <a:pos x="5" y="87"/>
                  </a:cxn>
                  <a:cxn ang="0">
                    <a:pos x="4" y="65"/>
                  </a:cxn>
                  <a:cxn ang="0">
                    <a:pos x="0" y="60"/>
                  </a:cxn>
                  <a:cxn ang="0">
                    <a:pos x="0" y="44"/>
                  </a:cxn>
                  <a:cxn ang="0">
                    <a:pos x="5" y="30"/>
                  </a:cxn>
                  <a:cxn ang="0">
                    <a:pos x="10" y="32"/>
                  </a:cxn>
                  <a:cxn ang="0">
                    <a:pos x="16" y="29"/>
                  </a:cxn>
                  <a:cxn ang="0">
                    <a:pos x="27" y="22"/>
                  </a:cxn>
                  <a:cxn ang="0">
                    <a:pos x="36" y="18"/>
                  </a:cxn>
                  <a:cxn ang="0">
                    <a:pos x="38" y="14"/>
                  </a:cxn>
                  <a:cxn ang="0">
                    <a:pos x="41" y="0"/>
                  </a:cxn>
                </a:cxnLst>
                <a:rect l="0" t="0" r="r" b="b"/>
                <a:pathLst>
                  <a:path w="52" h="121">
                    <a:moveTo>
                      <a:pt x="41" y="0"/>
                    </a:moveTo>
                    <a:lnTo>
                      <a:pt x="46" y="2"/>
                    </a:lnTo>
                    <a:lnTo>
                      <a:pt x="47" y="32"/>
                    </a:lnTo>
                    <a:lnTo>
                      <a:pt x="52" y="59"/>
                    </a:lnTo>
                    <a:lnTo>
                      <a:pt x="51" y="70"/>
                    </a:lnTo>
                    <a:lnTo>
                      <a:pt x="47" y="79"/>
                    </a:lnTo>
                    <a:lnTo>
                      <a:pt x="44" y="89"/>
                    </a:lnTo>
                    <a:lnTo>
                      <a:pt x="41" y="103"/>
                    </a:lnTo>
                    <a:lnTo>
                      <a:pt x="33" y="115"/>
                    </a:lnTo>
                    <a:lnTo>
                      <a:pt x="33" y="121"/>
                    </a:lnTo>
                    <a:lnTo>
                      <a:pt x="28" y="114"/>
                    </a:lnTo>
                    <a:lnTo>
                      <a:pt x="22" y="113"/>
                    </a:lnTo>
                    <a:lnTo>
                      <a:pt x="16" y="109"/>
                    </a:lnTo>
                    <a:lnTo>
                      <a:pt x="14" y="103"/>
                    </a:lnTo>
                    <a:lnTo>
                      <a:pt x="14" y="95"/>
                    </a:lnTo>
                    <a:lnTo>
                      <a:pt x="8" y="93"/>
                    </a:lnTo>
                    <a:lnTo>
                      <a:pt x="5" y="87"/>
                    </a:lnTo>
                    <a:lnTo>
                      <a:pt x="4" y="65"/>
                    </a:lnTo>
                    <a:lnTo>
                      <a:pt x="0" y="60"/>
                    </a:lnTo>
                    <a:lnTo>
                      <a:pt x="0" y="44"/>
                    </a:lnTo>
                    <a:lnTo>
                      <a:pt x="5" y="30"/>
                    </a:lnTo>
                    <a:lnTo>
                      <a:pt x="10" y="32"/>
                    </a:lnTo>
                    <a:lnTo>
                      <a:pt x="16" y="29"/>
                    </a:lnTo>
                    <a:lnTo>
                      <a:pt x="27" y="22"/>
                    </a:lnTo>
                    <a:lnTo>
                      <a:pt x="36" y="18"/>
                    </a:lnTo>
                    <a:lnTo>
                      <a:pt x="38" y="14"/>
                    </a:lnTo>
                    <a:lnTo>
                      <a:pt x="41" y="0"/>
                    </a:lnTo>
                    <a:close/>
                  </a:path>
                </a:pathLst>
              </a:custGeom>
              <a:grpFill/>
              <a:ln w="6350" cmpd="sng">
                <a:solidFill>
                  <a:schemeClr val="bg1"/>
                </a:solidFill>
                <a:prstDash val="solid"/>
                <a:round/>
                <a:headEnd/>
                <a:tailEnd/>
              </a:ln>
            </p:spPr>
            <p:txBody>
              <a:bodyPr/>
              <a:lstStyle/>
              <a:p>
                <a:endParaRPr lang="en-US" sz="2156"/>
              </a:p>
            </p:txBody>
          </p:sp>
          <p:sp>
            <p:nvSpPr>
              <p:cNvPr id="503" name="Freeform 191">
                <a:extLst>
                  <a:ext uri="{FF2B5EF4-FFF2-40B4-BE49-F238E27FC236}">
                    <a16:creationId xmlns:a16="http://schemas.microsoft.com/office/drawing/2014/main" id="{E2F40EE7-A855-79B3-B756-A30CFE1DDCEE}"/>
                  </a:ext>
                </a:extLst>
              </p:cNvPr>
              <p:cNvSpPr>
                <a:spLocks noChangeAspect="1"/>
              </p:cNvSpPr>
              <p:nvPr/>
            </p:nvSpPr>
            <p:spPr bwMode="gray">
              <a:xfrm>
                <a:off x="2465" y="1836"/>
                <a:ext cx="139" cy="140"/>
              </a:xfrm>
              <a:custGeom>
                <a:avLst/>
                <a:gdLst/>
                <a:ahLst/>
                <a:cxnLst>
                  <a:cxn ang="0">
                    <a:pos x="349" y="36"/>
                  </a:cxn>
                  <a:cxn ang="0">
                    <a:pos x="322" y="100"/>
                  </a:cxn>
                  <a:cxn ang="0">
                    <a:pos x="284" y="138"/>
                  </a:cxn>
                  <a:cxn ang="0">
                    <a:pos x="248" y="154"/>
                  </a:cxn>
                  <a:cxn ang="0">
                    <a:pos x="191" y="133"/>
                  </a:cxn>
                  <a:cxn ang="0">
                    <a:pos x="159" y="140"/>
                  </a:cxn>
                  <a:cxn ang="0">
                    <a:pos x="177" y="202"/>
                  </a:cxn>
                  <a:cxn ang="0">
                    <a:pos x="160" y="205"/>
                  </a:cxn>
                  <a:cxn ang="0">
                    <a:pos x="93" y="194"/>
                  </a:cxn>
                  <a:cxn ang="0">
                    <a:pos x="51" y="206"/>
                  </a:cxn>
                  <a:cxn ang="0">
                    <a:pos x="0" y="235"/>
                  </a:cxn>
                  <a:cxn ang="0">
                    <a:pos x="11" y="248"/>
                  </a:cxn>
                  <a:cxn ang="0">
                    <a:pos x="10" y="263"/>
                  </a:cxn>
                  <a:cxn ang="0">
                    <a:pos x="43" y="273"/>
                  </a:cxn>
                  <a:cxn ang="0">
                    <a:pos x="103" y="294"/>
                  </a:cxn>
                  <a:cxn ang="0">
                    <a:pos x="128" y="302"/>
                  </a:cxn>
                  <a:cxn ang="0">
                    <a:pos x="148" y="328"/>
                  </a:cxn>
                  <a:cxn ang="0">
                    <a:pos x="144" y="351"/>
                  </a:cxn>
                  <a:cxn ang="0">
                    <a:pos x="188" y="397"/>
                  </a:cxn>
                  <a:cxn ang="0">
                    <a:pos x="199" y="440"/>
                  </a:cxn>
                  <a:cxn ang="0">
                    <a:pos x="220" y="475"/>
                  </a:cxn>
                  <a:cxn ang="0">
                    <a:pos x="197" y="527"/>
                  </a:cxn>
                  <a:cxn ang="0">
                    <a:pos x="197" y="547"/>
                  </a:cxn>
                  <a:cxn ang="0">
                    <a:pos x="162" y="628"/>
                  </a:cxn>
                  <a:cxn ang="0">
                    <a:pos x="222" y="666"/>
                  </a:cxn>
                  <a:cxn ang="0">
                    <a:pos x="308" y="670"/>
                  </a:cxn>
                  <a:cxn ang="0">
                    <a:pos x="361" y="698"/>
                  </a:cxn>
                  <a:cxn ang="0">
                    <a:pos x="431" y="697"/>
                  </a:cxn>
                  <a:cxn ang="0">
                    <a:pos x="452" y="629"/>
                  </a:cxn>
                  <a:cxn ang="0">
                    <a:pos x="487" y="615"/>
                  </a:cxn>
                  <a:cxn ang="0">
                    <a:pos x="525" y="625"/>
                  </a:cxn>
                  <a:cxn ang="0">
                    <a:pos x="552" y="628"/>
                  </a:cxn>
                  <a:cxn ang="0">
                    <a:pos x="593" y="645"/>
                  </a:cxn>
                  <a:cxn ang="0">
                    <a:pos x="640" y="608"/>
                  </a:cxn>
                  <a:cxn ang="0">
                    <a:pos x="667" y="585"/>
                  </a:cxn>
                  <a:cxn ang="0">
                    <a:pos x="635" y="550"/>
                  </a:cxn>
                  <a:cxn ang="0">
                    <a:pos x="624" y="509"/>
                  </a:cxn>
                  <a:cxn ang="0">
                    <a:pos x="640" y="477"/>
                  </a:cxn>
                  <a:cxn ang="0">
                    <a:pos x="636" y="430"/>
                  </a:cxn>
                  <a:cxn ang="0">
                    <a:pos x="620" y="388"/>
                  </a:cxn>
                  <a:cxn ang="0">
                    <a:pos x="584" y="385"/>
                  </a:cxn>
                  <a:cxn ang="0">
                    <a:pos x="603" y="355"/>
                  </a:cxn>
                  <a:cxn ang="0">
                    <a:pos x="635" y="299"/>
                  </a:cxn>
                  <a:cxn ang="0">
                    <a:pos x="663" y="279"/>
                  </a:cxn>
                  <a:cxn ang="0">
                    <a:pos x="694" y="179"/>
                  </a:cxn>
                  <a:cxn ang="0">
                    <a:pos x="608" y="143"/>
                  </a:cxn>
                  <a:cxn ang="0">
                    <a:pos x="548" y="127"/>
                  </a:cxn>
                  <a:cxn ang="0">
                    <a:pos x="526" y="82"/>
                  </a:cxn>
                  <a:cxn ang="0">
                    <a:pos x="489" y="93"/>
                  </a:cxn>
                  <a:cxn ang="0">
                    <a:pos x="452" y="52"/>
                  </a:cxn>
                  <a:cxn ang="0">
                    <a:pos x="408" y="16"/>
                  </a:cxn>
                </a:cxnLst>
                <a:rect l="0" t="0" r="r" b="b"/>
                <a:pathLst>
                  <a:path w="694" h="700">
                    <a:moveTo>
                      <a:pt x="408" y="0"/>
                    </a:moveTo>
                    <a:lnTo>
                      <a:pt x="403" y="4"/>
                    </a:lnTo>
                    <a:lnTo>
                      <a:pt x="381" y="7"/>
                    </a:lnTo>
                    <a:lnTo>
                      <a:pt x="355" y="17"/>
                    </a:lnTo>
                    <a:lnTo>
                      <a:pt x="349" y="36"/>
                    </a:lnTo>
                    <a:lnTo>
                      <a:pt x="345" y="66"/>
                    </a:lnTo>
                    <a:lnTo>
                      <a:pt x="349" y="70"/>
                    </a:lnTo>
                    <a:lnTo>
                      <a:pt x="348" y="76"/>
                    </a:lnTo>
                    <a:lnTo>
                      <a:pt x="336" y="90"/>
                    </a:lnTo>
                    <a:lnTo>
                      <a:pt x="322" y="100"/>
                    </a:lnTo>
                    <a:lnTo>
                      <a:pt x="290" y="109"/>
                    </a:lnTo>
                    <a:lnTo>
                      <a:pt x="275" y="119"/>
                    </a:lnTo>
                    <a:lnTo>
                      <a:pt x="268" y="132"/>
                    </a:lnTo>
                    <a:lnTo>
                      <a:pt x="269" y="138"/>
                    </a:lnTo>
                    <a:lnTo>
                      <a:pt x="284" y="138"/>
                    </a:lnTo>
                    <a:lnTo>
                      <a:pt x="289" y="139"/>
                    </a:lnTo>
                    <a:lnTo>
                      <a:pt x="288" y="143"/>
                    </a:lnTo>
                    <a:lnTo>
                      <a:pt x="267" y="145"/>
                    </a:lnTo>
                    <a:lnTo>
                      <a:pt x="257" y="152"/>
                    </a:lnTo>
                    <a:lnTo>
                      <a:pt x="248" y="154"/>
                    </a:lnTo>
                    <a:lnTo>
                      <a:pt x="237" y="154"/>
                    </a:lnTo>
                    <a:lnTo>
                      <a:pt x="224" y="150"/>
                    </a:lnTo>
                    <a:lnTo>
                      <a:pt x="208" y="148"/>
                    </a:lnTo>
                    <a:lnTo>
                      <a:pt x="203" y="149"/>
                    </a:lnTo>
                    <a:lnTo>
                      <a:pt x="191" y="133"/>
                    </a:lnTo>
                    <a:lnTo>
                      <a:pt x="192" y="124"/>
                    </a:lnTo>
                    <a:lnTo>
                      <a:pt x="188" y="122"/>
                    </a:lnTo>
                    <a:lnTo>
                      <a:pt x="167" y="123"/>
                    </a:lnTo>
                    <a:lnTo>
                      <a:pt x="157" y="120"/>
                    </a:lnTo>
                    <a:lnTo>
                      <a:pt x="159" y="140"/>
                    </a:lnTo>
                    <a:lnTo>
                      <a:pt x="162" y="149"/>
                    </a:lnTo>
                    <a:lnTo>
                      <a:pt x="168" y="154"/>
                    </a:lnTo>
                    <a:lnTo>
                      <a:pt x="175" y="177"/>
                    </a:lnTo>
                    <a:lnTo>
                      <a:pt x="175" y="189"/>
                    </a:lnTo>
                    <a:lnTo>
                      <a:pt x="177" y="202"/>
                    </a:lnTo>
                    <a:lnTo>
                      <a:pt x="183" y="206"/>
                    </a:lnTo>
                    <a:lnTo>
                      <a:pt x="179" y="210"/>
                    </a:lnTo>
                    <a:lnTo>
                      <a:pt x="168" y="211"/>
                    </a:lnTo>
                    <a:lnTo>
                      <a:pt x="165" y="208"/>
                    </a:lnTo>
                    <a:lnTo>
                      <a:pt x="160" y="205"/>
                    </a:lnTo>
                    <a:lnTo>
                      <a:pt x="152" y="208"/>
                    </a:lnTo>
                    <a:lnTo>
                      <a:pt x="145" y="210"/>
                    </a:lnTo>
                    <a:lnTo>
                      <a:pt x="136" y="209"/>
                    </a:lnTo>
                    <a:lnTo>
                      <a:pt x="118" y="215"/>
                    </a:lnTo>
                    <a:lnTo>
                      <a:pt x="93" y="194"/>
                    </a:lnTo>
                    <a:lnTo>
                      <a:pt x="76" y="195"/>
                    </a:lnTo>
                    <a:lnTo>
                      <a:pt x="71" y="193"/>
                    </a:lnTo>
                    <a:lnTo>
                      <a:pt x="66" y="197"/>
                    </a:lnTo>
                    <a:lnTo>
                      <a:pt x="65" y="202"/>
                    </a:lnTo>
                    <a:lnTo>
                      <a:pt x="51" y="206"/>
                    </a:lnTo>
                    <a:lnTo>
                      <a:pt x="42" y="206"/>
                    </a:lnTo>
                    <a:lnTo>
                      <a:pt x="26" y="209"/>
                    </a:lnTo>
                    <a:lnTo>
                      <a:pt x="4" y="219"/>
                    </a:lnTo>
                    <a:lnTo>
                      <a:pt x="0" y="229"/>
                    </a:lnTo>
                    <a:lnTo>
                      <a:pt x="0" y="235"/>
                    </a:lnTo>
                    <a:lnTo>
                      <a:pt x="20" y="232"/>
                    </a:lnTo>
                    <a:lnTo>
                      <a:pt x="19" y="237"/>
                    </a:lnTo>
                    <a:lnTo>
                      <a:pt x="14" y="237"/>
                    </a:lnTo>
                    <a:lnTo>
                      <a:pt x="9" y="243"/>
                    </a:lnTo>
                    <a:lnTo>
                      <a:pt x="11" y="248"/>
                    </a:lnTo>
                    <a:lnTo>
                      <a:pt x="19" y="247"/>
                    </a:lnTo>
                    <a:lnTo>
                      <a:pt x="28" y="247"/>
                    </a:lnTo>
                    <a:lnTo>
                      <a:pt x="26" y="254"/>
                    </a:lnTo>
                    <a:lnTo>
                      <a:pt x="5" y="258"/>
                    </a:lnTo>
                    <a:lnTo>
                      <a:pt x="10" y="263"/>
                    </a:lnTo>
                    <a:lnTo>
                      <a:pt x="23" y="268"/>
                    </a:lnTo>
                    <a:lnTo>
                      <a:pt x="23" y="279"/>
                    </a:lnTo>
                    <a:lnTo>
                      <a:pt x="35" y="280"/>
                    </a:lnTo>
                    <a:lnTo>
                      <a:pt x="35" y="274"/>
                    </a:lnTo>
                    <a:lnTo>
                      <a:pt x="43" y="273"/>
                    </a:lnTo>
                    <a:lnTo>
                      <a:pt x="74" y="284"/>
                    </a:lnTo>
                    <a:lnTo>
                      <a:pt x="84" y="291"/>
                    </a:lnTo>
                    <a:lnTo>
                      <a:pt x="86" y="296"/>
                    </a:lnTo>
                    <a:lnTo>
                      <a:pt x="91" y="299"/>
                    </a:lnTo>
                    <a:lnTo>
                      <a:pt x="103" y="294"/>
                    </a:lnTo>
                    <a:lnTo>
                      <a:pt x="111" y="296"/>
                    </a:lnTo>
                    <a:lnTo>
                      <a:pt x="106" y="300"/>
                    </a:lnTo>
                    <a:lnTo>
                      <a:pt x="118" y="305"/>
                    </a:lnTo>
                    <a:lnTo>
                      <a:pt x="124" y="300"/>
                    </a:lnTo>
                    <a:lnTo>
                      <a:pt x="128" y="302"/>
                    </a:lnTo>
                    <a:lnTo>
                      <a:pt x="125" y="318"/>
                    </a:lnTo>
                    <a:lnTo>
                      <a:pt x="140" y="322"/>
                    </a:lnTo>
                    <a:lnTo>
                      <a:pt x="155" y="318"/>
                    </a:lnTo>
                    <a:lnTo>
                      <a:pt x="165" y="323"/>
                    </a:lnTo>
                    <a:lnTo>
                      <a:pt x="148" y="328"/>
                    </a:lnTo>
                    <a:lnTo>
                      <a:pt x="148" y="334"/>
                    </a:lnTo>
                    <a:lnTo>
                      <a:pt x="155" y="342"/>
                    </a:lnTo>
                    <a:lnTo>
                      <a:pt x="150" y="349"/>
                    </a:lnTo>
                    <a:lnTo>
                      <a:pt x="144" y="344"/>
                    </a:lnTo>
                    <a:lnTo>
                      <a:pt x="144" y="351"/>
                    </a:lnTo>
                    <a:lnTo>
                      <a:pt x="155" y="364"/>
                    </a:lnTo>
                    <a:lnTo>
                      <a:pt x="161" y="374"/>
                    </a:lnTo>
                    <a:lnTo>
                      <a:pt x="164" y="381"/>
                    </a:lnTo>
                    <a:lnTo>
                      <a:pt x="176" y="389"/>
                    </a:lnTo>
                    <a:lnTo>
                      <a:pt x="188" y="397"/>
                    </a:lnTo>
                    <a:lnTo>
                      <a:pt x="203" y="401"/>
                    </a:lnTo>
                    <a:lnTo>
                      <a:pt x="200" y="408"/>
                    </a:lnTo>
                    <a:lnTo>
                      <a:pt x="204" y="417"/>
                    </a:lnTo>
                    <a:lnTo>
                      <a:pt x="204" y="429"/>
                    </a:lnTo>
                    <a:lnTo>
                      <a:pt x="199" y="440"/>
                    </a:lnTo>
                    <a:lnTo>
                      <a:pt x="203" y="450"/>
                    </a:lnTo>
                    <a:lnTo>
                      <a:pt x="213" y="457"/>
                    </a:lnTo>
                    <a:lnTo>
                      <a:pt x="220" y="467"/>
                    </a:lnTo>
                    <a:lnTo>
                      <a:pt x="224" y="480"/>
                    </a:lnTo>
                    <a:lnTo>
                      <a:pt x="220" y="475"/>
                    </a:lnTo>
                    <a:lnTo>
                      <a:pt x="207" y="460"/>
                    </a:lnTo>
                    <a:lnTo>
                      <a:pt x="203" y="467"/>
                    </a:lnTo>
                    <a:lnTo>
                      <a:pt x="203" y="484"/>
                    </a:lnTo>
                    <a:lnTo>
                      <a:pt x="198" y="517"/>
                    </a:lnTo>
                    <a:lnTo>
                      <a:pt x="197" y="527"/>
                    </a:lnTo>
                    <a:lnTo>
                      <a:pt x="203" y="518"/>
                    </a:lnTo>
                    <a:lnTo>
                      <a:pt x="207" y="526"/>
                    </a:lnTo>
                    <a:lnTo>
                      <a:pt x="204" y="530"/>
                    </a:lnTo>
                    <a:lnTo>
                      <a:pt x="197" y="534"/>
                    </a:lnTo>
                    <a:lnTo>
                      <a:pt x="197" y="547"/>
                    </a:lnTo>
                    <a:lnTo>
                      <a:pt x="186" y="607"/>
                    </a:lnTo>
                    <a:lnTo>
                      <a:pt x="181" y="618"/>
                    </a:lnTo>
                    <a:lnTo>
                      <a:pt x="171" y="624"/>
                    </a:lnTo>
                    <a:lnTo>
                      <a:pt x="161" y="624"/>
                    </a:lnTo>
                    <a:lnTo>
                      <a:pt x="162" y="628"/>
                    </a:lnTo>
                    <a:lnTo>
                      <a:pt x="184" y="646"/>
                    </a:lnTo>
                    <a:lnTo>
                      <a:pt x="193" y="650"/>
                    </a:lnTo>
                    <a:lnTo>
                      <a:pt x="204" y="652"/>
                    </a:lnTo>
                    <a:lnTo>
                      <a:pt x="215" y="660"/>
                    </a:lnTo>
                    <a:lnTo>
                      <a:pt x="222" y="666"/>
                    </a:lnTo>
                    <a:lnTo>
                      <a:pt x="268" y="678"/>
                    </a:lnTo>
                    <a:lnTo>
                      <a:pt x="284" y="679"/>
                    </a:lnTo>
                    <a:lnTo>
                      <a:pt x="290" y="678"/>
                    </a:lnTo>
                    <a:lnTo>
                      <a:pt x="300" y="671"/>
                    </a:lnTo>
                    <a:lnTo>
                      <a:pt x="308" y="670"/>
                    </a:lnTo>
                    <a:lnTo>
                      <a:pt x="317" y="672"/>
                    </a:lnTo>
                    <a:lnTo>
                      <a:pt x="332" y="682"/>
                    </a:lnTo>
                    <a:lnTo>
                      <a:pt x="345" y="683"/>
                    </a:lnTo>
                    <a:lnTo>
                      <a:pt x="350" y="689"/>
                    </a:lnTo>
                    <a:lnTo>
                      <a:pt x="361" y="698"/>
                    </a:lnTo>
                    <a:lnTo>
                      <a:pt x="369" y="700"/>
                    </a:lnTo>
                    <a:lnTo>
                      <a:pt x="397" y="698"/>
                    </a:lnTo>
                    <a:lnTo>
                      <a:pt x="410" y="695"/>
                    </a:lnTo>
                    <a:lnTo>
                      <a:pt x="424" y="695"/>
                    </a:lnTo>
                    <a:lnTo>
                      <a:pt x="431" y="697"/>
                    </a:lnTo>
                    <a:lnTo>
                      <a:pt x="429" y="667"/>
                    </a:lnTo>
                    <a:lnTo>
                      <a:pt x="425" y="663"/>
                    </a:lnTo>
                    <a:lnTo>
                      <a:pt x="428" y="649"/>
                    </a:lnTo>
                    <a:lnTo>
                      <a:pt x="434" y="638"/>
                    </a:lnTo>
                    <a:lnTo>
                      <a:pt x="452" y="629"/>
                    </a:lnTo>
                    <a:lnTo>
                      <a:pt x="463" y="622"/>
                    </a:lnTo>
                    <a:lnTo>
                      <a:pt x="469" y="617"/>
                    </a:lnTo>
                    <a:lnTo>
                      <a:pt x="478" y="612"/>
                    </a:lnTo>
                    <a:lnTo>
                      <a:pt x="483" y="612"/>
                    </a:lnTo>
                    <a:lnTo>
                      <a:pt x="487" y="615"/>
                    </a:lnTo>
                    <a:lnTo>
                      <a:pt x="503" y="618"/>
                    </a:lnTo>
                    <a:lnTo>
                      <a:pt x="505" y="619"/>
                    </a:lnTo>
                    <a:lnTo>
                      <a:pt x="507" y="623"/>
                    </a:lnTo>
                    <a:lnTo>
                      <a:pt x="512" y="624"/>
                    </a:lnTo>
                    <a:lnTo>
                      <a:pt x="525" y="625"/>
                    </a:lnTo>
                    <a:lnTo>
                      <a:pt x="526" y="622"/>
                    </a:lnTo>
                    <a:lnTo>
                      <a:pt x="536" y="623"/>
                    </a:lnTo>
                    <a:lnTo>
                      <a:pt x="538" y="625"/>
                    </a:lnTo>
                    <a:lnTo>
                      <a:pt x="546" y="625"/>
                    </a:lnTo>
                    <a:lnTo>
                      <a:pt x="552" y="628"/>
                    </a:lnTo>
                    <a:lnTo>
                      <a:pt x="553" y="633"/>
                    </a:lnTo>
                    <a:lnTo>
                      <a:pt x="557" y="634"/>
                    </a:lnTo>
                    <a:lnTo>
                      <a:pt x="569" y="635"/>
                    </a:lnTo>
                    <a:lnTo>
                      <a:pt x="578" y="644"/>
                    </a:lnTo>
                    <a:lnTo>
                      <a:pt x="593" y="645"/>
                    </a:lnTo>
                    <a:lnTo>
                      <a:pt x="617" y="634"/>
                    </a:lnTo>
                    <a:lnTo>
                      <a:pt x="619" y="631"/>
                    </a:lnTo>
                    <a:lnTo>
                      <a:pt x="620" y="625"/>
                    </a:lnTo>
                    <a:lnTo>
                      <a:pt x="629" y="619"/>
                    </a:lnTo>
                    <a:lnTo>
                      <a:pt x="640" y="608"/>
                    </a:lnTo>
                    <a:lnTo>
                      <a:pt x="646" y="604"/>
                    </a:lnTo>
                    <a:lnTo>
                      <a:pt x="648" y="600"/>
                    </a:lnTo>
                    <a:lnTo>
                      <a:pt x="667" y="590"/>
                    </a:lnTo>
                    <a:lnTo>
                      <a:pt x="668" y="588"/>
                    </a:lnTo>
                    <a:lnTo>
                      <a:pt x="667" y="585"/>
                    </a:lnTo>
                    <a:lnTo>
                      <a:pt x="670" y="579"/>
                    </a:lnTo>
                    <a:lnTo>
                      <a:pt x="670" y="570"/>
                    </a:lnTo>
                    <a:lnTo>
                      <a:pt x="666" y="561"/>
                    </a:lnTo>
                    <a:lnTo>
                      <a:pt x="641" y="559"/>
                    </a:lnTo>
                    <a:lnTo>
                      <a:pt x="635" y="550"/>
                    </a:lnTo>
                    <a:lnTo>
                      <a:pt x="633" y="539"/>
                    </a:lnTo>
                    <a:lnTo>
                      <a:pt x="632" y="528"/>
                    </a:lnTo>
                    <a:lnTo>
                      <a:pt x="634" y="520"/>
                    </a:lnTo>
                    <a:lnTo>
                      <a:pt x="633" y="511"/>
                    </a:lnTo>
                    <a:lnTo>
                      <a:pt x="624" y="509"/>
                    </a:lnTo>
                    <a:lnTo>
                      <a:pt x="623" y="504"/>
                    </a:lnTo>
                    <a:lnTo>
                      <a:pt x="622" y="499"/>
                    </a:lnTo>
                    <a:lnTo>
                      <a:pt x="624" y="490"/>
                    </a:lnTo>
                    <a:lnTo>
                      <a:pt x="629" y="484"/>
                    </a:lnTo>
                    <a:lnTo>
                      <a:pt x="640" y="477"/>
                    </a:lnTo>
                    <a:lnTo>
                      <a:pt x="638" y="467"/>
                    </a:lnTo>
                    <a:lnTo>
                      <a:pt x="627" y="441"/>
                    </a:lnTo>
                    <a:lnTo>
                      <a:pt x="625" y="436"/>
                    </a:lnTo>
                    <a:lnTo>
                      <a:pt x="627" y="431"/>
                    </a:lnTo>
                    <a:lnTo>
                      <a:pt x="636" y="430"/>
                    </a:lnTo>
                    <a:lnTo>
                      <a:pt x="634" y="419"/>
                    </a:lnTo>
                    <a:lnTo>
                      <a:pt x="627" y="418"/>
                    </a:lnTo>
                    <a:lnTo>
                      <a:pt x="624" y="407"/>
                    </a:lnTo>
                    <a:lnTo>
                      <a:pt x="624" y="389"/>
                    </a:lnTo>
                    <a:lnTo>
                      <a:pt x="620" y="388"/>
                    </a:lnTo>
                    <a:lnTo>
                      <a:pt x="603" y="388"/>
                    </a:lnTo>
                    <a:lnTo>
                      <a:pt x="592" y="404"/>
                    </a:lnTo>
                    <a:lnTo>
                      <a:pt x="586" y="409"/>
                    </a:lnTo>
                    <a:lnTo>
                      <a:pt x="582" y="407"/>
                    </a:lnTo>
                    <a:lnTo>
                      <a:pt x="584" y="385"/>
                    </a:lnTo>
                    <a:lnTo>
                      <a:pt x="587" y="372"/>
                    </a:lnTo>
                    <a:lnTo>
                      <a:pt x="591" y="369"/>
                    </a:lnTo>
                    <a:lnTo>
                      <a:pt x="595" y="362"/>
                    </a:lnTo>
                    <a:lnTo>
                      <a:pt x="602" y="358"/>
                    </a:lnTo>
                    <a:lnTo>
                      <a:pt x="603" y="355"/>
                    </a:lnTo>
                    <a:lnTo>
                      <a:pt x="606" y="345"/>
                    </a:lnTo>
                    <a:lnTo>
                      <a:pt x="612" y="337"/>
                    </a:lnTo>
                    <a:lnTo>
                      <a:pt x="635" y="311"/>
                    </a:lnTo>
                    <a:lnTo>
                      <a:pt x="632" y="306"/>
                    </a:lnTo>
                    <a:lnTo>
                      <a:pt x="635" y="299"/>
                    </a:lnTo>
                    <a:lnTo>
                      <a:pt x="652" y="300"/>
                    </a:lnTo>
                    <a:lnTo>
                      <a:pt x="660" y="297"/>
                    </a:lnTo>
                    <a:lnTo>
                      <a:pt x="667" y="291"/>
                    </a:lnTo>
                    <a:lnTo>
                      <a:pt x="665" y="289"/>
                    </a:lnTo>
                    <a:lnTo>
                      <a:pt x="663" y="279"/>
                    </a:lnTo>
                    <a:lnTo>
                      <a:pt x="665" y="251"/>
                    </a:lnTo>
                    <a:lnTo>
                      <a:pt x="672" y="226"/>
                    </a:lnTo>
                    <a:lnTo>
                      <a:pt x="675" y="214"/>
                    </a:lnTo>
                    <a:lnTo>
                      <a:pt x="692" y="191"/>
                    </a:lnTo>
                    <a:lnTo>
                      <a:pt x="694" y="179"/>
                    </a:lnTo>
                    <a:lnTo>
                      <a:pt x="681" y="173"/>
                    </a:lnTo>
                    <a:lnTo>
                      <a:pt x="640" y="161"/>
                    </a:lnTo>
                    <a:lnTo>
                      <a:pt x="622" y="160"/>
                    </a:lnTo>
                    <a:lnTo>
                      <a:pt x="616" y="149"/>
                    </a:lnTo>
                    <a:lnTo>
                      <a:pt x="608" y="143"/>
                    </a:lnTo>
                    <a:lnTo>
                      <a:pt x="596" y="132"/>
                    </a:lnTo>
                    <a:lnTo>
                      <a:pt x="584" y="133"/>
                    </a:lnTo>
                    <a:lnTo>
                      <a:pt x="566" y="128"/>
                    </a:lnTo>
                    <a:lnTo>
                      <a:pt x="558" y="129"/>
                    </a:lnTo>
                    <a:lnTo>
                      <a:pt x="548" y="127"/>
                    </a:lnTo>
                    <a:lnTo>
                      <a:pt x="539" y="119"/>
                    </a:lnTo>
                    <a:lnTo>
                      <a:pt x="528" y="114"/>
                    </a:lnTo>
                    <a:lnTo>
                      <a:pt x="531" y="108"/>
                    </a:lnTo>
                    <a:lnTo>
                      <a:pt x="526" y="106"/>
                    </a:lnTo>
                    <a:lnTo>
                      <a:pt x="526" y="82"/>
                    </a:lnTo>
                    <a:lnTo>
                      <a:pt x="520" y="82"/>
                    </a:lnTo>
                    <a:lnTo>
                      <a:pt x="514" y="90"/>
                    </a:lnTo>
                    <a:lnTo>
                      <a:pt x="509" y="97"/>
                    </a:lnTo>
                    <a:lnTo>
                      <a:pt x="499" y="97"/>
                    </a:lnTo>
                    <a:lnTo>
                      <a:pt x="489" y="93"/>
                    </a:lnTo>
                    <a:lnTo>
                      <a:pt x="487" y="78"/>
                    </a:lnTo>
                    <a:lnTo>
                      <a:pt x="484" y="69"/>
                    </a:lnTo>
                    <a:lnTo>
                      <a:pt x="478" y="64"/>
                    </a:lnTo>
                    <a:lnTo>
                      <a:pt x="466" y="60"/>
                    </a:lnTo>
                    <a:lnTo>
                      <a:pt x="452" y="52"/>
                    </a:lnTo>
                    <a:lnTo>
                      <a:pt x="442" y="48"/>
                    </a:lnTo>
                    <a:lnTo>
                      <a:pt x="433" y="30"/>
                    </a:lnTo>
                    <a:lnTo>
                      <a:pt x="421" y="31"/>
                    </a:lnTo>
                    <a:lnTo>
                      <a:pt x="410" y="26"/>
                    </a:lnTo>
                    <a:lnTo>
                      <a:pt x="408" y="16"/>
                    </a:lnTo>
                    <a:lnTo>
                      <a:pt x="408" y="0"/>
                    </a:lnTo>
                    <a:close/>
                  </a:path>
                </a:pathLst>
              </a:custGeom>
              <a:grpFill/>
              <a:ln w="6350" cmpd="sng">
                <a:solidFill>
                  <a:schemeClr val="bg1"/>
                </a:solidFill>
                <a:prstDash val="solid"/>
                <a:round/>
                <a:headEnd/>
                <a:tailEnd/>
              </a:ln>
            </p:spPr>
            <p:txBody>
              <a:bodyPr/>
              <a:lstStyle/>
              <a:p>
                <a:endParaRPr lang="en-US" sz="2156"/>
              </a:p>
            </p:txBody>
          </p:sp>
        </p:grpSp>
        <p:grpSp>
          <p:nvGrpSpPr>
            <p:cNvPr id="470" name="Group 192">
              <a:extLst>
                <a:ext uri="{FF2B5EF4-FFF2-40B4-BE49-F238E27FC236}">
                  <a16:creationId xmlns:a16="http://schemas.microsoft.com/office/drawing/2014/main" id="{A7208EC5-CB83-9E80-CB9C-3022A4E670B9}"/>
                </a:ext>
              </a:extLst>
            </p:cNvPr>
            <p:cNvGrpSpPr>
              <a:grpSpLocks noChangeAspect="1"/>
            </p:cNvGrpSpPr>
            <p:nvPr/>
          </p:nvGrpSpPr>
          <p:grpSpPr bwMode="gray">
            <a:xfrm>
              <a:off x="4620419" y="2430810"/>
              <a:ext cx="171450" cy="258763"/>
              <a:chOff x="2428" y="1692"/>
              <a:chExt cx="108" cy="163"/>
            </a:xfrm>
            <a:grpFill/>
          </p:grpSpPr>
          <p:sp>
            <p:nvSpPr>
              <p:cNvPr id="500" name="Freeform 193">
                <a:extLst>
                  <a:ext uri="{FF2B5EF4-FFF2-40B4-BE49-F238E27FC236}">
                    <a16:creationId xmlns:a16="http://schemas.microsoft.com/office/drawing/2014/main" id="{10647CD1-72D6-207B-40FD-066F47E5C906}"/>
                  </a:ext>
                </a:extLst>
              </p:cNvPr>
              <p:cNvSpPr>
                <a:spLocks noChangeAspect="1"/>
              </p:cNvSpPr>
              <p:nvPr/>
            </p:nvSpPr>
            <p:spPr bwMode="gray">
              <a:xfrm>
                <a:off x="2450" y="1692"/>
                <a:ext cx="86" cy="163"/>
              </a:xfrm>
              <a:custGeom>
                <a:avLst/>
                <a:gdLst/>
                <a:ahLst/>
                <a:cxnLst>
                  <a:cxn ang="0">
                    <a:pos x="227" y="761"/>
                  </a:cxn>
                  <a:cxn ang="0">
                    <a:pos x="260" y="737"/>
                  </a:cxn>
                  <a:cxn ang="0">
                    <a:pos x="328" y="744"/>
                  </a:cxn>
                  <a:cxn ang="0">
                    <a:pos x="410" y="698"/>
                  </a:cxn>
                  <a:cxn ang="0">
                    <a:pos x="381" y="674"/>
                  </a:cxn>
                  <a:cxn ang="0">
                    <a:pos x="394" y="659"/>
                  </a:cxn>
                  <a:cxn ang="0">
                    <a:pos x="423" y="628"/>
                  </a:cxn>
                  <a:cxn ang="0">
                    <a:pos x="399" y="554"/>
                  </a:cxn>
                  <a:cxn ang="0">
                    <a:pos x="337" y="565"/>
                  </a:cxn>
                  <a:cxn ang="0">
                    <a:pos x="339" y="507"/>
                  </a:cxn>
                  <a:cxn ang="0">
                    <a:pos x="344" y="495"/>
                  </a:cxn>
                  <a:cxn ang="0">
                    <a:pos x="316" y="433"/>
                  </a:cxn>
                  <a:cxn ang="0">
                    <a:pos x="268" y="385"/>
                  </a:cxn>
                  <a:cxn ang="0">
                    <a:pos x="228" y="293"/>
                  </a:cxn>
                  <a:cxn ang="0">
                    <a:pos x="155" y="265"/>
                  </a:cxn>
                  <a:cxn ang="0">
                    <a:pos x="181" y="229"/>
                  </a:cxn>
                  <a:cxn ang="0">
                    <a:pos x="198" y="202"/>
                  </a:cxn>
                  <a:cxn ang="0">
                    <a:pos x="233" y="109"/>
                  </a:cxn>
                  <a:cxn ang="0">
                    <a:pos x="154" y="97"/>
                  </a:cxn>
                  <a:cxn ang="0">
                    <a:pos x="99" y="104"/>
                  </a:cxn>
                  <a:cxn ang="0">
                    <a:pos x="109" y="78"/>
                  </a:cxn>
                  <a:cxn ang="0">
                    <a:pos x="151" y="0"/>
                  </a:cxn>
                  <a:cxn ang="0">
                    <a:pos x="75" y="6"/>
                  </a:cxn>
                  <a:cxn ang="0">
                    <a:pos x="37" y="60"/>
                  </a:cxn>
                  <a:cxn ang="0">
                    <a:pos x="25" y="115"/>
                  </a:cxn>
                  <a:cxn ang="0">
                    <a:pos x="33" y="133"/>
                  </a:cxn>
                  <a:cxn ang="0">
                    <a:pos x="26" y="158"/>
                  </a:cxn>
                  <a:cxn ang="0">
                    <a:pos x="5" y="195"/>
                  </a:cxn>
                  <a:cxn ang="0">
                    <a:pos x="33" y="215"/>
                  </a:cxn>
                  <a:cxn ang="0">
                    <a:pos x="31" y="254"/>
                  </a:cxn>
                  <a:cxn ang="0">
                    <a:pos x="34" y="286"/>
                  </a:cxn>
                  <a:cxn ang="0">
                    <a:pos x="28" y="330"/>
                  </a:cxn>
                  <a:cxn ang="0">
                    <a:pos x="54" y="248"/>
                  </a:cxn>
                  <a:cxn ang="0">
                    <a:pos x="53" y="273"/>
                  </a:cxn>
                  <a:cxn ang="0">
                    <a:pos x="79" y="272"/>
                  </a:cxn>
                  <a:cxn ang="0">
                    <a:pos x="77" y="308"/>
                  </a:cxn>
                  <a:cxn ang="0">
                    <a:pos x="60" y="372"/>
                  </a:cxn>
                  <a:cxn ang="0">
                    <a:pos x="65" y="384"/>
                  </a:cxn>
                  <a:cxn ang="0">
                    <a:pos x="95" y="380"/>
                  </a:cxn>
                  <a:cxn ang="0">
                    <a:pos x="162" y="373"/>
                  </a:cxn>
                  <a:cxn ang="0">
                    <a:pos x="145" y="431"/>
                  </a:cxn>
                  <a:cxn ang="0">
                    <a:pos x="181" y="437"/>
                  </a:cxn>
                  <a:cxn ang="0">
                    <a:pos x="179" y="481"/>
                  </a:cxn>
                  <a:cxn ang="0">
                    <a:pos x="168" y="523"/>
                  </a:cxn>
                  <a:cxn ang="0">
                    <a:pos x="98" y="558"/>
                  </a:cxn>
                  <a:cxn ang="0">
                    <a:pos x="108" y="615"/>
                  </a:cxn>
                  <a:cxn ang="0">
                    <a:pos x="59" y="674"/>
                  </a:cxn>
                  <a:cxn ang="0">
                    <a:pos x="97" y="674"/>
                  </a:cxn>
                  <a:cxn ang="0">
                    <a:pos x="141" y="692"/>
                  </a:cxn>
                  <a:cxn ang="0">
                    <a:pos x="194" y="663"/>
                  </a:cxn>
                  <a:cxn ang="0">
                    <a:pos x="156" y="711"/>
                  </a:cxn>
                  <a:cxn ang="0">
                    <a:pos x="47" y="791"/>
                  </a:cxn>
                  <a:cxn ang="0">
                    <a:pos x="45" y="810"/>
                  </a:cxn>
                  <a:cxn ang="0">
                    <a:pos x="77" y="784"/>
                  </a:cxn>
                  <a:cxn ang="0">
                    <a:pos x="149" y="759"/>
                  </a:cxn>
                </a:cxnLst>
                <a:rect l="0" t="0" r="r" b="b"/>
                <a:pathLst>
                  <a:path w="430" h="814">
                    <a:moveTo>
                      <a:pt x="199" y="767"/>
                    </a:moveTo>
                    <a:lnTo>
                      <a:pt x="200" y="768"/>
                    </a:lnTo>
                    <a:lnTo>
                      <a:pt x="203" y="762"/>
                    </a:lnTo>
                    <a:lnTo>
                      <a:pt x="212" y="760"/>
                    </a:lnTo>
                    <a:lnTo>
                      <a:pt x="222" y="764"/>
                    </a:lnTo>
                    <a:lnTo>
                      <a:pt x="227" y="761"/>
                    </a:lnTo>
                    <a:lnTo>
                      <a:pt x="225" y="754"/>
                    </a:lnTo>
                    <a:lnTo>
                      <a:pt x="251" y="754"/>
                    </a:lnTo>
                    <a:lnTo>
                      <a:pt x="253" y="750"/>
                    </a:lnTo>
                    <a:lnTo>
                      <a:pt x="259" y="748"/>
                    </a:lnTo>
                    <a:lnTo>
                      <a:pt x="260" y="743"/>
                    </a:lnTo>
                    <a:lnTo>
                      <a:pt x="260" y="737"/>
                    </a:lnTo>
                    <a:lnTo>
                      <a:pt x="267" y="741"/>
                    </a:lnTo>
                    <a:lnTo>
                      <a:pt x="274" y="744"/>
                    </a:lnTo>
                    <a:lnTo>
                      <a:pt x="283" y="741"/>
                    </a:lnTo>
                    <a:lnTo>
                      <a:pt x="285" y="745"/>
                    </a:lnTo>
                    <a:lnTo>
                      <a:pt x="290" y="750"/>
                    </a:lnTo>
                    <a:lnTo>
                      <a:pt x="328" y="744"/>
                    </a:lnTo>
                    <a:lnTo>
                      <a:pt x="339" y="746"/>
                    </a:lnTo>
                    <a:lnTo>
                      <a:pt x="388" y="733"/>
                    </a:lnTo>
                    <a:lnTo>
                      <a:pt x="389" y="729"/>
                    </a:lnTo>
                    <a:lnTo>
                      <a:pt x="410" y="713"/>
                    </a:lnTo>
                    <a:lnTo>
                      <a:pt x="413" y="702"/>
                    </a:lnTo>
                    <a:lnTo>
                      <a:pt x="410" y="698"/>
                    </a:lnTo>
                    <a:lnTo>
                      <a:pt x="386" y="698"/>
                    </a:lnTo>
                    <a:lnTo>
                      <a:pt x="373" y="697"/>
                    </a:lnTo>
                    <a:lnTo>
                      <a:pt x="373" y="689"/>
                    </a:lnTo>
                    <a:lnTo>
                      <a:pt x="369" y="682"/>
                    </a:lnTo>
                    <a:lnTo>
                      <a:pt x="378" y="679"/>
                    </a:lnTo>
                    <a:lnTo>
                      <a:pt x="381" y="674"/>
                    </a:lnTo>
                    <a:lnTo>
                      <a:pt x="386" y="668"/>
                    </a:lnTo>
                    <a:lnTo>
                      <a:pt x="383" y="665"/>
                    </a:lnTo>
                    <a:lnTo>
                      <a:pt x="377" y="663"/>
                    </a:lnTo>
                    <a:lnTo>
                      <a:pt x="383" y="658"/>
                    </a:lnTo>
                    <a:lnTo>
                      <a:pt x="391" y="655"/>
                    </a:lnTo>
                    <a:lnTo>
                      <a:pt x="394" y="659"/>
                    </a:lnTo>
                    <a:lnTo>
                      <a:pt x="403" y="657"/>
                    </a:lnTo>
                    <a:lnTo>
                      <a:pt x="404" y="651"/>
                    </a:lnTo>
                    <a:lnTo>
                      <a:pt x="403" y="642"/>
                    </a:lnTo>
                    <a:lnTo>
                      <a:pt x="408" y="642"/>
                    </a:lnTo>
                    <a:lnTo>
                      <a:pt x="415" y="638"/>
                    </a:lnTo>
                    <a:lnTo>
                      <a:pt x="423" y="628"/>
                    </a:lnTo>
                    <a:lnTo>
                      <a:pt x="429" y="608"/>
                    </a:lnTo>
                    <a:lnTo>
                      <a:pt x="430" y="593"/>
                    </a:lnTo>
                    <a:lnTo>
                      <a:pt x="426" y="577"/>
                    </a:lnTo>
                    <a:lnTo>
                      <a:pt x="418" y="563"/>
                    </a:lnTo>
                    <a:lnTo>
                      <a:pt x="408" y="557"/>
                    </a:lnTo>
                    <a:lnTo>
                      <a:pt x="399" y="554"/>
                    </a:lnTo>
                    <a:lnTo>
                      <a:pt x="387" y="554"/>
                    </a:lnTo>
                    <a:lnTo>
                      <a:pt x="365" y="557"/>
                    </a:lnTo>
                    <a:lnTo>
                      <a:pt x="355" y="572"/>
                    </a:lnTo>
                    <a:lnTo>
                      <a:pt x="350" y="567"/>
                    </a:lnTo>
                    <a:lnTo>
                      <a:pt x="340" y="566"/>
                    </a:lnTo>
                    <a:lnTo>
                      <a:pt x="337" y="565"/>
                    </a:lnTo>
                    <a:lnTo>
                      <a:pt x="340" y="555"/>
                    </a:lnTo>
                    <a:lnTo>
                      <a:pt x="353" y="540"/>
                    </a:lnTo>
                    <a:lnTo>
                      <a:pt x="355" y="534"/>
                    </a:lnTo>
                    <a:lnTo>
                      <a:pt x="355" y="525"/>
                    </a:lnTo>
                    <a:lnTo>
                      <a:pt x="345" y="512"/>
                    </a:lnTo>
                    <a:lnTo>
                      <a:pt x="339" y="507"/>
                    </a:lnTo>
                    <a:lnTo>
                      <a:pt x="335" y="501"/>
                    </a:lnTo>
                    <a:lnTo>
                      <a:pt x="330" y="498"/>
                    </a:lnTo>
                    <a:lnTo>
                      <a:pt x="317" y="485"/>
                    </a:lnTo>
                    <a:lnTo>
                      <a:pt x="321" y="482"/>
                    </a:lnTo>
                    <a:lnTo>
                      <a:pt x="332" y="492"/>
                    </a:lnTo>
                    <a:lnTo>
                      <a:pt x="344" y="495"/>
                    </a:lnTo>
                    <a:lnTo>
                      <a:pt x="345" y="493"/>
                    </a:lnTo>
                    <a:lnTo>
                      <a:pt x="343" y="477"/>
                    </a:lnTo>
                    <a:lnTo>
                      <a:pt x="335" y="471"/>
                    </a:lnTo>
                    <a:lnTo>
                      <a:pt x="326" y="459"/>
                    </a:lnTo>
                    <a:lnTo>
                      <a:pt x="323" y="444"/>
                    </a:lnTo>
                    <a:lnTo>
                      <a:pt x="316" y="433"/>
                    </a:lnTo>
                    <a:lnTo>
                      <a:pt x="311" y="423"/>
                    </a:lnTo>
                    <a:lnTo>
                      <a:pt x="301" y="410"/>
                    </a:lnTo>
                    <a:lnTo>
                      <a:pt x="290" y="405"/>
                    </a:lnTo>
                    <a:lnTo>
                      <a:pt x="276" y="402"/>
                    </a:lnTo>
                    <a:lnTo>
                      <a:pt x="273" y="399"/>
                    </a:lnTo>
                    <a:lnTo>
                      <a:pt x="268" y="385"/>
                    </a:lnTo>
                    <a:lnTo>
                      <a:pt x="260" y="374"/>
                    </a:lnTo>
                    <a:lnTo>
                      <a:pt x="254" y="361"/>
                    </a:lnTo>
                    <a:lnTo>
                      <a:pt x="252" y="350"/>
                    </a:lnTo>
                    <a:lnTo>
                      <a:pt x="248" y="312"/>
                    </a:lnTo>
                    <a:lnTo>
                      <a:pt x="240" y="305"/>
                    </a:lnTo>
                    <a:lnTo>
                      <a:pt x="228" y="293"/>
                    </a:lnTo>
                    <a:lnTo>
                      <a:pt x="221" y="282"/>
                    </a:lnTo>
                    <a:lnTo>
                      <a:pt x="193" y="266"/>
                    </a:lnTo>
                    <a:lnTo>
                      <a:pt x="188" y="265"/>
                    </a:lnTo>
                    <a:lnTo>
                      <a:pt x="171" y="271"/>
                    </a:lnTo>
                    <a:lnTo>
                      <a:pt x="156" y="267"/>
                    </a:lnTo>
                    <a:lnTo>
                      <a:pt x="155" y="265"/>
                    </a:lnTo>
                    <a:lnTo>
                      <a:pt x="157" y="258"/>
                    </a:lnTo>
                    <a:lnTo>
                      <a:pt x="163" y="251"/>
                    </a:lnTo>
                    <a:lnTo>
                      <a:pt x="172" y="249"/>
                    </a:lnTo>
                    <a:lnTo>
                      <a:pt x="182" y="249"/>
                    </a:lnTo>
                    <a:lnTo>
                      <a:pt x="192" y="244"/>
                    </a:lnTo>
                    <a:lnTo>
                      <a:pt x="181" y="229"/>
                    </a:lnTo>
                    <a:lnTo>
                      <a:pt x="176" y="228"/>
                    </a:lnTo>
                    <a:lnTo>
                      <a:pt x="174" y="222"/>
                    </a:lnTo>
                    <a:lnTo>
                      <a:pt x="183" y="223"/>
                    </a:lnTo>
                    <a:lnTo>
                      <a:pt x="189" y="218"/>
                    </a:lnTo>
                    <a:lnTo>
                      <a:pt x="195" y="210"/>
                    </a:lnTo>
                    <a:lnTo>
                      <a:pt x="198" y="202"/>
                    </a:lnTo>
                    <a:lnTo>
                      <a:pt x="211" y="183"/>
                    </a:lnTo>
                    <a:lnTo>
                      <a:pt x="212" y="173"/>
                    </a:lnTo>
                    <a:lnTo>
                      <a:pt x="216" y="160"/>
                    </a:lnTo>
                    <a:lnTo>
                      <a:pt x="220" y="145"/>
                    </a:lnTo>
                    <a:lnTo>
                      <a:pt x="233" y="129"/>
                    </a:lnTo>
                    <a:lnTo>
                      <a:pt x="233" y="109"/>
                    </a:lnTo>
                    <a:lnTo>
                      <a:pt x="230" y="100"/>
                    </a:lnTo>
                    <a:lnTo>
                      <a:pt x="214" y="99"/>
                    </a:lnTo>
                    <a:lnTo>
                      <a:pt x="200" y="102"/>
                    </a:lnTo>
                    <a:lnTo>
                      <a:pt x="178" y="98"/>
                    </a:lnTo>
                    <a:lnTo>
                      <a:pt x="166" y="100"/>
                    </a:lnTo>
                    <a:lnTo>
                      <a:pt x="154" y="97"/>
                    </a:lnTo>
                    <a:lnTo>
                      <a:pt x="118" y="109"/>
                    </a:lnTo>
                    <a:lnTo>
                      <a:pt x="111" y="116"/>
                    </a:lnTo>
                    <a:lnTo>
                      <a:pt x="106" y="113"/>
                    </a:lnTo>
                    <a:lnTo>
                      <a:pt x="108" y="105"/>
                    </a:lnTo>
                    <a:lnTo>
                      <a:pt x="108" y="102"/>
                    </a:lnTo>
                    <a:lnTo>
                      <a:pt x="99" y="104"/>
                    </a:lnTo>
                    <a:lnTo>
                      <a:pt x="99" y="99"/>
                    </a:lnTo>
                    <a:lnTo>
                      <a:pt x="114" y="95"/>
                    </a:lnTo>
                    <a:lnTo>
                      <a:pt x="124" y="86"/>
                    </a:lnTo>
                    <a:lnTo>
                      <a:pt x="107" y="84"/>
                    </a:lnTo>
                    <a:lnTo>
                      <a:pt x="108" y="77"/>
                    </a:lnTo>
                    <a:lnTo>
                      <a:pt x="109" y="78"/>
                    </a:lnTo>
                    <a:lnTo>
                      <a:pt x="119" y="66"/>
                    </a:lnTo>
                    <a:lnTo>
                      <a:pt x="139" y="54"/>
                    </a:lnTo>
                    <a:lnTo>
                      <a:pt x="147" y="39"/>
                    </a:lnTo>
                    <a:lnTo>
                      <a:pt x="161" y="30"/>
                    </a:lnTo>
                    <a:lnTo>
                      <a:pt x="163" y="4"/>
                    </a:lnTo>
                    <a:lnTo>
                      <a:pt x="151" y="0"/>
                    </a:lnTo>
                    <a:lnTo>
                      <a:pt x="138" y="4"/>
                    </a:lnTo>
                    <a:lnTo>
                      <a:pt x="124" y="8"/>
                    </a:lnTo>
                    <a:lnTo>
                      <a:pt x="112" y="8"/>
                    </a:lnTo>
                    <a:lnTo>
                      <a:pt x="96" y="12"/>
                    </a:lnTo>
                    <a:lnTo>
                      <a:pt x="95" y="11"/>
                    </a:lnTo>
                    <a:lnTo>
                      <a:pt x="75" y="6"/>
                    </a:lnTo>
                    <a:lnTo>
                      <a:pt x="64" y="9"/>
                    </a:lnTo>
                    <a:lnTo>
                      <a:pt x="54" y="27"/>
                    </a:lnTo>
                    <a:lnTo>
                      <a:pt x="54" y="41"/>
                    </a:lnTo>
                    <a:lnTo>
                      <a:pt x="42" y="43"/>
                    </a:lnTo>
                    <a:lnTo>
                      <a:pt x="43" y="57"/>
                    </a:lnTo>
                    <a:lnTo>
                      <a:pt x="37" y="60"/>
                    </a:lnTo>
                    <a:lnTo>
                      <a:pt x="39" y="65"/>
                    </a:lnTo>
                    <a:lnTo>
                      <a:pt x="47" y="73"/>
                    </a:lnTo>
                    <a:lnTo>
                      <a:pt x="20" y="88"/>
                    </a:lnTo>
                    <a:lnTo>
                      <a:pt x="20" y="109"/>
                    </a:lnTo>
                    <a:lnTo>
                      <a:pt x="27" y="113"/>
                    </a:lnTo>
                    <a:lnTo>
                      <a:pt x="25" y="115"/>
                    </a:lnTo>
                    <a:lnTo>
                      <a:pt x="18" y="114"/>
                    </a:lnTo>
                    <a:lnTo>
                      <a:pt x="16" y="115"/>
                    </a:lnTo>
                    <a:lnTo>
                      <a:pt x="16" y="130"/>
                    </a:lnTo>
                    <a:lnTo>
                      <a:pt x="22" y="131"/>
                    </a:lnTo>
                    <a:lnTo>
                      <a:pt x="34" y="129"/>
                    </a:lnTo>
                    <a:lnTo>
                      <a:pt x="33" y="133"/>
                    </a:lnTo>
                    <a:lnTo>
                      <a:pt x="27" y="136"/>
                    </a:lnTo>
                    <a:lnTo>
                      <a:pt x="33" y="138"/>
                    </a:lnTo>
                    <a:lnTo>
                      <a:pt x="28" y="147"/>
                    </a:lnTo>
                    <a:lnTo>
                      <a:pt x="27" y="151"/>
                    </a:lnTo>
                    <a:lnTo>
                      <a:pt x="28" y="157"/>
                    </a:lnTo>
                    <a:lnTo>
                      <a:pt x="26" y="158"/>
                    </a:lnTo>
                    <a:lnTo>
                      <a:pt x="22" y="163"/>
                    </a:lnTo>
                    <a:lnTo>
                      <a:pt x="22" y="167"/>
                    </a:lnTo>
                    <a:lnTo>
                      <a:pt x="18" y="170"/>
                    </a:lnTo>
                    <a:lnTo>
                      <a:pt x="16" y="178"/>
                    </a:lnTo>
                    <a:lnTo>
                      <a:pt x="16" y="192"/>
                    </a:lnTo>
                    <a:lnTo>
                      <a:pt x="5" y="195"/>
                    </a:lnTo>
                    <a:lnTo>
                      <a:pt x="0" y="197"/>
                    </a:lnTo>
                    <a:lnTo>
                      <a:pt x="0" y="201"/>
                    </a:lnTo>
                    <a:lnTo>
                      <a:pt x="10" y="202"/>
                    </a:lnTo>
                    <a:lnTo>
                      <a:pt x="11" y="211"/>
                    </a:lnTo>
                    <a:lnTo>
                      <a:pt x="23" y="222"/>
                    </a:lnTo>
                    <a:lnTo>
                      <a:pt x="33" y="215"/>
                    </a:lnTo>
                    <a:lnTo>
                      <a:pt x="43" y="206"/>
                    </a:lnTo>
                    <a:lnTo>
                      <a:pt x="44" y="205"/>
                    </a:lnTo>
                    <a:lnTo>
                      <a:pt x="45" y="206"/>
                    </a:lnTo>
                    <a:lnTo>
                      <a:pt x="45" y="212"/>
                    </a:lnTo>
                    <a:lnTo>
                      <a:pt x="33" y="243"/>
                    </a:lnTo>
                    <a:lnTo>
                      <a:pt x="31" y="254"/>
                    </a:lnTo>
                    <a:lnTo>
                      <a:pt x="31" y="259"/>
                    </a:lnTo>
                    <a:lnTo>
                      <a:pt x="28" y="264"/>
                    </a:lnTo>
                    <a:lnTo>
                      <a:pt x="26" y="275"/>
                    </a:lnTo>
                    <a:lnTo>
                      <a:pt x="26" y="283"/>
                    </a:lnTo>
                    <a:lnTo>
                      <a:pt x="32" y="282"/>
                    </a:lnTo>
                    <a:lnTo>
                      <a:pt x="34" y="286"/>
                    </a:lnTo>
                    <a:lnTo>
                      <a:pt x="33" y="292"/>
                    </a:lnTo>
                    <a:lnTo>
                      <a:pt x="25" y="307"/>
                    </a:lnTo>
                    <a:lnTo>
                      <a:pt x="20" y="331"/>
                    </a:lnTo>
                    <a:lnTo>
                      <a:pt x="20" y="334"/>
                    </a:lnTo>
                    <a:lnTo>
                      <a:pt x="26" y="334"/>
                    </a:lnTo>
                    <a:lnTo>
                      <a:pt x="28" y="330"/>
                    </a:lnTo>
                    <a:lnTo>
                      <a:pt x="32" y="318"/>
                    </a:lnTo>
                    <a:lnTo>
                      <a:pt x="43" y="291"/>
                    </a:lnTo>
                    <a:lnTo>
                      <a:pt x="42" y="277"/>
                    </a:lnTo>
                    <a:lnTo>
                      <a:pt x="39" y="270"/>
                    </a:lnTo>
                    <a:lnTo>
                      <a:pt x="38" y="266"/>
                    </a:lnTo>
                    <a:lnTo>
                      <a:pt x="54" y="248"/>
                    </a:lnTo>
                    <a:lnTo>
                      <a:pt x="54" y="254"/>
                    </a:lnTo>
                    <a:lnTo>
                      <a:pt x="47" y="271"/>
                    </a:lnTo>
                    <a:lnTo>
                      <a:pt x="47" y="282"/>
                    </a:lnTo>
                    <a:lnTo>
                      <a:pt x="49" y="278"/>
                    </a:lnTo>
                    <a:lnTo>
                      <a:pt x="52" y="277"/>
                    </a:lnTo>
                    <a:lnTo>
                      <a:pt x="53" y="273"/>
                    </a:lnTo>
                    <a:lnTo>
                      <a:pt x="55" y="271"/>
                    </a:lnTo>
                    <a:lnTo>
                      <a:pt x="61" y="276"/>
                    </a:lnTo>
                    <a:lnTo>
                      <a:pt x="64" y="275"/>
                    </a:lnTo>
                    <a:lnTo>
                      <a:pt x="64" y="261"/>
                    </a:lnTo>
                    <a:lnTo>
                      <a:pt x="72" y="266"/>
                    </a:lnTo>
                    <a:lnTo>
                      <a:pt x="79" y="272"/>
                    </a:lnTo>
                    <a:lnTo>
                      <a:pt x="74" y="273"/>
                    </a:lnTo>
                    <a:lnTo>
                      <a:pt x="71" y="278"/>
                    </a:lnTo>
                    <a:lnTo>
                      <a:pt x="69" y="283"/>
                    </a:lnTo>
                    <a:lnTo>
                      <a:pt x="68" y="298"/>
                    </a:lnTo>
                    <a:lnTo>
                      <a:pt x="71" y="303"/>
                    </a:lnTo>
                    <a:lnTo>
                      <a:pt x="77" y="308"/>
                    </a:lnTo>
                    <a:lnTo>
                      <a:pt x="79" y="319"/>
                    </a:lnTo>
                    <a:lnTo>
                      <a:pt x="74" y="328"/>
                    </a:lnTo>
                    <a:lnTo>
                      <a:pt x="69" y="341"/>
                    </a:lnTo>
                    <a:lnTo>
                      <a:pt x="61" y="355"/>
                    </a:lnTo>
                    <a:lnTo>
                      <a:pt x="59" y="363"/>
                    </a:lnTo>
                    <a:lnTo>
                      <a:pt x="60" y="372"/>
                    </a:lnTo>
                    <a:lnTo>
                      <a:pt x="54" y="367"/>
                    </a:lnTo>
                    <a:lnTo>
                      <a:pt x="52" y="372"/>
                    </a:lnTo>
                    <a:lnTo>
                      <a:pt x="59" y="395"/>
                    </a:lnTo>
                    <a:lnTo>
                      <a:pt x="64" y="399"/>
                    </a:lnTo>
                    <a:lnTo>
                      <a:pt x="66" y="398"/>
                    </a:lnTo>
                    <a:lnTo>
                      <a:pt x="65" y="384"/>
                    </a:lnTo>
                    <a:lnTo>
                      <a:pt x="66" y="380"/>
                    </a:lnTo>
                    <a:lnTo>
                      <a:pt x="70" y="379"/>
                    </a:lnTo>
                    <a:lnTo>
                      <a:pt x="87" y="391"/>
                    </a:lnTo>
                    <a:lnTo>
                      <a:pt x="92" y="394"/>
                    </a:lnTo>
                    <a:lnTo>
                      <a:pt x="95" y="388"/>
                    </a:lnTo>
                    <a:lnTo>
                      <a:pt x="95" y="380"/>
                    </a:lnTo>
                    <a:lnTo>
                      <a:pt x="119" y="383"/>
                    </a:lnTo>
                    <a:lnTo>
                      <a:pt x="135" y="374"/>
                    </a:lnTo>
                    <a:lnTo>
                      <a:pt x="136" y="372"/>
                    </a:lnTo>
                    <a:lnTo>
                      <a:pt x="144" y="368"/>
                    </a:lnTo>
                    <a:lnTo>
                      <a:pt x="165" y="371"/>
                    </a:lnTo>
                    <a:lnTo>
                      <a:pt x="162" y="373"/>
                    </a:lnTo>
                    <a:lnTo>
                      <a:pt x="158" y="373"/>
                    </a:lnTo>
                    <a:lnTo>
                      <a:pt x="150" y="380"/>
                    </a:lnTo>
                    <a:lnTo>
                      <a:pt x="138" y="406"/>
                    </a:lnTo>
                    <a:lnTo>
                      <a:pt x="135" y="413"/>
                    </a:lnTo>
                    <a:lnTo>
                      <a:pt x="138" y="421"/>
                    </a:lnTo>
                    <a:lnTo>
                      <a:pt x="145" y="431"/>
                    </a:lnTo>
                    <a:lnTo>
                      <a:pt x="149" y="438"/>
                    </a:lnTo>
                    <a:lnTo>
                      <a:pt x="150" y="439"/>
                    </a:lnTo>
                    <a:lnTo>
                      <a:pt x="151" y="437"/>
                    </a:lnTo>
                    <a:lnTo>
                      <a:pt x="158" y="449"/>
                    </a:lnTo>
                    <a:lnTo>
                      <a:pt x="172" y="444"/>
                    </a:lnTo>
                    <a:lnTo>
                      <a:pt x="181" y="437"/>
                    </a:lnTo>
                    <a:lnTo>
                      <a:pt x="184" y="438"/>
                    </a:lnTo>
                    <a:lnTo>
                      <a:pt x="181" y="444"/>
                    </a:lnTo>
                    <a:lnTo>
                      <a:pt x="179" y="461"/>
                    </a:lnTo>
                    <a:lnTo>
                      <a:pt x="174" y="468"/>
                    </a:lnTo>
                    <a:lnTo>
                      <a:pt x="169" y="479"/>
                    </a:lnTo>
                    <a:lnTo>
                      <a:pt x="179" y="481"/>
                    </a:lnTo>
                    <a:lnTo>
                      <a:pt x="174" y="490"/>
                    </a:lnTo>
                    <a:lnTo>
                      <a:pt x="168" y="506"/>
                    </a:lnTo>
                    <a:lnTo>
                      <a:pt x="172" y="509"/>
                    </a:lnTo>
                    <a:lnTo>
                      <a:pt x="177" y="513"/>
                    </a:lnTo>
                    <a:lnTo>
                      <a:pt x="173" y="514"/>
                    </a:lnTo>
                    <a:lnTo>
                      <a:pt x="168" y="523"/>
                    </a:lnTo>
                    <a:lnTo>
                      <a:pt x="128" y="522"/>
                    </a:lnTo>
                    <a:lnTo>
                      <a:pt x="115" y="529"/>
                    </a:lnTo>
                    <a:lnTo>
                      <a:pt x="102" y="540"/>
                    </a:lnTo>
                    <a:lnTo>
                      <a:pt x="79" y="565"/>
                    </a:lnTo>
                    <a:lnTo>
                      <a:pt x="84" y="568"/>
                    </a:lnTo>
                    <a:lnTo>
                      <a:pt x="98" y="558"/>
                    </a:lnTo>
                    <a:lnTo>
                      <a:pt x="109" y="556"/>
                    </a:lnTo>
                    <a:lnTo>
                      <a:pt x="111" y="565"/>
                    </a:lnTo>
                    <a:lnTo>
                      <a:pt x="112" y="585"/>
                    </a:lnTo>
                    <a:lnTo>
                      <a:pt x="113" y="589"/>
                    </a:lnTo>
                    <a:lnTo>
                      <a:pt x="119" y="593"/>
                    </a:lnTo>
                    <a:lnTo>
                      <a:pt x="108" y="615"/>
                    </a:lnTo>
                    <a:lnTo>
                      <a:pt x="79" y="636"/>
                    </a:lnTo>
                    <a:lnTo>
                      <a:pt x="48" y="652"/>
                    </a:lnTo>
                    <a:lnTo>
                      <a:pt x="50" y="654"/>
                    </a:lnTo>
                    <a:lnTo>
                      <a:pt x="52" y="660"/>
                    </a:lnTo>
                    <a:lnTo>
                      <a:pt x="56" y="671"/>
                    </a:lnTo>
                    <a:lnTo>
                      <a:pt x="59" y="674"/>
                    </a:lnTo>
                    <a:lnTo>
                      <a:pt x="65" y="675"/>
                    </a:lnTo>
                    <a:lnTo>
                      <a:pt x="72" y="671"/>
                    </a:lnTo>
                    <a:lnTo>
                      <a:pt x="82" y="663"/>
                    </a:lnTo>
                    <a:lnTo>
                      <a:pt x="91" y="659"/>
                    </a:lnTo>
                    <a:lnTo>
                      <a:pt x="95" y="660"/>
                    </a:lnTo>
                    <a:lnTo>
                      <a:pt x="97" y="674"/>
                    </a:lnTo>
                    <a:lnTo>
                      <a:pt x="101" y="678"/>
                    </a:lnTo>
                    <a:lnTo>
                      <a:pt x="113" y="678"/>
                    </a:lnTo>
                    <a:lnTo>
                      <a:pt x="120" y="671"/>
                    </a:lnTo>
                    <a:lnTo>
                      <a:pt x="123" y="670"/>
                    </a:lnTo>
                    <a:lnTo>
                      <a:pt x="127" y="673"/>
                    </a:lnTo>
                    <a:lnTo>
                      <a:pt x="141" y="692"/>
                    </a:lnTo>
                    <a:lnTo>
                      <a:pt x="147" y="694"/>
                    </a:lnTo>
                    <a:lnTo>
                      <a:pt x="156" y="694"/>
                    </a:lnTo>
                    <a:lnTo>
                      <a:pt x="162" y="689"/>
                    </a:lnTo>
                    <a:lnTo>
                      <a:pt x="166" y="682"/>
                    </a:lnTo>
                    <a:lnTo>
                      <a:pt x="179" y="675"/>
                    </a:lnTo>
                    <a:lnTo>
                      <a:pt x="194" y="663"/>
                    </a:lnTo>
                    <a:lnTo>
                      <a:pt x="195" y="670"/>
                    </a:lnTo>
                    <a:lnTo>
                      <a:pt x="190" y="678"/>
                    </a:lnTo>
                    <a:lnTo>
                      <a:pt x="174" y="697"/>
                    </a:lnTo>
                    <a:lnTo>
                      <a:pt x="172" y="705"/>
                    </a:lnTo>
                    <a:lnTo>
                      <a:pt x="168" y="708"/>
                    </a:lnTo>
                    <a:lnTo>
                      <a:pt x="156" y="711"/>
                    </a:lnTo>
                    <a:lnTo>
                      <a:pt x="124" y="711"/>
                    </a:lnTo>
                    <a:lnTo>
                      <a:pt x="109" y="713"/>
                    </a:lnTo>
                    <a:lnTo>
                      <a:pt x="104" y="724"/>
                    </a:lnTo>
                    <a:lnTo>
                      <a:pt x="95" y="730"/>
                    </a:lnTo>
                    <a:lnTo>
                      <a:pt x="88" y="745"/>
                    </a:lnTo>
                    <a:lnTo>
                      <a:pt x="47" y="791"/>
                    </a:lnTo>
                    <a:lnTo>
                      <a:pt x="31" y="800"/>
                    </a:lnTo>
                    <a:lnTo>
                      <a:pt x="28" y="809"/>
                    </a:lnTo>
                    <a:lnTo>
                      <a:pt x="28" y="813"/>
                    </a:lnTo>
                    <a:lnTo>
                      <a:pt x="31" y="807"/>
                    </a:lnTo>
                    <a:lnTo>
                      <a:pt x="34" y="804"/>
                    </a:lnTo>
                    <a:lnTo>
                      <a:pt x="45" y="810"/>
                    </a:lnTo>
                    <a:lnTo>
                      <a:pt x="50" y="809"/>
                    </a:lnTo>
                    <a:lnTo>
                      <a:pt x="54" y="814"/>
                    </a:lnTo>
                    <a:lnTo>
                      <a:pt x="58" y="809"/>
                    </a:lnTo>
                    <a:lnTo>
                      <a:pt x="60" y="800"/>
                    </a:lnTo>
                    <a:lnTo>
                      <a:pt x="71" y="796"/>
                    </a:lnTo>
                    <a:lnTo>
                      <a:pt x="77" y="784"/>
                    </a:lnTo>
                    <a:lnTo>
                      <a:pt x="107" y="783"/>
                    </a:lnTo>
                    <a:lnTo>
                      <a:pt x="127" y="791"/>
                    </a:lnTo>
                    <a:lnTo>
                      <a:pt x="134" y="791"/>
                    </a:lnTo>
                    <a:lnTo>
                      <a:pt x="141" y="782"/>
                    </a:lnTo>
                    <a:lnTo>
                      <a:pt x="145" y="760"/>
                    </a:lnTo>
                    <a:lnTo>
                      <a:pt x="149" y="759"/>
                    </a:lnTo>
                    <a:lnTo>
                      <a:pt x="156" y="759"/>
                    </a:lnTo>
                    <a:lnTo>
                      <a:pt x="166" y="754"/>
                    </a:lnTo>
                    <a:lnTo>
                      <a:pt x="182" y="750"/>
                    </a:lnTo>
                    <a:lnTo>
                      <a:pt x="199" y="767"/>
                    </a:lnTo>
                    <a:close/>
                  </a:path>
                </a:pathLst>
              </a:custGeom>
              <a:grpFill/>
              <a:ln w="6350" cmpd="sng">
                <a:solidFill>
                  <a:schemeClr val="bg1"/>
                </a:solidFill>
                <a:prstDash val="solid"/>
                <a:round/>
                <a:headEnd/>
                <a:tailEnd/>
              </a:ln>
            </p:spPr>
            <p:txBody>
              <a:bodyPr/>
              <a:lstStyle/>
              <a:p>
                <a:endParaRPr lang="en-US" sz="2156"/>
              </a:p>
            </p:txBody>
          </p:sp>
          <p:sp>
            <p:nvSpPr>
              <p:cNvPr id="501" name="Freeform 194">
                <a:extLst>
                  <a:ext uri="{FF2B5EF4-FFF2-40B4-BE49-F238E27FC236}">
                    <a16:creationId xmlns:a16="http://schemas.microsoft.com/office/drawing/2014/main" id="{88142E1A-1A03-B193-B75F-914060D8D75F}"/>
                  </a:ext>
                </a:extLst>
              </p:cNvPr>
              <p:cNvSpPr>
                <a:spLocks noChangeAspect="1"/>
              </p:cNvSpPr>
              <p:nvPr/>
            </p:nvSpPr>
            <p:spPr bwMode="gray">
              <a:xfrm>
                <a:off x="2428" y="1759"/>
                <a:ext cx="28" cy="25"/>
              </a:xfrm>
              <a:custGeom>
                <a:avLst/>
                <a:gdLst/>
                <a:ahLst/>
                <a:cxnLst>
                  <a:cxn ang="0">
                    <a:pos x="28" y="36"/>
                  </a:cxn>
                  <a:cxn ang="0">
                    <a:pos x="27" y="48"/>
                  </a:cxn>
                  <a:cxn ang="0">
                    <a:pos x="21" y="58"/>
                  </a:cxn>
                  <a:cxn ang="0">
                    <a:pos x="11" y="59"/>
                  </a:cxn>
                  <a:cxn ang="0">
                    <a:pos x="11" y="72"/>
                  </a:cxn>
                  <a:cxn ang="0">
                    <a:pos x="0" y="80"/>
                  </a:cxn>
                  <a:cxn ang="0">
                    <a:pos x="16" y="91"/>
                  </a:cxn>
                  <a:cxn ang="0">
                    <a:pos x="23" y="110"/>
                  </a:cxn>
                  <a:cxn ang="0">
                    <a:pos x="34" y="115"/>
                  </a:cxn>
                  <a:cxn ang="0">
                    <a:pos x="47" y="104"/>
                  </a:cxn>
                  <a:cxn ang="0">
                    <a:pos x="53" y="93"/>
                  </a:cxn>
                  <a:cxn ang="0">
                    <a:pos x="82" y="85"/>
                  </a:cxn>
                  <a:cxn ang="0">
                    <a:pos x="97" y="99"/>
                  </a:cxn>
                  <a:cxn ang="0">
                    <a:pos x="98" y="106"/>
                  </a:cxn>
                  <a:cxn ang="0">
                    <a:pos x="98" y="121"/>
                  </a:cxn>
                  <a:cxn ang="0">
                    <a:pos x="101" y="126"/>
                  </a:cxn>
                  <a:cxn ang="0">
                    <a:pos x="103" y="126"/>
                  </a:cxn>
                  <a:cxn ang="0">
                    <a:pos x="117" y="117"/>
                  </a:cxn>
                  <a:cxn ang="0">
                    <a:pos x="119" y="107"/>
                  </a:cxn>
                  <a:cxn ang="0">
                    <a:pos x="132" y="105"/>
                  </a:cxn>
                  <a:cxn ang="0">
                    <a:pos x="138" y="97"/>
                  </a:cxn>
                  <a:cxn ang="0">
                    <a:pos x="132" y="85"/>
                  </a:cxn>
                  <a:cxn ang="0">
                    <a:pos x="130" y="78"/>
                  </a:cxn>
                  <a:cxn ang="0">
                    <a:pos x="138" y="90"/>
                  </a:cxn>
                  <a:cxn ang="0">
                    <a:pos x="140" y="79"/>
                  </a:cxn>
                  <a:cxn ang="0">
                    <a:pos x="135" y="68"/>
                  </a:cxn>
                  <a:cxn ang="0">
                    <a:pos x="130" y="66"/>
                  </a:cxn>
                  <a:cxn ang="0">
                    <a:pos x="116" y="68"/>
                  </a:cxn>
                  <a:cxn ang="0">
                    <a:pos x="122" y="57"/>
                  </a:cxn>
                  <a:cxn ang="0">
                    <a:pos x="120" y="39"/>
                  </a:cxn>
                  <a:cxn ang="0">
                    <a:pos x="112" y="27"/>
                  </a:cxn>
                  <a:cxn ang="0">
                    <a:pos x="106" y="16"/>
                  </a:cxn>
                  <a:cxn ang="0">
                    <a:pos x="89" y="10"/>
                  </a:cxn>
                  <a:cxn ang="0">
                    <a:pos x="64" y="18"/>
                  </a:cxn>
                  <a:cxn ang="0">
                    <a:pos x="58" y="24"/>
                  </a:cxn>
                  <a:cxn ang="0">
                    <a:pos x="50" y="27"/>
                  </a:cxn>
                  <a:cxn ang="0">
                    <a:pos x="48" y="24"/>
                  </a:cxn>
                  <a:cxn ang="0">
                    <a:pos x="59" y="10"/>
                  </a:cxn>
                  <a:cxn ang="0">
                    <a:pos x="57" y="7"/>
                  </a:cxn>
                  <a:cxn ang="0">
                    <a:pos x="48" y="2"/>
                  </a:cxn>
                  <a:cxn ang="0">
                    <a:pos x="39" y="0"/>
                  </a:cxn>
                  <a:cxn ang="0">
                    <a:pos x="38" y="5"/>
                  </a:cxn>
                  <a:cxn ang="0">
                    <a:pos x="36" y="8"/>
                  </a:cxn>
                  <a:cxn ang="0">
                    <a:pos x="33" y="14"/>
                  </a:cxn>
                  <a:cxn ang="0">
                    <a:pos x="34" y="20"/>
                  </a:cxn>
                  <a:cxn ang="0">
                    <a:pos x="34" y="27"/>
                  </a:cxn>
                  <a:cxn ang="0">
                    <a:pos x="33" y="34"/>
                  </a:cxn>
                  <a:cxn ang="0">
                    <a:pos x="28" y="36"/>
                  </a:cxn>
                </a:cxnLst>
                <a:rect l="0" t="0" r="r" b="b"/>
                <a:pathLst>
                  <a:path w="140" h="126">
                    <a:moveTo>
                      <a:pt x="28" y="36"/>
                    </a:moveTo>
                    <a:lnTo>
                      <a:pt x="27" y="48"/>
                    </a:lnTo>
                    <a:lnTo>
                      <a:pt x="21" y="58"/>
                    </a:lnTo>
                    <a:lnTo>
                      <a:pt x="11" y="59"/>
                    </a:lnTo>
                    <a:lnTo>
                      <a:pt x="11" y="72"/>
                    </a:lnTo>
                    <a:lnTo>
                      <a:pt x="0" y="80"/>
                    </a:lnTo>
                    <a:lnTo>
                      <a:pt x="16" y="91"/>
                    </a:lnTo>
                    <a:lnTo>
                      <a:pt x="23" y="110"/>
                    </a:lnTo>
                    <a:lnTo>
                      <a:pt x="34" y="115"/>
                    </a:lnTo>
                    <a:lnTo>
                      <a:pt x="47" y="104"/>
                    </a:lnTo>
                    <a:lnTo>
                      <a:pt x="53" y="93"/>
                    </a:lnTo>
                    <a:lnTo>
                      <a:pt x="82" y="85"/>
                    </a:lnTo>
                    <a:lnTo>
                      <a:pt x="97" y="99"/>
                    </a:lnTo>
                    <a:lnTo>
                      <a:pt x="98" y="106"/>
                    </a:lnTo>
                    <a:lnTo>
                      <a:pt x="98" y="121"/>
                    </a:lnTo>
                    <a:lnTo>
                      <a:pt x="101" y="126"/>
                    </a:lnTo>
                    <a:lnTo>
                      <a:pt x="103" y="126"/>
                    </a:lnTo>
                    <a:lnTo>
                      <a:pt x="117" y="117"/>
                    </a:lnTo>
                    <a:lnTo>
                      <a:pt x="119" y="107"/>
                    </a:lnTo>
                    <a:lnTo>
                      <a:pt x="132" y="105"/>
                    </a:lnTo>
                    <a:lnTo>
                      <a:pt x="138" y="97"/>
                    </a:lnTo>
                    <a:lnTo>
                      <a:pt x="132" y="85"/>
                    </a:lnTo>
                    <a:lnTo>
                      <a:pt x="130" y="78"/>
                    </a:lnTo>
                    <a:lnTo>
                      <a:pt x="138" y="90"/>
                    </a:lnTo>
                    <a:lnTo>
                      <a:pt x="140" y="79"/>
                    </a:lnTo>
                    <a:lnTo>
                      <a:pt x="135" y="68"/>
                    </a:lnTo>
                    <a:lnTo>
                      <a:pt x="130" y="66"/>
                    </a:lnTo>
                    <a:lnTo>
                      <a:pt x="116" y="68"/>
                    </a:lnTo>
                    <a:lnTo>
                      <a:pt x="122" y="57"/>
                    </a:lnTo>
                    <a:lnTo>
                      <a:pt x="120" y="39"/>
                    </a:lnTo>
                    <a:lnTo>
                      <a:pt x="112" y="27"/>
                    </a:lnTo>
                    <a:lnTo>
                      <a:pt x="106" y="16"/>
                    </a:lnTo>
                    <a:lnTo>
                      <a:pt x="89" y="10"/>
                    </a:lnTo>
                    <a:lnTo>
                      <a:pt x="64" y="18"/>
                    </a:lnTo>
                    <a:lnTo>
                      <a:pt x="58" y="24"/>
                    </a:lnTo>
                    <a:lnTo>
                      <a:pt x="50" y="27"/>
                    </a:lnTo>
                    <a:lnTo>
                      <a:pt x="48" y="24"/>
                    </a:lnTo>
                    <a:lnTo>
                      <a:pt x="59" y="10"/>
                    </a:lnTo>
                    <a:lnTo>
                      <a:pt x="57" y="7"/>
                    </a:lnTo>
                    <a:lnTo>
                      <a:pt x="48" y="2"/>
                    </a:lnTo>
                    <a:lnTo>
                      <a:pt x="39" y="0"/>
                    </a:lnTo>
                    <a:lnTo>
                      <a:pt x="38" y="5"/>
                    </a:lnTo>
                    <a:lnTo>
                      <a:pt x="36" y="8"/>
                    </a:lnTo>
                    <a:lnTo>
                      <a:pt x="33" y="14"/>
                    </a:lnTo>
                    <a:lnTo>
                      <a:pt x="34" y="20"/>
                    </a:lnTo>
                    <a:lnTo>
                      <a:pt x="34" y="27"/>
                    </a:lnTo>
                    <a:lnTo>
                      <a:pt x="33" y="34"/>
                    </a:lnTo>
                    <a:lnTo>
                      <a:pt x="28" y="36"/>
                    </a:lnTo>
                    <a:close/>
                  </a:path>
                </a:pathLst>
              </a:custGeom>
              <a:grpFill/>
              <a:ln w="6350" cmpd="sng">
                <a:solidFill>
                  <a:schemeClr val="bg1"/>
                </a:solidFill>
                <a:prstDash val="solid"/>
                <a:round/>
                <a:headEnd/>
                <a:tailEnd/>
              </a:ln>
            </p:spPr>
            <p:txBody>
              <a:bodyPr/>
              <a:lstStyle/>
              <a:p>
                <a:endParaRPr lang="en-US" sz="2156"/>
              </a:p>
            </p:txBody>
          </p:sp>
        </p:grpSp>
        <p:sp>
          <p:nvSpPr>
            <p:cNvPr id="471" name="Freeform 195">
              <a:extLst>
                <a:ext uri="{FF2B5EF4-FFF2-40B4-BE49-F238E27FC236}">
                  <a16:creationId xmlns:a16="http://schemas.microsoft.com/office/drawing/2014/main" id="{4F51FF73-4674-0D22-0F7F-DAF6A49D00DA}"/>
                </a:ext>
              </a:extLst>
            </p:cNvPr>
            <p:cNvSpPr>
              <a:spLocks noChangeAspect="1"/>
            </p:cNvSpPr>
            <p:nvPr/>
          </p:nvSpPr>
          <p:spPr bwMode="gray">
            <a:xfrm>
              <a:off x="4580731" y="2540347"/>
              <a:ext cx="74613" cy="109538"/>
            </a:xfrm>
            <a:custGeom>
              <a:avLst/>
              <a:gdLst/>
              <a:ahLst/>
              <a:cxnLst>
                <a:cxn ang="0">
                  <a:pos x="223" y="97"/>
                </a:cxn>
                <a:cxn ang="0">
                  <a:pos x="178" y="84"/>
                </a:cxn>
                <a:cxn ang="0">
                  <a:pos x="148" y="100"/>
                </a:cxn>
                <a:cxn ang="0">
                  <a:pos x="136" y="63"/>
                </a:cxn>
                <a:cxn ang="0">
                  <a:pos x="152" y="39"/>
                </a:cxn>
                <a:cxn ang="0">
                  <a:pos x="152" y="2"/>
                </a:cxn>
                <a:cxn ang="0">
                  <a:pos x="135" y="6"/>
                </a:cxn>
                <a:cxn ang="0">
                  <a:pos x="113" y="18"/>
                </a:cxn>
                <a:cxn ang="0">
                  <a:pos x="108" y="34"/>
                </a:cxn>
                <a:cxn ang="0">
                  <a:pos x="88" y="53"/>
                </a:cxn>
                <a:cxn ang="0">
                  <a:pos x="104" y="60"/>
                </a:cxn>
                <a:cxn ang="0">
                  <a:pos x="120" y="63"/>
                </a:cxn>
                <a:cxn ang="0">
                  <a:pos x="99" y="87"/>
                </a:cxn>
                <a:cxn ang="0">
                  <a:pos x="65" y="97"/>
                </a:cxn>
                <a:cxn ang="0">
                  <a:pos x="31" y="96"/>
                </a:cxn>
                <a:cxn ang="0">
                  <a:pos x="23" y="118"/>
                </a:cxn>
                <a:cxn ang="0">
                  <a:pos x="43" y="130"/>
                </a:cxn>
                <a:cxn ang="0">
                  <a:pos x="24" y="154"/>
                </a:cxn>
                <a:cxn ang="0">
                  <a:pos x="23" y="173"/>
                </a:cxn>
                <a:cxn ang="0">
                  <a:pos x="40" y="179"/>
                </a:cxn>
                <a:cxn ang="0">
                  <a:pos x="78" y="192"/>
                </a:cxn>
                <a:cxn ang="0">
                  <a:pos x="54" y="209"/>
                </a:cxn>
                <a:cxn ang="0">
                  <a:pos x="32" y="248"/>
                </a:cxn>
                <a:cxn ang="0">
                  <a:pos x="81" y="238"/>
                </a:cxn>
                <a:cxn ang="0">
                  <a:pos x="56" y="249"/>
                </a:cxn>
                <a:cxn ang="0">
                  <a:pos x="29" y="274"/>
                </a:cxn>
                <a:cxn ang="0">
                  <a:pos x="15" y="279"/>
                </a:cxn>
                <a:cxn ang="0">
                  <a:pos x="0" y="291"/>
                </a:cxn>
                <a:cxn ang="0">
                  <a:pos x="13" y="299"/>
                </a:cxn>
                <a:cxn ang="0">
                  <a:pos x="11" y="314"/>
                </a:cxn>
                <a:cxn ang="0">
                  <a:pos x="38" y="312"/>
                </a:cxn>
                <a:cxn ang="0">
                  <a:pos x="16" y="334"/>
                </a:cxn>
                <a:cxn ang="0">
                  <a:pos x="48" y="328"/>
                </a:cxn>
                <a:cxn ang="0">
                  <a:pos x="33" y="338"/>
                </a:cxn>
                <a:cxn ang="0">
                  <a:pos x="44" y="340"/>
                </a:cxn>
                <a:cxn ang="0">
                  <a:pos x="60" y="343"/>
                </a:cxn>
                <a:cxn ang="0">
                  <a:pos x="102" y="329"/>
                </a:cxn>
                <a:cxn ang="0">
                  <a:pos x="109" y="308"/>
                </a:cxn>
                <a:cxn ang="0">
                  <a:pos x="119" y="317"/>
                </a:cxn>
                <a:cxn ang="0">
                  <a:pos x="145" y="306"/>
                </a:cxn>
                <a:cxn ang="0">
                  <a:pos x="153" y="291"/>
                </a:cxn>
                <a:cxn ang="0">
                  <a:pos x="201" y="281"/>
                </a:cxn>
                <a:cxn ang="0">
                  <a:pos x="218" y="278"/>
                </a:cxn>
                <a:cxn ang="0">
                  <a:pos x="225" y="236"/>
                </a:cxn>
                <a:cxn ang="0">
                  <a:pos x="231" y="197"/>
                </a:cxn>
                <a:cxn ang="0">
                  <a:pos x="233" y="160"/>
                </a:cxn>
                <a:cxn ang="0">
                  <a:pos x="226" y="117"/>
                </a:cxn>
              </a:cxnLst>
              <a:rect l="0" t="0" r="r" b="b"/>
              <a:pathLst>
                <a:path w="233" h="345">
                  <a:moveTo>
                    <a:pt x="226" y="117"/>
                  </a:moveTo>
                  <a:lnTo>
                    <a:pt x="223" y="112"/>
                  </a:lnTo>
                  <a:lnTo>
                    <a:pt x="223" y="97"/>
                  </a:lnTo>
                  <a:lnTo>
                    <a:pt x="222" y="90"/>
                  </a:lnTo>
                  <a:lnTo>
                    <a:pt x="207" y="76"/>
                  </a:lnTo>
                  <a:lnTo>
                    <a:pt x="178" y="84"/>
                  </a:lnTo>
                  <a:lnTo>
                    <a:pt x="172" y="95"/>
                  </a:lnTo>
                  <a:lnTo>
                    <a:pt x="159" y="106"/>
                  </a:lnTo>
                  <a:lnTo>
                    <a:pt x="148" y="100"/>
                  </a:lnTo>
                  <a:lnTo>
                    <a:pt x="141" y="82"/>
                  </a:lnTo>
                  <a:lnTo>
                    <a:pt x="125" y="71"/>
                  </a:lnTo>
                  <a:lnTo>
                    <a:pt x="136" y="63"/>
                  </a:lnTo>
                  <a:lnTo>
                    <a:pt x="136" y="50"/>
                  </a:lnTo>
                  <a:lnTo>
                    <a:pt x="146" y="49"/>
                  </a:lnTo>
                  <a:lnTo>
                    <a:pt x="152" y="39"/>
                  </a:lnTo>
                  <a:lnTo>
                    <a:pt x="153" y="27"/>
                  </a:lnTo>
                  <a:lnTo>
                    <a:pt x="155" y="22"/>
                  </a:lnTo>
                  <a:lnTo>
                    <a:pt x="152" y="2"/>
                  </a:lnTo>
                  <a:lnTo>
                    <a:pt x="151" y="0"/>
                  </a:lnTo>
                  <a:lnTo>
                    <a:pt x="145" y="1"/>
                  </a:lnTo>
                  <a:lnTo>
                    <a:pt x="135" y="6"/>
                  </a:lnTo>
                  <a:lnTo>
                    <a:pt x="131" y="4"/>
                  </a:lnTo>
                  <a:lnTo>
                    <a:pt x="121" y="11"/>
                  </a:lnTo>
                  <a:lnTo>
                    <a:pt x="113" y="18"/>
                  </a:lnTo>
                  <a:lnTo>
                    <a:pt x="108" y="20"/>
                  </a:lnTo>
                  <a:lnTo>
                    <a:pt x="105" y="30"/>
                  </a:lnTo>
                  <a:lnTo>
                    <a:pt x="108" y="34"/>
                  </a:lnTo>
                  <a:lnTo>
                    <a:pt x="107" y="37"/>
                  </a:lnTo>
                  <a:lnTo>
                    <a:pt x="99" y="45"/>
                  </a:lnTo>
                  <a:lnTo>
                    <a:pt x="88" y="53"/>
                  </a:lnTo>
                  <a:lnTo>
                    <a:pt x="91" y="59"/>
                  </a:lnTo>
                  <a:lnTo>
                    <a:pt x="99" y="59"/>
                  </a:lnTo>
                  <a:lnTo>
                    <a:pt x="104" y="60"/>
                  </a:lnTo>
                  <a:lnTo>
                    <a:pt x="110" y="59"/>
                  </a:lnTo>
                  <a:lnTo>
                    <a:pt x="119" y="59"/>
                  </a:lnTo>
                  <a:lnTo>
                    <a:pt x="120" y="63"/>
                  </a:lnTo>
                  <a:lnTo>
                    <a:pt x="117" y="71"/>
                  </a:lnTo>
                  <a:lnTo>
                    <a:pt x="98" y="84"/>
                  </a:lnTo>
                  <a:lnTo>
                    <a:pt x="99" y="87"/>
                  </a:lnTo>
                  <a:lnTo>
                    <a:pt x="98" y="95"/>
                  </a:lnTo>
                  <a:lnTo>
                    <a:pt x="83" y="93"/>
                  </a:lnTo>
                  <a:lnTo>
                    <a:pt x="65" y="97"/>
                  </a:lnTo>
                  <a:lnTo>
                    <a:pt x="61" y="90"/>
                  </a:lnTo>
                  <a:lnTo>
                    <a:pt x="37" y="87"/>
                  </a:lnTo>
                  <a:lnTo>
                    <a:pt x="31" y="96"/>
                  </a:lnTo>
                  <a:lnTo>
                    <a:pt x="26" y="104"/>
                  </a:lnTo>
                  <a:lnTo>
                    <a:pt x="29" y="120"/>
                  </a:lnTo>
                  <a:lnTo>
                    <a:pt x="23" y="118"/>
                  </a:lnTo>
                  <a:lnTo>
                    <a:pt x="15" y="119"/>
                  </a:lnTo>
                  <a:lnTo>
                    <a:pt x="21" y="128"/>
                  </a:lnTo>
                  <a:lnTo>
                    <a:pt x="43" y="130"/>
                  </a:lnTo>
                  <a:lnTo>
                    <a:pt x="44" y="136"/>
                  </a:lnTo>
                  <a:lnTo>
                    <a:pt x="28" y="146"/>
                  </a:lnTo>
                  <a:lnTo>
                    <a:pt x="24" y="154"/>
                  </a:lnTo>
                  <a:lnTo>
                    <a:pt x="17" y="158"/>
                  </a:lnTo>
                  <a:lnTo>
                    <a:pt x="17" y="166"/>
                  </a:lnTo>
                  <a:lnTo>
                    <a:pt x="23" y="173"/>
                  </a:lnTo>
                  <a:lnTo>
                    <a:pt x="28" y="174"/>
                  </a:lnTo>
                  <a:lnTo>
                    <a:pt x="28" y="179"/>
                  </a:lnTo>
                  <a:lnTo>
                    <a:pt x="40" y="179"/>
                  </a:lnTo>
                  <a:lnTo>
                    <a:pt x="43" y="186"/>
                  </a:lnTo>
                  <a:lnTo>
                    <a:pt x="75" y="187"/>
                  </a:lnTo>
                  <a:lnTo>
                    <a:pt x="78" y="192"/>
                  </a:lnTo>
                  <a:lnTo>
                    <a:pt x="74" y="197"/>
                  </a:lnTo>
                  <a:lnTo>
                    <a:pt x="61" y="201"/>
                  </a:lnTo>
                  <a:lnTo>
                    <a:pt x="54" y="209"/>
                  </a:lnTo>
                  <a:lnTo>
                    <a:pt x="53" y="224"/>
                  </a:lnTo>
                  <a:lnTo>
                    <a:pt x="48" y="233"/>
                  </a:lnTo>
                  <a:lnTo>
                    <a:pt x="32" y="248"/>
                  </a:lnTo>
                  <a:lnTo>
                    <a:pt x="65" y="243"/>
                  </a:lnTo>
                  <a:lnTo>
                    <a:pt x="81" y="227"/>
                  </a:lnTo>
                  <a:lnTo>
                    <a:pt x="81" y="238"/>
                  </a:lnTo>
                  <a:lnTo>
                    <a:pt x="89" y="240"/>
                  </a:lnTo>
                  <a:lnTo>
                    <a:pt x="91" y="241"/>
                  </a:lnTo>
                  <a:lnTo>
                    <a:pt x="56" y="249"/>
                  </a:lnTo>
                  <a:lnTo>
                    <a:pt x="42" y="251"/>
                  </a:lnTo>
                  <a:lnTo>
                    <a:pt x="31" y="268"/>
                  </a:lnTo>
                  <a:lnTo>
                    <a:pt x="29" y="274"/>
                  </a:lnTo>
                  <a:lnTo>
                    <a:pt x="27" y="278"/>
                  </a:lnTo>
                  <a:lnTo>
                    <a:pt x="21" y="276"/>
                  </a:lnTo>
                  <a:lnTo>
                    <a:pt x="15" y="279"/>
                  </a:lnTo>
                  <a:lnTo>
                    <a:pt x="8" y="278"/>
                  </a:lnTo>
                  <a:lnTo>
                    <a:pt x="2" y="283"/>
                  </a:lnTo>
                  <a:lnTo>
                    <a:pt x="0" y="291"/>
                  </a:lnTo>
                  <a:lnTo>
                    <a:pt x="24" y="289"/>
                  </a:lnTo>
                  <a:lnTo>
                    <a:pt x="26" y="294"/>
                  </a:lnTo>
                  <a:lnTo>
                    <a:pt x="13" y="299"/>
                  </a:lnTo>
                  <a:lnTo>
                    <a:pt x="5" y="308"/>
                  </a:lnTo>
                  <a:lnTo>
                    <a:pt x="3" y="314"/>
                  </a:lnTo>
                  <a:lnTo>
                    <a:pt x="11" y="314"/>
                  </a:lnTo>
                  <a:lnTo>
                    <a:pt x="13" y="319"/>
                  </a:lnTo>
                  <a:lnTo>
                    <a:pt x="16" y="319"/>
                  </a:lnTo>
                  <a:lnTo>
                    <a:pt x="38" y="312"/>
                  </a:lnTo>
                  <a:lnTo>
                    <a:pt x="38" y="318"/>
                  </a:lnTo>
                  <a:lnTo>
                    <a:pt x="29" y="323"/>
                  </a:lnTo>
                  <a:lnTo>
                    <a:pt x="16" y="334"/>
                  </a:lnTo>
                  <a:lnTo>
                    <a:pt x="19" y="334"/>
                  </a:lnTo>
                  <a:lnTo>
                    <a:pt x="45" y="326"/>
                  </a:lnTo>
                  <a:lnTo>
                    <a:pt x="48" y="328"/>
                  </a:lnTo>
                  <a:lnTo>
                    <a:pt x="45" y="334"/>
                  </a:lnTo>
                  <a:lnTo>
                    <a:pt x="39" y="334"/>
                  </a:lnTo>
                  <a:lnTo>
                    <a:pt x="33" y="338"/>
                  </a:lnTo>
                  <a:lnTo>
                    <a:pt x="34" y="340"/>
                  </a:lnTo>
                  <a:lnTo>
                    <a:pt x="34" y="345"/>
                  </a:lnTo>
                  <a:lnTo>
                    <a:pt x="44" y="340"/>
                  </a:lnTo>
                  <a:lnTo>
                    <a:pt x="51" y="339"/>
                  </a:lnTo>
                  <a:lnTo>
                    <a:pt x="55" y="341"/>
                  </a:lnTo>
                  <a:lnTo>
                    <a:pt x="60" y="343"/>
                  </a:lnTo>
                  <a:lnTo>
                    <a:pt x="67" y="338"/>
                  </a:lnTo>
                  <a:lnTo>
                    <a:pt x="74" y="338"/>
                  </a:lnTo>
                  <a:lnTo>
                    <a:pt x="102" y="329"/>
                  </a:lnTo>
                  <a:lnTo>
                    <a:pt x="109" y="323"/>
                  </a:lnTo>
                  <a:lnTo>
                    <a:pt x="110" y="316"/>
                  </a:lnTo>
                  <a:lnTo>
                    <a:pt x="109" y="308"/>
                  </a:lnTo>
                  <a:lnTo>
                    <a:pt x="113" y="310"/>
                  </a:lnTo>
                  <a:lnTo>
                    <a:pt x="115" y="316"/>
                  </a:lnTo>
                  <a:lnTo>
                    <a:pt x="119" y="317"/>
                  </a:lnTo>
                  <a:lnTo>
                    <a:pt x="131" y="311"/>
                  </a:lnTo>
                  <a:lnTo>
                    <a:pt x="135" y="305"/>
                  </a:lnTo>
                  <a:lnTo>
                    <a:pt x="145" y="306"/>
                  </a:lnTo>
                  <a:lnTo>
                    <a:pt x="148" y="301"/>
                  </a:lnTo>
                  <a:lnTo>
                    <a:pt x="151" y="295"/>
                  </a:lnTo>
                  <a:lnTo>
                    <a:pt x="153" y="291"/>
                  </a:lnTo>
                  <a:lnTo>
                    <a:pt x="177" y="286"/>
                  </a:lnTo>
                  <a:lnTo>
                    <a:pt x="189" y="281"/>
                  </a:lnTo>
                  <a:lnTo>
                    <a:pt x="201" y="281"/>
                  </a:lnTo>
                  <a:lnTo>
                    <a:pt x="209" y="285"/>
                  </a:lnTo>
                  <a:lnTo>
                    <a:pt x="216" y="285"/>
                  </a:lnTo>
                  <a:lnTo>
                    <a:pt x="218" y="278"/>
                  </a:lnTo>
                  <a:lnTo>
                    <a:pt x="215" y="269"/>
                  </a:lnTo>
                  <a:lnTo>
                    <a:pt x="222" y="251"/>
                  </a:lnTo>
                  <a:lnTo>
                    <a:pt x="225" y="236"/>
                  </a:lnTo>
                  <a:lnTo>
                    <a:pt x="231" y="225"/>
                  </a:lnTo>
                  <a:lnTo>
                    <a:pt x="233" y="216"/>
                  </a:lnTo>
                  <a:lnTo>
                    <a:pt x="231" y="197"/>
                  </a:lnTo>
                  <a:lnTo>
                    <a:pt x="227" y="178"/>
                  </a:lnTo>
                  <a:lnTo>
                    <a:pt x="231" y="176"/>
                  </a:lnTo>
                  <a:lnTo>
                    <a:pt x="233" y="160"/>
                  </a:lnTo>
                  <a:lnTo>
                    <a:pt x="220" y="128"/>
                  </a:lnTo>
                  <a:lnTo>
                    <a:pt x="220" y="119"/>
                  </a:lnTo>
                  <a:lnTo>
                    <a:pt x="226" y="117"/>
                  </a:lnTo>
                  <a:close/>
                </a:path>
              </a:pathLst>
            </a:custGeom>
            <a:grpFill/>
            <a:ln w="6350" cmpd="sng">
              <a:solidFill>
                <a:schemeClr val="bg1"/>
              </a:solidFill>
              <a:prstDash val="solid"/>
              <a:round/>
              <a:headEnd/>
              <a:tailEnd/>
            </a:ln>
          </p:spPr>
          <p:txBody>
            <a:bodyPr/>
            <a:lstStyle/>
            <a:p>
              <a:endParaRPr lang="en-US" sz="2156"/>
            </a:p>
          </p:txBody>
        </p:sp>
        <p:sp>
          <p:nvSpPr>
            <p:cNvPr id="472" name="Freeform 196">
              <a:extLst>
                <a:ext uri="{FF2B5EF4-FFF2-40B4-BE49-F238E27FC236}">
                  <a16:creationId xmlns:a16="http://schemas.microsoft.com/office/drawing/2014/main" id="{FD1C4ACE-B110-5D2C-1EAD-4761AE51D513}"/>
                </a:ext>
              </a:extLst>
            </p:cNvPr>
            <p:cNvSpPr>
              <a:spLocks noChangeAspect="1"/>
            </p:cNvSpPr>
            <p:nvPr/>
          </p:nvSpPr>
          <p:spPr bwMode="gray">
            <a:xfrm>
              <a:off x="5144294" y="2622897"/>
              <a:ext cx="315913" cy="209550"/>
            </a:xfrm>
            <a:custGeom>
              <a:avLst/>
              <a:gdLst/>
              <a:ahLst/>
              <a:cxnLst>
                <a:cxn ang="0">
                  <a:pos x="148" y="384"/>
                </a:cxn>
                <a:cxn ang="0">
                  <a:pos x="40" y="377"/>
                </a:cxn>
                <a:cxn ang="0">
                  <a:pos x="19" y="282"/>
                </a:cxn>
                <a:cxn ang="0">
                  <a:pos x="85" y="184"/>
                </a:cxn>
                <a:cxn ang="0">
                  <a:pos x="84" y="95"/>
                </a:cxn>
                <a:cxn ang="0">
                  <a:pos x="121" y="51"/>
                </a:cxn>
                <a:cxn ang="0">
                  <a:pos x="219" y="44"/>
                </a:cxn>
                <a:cxn ang="0">
                  <a:pos x="275" y="67"/>
                </a:cxn>
                <a:cxn ang="0">
                  <a:pos x="328" y="77"/>
                </a:cxn>
                <a:cxn ang="0">
                  <a:pos x="386" y="70"/>
                </a:cxn>
                <a:cxn ang="0">
                  <a:pos x="449" y="86"/>
                </a:cxn>
                <a:cxn ang="0">
                  <a:pos x="473" y="52"/>
                </a:cxn>
                <a:cxn ang="0">
                  <a:pos x="537" y="18"/>
                </a:cxn>
                <a:cxn ang="0">
                  <a:pos x="589" y="6"/>
                </a:cxn>
                <a:cxn ang="0">
                  <a:pos x="662" y="25"/>
                </a:cxn>
                <a:cxn ang="0">
                  <a:pos x="667" y="72"/>
                </a:cxn>
                <a:cxn ang="0">
                  <a:pos x="720" y="105"/>
                </a:cxn>
                <a:cxn ang="0">
                  <a:pos x="759" y="165"/>
                </a:cxn>
                <a:cxn ang="0">
                  <a:pos x="842" y="163"/>
                </a:cxn>
                <a:cxn ang="0">
                  <a:pos x="896" y="199"/>
                </a:cxn>
                <a:cxn ang="0">
                  <a:pos x="958" y="223"/>
                </a:cxn>
                <a:cxn ang="0">
                  <a:pos x="987" y="282"/>
                </a:cxn>
                <a:cxn ang="0">
                  <a:pos x="968" y="320"/>
                </a:cxn>
                <a:cxn ang="0">
                  <a:pos x="963" y="389"/>
                </a:cxn>
                <a:cxn ang="0">
                  <a:pos x="888" y="419"/>
                </a:cxn>
                <a:cxn ang="0">
                  <a:pos x="817" y="465"/>
                </a:cxn>
                <a:cxn ang="0">
                  <a:pos x="757" y="485"/>
                </a:cxn>
                <a:cxn ang="0">
                  <a:pos x="725" y="517"/>
                </a:cxn>
                <a:cxn ang="0">
                  <a:pos x="709" y="545"/>
                </a:cxn>
                <a:cxn ang="0">
                  <a:pos x="687" y="534"/>
                </a:cxn>
                <a:cxn ang="0">
                  <a:pos x="666" y="507"/>
                </a:cxn>
                <a:cxn ang="0">
                  <a:pos x="660" y="527"/>
                </a:cxn>
                <a:cxn ang="0">
                  <a:pos x="684" y="539"/>
                </a:cxn>
                <a:cxn ang="0">
                  <a:pos x="708" y="559"/>
                </a:cxn>
                <a:cxn ang="0">
                  <a:pos x="750" y="590"/>
                </a:cxn>
                <a:cxn ang="0">
                  <a:pos x="799" y="584"/>
                </a:cxn>
                <a:cxn ang="0">
                  <a:pos x="723" y="619"/>
                </a:cxn>
                <a:cxn ang="0">
                  <a:pos x="680" y="646"/>
                </a:cxn>
                <a:cxn ang="0">
                  <a:pos x="632" y="638"/>
                </a:cxn>
                <a:cxn ang="0">
                  <a:pos x="607" y="590"/>
                </a:cxn>
                <a:cxn ang="0">
                  <a:pos x="613" y="550"/>
                </a:cxn>
                <a:cxn ang="0">
                  <a:pos x="618" y="524"/>
                </a:cxn>
                <a:cxn ang="0">
                  <a:pos x="557" y="518"/>
                </a:cxn>
                <a:cxn ang="0">
                  <a:pos x="528" y="496"/>
                </a:cxn>
                <a:cxn ang="0">
                  <a:pos x="543" y="471"/>
                </a:cxn>
                <a:cxn ang="0">
                  <a:pos x="492" y="489"/>
                </a:cxn>
                <a:cxn ang="0">
                  <a:pos x="450" y="509"/>
                </a:cxn>
                <a:cxn ang="0">
                  <a:pos x="434" y="547"/>
                </a:cxn>
                <a:cxn ang="0">
                  <a:pos x="418" y="566"/>
                </a:cxn>
                <a:cxn ang="0">
                  <a:pos x="368" y="592"/>
                </a:cxn>
                <a:cxn ang="0">
                  <a:pos x="352" y="560"/>
                </a:cxn>
                <a:cxn ang="0">
                  <a:pos x="382" y="498"/>
                </a:cxn>
                <a:cxn ang="0">
                  <a:pos x="431" y="484"/>
                </a:cxn>
                <a:cxn ang="0">
                  <a:pos x="406" y="423"/>
                </a:cxn>
                <a:cxn ang="0">
                  <a:pos x="387" y="369"/>
                </a:cxn>
                <a:cxn ang="0">
                  <a:pos x="310" y="339"/>
                </a:cxn>
              </a:cxnLst>
              <a:rect l="0" t="0" r="r" b="b"/>
              <a:pathLst>
                <a:path w="995" h="658">
                  <a:moveTo>
                    <a:pt x="248" y="353"/>
                  </a:moveTo>
                  <a:lnTo>
                    <a:pt x="242" y="352"/>
                  </a:lnTo>
                  <a:lnTo>
                    <a:pt x="208" y="373"/>
                  </a:lnTo>
                  <a:lnTo>
                    <a:pt x="189" y="374"/>
                  </a:lnTo>
                  <a:lnTo>
                    <a:pt x="173" y="378"/>
                  </a:lnTo>
                  <a:lnTo>
                    <a:pt x="157" y="389"/>
                  </a:lnTo>
                  <a:lnTo>
                    <a:pt x="148" y="384"/>
                  </a:lnTo>
                  <a:lnTo>
                    <a:pt x="137" y="374"/>
                  </a:lnTo>
                  <a:lnTo>
                    <a:pt x="121" y="376"/>
                  </a:lnTo>
                  <a:lnTo>
                    <a:pt x="106" y="379"/>
                  </a:lnTo>
                  <a:lnTo>
                    <a:pt x="83" y="377"/>
                  </a:lnTo>
                  <a:lnTo>
                    <a:pt x="64" y="374"/>
                  </a:lnTo>
                  <a:lnTo>
                    <a:pt x="47" y="374"/>
                  </a:lnTo>
                  <a:lnTo>
                    <a:pt x="40" y="377"/>
                  </a:lnTo>
                  <a:lnTo>
                    <a:pt x="36" y="367"/>
                  </a:lnTo>
                  <a:lnTo>
                    <a:pt x="27" y="358"/>
                  </a:lnTo>
                  <a:lnTo>
                    <a:pt x="15" y="348"/>
                  </a:lnTo>
                  <a:lnTo>
                    <a:pt x="0" y="341"/>
                  </a:lnTo>
                  <a:lnTo>
                    <a:pt x="6" y="318"/>
                  </a:lnTo>
                  <a:lnTo>
                    <a:pt x="17" y="288"/>
                  </a:lnTo>
                  <a:lnTo>
                    <a:pt x="19" y="282"/>
                  </a:lnTo>
                  <a:lnTo>
                    <a:pt x="24" y="283"/>
                  </a:lnTo>
                  <a:lnTo>
                    <a:pt x="33" y="281"/>
                  </a:lnTo>
                  <a:lnTo>
                    <a:pt x="31" y="269"/>
                  </a:lnTo>
                  <a:lnTo>
                    <a:pt x="33" y="254"/>
                  </a:lnTo>
                  <a:lnTo>
                    <a:pt x="51" y="216"/>
                  </a:lnTo>
                  <a:lnTo>
                    <a:pt x="65" y="197"/>
                  </a:lnTo>
                  <a:lnTo>
                    <a:pt x="85" y="184"/>
                  </a:lnTo>
                  <a:lnTo>
                    <a:pt x="103" y="169"/>
                  </a:lnTo>
                  <a:lnTo>
                    <a:pt x="108" y="156"/>
                  </a:lnTo>
                  <a:lnTo>
                    <a:pt x="102" y="140"/>
                  </a:lnTo>
                  <a:lnTo>
                    <a:pt x="103" y="129"/>
                  </a:lnTo>
                  <a:lnTo>
                    <a:pt x="92" y="118"/>
                  </a:lnTo>
                  <a:lnTo>
                    <a:pt x="91" y="114"/>
                  </a:lnTo>
                  <a:lnTo>
                    <a:pt x="84" y="95"/>
                  </a:lnTo>
                  <a:lnTo>
                    <a:pt x="83" y="83"/>
                  </a:lnTo>
                  <a:lnTo>
                    <a:pt x="76" y="71"/>
                  </a:lnTo>
                  <a:lnTo>
                    <a:pt x="83" y="65"/>
                  </a:lnTo>
                  <a:lnTo>
                    <a:pt x="91" y="64"/>
                  </a:lnTo>
                  <a:lnTo>
                    <a:pt x="100" y="65"/>
                  </a:lnTo>
                  <a:lnTo>
                    <a:pt x="114" y="57"/>
                  </a:lnTo>
                  <a:lnTo>
                    <a:pt x="121" y="51"/>
                  </a:lnTo>
                  <a:lnTo>
                    <a:pt x="123" y="44"/>
                  </a:lnTo>
                  <a:lnTo>
                    <a:pt x="130" y="40"/>
                  </a:lnTo>
                  <a:lnTo>
                    <a:pt x="172" y="34"/>
                  </a:lnTo>
                  <a:lnTo>
                    <a:pt x="180" y="37"/>
                  </a:lnTo>
                  <a:lnTo>
                    <a:pt x="197" y="38"/>
                  </a:lnTo>
                  <a:lnTo>
                    <a:pt x="205" y="35"/>
                  </a:lnTo>
                  <a:lnTo>
                    <a:pt x="219" y="44"/>
                  </a:lnTo>
                  <a:lnTo>
                    <a:pt x="235" y="49"/>
                  </a:lnTo>
                  <a:lnTo>
                    <a:pt x="243" y="50"/>
                  </a:lnTo>
                  <a:lnTo>
                    <a:pt x="252" y="49"/>
                  </a:lnTo>
                  <a:lnTo>
                    <a:pt x="258" y="52"/>
                  </a:lnTo>
                  <a:lnTo>
                    <a:pt x="267" y="55"/>
                  </a:lnTo>
                  <a:lnTo>
                    <a:pt x="274" y="59"/>
                  </a:lnTo>
                  <a:lnTo>
                    <a:pt x="275" y="67"/>
                  </a:lnTo>
                  <a:lnTo>
                    <a:pt x="282" y="72"/>
                  </a:lnTo>
                  <a:lnTo>
                    <a:pt x="297" y="71"/>
                  </a:lnTo>
                  <a:lnTo>
                    <a:pt x="299" y="79"/>
                  </a:lnTo>
                  <a:lnTo>
                    <a:pt x="306" y="86"/>
                  </a:lnTo>
                  <a:lnTo>
                    <a:pt x="312" y="79"/>
                  </a:lnTo>
                  <a:lnTo>
                    <a:pt x="320" y="77"/>
                  </a:lnTo>
                  <a:lnTo>
                    <a:pt x="328" y="77"/>
                  </a:lnTo>
                  <a:lnTo>
                    <a:pt x="334" y="71"/>
                  </a:lnTo>
                  <a:lnTo>
                    <a:pt x="340" y="76"/>
                  </a:lnTo>
                  <a:lnTo>
                    <a:pt x="349" y="78"/>
                  </a:lnTo>
                  <a:lnTo>
                    <a:pt x="356" y="76"/>
                  </a:lnTo>
                  <a:lnTo>
                    <a:pt x="361" y="83"/>
                  </a:lnTo>
                  <a:lnTo>
                    <a:pt x="369" y="88"/>
                  </a:lnTo>
                  <a:lnTo>
                    <a:pt x="386" y="70"/>
                  </a:lnTo>
                  <a:lnTo>
                    <a:pt x="398" y="79"/>
                  </a:lnTo>
                  <a:lnTo>
                    <a:pt x="402" y="87"/>
                  </a:lnTo>
                  <a:lnTo>
                    <a:pt x="408" y="93"/>
                  </a:lnTo>
                  <a:lnTo>
                    <a:pt x="415" y="88"/>
                  </a:lnTo>
                  <a:lnTo>
                    <a:pt x="424" y="88"/>
                  </a:lnTo>
                  <a:lnTo>
                    <a:pt x="440" y="86"/>
                  </a:lnTo>
                  <a:lnTo>
                    <a:pt x="449" y="86"/>
                  </a:lnTo>
                  <a:lnTo>
                    <a:pt x="456" y="89"/>
                  </a:lnTo>
                  <a:lnTo>
                    <a:pt x="461" y="95"/>
                  </a:lnTo>
                  <a:lnTo>
                    <a:pt x="469" y="93"/>
                  </a:lnTo>
                  <a:lnTo>
                    <a:pt x="473" y="86"/>
                  </a:lnTo>
                  <a:lnTo>
                    <a:pt x="471" y="70"/>
                  </a:lnTo>
                  <a:lnTo>
                    <a:pt x="473" y="61"/>
                  </a:lnTo>
                  <a:lnTo>
                    <a:pt x="473" y="52"/>
                  </a:lnTo>
                  <a:lnTo>
                    <a:pt x="476" y="44"/>
                  </a:lnTo>
                  <a:lnTo>
                    <a:pt x="494" y="27"/>
                  </a:lnTo>
                  <a:lnTo>
                    <a:pt x="501" y="23"/>
                  </a:lnTo>
                  <a:lnTo>
                    <a:pt x="510" y="23"/>
                  </a:lnTo>
                  <a:lnTo>
                    <a:pt x="517" y="18"/>
                  </a:lnTo>
                  <a:lnTo>
                    <a:pt x="537" y="18"/>
                  </a:lnTo>
                  <a:lnTo>
                    <a:pt x="537" y="18"/>
                  </a:lnTo>
                  <a:lnTo>
                    <a:pt x="543" y="23"/>
                  </a:lnTo>
                  <a:lnTo>
                    <a:pt x="551" y="25"/>
                  </a:lnTo>
                  <a:lnTo>
                    <a:pt x="558" y="22"/>
                  </a:lnTo>
                  <a:lnTo>
                    <a:pt x="563" y="16"/>
                  </a:lnTo>
                  <a:lnTo>
                    <a:pt x="565" y="7"/>
                  </a:lnTo>
                  <a:lnTo>
                    <a:pt x="573" y="2"/>
                  </a:lnTo>
                  <a:lnTo>
                    <a:pt x="589" y="6"/>
                  </a:lnTo>
                  <a:lnTo>
                    <a:pt x="597" y="6"/>
                  </a:lnTo>
                  <a:lnTo>
                    <a:pt x="613" y="1"/>
                  </a:lnTo>
                  <a:lnTo>
                    <a:pt x="629" y="3"/>
                  </a:lnTo>
                  <a:lnTo>
                    <a:pt x="645" y="0"/>
                  </a:lnTo>
                  <a:lnTo>
                    <a:pt x="657" y="9"/>
                  </a:lnTo>
                  <a:lnTo>
                    <a:pt x="662" y="17"/>
                  </a:lnTo>
                  <a:lnTo>
                    <a:pt x="662" y="25"/>
                  </a:lnTo>
                  <a:lnTo>
                    <a:pt x="675" y="37"/>
                  </a:lnTo>
                  <a:lnTo>
                    <a:pt x="680" y="43"/>
                  </a:lnTo>
                  <a:lnTo>
                    <a:pt x="680" y="52"/>
                  </a:lnTo>
                  <a:lnTo>
                    <a:pt x="671" y="56"/>
                  </a:lnTo>
                  <a:lnTo>
                    <a:pt x="664" y="57"/>
                  </a:lnTo>
                  <a:lnTo>
                    <a:pt x="667" y="65"/>
                  </a:lnTo>
                  <a:lnTo>
                    <a:pt x="667" y="72"/>
                  </a:lnTo>
                  <a:lnTo>
                    <a:pt x="671" y="88"/>
                  </a:lnTo>
                  <a:lnTo>
                    <a:pt x="678" y="93"/>
                  </a:lnTo>
                  <a:lnTo>
                    <a:pt x="686" y="97"/>
                  </a:lnTo>
                  <a:lnTo>
                    <a:pt x="702" y="100"/>
                  </a:lnTo>
                  <a:lnTo>
                    <a:pt x="709" y="97"/>
                  </a:lnTo>
                  <a:lnTo>
                    <a:pt x="718" y="97"/>
                  </a:lnTo>
                  <a:lnTo>
                    <a:pt x="720" y="105"/>
                  </a:lnTo>
                  <a:lnTo>
                    <a:pt x="731" y="116"/>
                  </a:lnTo>
                  <a:lnTo>
                    <a:pt x="738" y="145"/>
                  </a:lnTo>
                  <a:lnTo>
                    <a:pt x="736" y="152"/>
                  </a:lnTo>
                  <a:lnTo>
                    <a:pt x="738" y="159"/>
                  </a:lnTo>
                  <a:lnTo>
                    <a:pt x="745" y="165"/>
                  </a:lnTo>
                  <a:lnTo>
                    <a:pt x="752" y="169"/>
                  </a:lnTo>
                  <a:lnTo>
                    <a:pt x="759" y="165"/>
                  </a:lnTo>
                  <a:lnTo>
                    <a:pt x="767" y="164"/>
                  </a:lnTo>
                  <a:lnTo>
                    <a:pt x="775" y="165"/>
                  </a:lnTo>
                  <a:lnTo>
                    <a:pt x="786" y="177"/>
                  </a:lnTo>
                  <a:lnTo>
                    <a:pt x="795" y="174"/>
                  </a:lnTo>
                  <a:lnTo>
                    <a:pt x="801" y="178"/>
                  </a:lnTo>
                  <a:lnTo>
                    <a:pt x="827" y="170"/>
                  </a:lnTo>
                  <a:lnTo>
                    <a:pt x="842" y="163"/>
                  </a:lnTo>
                  <a:lnTo>
                    <a:pt x="849" y="165"/>
                  </a:lnTo>
                  <a:lnTo>
                    <a:pt x="854" y="173"/>
                  </a:lnTo>
                  <a:lnTo>
                    <a:pt x="865" y="195"/>
                  </a:lnTo>
                  <a:lnTo>
                    <a:pt x="876" y="206"/>
                  </a:lnTo>
                  <a:lnTo>
                    <a:pt x="883" y="206"/>
                  </a:lnTo>
                  <a:lnTo>
                    <a:pt x="887" y="199"/>
                  </a:lnTo>
                  <a:lnTo>
                    <a:pt x="896" y="199"/>
                  </a:lnTo>
                  <a:lnTo>
                    <a:pt x="901" y="205"/>
                  </a:lnTo>
                  <a:lnTo>
                    <a:pt x="908" y="206"/>
                  </a:lnTo>
                  <a:lnTo>
                    <a:pt x="915" y="210"/>
                  </a:lnTo>
                  <a:lnTo>
                    <a:pt x="922" y="216"/>
                  </a:lnTo>
                  <a:lnTo>
                    <a:pt x="938" y="215"/>
                  </a:lnTo>
                  <a:lnTo>
                    <a:pt x="951" y="224"/>
                  </a:lnTo>
                  <a:lnTo>
                    <a:pt x="958" y="223"/>
                  </a:lnTo>
                  <a:lnTo>
                    <a:pt x="971" y="234"/>
                  </a:lnTo>
                  <a:lnTo>
                    <a:pt x="979" y="235"/>
                  </a:lnTo>
                  <a:lnTo>
                    <a:pt x="988" y="235"/>
                  </a:lnTo>
                  <a:lnTo>
                    <a:pt x="994" y="240"/>
                  </a:lnTo>
                  <a:lnTo>
                    <a:pt x="987" y="244"/>
                  </a:lnTo>
                  <a:lnTo>
                    <a:pt x="995" y="267"/>
                  </a:lnTo>
                  <a:lnTo>
                    <a:pt x="987" y="282"/>
                  </a:lnTo>
                  <a:lnTo>
                    <a:pt x="971" y="286"/>
                  </a:lnTo>
                  <a:lnTo>
                    <a:pt x="976" y="292"/>
                  </a:lnTo>
                  <a:lnTo>
                    <a:pt x="984" y="294"/>
                  </a:lnTo>
                  <a:lnTo>
                    <a:pt x="988" y="301"/>
                  </a:lnTo>
                  <a:lnTo>
                    <a:pt x="972" y="306"/>
                  </a:lnTo>
                  <a:lnTo>
                    <a:pt x="969" y="313"/>
                  </a:lnTo>
                  <a:lnTo>
                    <a:pt x="968" y="320"/>
                  </a:lnTo>
                  <a:lnTo>
                    <a:pt x="973" y="326"/>
                  </a:lnTo>
                  <a:lnTo>
                    <a:pt x="976" y="335"/>
                  </a:lnTo>
                  <a:lnTo>
                    <a:pt x="974" y="342"/>
                  </a:lnTo>
                  <a:lnTo>
                    <a:pt x="980" y="346"/>
                  </a:lnTo>
                  <a:lnTo>
                    <a:pt x="978" y="362"/>
                  </a:lnTo>
                  <a:lnTo>
                    <a:pt x="971" y="385"/>
                  </a:lnTo>
                  <a:lnTo>
                    <a:pt x="963" y="389"/>
                  </a:lnTo>
                  <a:lnTo>
                    <a:pt x="947" y="385"/>
                  </a:lnTo>
                  <a:lnTo>
                    <a:pt x="940" y="387"/>
                  </a:lnTo>
                  <a:lnTo>
                    <a:pt x="925" y="379"/>
                  </a:lnTo>
                  <a:lnTo>
                    <a:pt x="919" y="384"/>
                  </a:lnTo>
                  <a:lnTo>
                    <a:pt x="910" y="398"/>
                  </a:lnTo>
                  <a:lnTo>
                    <a:pt x="896" y="404"/>
                  </a:lnTo>
                  <a:lnTo>
                    <a:pt x="888" y="419"/>
                  </a:lnTo>
                  <a:lnTo>
                    <a:pt x="890" y="427"/>
                  </a:lnTo>
                  <a:lnTo>
                    <a:pt x="890" y="442"/>
                  </a:lnTo>
                  <a:lnTo>
                    <a:pt x="866" y="446"/>
                  </a:lnTo>
                  <a:lnTo>
                    <a:pt x="853" y="448"/>
                  </a:lnTo>
                  <a:lnTo>
                    <a:pt x="843" y="459"/>
                  </a:lnTo>
                  <a:lnTo>
                    <a:pt x="836" y="458"/>
                  </a:lnTo>
                  <a:lnTo>
                    <a:pt x="817" y="465"/>
                  </a:lnTo>
                  <a:lnTo>
                    <a:pt x="813" y="477"/>
                  </a:lnTo>
                  <a:lnTo>
                    <a:pt x="801" y="470"/>
                  </a:lnTo>
                  <a:lnTo>
                    <a:pt x="779" y="481"/>
                  </a:lnTo>
                  <a:lnTo>
                    <a:pt x="777" y="486"/>
                  </a:lnTo>
                  <a:lnTo>
                    <a:pt x="775" y="481"/>
                  </a:lnTo>
                  <a:lnTo>
                    <a:pt x="764" y="485"/>
                  </a:lnTo>
                  <a:lnTo>
                    <a:pt x="757" y="485"/>
                  </a:lnTo>
                  <a:lnTo>
                    <a:pt x="741" y="500"/>
                  </a:lnTo>
                  <a:lnTo>
                    <a:pt x="737" y="501"/>
                  </a:lnTo>
                  <a:lnTo>
                    <a:pt x="731" y="511"/>
                  </a:lnTo>
                  <a:lnTo>
                    <a:pt x="724" y="522"/>
                  </a:lnTo>
                  <a:lnTo>
                    <a:pt x="716" y="525"/>
                  </a:lnTo>
                  <a:lnTo>
                    <a:pt x="719" y="520"/>
                  </a:lnTo>
                  <a:lnTo>
                    <a:pt x="725" y="517"/>
                  </a:lnTo>
                  <a:lnTo>
                    <a:pt x="730" y="512"/>
                  </a:lnTo>
                  <a:lnTo>
                    <a:pt x="725" y="497"/>
                  </a:lnTo>
                  <a:lnTo>
                    <a:pt x="721" y="497"/>
                  </a:lnTo>
                  <a:lnTo>
                    <a:pt x="716" y="512"/>
                  </a:lnTo>
                  <a:lnTo>
                    <a:pt x="707" y="522"/>
                  </a:lnTo>
                  <a:lnTo>
                    <a:pt x="709" y="536"/>
                  </a:lnTo>
                  <a:lnTo>
                    <a:pt x="709" y="545"/>
                  </a:lnTo>
                  <a:lnTo>
                    <a:pt x="704" y="545"/>
                  </a:lnTo>
                  <a:lnTo>
                    <a:pt x="704" y="541"/>
                  </a:lnTo>
                  <a:lnTo>
                    <a:pt x="698" y="530"/>
                  </a:lnTo>
                  <a:lnTo>
                    <a:pt x="699" y="527"/>
                  </a:lnTo>
                  <a:lnTo>
                    <a:pt x="697" y="523"/>
                  </a:lnTo>
                  <a:lnTo>
                    <a:pt x="691" y="528"/>
                  </a:lnTo>
                  <a:lnTo>
                    <a:pt x="687" y="534"/>
                  </a:lnTo>
                  <a:lnTo>
                    <a:pt x="684" y="533"/>
                  </a:lnTo>
                  <a:lnTo>
                    <a:pt x="687" y="525"/>
                  </a:lnTo>
                  <a:lnTo>
                    <a:pt x="684" y="523"/>
                  </a:lnTo>
                  <a:lnTo>
                    <a:pt x="671" y="523"/>
                  </a:lnTo>
                  <a:lnTo>
                    <a:pt x="670" y="520"/>
                  </a:lnTo>
                  <a:lnTo>
                    <a:pt x="670" y="512"/>
                  </a:lnTo>
                  <a:lnTo>
                    <a:pt x="666" y="507"/>
                  </a:lnTo>
                  <a:lnTo>
                    <a:pt x="664" y="520"/>
                  </a:lnTo>
                  <a:lnTo>
                    <a:pt x="661" y="522"/>
                  </a:lnTo>
                  <a:lnTo>
                    <a:pt x="644" y="517"/>
                  </a:lnTo>
                  <a:lnTo>
                    <a:pt x="649" y="520"/>
                  </a:lnTo>
                  <a:lnTo>
                    <a:pt x="653" y="525"/>
                  </a:lnTo>
                  <a:lnTo>
                    <a:pt x="657" y="525"/>
                  </a:lnTo>
                  <a:lnTo>
                    <a:pt x="660" y="527"/>
                  </a:lnTo>
                  <a:lnTo>
                    <a:pt x="662" y="533"/>
                  </a:lnTo>
                  <a:lnTo>
                    <a:pt x="664" y="538"/>
                  </a:lnTo>
                  <a:lnTo>
                    <a:pt x="667" y="543"/>
                  </a:lnTo>
                  <a:lnTo>
                    <a:pt x="670" y="540"/>
                  </a:lnTo>
                  <a:lnTo>
                    <a:pt x="670" y="533"/>
                  </a:lnTo>
                  <a:lnTo>
                    <a:pt x="680" y="535"/>
                  </a:lnTo>
                  <a:lnTo>
                    <a:pt x="684" y="539"/>
                  </a:lnTo>
                  <a:lnTo>
                    <a:pt x="689" y="539"/>
                  </a:lnTo>
                  <a:lnTo>
                    <a:pt x="686" y="551"/>
                  </a:lnTo>
                  <a:lnTo>
                    <a:pt x="688" y="552"/>
                  </a:lnTo>
                  <a:lnTo>
                    <a:pt x="694" y="550"/>
                  </a:lnTo>
                  <a:lnTo>
                    <a:pt x="697" y="551"/>
                  </a:lnTo>
                  <a:lnTo>
                    <a:pt x="694" y="560"/>
                  </a:lnTo>
                  <a:lnTo>
                    <a:pt x="708" y="559"/>
                  </a:lnTo>
                  <a:lnTo>
                    <a:pt x="714" y="567"/>
                  </a:lnTo>
                  <a:lnTo>
                    <a:pt x="714" y="578"/>
                  </a:lnTo>
                  <a:lnTo>
                    <a:pt x="716" y="588"/>
                  </a:lnTo>
                  <a:lnTo>
                    <a:pt x="720" y="583"/>
                  </a:lnTo>
                  <a:lnTo>
                    <a:pt x="737" y="588"/>
                  </a:lnTo>
                  <a:lnTo>
                    <a:pt x="738" y="582"/>
                  </a:lnTo>
                  <a:lnTo>
                    <a:pt x="750" y="590"/>
                  </a:lnTo>
                  <a:lnTo>
                    <a:pt x="762" y="577"/>
                  </a:lnTo>
                  <a:lnTo>
                    <a:pt x="766" y="577"/>
                  </a:lnTo>
                  <a:lnTo>
                    <a:pt x="768" y="582"/>
                  </a:lnTo>
                  <a:lnTo>
                    <a:pt x="775" y="578"/>
                  </a:lnTo>
                  <a:lnTo>
                    <a:pt x="789" y="575"/>
                  </a:lnTo>
                  <a:lnTo>
                    <a:pt x="800" y="576"/>
                  </a:lnTo>
                  <a:lnTo>
                    <a:pt x="799" y="584"/>
                  </a:lnTo>
                  <a:lnTo>
                    <a:pt x="795" y="588"/>
                  </a:lnTo>
                  <a:lnTo>
                    <a:pt x="794" y="597"/>
                  </a:lnTo>
                  <a:lnTo>
                    <a:pt x="794" y="608"/>
                  </a:lnTo>
                  <a:lnTo>
                    <a:pt x="775" y="608"/>
                  </a:lnTo>
                  <a:lnTo>
                    <a:pt x="772" y="611"/>
                  </a:lnTo>
                  <a:lnTo>
                    <a:pt x="740" y="602"/>
                  </a:lnTo>
                  <a:lnTo>
                    <a:pt x="723" y="619"/>
                  </a:lnTo>
                  <a:lnTo>
                    <a:pt x="714" y="629"/>
                  </a:lnTo>
                  <a:lnTo>
                    <a:pt x="702" y="626"/>
                  </a:lnTo>
                  <a:lnTo>
                    <a:pt x="687" y="630"/>
                  </a:lnTo>
                  <a:lnTo>
                    <a:pt x="692" y="633"/>
                  </a:lnTo>
                  <a:lnTo>
                    <a:pt x="686" y="635"/>
                  </a:lnTo>
                  <a:lnTo>
                    <a:pt x="681" y="641"/>
                  </a:lnTo>
                  <a:lnTo>
                    <a:pt x="680" y="646"/>
                  </a:lnTo>
                  <a:lnTo>
                    <a:pt x="677" y="649"/>
                  </a:lnTo>
                  <a:lnTo>
                    <a:pt x="670" y="651"/>
                  </a:lnTo>
                  <a:lnTo>
                    <a:pt x="659" y="658"/>
                  </a:lnTo>
                  <a:lnTo>
                    <a:pt x="643" y="657"/>
                  </a:lnTo>
                  <a:lnTo>
                    <a:pt x="639" y="656"/>
                  </a:lnTo>
                  <a:lnTo>
                    <a:pt x="628" y="646"/>
                  </a:lnTo>
                  <a:lnTo>
                    <a:pt x="632" y="638"/>
                  </a:lnTo>
                  <a:lnTo>
                    <a:pt x="632" y="629"/>
                  </a:lnTo>
                  <a:lnTo>
                    <a:pt x="634" y="620"/>
                  </a:lnTo>
                  <a:lnTo>
                    <a:pt x="633" y="610"/>
                  </a:lnTo>
                  <a:lnTo>
                    <a:pt x="628" y="599"/>
                  </a:lnTo>
                  <a:lnTo>
                    <a:pt x="621" y="598"/>
                  </a:lnTo>
                  <a:lnTo>
                    <a:pt x="614" y="598"/>
                  </a:lnTo>
                  <a:lnTo>
                    <a:pt x="607" y="590"/>
                  </a:lnTo>
                  <a:lnTo>
                    <a:pt x="595" y="583"/>
                  </a:lnTo>
                  <a:lnTo>
                    <a:pt x="579" y="583"/>
                  </a:lnTo>
                  <a:lnTo>
                    <a:pt x="579" y="581"/>
                  </a:lnTo>
                  <a:lnTo>
                    <a:pt x="581" y="575"/>
                  </a:lnTo>
                  <a:lnTo>
                    <a:pt x="591" y="570"/>
                  </a:lnTo>
                  <a:lnTo>
                    <a:pt x="605" y="556"/>
                  </a:lnTo>
                  <a:lnTo>
                    <a:pt x="613" y="550"/>
                  </a:lnTo>
                  <a:lnTo>
                    <a:pt x="641" y="541"/>
                  </a:lnTo>
                  <a:lnTo>
                    <a:pt x="645" y="539"/>
                  </a:lnTo>
                  <a:lnTo>
                    <a:pt x="641" y="536"/>
                  </a:lnTo>
                  <a:lnTo>
                    <a:pt x="640" y="529"/>
                  </a:lnTo>
                  <a:lnTo>
                    <a:pt x="634" y="523"/>
                  </a:lnTo>
                  <a:lnTo>
                    <a:pt x="628" y="529"/>
                  </a:lnTo>
                  <a:lnTo>
                    <a:pt x="618" y="524"/>
                  </a:lnTo>
                  <a:lnTo>
                    <a:pt x="618" y="519"/>
                  </a:lnTo>
                  <a:lnTo>
                    <a:pt x="610" y="522"/>
                  </a:lnTo>
                  <a:lnTo>
                    <a:pt x="608" y="525"/>
                  </a:lnTo>
                  <a:lnTo>
                    <a:pt x="601" y="525"/>
                  </a:lnTo>
                  <a:lnTo>
                    <a:pt x="579" y="530"/>
                  </a:lnTo>
                  <a:lnTo>
                    <a:pt x="563" y="524"/>
                  </a:lnTo>
                  <a:lnTo>
                    <a:pt x="557" y="518"/>
                  </a:lnTo>
                  <a:lnTo>
                    <a:pt x="551" y="516"/>
                  </a:lnTo>
                  <a:lnTo>
                    <a:pt x="539" y="517"/>
                  </a:lnTo>
                  <a:lnTo>
                    <a:pt x="538" y="513"/>
                  </a:lnTo>
                  <a:lnTo>
                    <a:pt x="551" y="503"/>
                  </a:lnTo>
                  <a:lnTo>
                    <a:pt x="549" y="501"/>
                  </a:lnTo>
                  <a:lnTo>
                    <a:pt x="533" y="498"/>
                  </a:lnTo>
                  <a:lnTo>
                    <a:pt x="528" y="496"/>
                  </a:lnTo>
                  <a:lnTo>
                    <a:pt x="536" y="492"/>
                  </a:lnTo>
                  <a:lnTo>
                    <a:pt x="560" y="496"/>
                  </a:lnTo>
                  <a:lnTo>
                    <a:pt x="563" y="495"/>
                  </a:lnTo>
                  <a:lnTo>
                    <a:pt x="560" y="491"/>
                  </a:lnTo>
                  <a:lnTo>
                    <a:pt x="554" y="490"/>
                  </a:lnTo>
                  <a:lnTo>
                    <a:pt x="548" y="481"/>
                  </a:lnTo>
                  <a:lnTo>
                    <a:pt x="543" y="471"/>
                  </a:lnTo>
                  <a:lnTo>
                    <a:pt x="541" y="479"/>
                  </a:lnTo>
                  <a:lnTo>
                    <a:pt x="533" y="482"/>
                  </a:lnTo>
                  <a:lnTo>
                    <a:pt x="524" y="485"/>
                  </a:lnTo>
                  <a:lnTo>
                    <a:pt x="526" y="475"/>
                  </a:lnTo>
                  <a:lnTo>
                    <a:pt x="520" y="480"/>
                  </a:lnTo>
                  <a:lnTo>
                    <a:pt x="508" y="486"/>
                  </a:lnTo>
                  <a:lnTo>
                    <a:pt x="492" y="489"/>
                  </a:lnTo>
                  <a:lnTo>
                    <a:pt x="485" y="492"/>
                  </a:lnTo>
                  <a:lnTo>
                    <a:pt x="478" y="495"/>
                  </a:lnTo>
                  <a:lnTo>
                    <a:pt x="477" y="502"/>
                  </a:lnTo>
                  <a:lnTo>
                    <a:pt x="466" y="520"/>
                  </a:lnTo>
                  <a:lnTo>
                    <a:pt x="461" y="519"/>
                  </a:lnTo>
                  <a:lnTo>
                    <a:pt x="457" y="511"/>
                  </a:lnTo>
                  <a:lnTo>
                    <a:pt x="450" y="509"/>
                  </a:lnTo>
                  <a:lnTo>
                    <a:pt x="446" y="504"/>
                  </a:lnTo>
                  <a:lnTo>
                    <a:pt x="449" y="512"/>
                  </a:lnTo>
                  <a:lnTo>
                    <a:pt x="457" y="519"/>
                  </a:lnTo>
                  <a:lnTo>
                    <a:pt x="458" y="530"/>
                  </a:lnTo>
                  <a:lnTo>
                    <a:pt x="453" y="541"/>
                  </a:lnTo>
                  <a:lnTo>
                    <a:pt x="449" y="546"/>
                  </a:lnTo>
                  <a:lnTo>
                    <a:pt x="434" y="547"/>
                  </a:lnTo>
                  <a:lnTo>
                    <a:pt x="431" y="552"/>
                  </a:lnTo>
                  <a:lnTo>
                    <a:pt x="426" y="555"/>
                  </a:lnTo>
                  <a:lnTo>
                    <a:pt x="425" y="562"/>
                  </a:lnTo>
                  <a:lnTo>
                    <a:pt x="420" y="560"/>
                  </a:lnTo>
                  <a:lnTo>
                    <a:pt x="419" y="550"/>
                  </a:lnTo>
                  <a:lnTo>
                    <a:pt x="418" y="546"/>
                  </a:lnTo>
                  <a:lnTo>
                    <a:pt x="418" y="566"/>
                  </a:lnTo>
                  <a:lnTo>
                    <a:pt x="419" y="581"/>
                  </a:lnTo>
                  <a:lnTo>
                    <a:pt x="417" y="582"/>
                  </a:lnTo>
                  <a:lnTo>
                    <a:pt x="411" y="578"/>
                  </a:lnTo>
                  <a:lnTo>
                    <a:pt x="402" y="578"/>
                  </a:lnTo>
                  <a:lnTo>
                    <a:pt x="393" y="582"/>
                  </a:lnTo>
                  <a:lnTo>
                    <a:pt x="379" y="584"/>
                  </a:lnTo>
                  <a:lnTo>
                    <a:pt x="368" y="592"/>
                  </a:lnTo>
                  <a:lnTo>
                    <a:pt x="356" y="593"/>
                  </a:lnTo>
                  <a:lnTo>
                    <a:pt x="344" y="576"/>
                  </a:lnTo>
                  <a:lnTo>
                    <a:pt x="336" y="577"/>
                  </a:lnTo>
                  <a:lnTo>
                    <a:pt x="336" y="573"/>
                  </a:lnTo>
                  <a:lnTo>
                    <a:pt x="345" y="573"/>
                  </a:lnTo>
                  <a:lnTo>
                    <a:pt x="350" y="567"/>
                  </a:lnTo>
                  <a:lnTo>
                    <a:pt x="352" y="560"/>
                  </a:lnTo>
                  <a:lnTo>
                    <a:pt x="354" y="552"/>
                  </a:lnTo>
                  <a:lnTo>
                    <a:pt x="363" y="547"/>
                  </a:lnTo>
                  <a:lnTo>
                    <a:pt x="364" y="539"/>
                  </a:lnTo>
                  <a:lnTo>
                    <a:pt x="369" y="534"/>
                  </a:lnTo>
                  <a:lnTo>
                    <a:pt x="376" y="530"/>
                  </a:lnTo>
                  <a:lnTo>
                    <a:pt x="379" y="506"/>
                  </a:lnTo>
                  <a:lnTo>
                    <a:pt x="382" y="498"/>
                  </a:lnTo>
                  <a:lnTo>
                    <a:pt x="391" y="495"/>
                  </a:lnTo>
                  <a:lnTo>
                    <a:pt x="395" y="501"/>
                  </a:lnTo>
                  <a:lnTo>
                    <a:pt x="402" y="497"/>
                  </a:lnTo>
                  <a:lnTo>
                    <a:pt x="425" y="503"/>
                  </a:lnTo>
                  <a:lnTo>
                    <a:pt x="431" y="498"/>
                  </a:lnTo>
                  <a:lnTo>
                    <a:pt x="435" y="491"/>
                  </a:lnTo>
                  <a:lnTo>
                    <a:pt x="431" y="484"/>
                  </a:lnTo>
                  <a:lnTo>
                    <a:pt x="434" y="476"/>
                  </a:lnTo>
                  <a:lnTo>
                    <a:pt x="433" y="468"/>
                  </a:lnTo>
                  <a:lnTo>
                    <a:pt x="428" y="460"/>
                  </a:lnTo>
                  <a:lnTo>
                    <a:pt x="413" y="453"/>
                  </a:lnTo>
                  <a:lnTo>
                    <a:pt x="407" y="439"/>
                  </a:lnTo>
                  <a:lnTo>
                    <a:pt x="408" y="431"/>
                  </a:lnTo>
                  <a:lnTo>
                    <a:pt x="406" y="423"/>
                  </a:lnTo>
                  <a:lnTo>
                    <a:pt x="398" y="422"/>
                  </a:lnTo>
                  <a:lnTo>
                    <a:pt x="395" y="415"/>
                  </a:lnTo>
                  <a:lnTo>
                    <a:pt x="387" y="409"/>
                  </a:lnTo>
                  <a:lnTo>
                    <a:pt x="391" y="393"/>
                  </a:lnTo>
                  <a:lnTo>
                    <a:pt x="391" y="385"/>
                  </a:lnTo>
                  <a:lnTo>
                    <a:pt x="391" y="377"/>
                  </a:lnTo>
                  <a:lnTo>
                    <a:pt x="387" y="369"/>
                  </a:lnTo>
                  <a:lnTo>
                    <a:pt x="379" y="372"/>
                  </a:lnTo>
                  <a:lnTo>
                    <a:pt x="368" y="360"/>
                  </a:lnTo>
                  <a:lnTo>
                    <a:pt x="359" y="358"/>
                  </a:lnTo>
                  <a:lnTo>
                    <a:pt x="343" y="361"/>
                  </a:lnTo>
                  <a:lnTo>
                    <a:pt x="336" y="358"/>
                  </a:lnTo>
                  <a:lnTo>
                    <a:pt x="317" y="342"/>
                  </a:lnTo>
                  <a:lnTo>
                    <a:pt x="310" y="339"/>
                  </a:lnTo>
                  <a:lnTo>
                    <a:pt x="294" y="334"/>
                  </a:lnTo>
                  <a:lnTo>
                    <a:pt x="278" y="339"/>
                  </a:lnTo>
                  <a:lnTo>
                    <a:pt x="269" y="340"/>
                  </a:lnTo>
                  <a:lnTo>
                    <a:pt x="261" y="339"/>
                  </a:lnTo>
                  <a:lnTo>
                    <a:pt x="254" y="342"/>
                  </a:lnTo>
                  <a:lnTo>
                    <a:pt x="248" y="353"/>
                  </a:lnTo>
                  <a:close/>
                </a:path>
              </a:pathLst>
            </a:custGeom>
            <a:grpFill/>
            <a:ln w="6350" cmpd="sng">
              <a:solidFill>
                <a:schemeClr val="bg1"/>
              </a:solidFill>
              <a:prstDash val="solid"/>
              <a:round/>
              <a:headEnd/>
              <a:tailEnd/>
            </a:ln>
          </p:spPr>
          <p:txBody>
            <a:bodyPr/>
            <a:lstStyle/>
            <a:p>
              <a:endParaRPr lang="en-US" sz="2156"/>
            </a:p>
          </p:txBody>
        </p:sp>
        <p:sp>
          <p:nvSpPr>
            <p:cNvPr id="473" name="Freeform 197">
              <a:extLst>
                <a:ext uri="{FF2B5EF4-FFF2-40B4-BE49-F238E27FC236}">
                  <a16:creationId xmlns:a16="http://schemas.microsoft.com/office/drawing/2014/main" id="{71DCB779-52A1-0259-F849-2E4C2F9BCECC}"/>
                </a:ext>
              </a:extLst>
            </p:cNvPr>
            <p:cNvSpPr>
              <a:spLocks noChangeAspect="1"/>
            </p:cNvSpPr>
            <p:nvPr/>
          </p:nvSpPr>
          <p:spPr bwMode="gray">
            <a:xfrm>
              <a:off x="5222081" y="2729260"/>
              <a:ext cx="60325" cy="76200"/>
            </a:xfrm>
            <a:custGeom>
              <a:avLst/>
              <a:gdLst/>
              <a:ahLst/>
              <a:cxnLst>
                <a:cxn ang="0">
                  <a:pos x="88" y="239"/>
                </a:cxn>
                <a:cxn ang="0">
                  <a:pos x="88" y="225"/>
                </a:cxn>
                <a:cxn ang="0">
                  <a:pos x="86" y="212"/>
                </a:cxn>
                <a:cxn ang="0">
                  <a:pos x="84" y="200"/>
                </a:cxn>
                <a:cxn ang="0">
                  <a:pos x="86" y="184"/>
                </a:cxn>
                <a:cxn ang="0">
                  <a:pos x="86" y="164"/>
                </a:cxn>
                <a:cxn ang="0">
                  <a:pos x="81" y="135"/>
                </a:cxn>
                <a:cxn ang="0">
                  <a:pos x="70" y="115"/>
                </a:cxn>
                <a:cxn ang="0">
                  <a:pos x="57" y="94"/>
                </a:cxn>
                <a:cxn ang="0">
                  <a:pos x="45" y="73"/>
                </a:cxn>
                <a:cxn ang="0">
                  <a:pos x="42" y="56"/>
                </a:cxn>
                <a:cxn ang="0">
                  <a:pos x="34" y="43"/>
                </a:cxn>
                <a:cxn ang="0">
                  <a:pos x="20" y="29"/>
                </a:cxn>
                <a:cxn ang="0">
                  <a:pos x="8" y="19"/>
                </a:cxn>
                <a:cxn ang="0">
                  <a:pos x="0" y="19"/>
                </a:cxn>
                <a:cxn ang="0">
                  <a:pos x="6" y="8"/>
                </a:cxn>
                <a:cxn ang="0">
                  <a:pos x="13" y="3"/>
                </a:cxn>
                <a:cxn ang="0">
                  <a:pos x="21" y="6"/>
                </a:cxn>
                <a:cxn ang="0">
                  <a:pos x="30" y="5"/>
                </a:cxn>
                <a:cxn ang="0">
                  <a:pos x="46" y="0"/>
                </a:cxn>
                <a:cxn ang="0">
                  <a:pos x="62" y="5"/>
                </a:cxn>
                <a:cxn ang="0">
                  <a:pos x="69" y="8"/>
                </a:cxn>
                <a:cxn ang="0">
                  <a:pos x="88" y="24"/>
                </a:cxn>
                <a:cxn ang="0">
                  <a:pos x="95" y="27"/>
                </a:cxn>
                <a:cxn ang="0">
                  <a:pos x="111" y="24"/>
                </a:cxn>
                <a:cxn ang="0">
                  <a:pos x="120" y="26"/>
                </a:cxn>
                <a:cxn ang="0">
                  <a:pos x="131" y="38"/>
                </a:cxn>
                <a:cxn ang="0">
                  <a:pos x="139" y="35"/>
                </a:cxn>
                <a:cxn ang="0">
                  <a:pos x="143" y="43"/>
                </a:cxn>
                <a:cxn ang="0">
                  <a:pos x="143" y="51"/>
                </a:cxn>
                <a:cxn ang="0">
                  <a:pos x="143" y="59"/>
                </a:cxn>
                <a:cxn ang="0">
                  <a:pos x="139" y="75"/>
                </a:cxn>
                <a:cxn ang="0">
                  <a:pos x="147" y="81"/>
                </a:cxn>
                <a:cxn ang="0">
                  <a:pos x="150" y="87"/>
                </a:cxn>
                <a:cxn ang="0">
                  <a:pos x="158" y="89"/>
                </a:cxn>
                <a:cxn ang="0">
                  <a:pos x="160" y="97"/>
                </a:cxn>
                <a:cxn ang="0">
                  <a:pos x="159" y="104"/>
                </a:cxn>
                <a:cxn ang="0">
                  <a:pos x="165" y="119"/>
                </a:cxn>
                <a:cxn ang="0">
                  <a:pos x="180" y="126"/>
                </a:cxn>
                <a:cxn ang="0">
                  <a:pos x="185" y="134"/>
                </a:cxn>
                <a:cxn ang="0">
                  <a:pos x="186" y="141"/>
                </a:cxn>
                <a:cxn ang="0">
                  <a:pos x="183" y="150"/>
                </a:cxn>
                <a:cxn ang="0">
                  <a:pos x="187" y="157"/>
                </a:cxn>
                <a:cxn ang="0">
                  <a:pos x="183" y="164"/>
                </a:cxn>
                <a:cxn ang="0">
                  <a:pos x="177" y="169"/>
                </a:cxn>
                <a:cxn ang="0">
                  <a:pos x="154" y="163"/>
                </a:cxn>
                <a:cxn ang="0">
                  <a:pos x="147" y="167"/>
                </a:cxn>
                <a:cxn ang="0">
                  <a:pos x="143" y="161"/>
                </a:cxn>
                <a:cxn ang="0">
                  <a:pos x="134" y="164"/>
                </a:cxn>
                <a:cxn ang="0">
                  <a:pos x="131" y="172"/>
                </a:cxn>
                <a:cxn ang="0">
                  <a:pos x="128" y="196"/>
                </a:cxn>
                <a:cxn ang="0">
                  <a:pos x="121" y="200"/>
                </a:cxn>
                <a:cxn ang="0">
                  <a:pos x="116" y="205"/>
                </a:cxn>
                <a:cxn ang="0">
                  <a:pos x="115" y="213"/>
                </a:cxn>
                <a:cxn ang="0">
                  <a:pos x="107" y="218"/>
                </a:cxn>
                <a:cxn ang="0">
                  <a:pos x="104" y="226"/>
                </a:cxn>
                <a:cxn ang="0">
                  <a:pos x="104" y="233"/>
                </a:cxn>
                <a:cxn ang="0">
                  <a:pos x="97" y="239"/>
                </a:cxn>
                <a:cxn ang="0">
                  <a:pos x="88" y="239"/>
                </a:cxn>
              </a:cxnLst>
              <a:rect l="0" t="0" r="r" b="b"/>
              <a:pathLst>
                <a:path w="187" h="239">
                  <a:moveTo>
                    <a:pt x="88" y="239"/>
                  </a:moveTo>
                  <a:lnTo>
                    <a:pt x="88" y="225"/>
                  </a:lnTo>
                  <a:lnTo>
                    <a:pt x="86" y="212"/>
                  </a:lnTo>
                  <a:lnTo>
                    <a:pt x="84" y="200"/>
                  </a:lnTo>
                  <a:lnTo>
                    <a:pt x="86" y="184"/>
                  </a:lnTo>
                  <a:lnTo>
                    <a:pt x="86" y="164"/>
                  </a:lnTo>
                  <a:lnTo>
                    <a:pt x="81" y="135"/>
                  </a:lnTo>
                  <a:lnTo>
                    <a:pt x="70" y="115"/>
                  </a:lnTo>
                  <a:lnTo>
                    <a:pt x="57" y="94"/>
                  </a:lnTo>
                  <a:lnTo>
                    <a:pt x="45" y="73"/>
                  </a:lnTo>
                  <a:lnTo>
                    <a:pt x="42" y="56"/>
                  </a:lnTo>
                  <a:lnTo>
                    <a:pt x="34" y="43"/>
                  </a:lnTo>
                  <a:lnTo>
                    <a:pt x="20" y="29"/>
                  </a:lnTo>
                  <a:lnTo>
                    <a:pt x="8" y="19"/>
                  </a:lnTo>
                  <a:lnTo>
                    <a:pt x="0" y="19"/>
                  </a:lnTo>
                  <a:lnTo>
                    <a:pt x="6" y="8"/>
                  </a:lnTo>
                  <a:lnTo>
                    <a:pt x="13" y="3"/>
                  </a:lnTo>
                  <a:lnTo>
                    <a:pt x="21" y="6"/>
                  </a:lnTo>
                  <a:lnTo>
                    <a:pt x="30" y="5"/>
                  </a:lnTo>
                  <a:lnTo>
                    <a:pt x="46" y="0"/>
                  </a:lnTo>
                  <a:lnTo>
                    <a:pt x="62" y="5"/>
                  </a:lnTo>
                  <a:lnTo>
                    <a:pt x="69" y="8"/>
                  </a:lnTo>
                  <a:lnTo>
                    <a:pt x="88" y="24"/>
                  </a:lnTo>
                  <a:lnTo>
                    <a:pt x="95" y="27"/>
                  </a:lnTo>
                  <a:lnTo>
                    <a:pt x="111" y="24"/>
                  </a:lnTo>
                  <a:lnTo>
                    <a:pt x="120" y="26"/>
                  </a:lnTo>
                  <a:lnTo>
                    <a:pt x="131" y="38"/>
                  </a:lnTo>
                  <a:lnTo>
                    <a:pt x="139" y="35"/>
                  </a:lnTo>
                  <a:lnTo>
                    <a:pt x="143" y="43"/>
                  </a:lnTo>
                  <a:lnTo>
                    <a:pt x="143" y="51"/>
                  </a:lnTo>
                  <a:lnTo>
                    <a:pt x="143" y="59"/>
                  </a:lnTo>
                  <a:lnTo>
                    <a:pt x="139" y="75"/>
                  </a:lnTo>
                  <a:lnTo>
                    <a:pt x="147" y="81"/>
                  </a:lnTo>
                  <a:lnTo>
                    <a:pt x="150" y="87"/>
                  </a:lnTo>
                  <a:lnTo>
                    <a:pt x="158" y="89"/>
                  </a:lnTo>
                  <a:lnTo>
                    <a:pt x="160" y="97"/>
                  </a:lnTo>
                  <a:lnTo>
                    <a:pt x="159" y="104"/>
                  </a:lnTo>
                  <a:lnTo>
                    <a:pt x="165" y="119"/>
                  </a:lnTo>
                  <a:lnTo>
                    <a:pt x="180" y="126"/>
                  </a:lnTo>
                  <a:lnTo>
                    <a:pt x="185" y="134"/>
                  </a:lnTo>
                  <a:lnTo>
                    <a:pt x="186" y="141"/>
                  </a:lnTo>
                  <a:lnTo>
                    <a:pt x="183" y="150"/>
                  </a:lnTo>
                  <a:lnTo>
                    <a:pt x="187" y="157"/>
                  </a:lnTo>
                  <a:lnTo>
                    <a:pt x="183" y="164"/>
                  </a:lnTo>
                  <a:lnTo>
                    <a:pt x="177" y="169"/>
                  </a:lnTo>
                  <a:lnTo>
                    <a:pt x="154" y="163"/>
                  </a:lnTo>
                  <a:lnTo>
                    <a:pt x="147" y="167"/>
                  </a:lnTo>
                  <a:lnTo>
                    <a:pt x="143" y="161"/>
                  </a:lnTo>
                  <a:lnTo>
                    <a:pt x="134" y="164"/>
                  </a:lnTo>
                  <a:lnTo>
                    <a:pt x="131" y="172"/>
                  </a:lnTo>
                  <a:lnTo>
                    <a:pt x="128" y="196"/>
                  </a:lnTo>
                  <a:lnTo>
                    <a:pt x="121" y="200"/>
                  </a:lnTo>
                  <a:lnTo>
                    <a:pt x="116" y="205"/>
                  </a:lnTo>
                  <a:lnTo>
                    <a:pt x="115" y="213"/>
                  </a:lnTo>
                  <a:lnTo>
                    <a:pt x="107" y="218"/>
                  </a:lnTo>
                  <a:lnTo>
                    <a:pt x="104" y="226"/>
                  </a:lnTo>
                  <a:lnTo>
                    <a:pt x="104" y="233"/>
                  </a:lnTo>
                  <a:lnTo>
                    <a:pt x="97" y="239"/>
                  </a:lnTo>
                  <a:lnTo>
                    <a:pt x="88" y="239"/>
                  </a:lnTo>
                  <a:close/>
                </a:path>
              </a:pathLst>
            </a:custGeom>
            <a:grpFill/>
            <a:ln w="6350" cmpd="sng">
              <a:solidFill>
                <a:schemeClr val="bg1"/>
              </a:solidFill>
              <a:prstDash val="solid"/>
              <a:round/>
              <a:headEnd/>
              <a:tailEnd/>
            </a:ln>
          </p:spPr>
          <p:txBody>
            <a:bodyPr/>
            <a:lstStyle/>
            <a:p>
              <a:endParaRPr lang="en-US" sz="2156"/>
            </a:p>
          </p:txBody>
        </p:sp>
        <p:sp>
          <p:nvSpPr>
            <p:cNvPr id="474" name="Freeform 198">
              <a:extLst>
                <a:ext uri="{FF2B5EF4-FFF2-40B4-BE49-F238E27FC236}">
                  <a16:creationId xmlns:a16="http://schemas.microsoft.com/office/drawing/2014/main" id="{552CC739-26AC-A2B2-A514-A378272E1665}"/>
                </a:ext>
              </a:extLst>
            </p:cNvPr>
            <p:cNvSpPr>
              <a:spLocks noChangeAspect="1"/>
            </p:cNvSpPr>
            <p:nvPr/>
          </p:nvSpPr>
          <p:spPr bwMode="gray">
            <a:xfrm>
              <a:off x="5161756" y="2510185"/>
              <a:ext cx="169863" cy="142875"/>
            </a:xfrm>
            <a:custGeom>
              <a:avLst/>
              <a:gdLst/>
              <a:ahLst/>
              <a:cxnLst>
                <a:cxn ang="0">
                  <a:pos x="6" y="374"/>
                </a:cxn>
                <a:cxn ang="0">
                  <a:pos x="26" y="342"/>
                </a:cxn>
                <a:cxn ang="0">
                  <a:pos x="38" y="292"/>
                </a:cxn>
                <a:cxn ang="0">
                  <a:pos x="33" y="214"/>
                </a:cxn>
                <a:cxn ang="0">
                  <a:pos x="73" y="210"/>
                </a:cxn>
                <a:cxn ang="0">
                  <a:pos x="94" y="207"/>
                </a:cxn>
                <a:cxn ang="0">
                  <a:pos x="106" y="190"/>
                </a:cxn>
                <a:cxn ang="0">
                  <a:pos x="125" y="182"/>
                </a:cxn>
                <a:cxn ang="0">
                  <a:pos x="145" y="190"/>
                </a:cxn>
                <a:cxn ang="0">
                  <a:pos x="135" y="167"/>
                </a:cxn>
                <a:cxn ang="0">
                  <a:pos x="145" y="138"/>
                </a:cxn>
                <a:cxn ang="0">
                  <a:pos x="149" y="113"/>
                </a:cxn>
                <a:cxn ang="0">
                  <a:pos x="170" y="102"/>
                </a:cxn>
                <a:cxn ang="0">
                  <a:pos x="199" y="80"/>
                </a:cxn>
                <a:cxn ang="0">
                  <a:pos x="183" y="69"/>
                </a:cxn>
                <a:cxn ang="0">
                  <a:pos x="197" y="51"/>
                </a:cxn>
                <a:cxn ang="0">
                  <a:pos x="204" y="50"/>
                </a:cxn>
                <a:cxn ang="0">
                  <a:pos x="219" y="32"/>
                </a:cxn>
                <a:cxn ang="0">
                  <a:pos x="253" y="25"/>
                </a:cxn>
                <a:cxn ang="0">
                  <a:pos x="273" y="0"/>
                </a:cxn>
                <a:cxn ang="0">
                  <a:pos x="302" y="5"/>
                </a:cxn>
                <a:cxn ang="0">
                  <a:pos x="329" y="13"/>
                </a:cxn>
                <a:cxn ang="0">
                  <a:pos x="348" y="43"/>
                </a:cxn>
                <a:cxn ang="0">
                  <a:pos x="376" y="29"/>
                </a:cxn>
                <a:cxn ang="0">
                  <a:pos x="407" y="34"/>
                </a:cxn>
                <a:cxn ang="0">
                  <a:pos x="430" y="53"/>
                </a:cxn>
                <a:cxn ang="0">
                  <a:pos x="429" y="80"/>
                </a:cxn>
                <a:cxn ang="0">
                  <a:pos x="435" y="102"/>
                </a:cxn>
                <a:cxn ang="0">
                  <a:pos x="424" y="123"/>
                </a:cxn>
                <a:cxn ang="0">
                  <a:pos x="442" y="158"/>
                </a:cxn>
                <a:cxn ang="0">
                  <a:pos x="473" y="195"/>
                </a:cxn>
                <a:cxn ang="0">
                  <a:pos x="478" y="217"/>
                </a:cxn>
                <a:cxn ang="0">
                  <a:pos x="511" y="226"/>
                </a:cxn>
                <a:cxn ang="0">
                  <a:pos x="521" y="242"/>
                </a:cxn>
                <a:cxn ang="0">
                  <a:pos x="525" y="263"/>
                </a:cxn>
                <a:cxn ang="0">
                  <a:pos x="501" y="284"/>
                </a:cxn>
                <a:cxn ang="0">
                  <a:pos x="465" y="271"/>
                </a:cxn>
                <a:cxn ang="0">
                  <a:pos x="449" y="285"/>
                </a:cxn>
                <a:cxn ang="0">
                  <a:pos x="463" y="311"/>
                </a:cxn>
                <a:cxn ang="0">
                  <a:pos x="465" y="333"/>
                </a:cxn>
                <a:cxn ang="0">
                  <a:pos x="473" y="353"/>
                </a:cxn>
                <a:cxn ang="0">
                  <a:pos x="451" y="380"/>
                </a:cxn>
                <a:cxn ang="0">
                  <a:pos x="417" y="401"/>
                </a:cxn>
                <a:cxn ang="0">
                  <a:pos x="412" y="427"/>
                </a:cxn>
                <a:cxn ang="0">
                  <a:pos x="402" y="452"/>
                </a:cxn>
                <a:cxn ang="0">
                  <a:pos x="381" y="443"/>
                </a:cxn>
                <a:cxn ang="0">
                  <a:pos x="349" y="450"/>
                </a:cxn>
                <a:cxn ang="0">
                  <a:pos x="327" y="427"/>
                </a:cxn>
                <a:cxn ang="0">
                  <a:pos x="297" y="433"/>
                </a:cxn>
                <a:cxn ang="0">
                  <a:pos x="275" y="428"/>
                </a:cxn>
                <a:cxn ang="0">
                  <a:pos x="253" y="436"/>
                </a:cxn>
                <a:cxn ang="0">
                  <a:pos x="238" y="428"/>
                </a:cxn>
                <a:cxn ang="0">
                  <a:pos x="215" y="416"/>
                </a:cxn>
                <a:cxn ang="0">
                  <a:pos x="193" y="406"/>
                </a:cxn>
                <a:cxn ang="0">
                  <a:pos x="160" y="401"/>
                </a:cxn>
                <a:cxn ang="0">
                  <a:pos x="121" y="394"/>
                </a:cxn>
                <a:cxn ang="0">
                  <a:pos x="64" y="401"/>
                </a:cxn>
                <a:cxn ang="0">
                  <a:pos x="41" y="422"/>
                </a:cxn>
                <a:cxn ang="0">
                  <a:pos x="17" y="428"/>
                </a:cxn>
              </a:cxnLst>
              <a:rect l="0" t="0" r="r" b="b"/>
              <a:pathLst>
                <a:path w="532" h="452">
                  <a:moveTo>
                    <a:pt x="17" y="428"/>
                  </a:moveTo>
                  <a:lnTo>
                    <a:pt x="21" y="387"/>
                  </a:lnTo>
                  <a:lnTo>
                    <a:pt x="6" y="374"/>
                  </a:lnTo>
                  <a:lnTo>
                    <a:pt x="0" y="363"/>
                  </a:lnTo>
                  <a:lnTo>
                    <a:pt x="11" y="351"/>
                  </a:lnTo>
                  <a:lnTo>
                    <a:pt x="26" y="342"/>
                  </a:lnTo>
                  <a:lnTo>
                    <a:pt x="37" y="325"/>
                  </a:lnTo>
                  <a:lnTo>
                    <a:pt x="38" y="308"/>
                  </a:lnTo>
                  <a:lnTo>
                    <a:pt x="38" y="292"/>
                  </a:lnTo>
                  <a:lnTo>
                    <a:pt x="20" y="220"/>
                  </a:lnTo>
                  <a:lnTo>
                    <a:pt x="19" y="210"/>
                  </a:lnTo>
                  <a:lnTo>
                    <a:pt x="33" y="214"/>
                  </a:lnTo>
                  <a:lnTo>
                    <a:pt x="49" y="210"/>
                  </a:lnTo>
                  <a:lnTo>
                    <a:pt x="65" y="213"/>
                  </a:lnTo>
                  <a:lnTo>
                    <a:pt x="73" y="210"/>
                  </a:lnTo>
                  <a:lnTo>
                    <a:pt x="79" y="204"/>
                  </a:lnTo>
                  <a:lnTo>
                    <a:pt x="86" y="208"/>
                  </a:lnTo>
                  <a:lnTo>
                    <a:pt x="94" y="207"/>
                  </a:lnTo>
                  <a:lnTo>
                    <a:pt x="91" y="193"/>
                  </a:lnTo>
                  <a:lnTo>
                    <a:pt x="97" y="190"/>
                  </a:lnTo>
                  <a:lnTo>
                    <a:pt x="106" y="190"/>
                  </a:lnTo>
                  <a:lnTo>
                    <a:pt x="111" y="183"/>
                  </a:lnTo>
                  <a:lnTo>
                    <a:pt x="118" y="179"/>
                  </a:lnTo>
                  <a:lnTo>
                    <a:pt x="125" y="182"/>
                  </a:lnTo>
                  <a:lnTo>
                    <a:pt x="130" y="188"/>
                  </a:lnTo>
                  <a:lnTo>
                    <a:pt x="138" y="192"/>
                  </a:lnTo>
                  <a:lnTo>
                    <a:pt x="145" y="190"/>
                  </a:lnTo>
                  <a:lnTo>
                    <a:pt x="144" y="181"/>
                  </a:lnTo>
                  <a:lnTo>
                    <a:pt x="139" y="175"/>
                  </a:lnTo>
                  <a:lnTo>
                    <a:pt x="135" y="167"/>
                  </a:lnTo>
                  <a:lnTo>
                    <a:pt x="137" y="160"/>
                  </a:lnTo>
                  <a:lnTo>
                    <a:pt x="145" y="147"/>
                  </a:lnTo>
                  <a:lnTo>
                    <a:pt x="145" y="138"/>
                  </a:lnTo>
                  <a:lnTo>
                    <a:pt x="148" y="129"/>
                  </a:lnTo>
                  <a:lnTo>
                    <a:pt x="148" y="122"/>
                  </a:lnTo>
                  <a:lnTo>
                    <a:pt x="149" y="113"/>
                  </a:lnTo>
                  <a:lnTo>
                    <a:pt x="156" y="110"/>
                  </a:lnTo>
                  <a:lnTo>
                    <a:pt x="165" y="107"/>
                  </a:lnTo>
                  <a:lnTo>
                    <a:pt x="170" y="102"/>
                  </a:lnTo>
                  <a:lnTo>
                    <a:pt x="177" y="99"/>
                  </a:lnTo>
                  <a:lnTo>
                    <a:pt x="191" y="99"/>
                  </a:lnTo>
                  <a:lnTo>
                    <a:pt x="199" y="80"/>
                  </a:lnTo>
                  <a:lnTo>
                    <a:pt x="192" y="77"/>
                  </a:lnTo>
                  <a:lnTo>
                    <a:pt x="183" y="77"/>
                  </a:lnTo>
                  <a:lnTo>
                    <a:pt x="183" y="69"/>
                  </a:lnTo>
                  <a:lnTo>
                    <a:pt x="183" y="61"/>
                  </a:lnTo>
                  <a:lnTo>
                    <a:pt x="191" y="57"/>
                  </a:lnTo>
                  <a:lnTo>
                    <a:pt x="197" y="51"/>
                  </a:lnTo>
                  <a:lnTo>
                    <a:pt x="195" y="50"/>
                  </a:lnTo>
                  <a:lnTo>
                    <a:pt x="195" y="48"/>
                  </a:lnTo>
                  <a:lnTo>
                    <a:pt x="204" y="50"/>
                  </a:lnTo>
                  <a:lnTo>
                    <a:pt x="210" y="46"/>
                  </a:lnTo>
                  <a:lnTo>
                    <a:pt x="213" y="37"/>
                  </a:lnTo>
                  <a:lnTo>
                    <a:pt x="219" y="32"/>
                  </a:lnTo>
                  <a:lnTo>
                    <a:pt x="235" y="39"/>
                  </a:lnTo>
                  <a:lnTo>
                    <a:pt x="242" y="37"/>
                  </a:lnTo>
                  <a:lnTo>
                    <a:pt x="253" y="25"/>
                  </a:lnTo>
                  <a:lnTo>
                    <a:pt x="254" y="16"/>
                  </a:lnTo>
                  <a:lnTo>
                    <a:pt x="267" y="5"/>
                  </a:lnTo>
                  <a:lnTo>
                    <a:pt x="273" y="0"/>
                  </a:lnTo>
                  <a:lnTo>
                    <a:pt x="284" y="0"/>
                  </a:lnTo>
                  <a:lnTo>
                    <a:pt x="286" y="8"/>
                  </a:lnTo>
                  <a:lnTo>
                    <a:pt x="302" y="5"/>
                  </a:lnTo>
                  <a:lnTo>
                    <a:pt x="310" y="8"/>
                  </a:lnTo>
                  <a:lnTo>
                    <a:pt x="313" y="15"/>
                  </a:lnTo>
                  <a:lnTo>
                    <a:pt x="329" y="13"/>
                  </a:lnTo>
                  <a:lnTo>
                    <a:pt x="338" y="14"/>
                  </a:lnTo>
                  <a:lnTo>
                    <a:pt x="350" y="24"/>
                  </a:lnTo>
                  <a:lnTo>
                    <a:pt x="348" y="43"/>
                  </a:lnTo>
                  <a:lnTo>
                    <a:pt x="363" y="35"/>
                  </a:lnTo>
                  <a:lnTo>
                    <a:pt x="370" y="34"/>
                  </a:lnTo>
                  <a:lnTo>
                    <a:pt x="376" y="29"/>
                  </a:lnTo>
                  <a:lnTo>
                    <a:pt x="392" y="27"/>
                  </a:lnTo>
                  <a:lnTo>
                    <a:pt x="399" y="29"/>
                  </a:lnTo>
                  <a:lnTo>
                    <a:pt x="407" y="34"/>
                  </a:lnTo>
                  <a:lnTo>
                    <a:pt x="413" y="39"/>
                  </a:lnTo>
                  <a:lnTo>
                    <a:pt x="422" y="52"/>
                  </a:lnTo>
                  <a:lnTo>
                    <a:pt x="430" y="53"/>
                  </a:lnTo>
                  <a:lnTo>
                    <a:pt x="431" y="64"/>
                  </a:lnTo>
                  <a:lnTo>
                    <a:pt x="429" y="73"/>
                  </a:lnTo>
                  <a:lnTo>
                    <a:pt x="429" y="80"/>
                  </a:lnTo>
                  <a:lnTo>
                    <a:pt x="434" y="88"/>
                  </a:lnTo>
                  <a:lnTo>
                    <a:pt x="436" y="95"/>
                  </a:lnTo>
                  <a:lnTo>
                    <a:pt x="435" y="102"/>
                  </a:lnTo>
                  <a:lnTo>
                    <a:pt x="433" y="110"/>
                  </a:lnTo>
                  <a:lnTo>
                    <a:pt x="426" y="116"/>
                  </a:lnTo>
                  <a:lnTo>
                    <a:pt x="424" y="123"/>
                  </a:lnTo>
                  <a:lnTo>
                    <a:pt x="426" y="131"/>
                  </a:lnTo>
                  <a:lnTo>
                    <a:pt x="437" y="143"/>
                  </a:lnTo>
                  <a:lnTo>
                    <a:pt x="442" y="158"/>
                  </a:lnTo>
                  <a:lnTo>
                    <a:pt x="453" y="180"/>
                  </a:lnTo>
                  <a:lnTo>
                    <a:pt x="458" y="186"/>
                  </a:lnTo>
                  <a:lnTo>
                    <a:pt x="473" y="195"/>
                  </a:lnTo>
                  <a:lnTo>
                    <a:pt x="478" y="201"/>
                  </a:lnTo>
                  <a:lnTo>
                    <a:pt x="479" y="209"/>
                  </a:lnTo>
                  <a:lnTo>
                    <a:pt x="478" y="217"/>
                  </a:lnTo>
                  <a:lnTo>
                    <a:pt x="482" y="224"/>
                  </a:lnTo>
                  <a:lnTo>
                    <a:pt x="505" y="222"/>
                  </a:lnTo>
                  <a:lnTo>
                    <a:pt x="511" y="226"/>
                  </a:lnTo>
                  <a:lnTo>
                    <a:pt x="519" y="229"/>
                  </a:lnTo>
                  <a:lnTo>
                    <a:pt x="516" y="236"/>
                  </a:lnTo>
                  <a:lnTo>
                    <a:pt x="521" y="242"/>
                  </a:lnTo>
                  <a:lnTo>
                    <a:pt x="531" y="244"/>
                  </a:lnTo>
                  <a:lnTo>
                    <a:pt x="532" y="257"/>
                  </a:lnTo>
                  <a:lnTo>
                    <a:pt x="525" y="263"/>
                  </a:lnTo>
                  <a:lnTo>
                    <a:pt x="521" y="269"/>
                  </a:lnTo>
                  <a:lnTo>
                    <a:pt x="509" y="279"/>
                  </a:lnTo>
                  <a:lnTo>
                    <a:pt x="501" y="284"/>
                  </a:lnTo>
                  <a:lnTo>
                    <a:pt x="484" y="282"/>
                  </a:lnTo>
                  <a:lnTo>
                    <a:pt x="472" y="272"/>
                  </a:lnTo>
                  <a:lnTo>
                    <a:pt x="465" y="271"/>
                  </a:lnTo>
                  <a:lnTo>
                    <a:pt x="457" y="274"/>
                  </a:lnTo>
                  <a:lnTo>
                    <a:pt x="456" y="282"/>
                  </a:lnTo>
                  <a:lnTo>
                    <a:pt x="449" y="285"/>
                  </a:lnTo>
                  <a:lnTo>
                    <a:pt x="450" y="294"/>
                  </a:lnTo>
                  <a:lnTo>
                    <a:pt x="461" y="304"/>
                  </a:lnTo>
                  <a:lnTo>
                    <a:pt x="463" y="311"/>
                  </a:lnTo>
                  <a:lnTo>
                    <a:pt x="461" y="320"/>
                  </a:lnTo>
                  <a:lnTo>
                    <a:pt x="466" y="325"/>
                  </a:lnTo>
                  <a:lnTo>
                    <a:pt x="465" y="333"/>
                  </a:lnTo>
                  <a:lnTo>
                    <a:pt x="472" y="337"/>
                  </a:lnTo>
                  <a:lnTo>
                    <a:pt x="474" y="344"/>
                  </a:lnTo>
                  <a:lnTo>
                    <a:pt x="473" y="353"/>
                  </a:lnTo>
                  <a:lnTo>
                    <a:pt x="478" y="375"/>
                  </a:lnTo>
                  <a:lnTo>
                    <a:pt x="458" y="375"/>
                  </a:lnTo>
                  <a:lnTo>
                    <a:pt x="451" y="380"/>
                  </a:lnTo>
                  <a:lnTo>
                    <a:pt x="442" y="380"/>
                  </a:lnTo>
                  <a:lnTo>
                    <a:pt x="435" y="384"/>
                  </a:lnTo>
                  <a:lnTo>
                    <a:pt x="417" y="401"/>
                  </a:lnTo>
                  <a:lnTo>
                    <a:pt x="414" y="409"/>
                  </a:lnTo>
                  <a:lnTo>
                    <a:pt x="414" y="418"/>
                  </a:lnTo>
                  <a:lnTo>
                    <a:pt x="412" y="427"/>
                  </a:lnTo>
                  <a:lnTo>
                    <a:pt x="414" y="443"/>
                  </a:lnTo>
                  <a:lnTo>
                    <a:pt x="410" y="450"/>
                  </a:lnTo>
                  <a:lnTo>
                    <a:pt x="402" y="452"/>
                  </a:lnTo>
                  <a:lnTo>
                    <a:pt x="397" y="446"/>
                  </a:lnTo>
                  <a:lnTo>
                    <a:pt x="390" y="443"/>
                  </a:lnTo>
                  <a:lnTo>
                    <a:pt x="381" y="443"/>
                  </a:lnTo>
                  <a:lnTo>
                    <a:pt x="365" y="445"/>
                  </a:lnTo>
                  <a:lnTo>
                    <a:pt x="356" y="445"/>
                  </a:lnTo>
                  <a:lnTo>
                    <a:pt x="349" y="450"/>
                  </a:lnTo>
                  <a:lnTo>
                    <a:pt x="343" y="444"/>
                  </a:lnTo>
                  <a:lnTo>
                    <a:pt x="339" y="436"/>
                  </a:lnTo>
                  <a:lnTo>
                    <a:pt x="327" y="427"/>
                  </a:lnTo>
                  <a:lnTo>
                    <a:pt x="310" y="445"/>
                  </a:lnTo>
                  <a:lnTo>
                    <a:pt x="302" y="440"/>
                  </a:lnTo>
                  <a:lnTo>
                    <a:pt x="297" y="433"/>
                  </a:lnTo>
                  <a:lnTo>
                    <a:pt x="290" y="435"/>
                  </a:lnTo>
                  <a:lnTo>
                    <a:pt x="281" y="433"/>
                  </a:lnTo>
                  <a:lnTo>
                    <a:pt x="275" y="428"/>
                  </a:lnTo>
                  <a:lnTo>
                    <a:pt x="269" y="434"/>
                  </a:lnTo>
                  <a:lnTo>
                    <a:pt x="261" y="434"/>
                  </a:lnTo>
                  <a:lnTo>
                    <a:pt x="253" y="436"/>
                  </a:lnTo>
                  <a:lnTo>
                    <a:pt x="247" y="443"/>
                  </a:lnTo>
                  <a:lnTo>
                    <a:pt x="240" y="436"/>
                  </a:lnTo>
                  <a:lnTo>
                    <a:pt x="238" y="428"/>
                  </a:lnTo>
                  <a:lnTo>
                    <a:pt x="223" y="429"/>
                  </a:lnTo>
                  <a:lnTo>
                    <a:pt x="216" y="424"/>
                  </a:lnTo>
                  <a:lnTo>
                    <a:pt x="215" y="416"/>
                  </a:lnTo>
                  <a:lnTo>
                    <a:pt x="208" y="412"/>
                  </a:lnTo>
                  <a:lnTo>
                    <a:pt x="199" y="409"/>
                  </a:lnTo>
                  <a:lnTo>
                    <a:pt x="193" y="406"/>
                  </a:lnTo>
                  <a:lnTo>
                    <a:pt x="184" y="407"/>
                  </a:lnTo>
                  <a:lnTo>
                    <a:pt x="176" y="406"/>
                  </a:lnTo>
                  <a:lnTo>
                    <a:pt x="160" y="401"/>
                  </a:lnTo>
                  <a:lnTo>
                    <a:pt x="146" y="392"/>
                  </a:lnTo>
                  <a:lnTo>
                    <a:pt x="138" y="395"/>
                  </a:lnTo>
                  <a:lnTo>
                    <a:pt x="121" y="394"/>
                  </a:lnTo>
                  <a:lnTo>
                    <a:pt x="113" y="391"/>
                  </a:lnTo>
                  <a:lnTo>
                    <a:pt x="71" y="397"/>
                  </a:lnTo>
                  <a:lnTo>
                    <a:pt x="64" y="401"/>
                  </a:lnTo>
                  <a:lnTo>
                    <a:pt x="62" y="408"/>
                  </a:lnTo>
                  <a:lnTo>
                    <a:pt x="55" y="414"/>
                  </a:lnTo>
                  <a:lnTo>
                    <a:pt x="41" y="422"/>
                  </a:lnTo>
                  <a:lnTo>
                    <a:pt x="32" y="421"/>
                  </a:lnTo>
                  <a:lnTo>
                    <a:pt x="24" y="422"/>
                  </a:lnTo>
                  <a:lnTo>
                    <a:pt x="17" y="428"/>
                  </a:lnTo>
                  <a:close/>
                </a:path>
              </a:pathLst>
            </a:custGeom>
            <a:grpFill/>
            <a:ln w="6350" cmpd="sng">
              <a:solidFill>
                <a:schemeClr val="bg1"/>
              </a:solidFill>
              <a:prstDash val="solid"/>
              <a:round/>
              <a:headEnd/>
              <a:tailEnd/>
            </a:ln>
          </p:spPr>
          <p:txBody>
            <a:bodyPr/>
            <a:lstStyle/>
            <a:p>
              <a:endParaRPr lang="en-US" sz="2156"/>
            </a:p>
          </p:txBody>
        </p:sp>
        <p:grpSp>
          <p:nvGrpSpPr>
            <p:cNvPr id="475" name="Group 474">
              <a:extLst>
                <a:ext uri="{FF2B5EF4-FFF2-40B4-BE49-F238E27FC236}">
                  <a16:creationId xmlns:a16="http://schemas.microsoft.com/office/drawing/2014/main" id="{885B6018-DE79-9BDB-85E5-79F80A7A5186}"/>
                </a:ext>
              </a:extLst>
            </p:cNvPr>
            <p:cNvGrpSpPr>
              <a:grpSpLocks noChangeAspect="1"/>
            </p:cNvGrpSpPr>
            <p:nvPr/>
          </p:nvGrpSpPr>
          <p:grpSpPr bwMode="gray">
            <a:xfrm>
              <a:off x="5033169" y="2808635"/>
              <a:ext cx="68263" cy="68263"/>
              <a:chOff x="2688" y="1930"/>
              <a:chExt cx="43" cy="43"/>
            </a:xfrm>
            <a:grpFill/>
          </p:grpSpPr>
          <p:sp>
            <p:nvSpPr>
              <p:cNvPr id="498" name="Freeform 200">
                <a:extLst>
                  <a:ext uri="{FF2B5EF4-FFF2-40B4-BE49-F238E27FC236}">
                    <a16:creationId xmlns:a16="http://schemas.microsoft.com/office/drawing/2014/main" id="{81FE8CB3-22EB-D9A9-CCA1-8BD9458C86EA}"/>
                  </a:ext>
                </a:extLst>
              </p:cNvPr>
              <p:cNvSpPr>
                <a:spLocks noChangeAspect="1"/>
              </p:cNvSpPr>
              <p:nvPr/>
            </p:nvSpPr>
            <p:spPr bwMode="gray">
              <a:xfrm>
                <a:off x="2688" y="1930"/>
                <a:ext cx="43" cy="43"/>
              </a:xfrm>
              <a:custGeom>
                <a:avLst/>
                <a:gdLst/>
                <a:ahLst/>
                <a:cxnLst>
                  <a:cxn ang="0">
                    <a:pos x="145" y="208"/>
                  </a:cxn>
                  <a:cxn ang="0">
                    <a:pos x="129" y="192"/>
                  </a:cxn>
                  <a:cxn ang="0">
                    <a:pos x="114" y="180"/>
                  </a:cxn>
                  <a:cxn ang="0">
                    <a:pos x="98" y="179"/>
                  </a:cxn>
                  <a:cxn ang="0">
                    <a:pos x="82" y="140"/>
                  </a:cxn>
                  <a:cxn ang="0">
                    <a:pos x="52" y="114"/>
                  </a:cxn>
                  <a:cxn ang="0">
                    <a:pos x="35" y="93"/>
                  </a:cxn>
                  <a:cxn ang="0">
                    <a:pos x="23" y="73"/>
                  </a:cxn>
                  <a:cxn ang="0">
                    <a:pos x="22" y="60"/>
                  </a:cxn>
                  <a:cxn ang="0">
                    <a:pos x="7" y="40"/>
                  </a:cxn>
                  <a:cxn ang="0">
                    <a:pos x="3" y="29"/>
                  </a:cxn>
                  <a:cxn ang="0">
                    <a:pos x="8" y="0"/>
                  </a:cxn>
                  <a:cxn ang="0">
                    <a:pos x="30" y="19"/>
                  </a:cxn>
                  <a:cxn ang="0">
                    <a:pos x="61" y="4"/>
                  </a:cxn>
                  <a:cxn ang="0">
                    <a:pos x="79" y="8"/>
                  </a:cxn>
                  <a:cxn ang="0">
                    <a:pos x="89" y="9"/>
                  </a:cxn>
                  <a:cxn ang="0">
                    <a:pos x="108" y="9"/>
                  </a:cxn>
                  <a:cxn ang="0">
                    <a:pos x="125" y="9"/>
                  </a:cxn>
                  <a:cxn ang="0">
                    <a:pos x="135" y="16"/>
                  </a:cxn>
                  <a:cxn ang="0">
                    <a:pos x="152" y="18"/>
                  </a:cxn>
                  <a:cxn ang="0">
                    <a:pos x="162" y="14"/>
                  </a:cxn>
                  <a:cxn ang="0">
                    <a:pos x="167" y="28"/>
                  </a:cxn>
                  <a:cxn ang="0">
                    <a:pos x="186" y="28"/>
                  </a:cxn>
                  <a:cxn ang="0">
                    <a:pos x="200" y="35"/>
                  </a:cxn>
                  <a:cxn ang="0">
                    <a:pos x="190" y="57"/>
                  </a:cxn>
                  <a:cxn ang="0">
                    <a:pos x="189" y="63"/>
                  </a:cxn>
                  <a:cxn ang="0">
                    <a:pos x="191" y="76"/>
                  </a:cxn>
                  <a:cxn ang="0">
                    <a:pos x="199" y="79"/>
                  </a:cxn>
                  <a:cxn ang="0">
                    <a:pos x="207" y="87"/>
                  </a:cxn>
                  <a:cxn ang="0">
                    <a:pos x="212" y="93"/>
                  </a:cxn>
                  <a:cxn ang="0">
                    <a:pos x="211" y="102"/>
                  </a:cxn>
                  <a:cxn ang="0">
                    <a:pos x="195" y="98"/>
                  </a:cxn>
                  <a:cxn ang="0">
                    <a:pos x="201" y="109"/>
                  </a:cxn>
                  <a:cxn ang="0">
                    <a:pos x="208" y="126"/>
                  </a:cxn>
                  <a:cxn ang="0">
                    <a:pos x="202" y="129"/>
                  </a:cxn>
                  <a:cxn ang="0">
                    <a:pos x="192" y="135"/>
                  </a:cxn>
                  <a:cxn ang="0">
                    <a:pos x="184" y="136"/>
                  </a:cxn>
                  <a:cxn ang="0">
                    <a:pos x="176" y="137"/>
                  </a:cxn>
                  <a:cxn ang="0">
                    <a:pos x="183" y="146"/>
                  </a:cxn>
                  <a:cxn ang="0">
                    <a:pos x="183" y="157"/>
                  </a:cxn>
                  <a:cxn ang="0">
                    <a:pos x="178" y="149"/>
                  </a:cxn>
                  <a:cxn ang="0">
                    <a:pos x="163" y="156"/>
                  </a:cxn>
                  <a:cxn ang="0">
                    <a:pos x="160" y="170"/>
                  </a:cxn>
                  <a:cxn ang="0">
                    <a:pos x="151" y="175"/>
                  </a:cxn>
                  <a:cxn ang="0">
                    <a:pos x="149" y="189"/>
                  </a:cxn>
                  <a:cxn ang="0">
                    <a:pos x="154" y="201"/>
                  </a:cxn>
                </a:cxnLst>
                <a:rect l="0" t="0" r="r" b="b"/>
                <a:pathLst>
                  <a:path w="215" h="216">
                    <a:moveTo>
                      <a:pt x="149" y="216"/>
                    </a:moveTo>
                    <a:lnTo>
                      <a:pt x="149" y="208"/>
                    </a:lnTo>
                    <a:lnTo>
                      <a:pt x="145" y="208"/>
                    </a:lnTo>
                    <a:lnTo>
                      <a:pt x="146" y="203"/>
                    </a:lnTo>
                    <a:lnTo>
                      <a:pt x="137" y="202"/>
                    </a:lnTo>
                    <a:lnTo>
                      <a:pt x="129" y="192"/>
                    </a:lnTo>
                    <a:lnTo>
                      <a:pt x="122" y="191"/>
                    </a:lnTo>
                    <a:lnTo>
                      <a:pt x="114" y="185"/>
                    </a:lnTo>
                    <a:lnTo>
                      <a:pt x="114" y="180"/>
                    </a:lnTo>
                    <a:lnTo>
                      <a:pt x="106" y="179"/>
                    </a:lnTo>
                    <a:lnTo>
                      <a:pt x="99" y="184"/>
                    </a:lnTo>
                    <a:lnTo>
                      <a:pt x="98" y="179"/>
                    </a:lnTo>
                    <a:lnTo>
                      <a:pt x="105" y="175"/>
                    </a:lnTo>
                    <a:lnTo>
                      <a:pt x="83" y="151"/>
                    </a:lnTo>
                    <a:lnTo>
                      <a:pt x="82" y="140"/>
                    </a:lnTo>
                    <a:lnTo>
                      <a:pt x="77" y="136"/>
                    </a:lnTo>
                    <a:lnTo>
                      <a:pt x="72" y="133"/>
                    </a:lnTo>
                    <a:lnTo>
                      <a:pt x="52" y="114"/>
                    </a:lnTo>
                    <a:lnTo>
                      <a:pt x="51" y="109"/>
                    </a:lnTo>
                    <a:lnTo>
                      <a:pt x="41" y="95"/>
                    </a:lnTo>
                    <a:lnTo>
                      <a:pt x="35" y="93"/>
                    </a:lnTo>
                    <a:lnTo>
                      <a:pt x="27" y="81"/>
                    </a:lnTo>
                    <a:lnTo>
                      <a:pt x="22" y="79"/>
                    </a:lnTo>
                    <a:lnTo>
                      <a:pt x="23" y="73"/>
                    </a:lnTo>
                    <a:lnTo>
                      <a:pt x="25" y="71"/>
                    </a:lnTo>
                    <a:lnTo>
                      <a:pt x="22" y="65"/>
                    </a:lnTo>
                    <a:lnTo>
                      <a:pt x="22" y="60"/>
                    </a:lnTo>
                    <a:lnTo>
                      <a:pt x="16" y="54"/>
                    </a:lnTo>
                    <a:lnTo>
                      <a:pt x="12" y="41"/>
                    </a:lnTo>
                    <a:lnTo>
                      <a:pt x="7" y="40"/>
                    </a:lnTo>
                    <a:lnTo>
                      <a:pt x="0" y="34"/>
                    </a:lnTo>
                    <a:lnTo>
                      <a:pt x="0" y="31"/>
                    </a:lnTo>
                    <a:lnTo>
                      <a:pt x="3" y="29"/>
                    </a:lnTo>
                    <a:lnTo>
                      <a:pt x="2" y="25"/>
                    </a:lnTo>
                    <a:lnTo>
                      <a:pt x="2" y="6"/>
                    </a:lnTo>
                    <a:lnTo>
                      <a:pt x="8" y="0"/>
                    </a:lnTo>
                    <a:lnTo>
                      <a:pt x="17" y="2"/>
                    </a:lnTo>
                    <a:lnTo>
                      <a:pt x="17" y="4"/>
                    </a:lnTo>
                    <a:lnTo>
                      <a:pt x="30" y="19"/>
                    </a:lnTo>
                    <a:lnTo>
                      <a:pt x="34" y="19"/>
                    </a:lnTo>
                    <a:lnTo>
                      <a:pt x="43" y="2"/>
                    </a:lnTo>
                    <a:lnTo>
                      <a:pt x="61" y="4"/>
                    </a:lnTo>
                    <a:lnTo>
                      <a:pt x="65" y="0"/>
                    </a:lnTo>
                    <a:lnTo>
                      <a:pt x="67" y="0"/>
                    </a:lnTo>
                    <a:lnTo>
                      <a:pt x="79" y="8"/>
                    </a:lnTo>
                    <a:lnTo>
                      <a:pt x="83" y="8"/>
                    </a:lnTo>
                    <a:lnTo>
                      <a:pt x="86" y="6"/>
                    </a:lnTo>
                    <a:lnTo>
                      <a:pt x="89" y="9"/>
                    </a:lnTo>
                    <a:lnTo>
                      <a:pt x="104" y="12"/>
                    </a:lnTo>
                    <a:lnTo>
                      <a:pt x="105" y="9"/>
                    </a:lnTo>
                    <a:lnTo>
                      <a:pt x="108" y="9"/>
                    </a:lnTo>
                    <a:lnTo>
                      <a:pt x="116" y="17"/>
                    </a:lnTo>
                    <a:lnTo>
                      <a:pt x="119" y="17"/>
                    </a:lnTo>
                    <a:lnTo>
                      <a:pt x="125" y="9"/>
                    </a:lnTo>
                    <a:lnTo>
                      <a:pt x="129" y="9"/>
                    </a:lnTo>
                    <a:lnTo>
                      <a:pt x="132" y="14"/>
                    </a:lnTo>
                    <a:lnTo>
                      <a:pt x="135" y="16"/>
                    </a:lnTo>
                    <a:lnTo>
                      <a:pt x="137" y="11"/>
                    </a:lnTo>
                    <a:lnTo>
                      <a:pt x="148" y="12"/>
                    </a:lnTo>
                    <a:lnTo>
                      <a:pt x="152" y="18"/>
                    </a:lnTo>
                    <a:lnTo>
                      <a:pt x="154" y="17"/>
                    </a:lnTo>
                    <a:lnTo>
                      <a:pt x="154" y="14"/>
                    </a:lnTo>
                    <a:lnTo>
                      <a:pt x="162" y="14"/>
                    </a:lnTo>
                    <a:lnTo>
                      <a:pt x="168" y="22"/>
                    </a:lnTo>
                    <a:lnTo>
                      <a:pt x="167" y="27"/>
                    </a:lnTo>
                    <a:lnTo>
                      <a:pt x="167" y="28"/>
                    </a:lnTo>
                    <a:lnTo>
                      <a:pt x="173" y="33"/>
                    </a:lnTo>
                    <a:lnTo>
                      <a:pt x="180" y="33"/>
                    </a:lnTo>
                    <a:lnTo>
                      <a:pt x="186" y="28"/>
                    </a:lnTo>
                    <a:lnTo>
                      <a:pt x="199" y="28"/>
                    </a:lnTo>
                    <a:lnTo>
                      <a:pt x="201" y="31"/>
                    </a:lnTo>
                    <a:lnTo>
                      <a:pt x="200" y="35"/>
                    </a:lnTo>
                    <a:lnTo>
                      <a:pt x="200" y="39"/>
                    </a:lnTo>
                    <a:lnTo>
                      <a:pt x="195" y="46"/>
                    </a:lnTo>
                    <a:lnTo>
                      <a:pt x="190" y="57"/>
                    </a:lnTo>
                    <a:lnTo>
                      <a:pt x="188" y="59"/>
                    </a:lnTo>
                    <a:lnTo>
                      <a:pt x="188" y="61"/>
                    </a:lnTo>
                    <a:lnTo>
                      <a:pt x="189" y="63"/>
                    </a:lnTo>
                    <a:lnTo>
                      <a:pt x="185" y="68"/>
                    </a:lnTo>
                    <a:lnTo>
                      <a:pt x="188" y="76"/>
                    </a:lnTo>
                    <a:lnTo>
                      <a:pt x="191" y="76"/>
                    </a:lnTo>
                    <a:lnTo>
                      <a:pt x="194" y="78"/>
                    </a:lnTo>
                    <a:lnTo>
                      <a:pt x="197" y="77"/>
                    </a:lnTo>
                    <a:lnTo>
                      <a:pt x="199" y="79"/>
                    </a:lnTo>
                    <a:lnTo>
                      <a:pt x="200" y="83"/>
                    </a:lnTo>
                    <a:lnTo>
                      <a:pt x="203" y="87"/>
                    </a:lnTo>
                    <a:lnTo>
                      <a:pt x="207" y="87"/>
                    </a:lnTo>
                    <a:lnTo>
                      <a:pt x="207" y="88"/>
                    </a:lnTo>
                    <a:lnTo>
                      <a:pt x="207" y="90"/>
                    </a:lnTo>
                    <a:lnTo>
                      <a:pt x="212" y="93"/>
                    </a:lnTo>
                    <a:lnTo>
                      <a:pt x="215" y="94"/>
                    </a:lnTo>
                    <a:lnTo>
                      <a:pt x="215" y="97"/>
                    </a:lnTo>
                    <a:lnTo>
                      <a:pt x="211" y="102"/>
                    </a:lnTo>
                    <a:lnTo>
                      <a:pt x="202" y="102"/>
                    </a:lnTo>
                    <a:lnTo>
                      <a:pt x="197" y="98"/>
                    </a:lnTo>
                    <a:lnTo>
                      <a:pt x="195" y="98"/>
                    </a:lnTo>
                    <a:lnTo>
                      <a:pt x="194" y="100"/>
                    </a:lnTo>
                    <a:lnTo>
                      <a:pt x="195" y="102"/>
                    </a:lnTo>
                    <a:lnTo>
                      <a:pt x="201" y="109"/>
                    </a:lnTo>
                    <a:lnTo>
                      <a:pt x="207" y="117"/>
                    </a:lnTo>
                    <a:lnTo>
                      <a:pt x="210" y="119"/>
                    </a:lnTo>
                    <a:lnTo>
                      <a:pt x="208" y="126"/>
                    </a:lnTo>
                    <a:lnTo>
                      <a:pt x="207" y="129"/>
                    </a:lnTo>
                    <a:lnTo>
                      <a:pt x="205" y="130"/>
                    </a:lnTo>
                    <a:lnTo>
                      <a:pt x="202" y="129"/>
                    </a:lnTo>
                    <a:lnTo>
                      <a:pt x="200" y="129"/>
                    </a:lnTo>
                    <a:lnTo>
                      <a:pt x="197" y="132"/>
                    </a:lnTo>
                    <a:lnTo>
                      <a:pt x="192" y="135"/>
                    </a:lnTo>
                    <a:lnTo>
                      <a:pt x="189" y="135"/>
                    </a:lnTo>
                    <a:lnTo>
                      <a:pt x="186" y="136"/>
                    </a:lnTo>
                    <a:lnTo>
                      <a:pt x="184" y="136"/>
                    </a:lnTo>
                    <a:lnTo>
                      <a:pt x="183" y="133"/>
                    </a:lnTo>
                    <a:lnTo>
                      <a:pt x="180" y="133"/>
                    </a:lnTo>
                    <a:lnTo>
                      <a:pt x="176" y="137"/>
                    </a:lnTo>
                    <a:lnTo>
                      <a:pt x="178" y="140"/>
                    </a:lnTo>
                    <a:lnTo>
                      <a:pt x="181" y="141"/>
                    </a:lnTo>
                    <a:lnTo>
                      <a:pt x="183" y="146"/>
                    </a:lnTo>
                    <a:lnTo>
                      <a:pt x="184" y="149"/>
                    </a:lnTo>
                    <a:lnTo>
                      <a:pt x="184" y="154"/>
                    </a:lnTo>
                    <a:lnTo>
                      <a:pt x="183" y="157"/>
                    </a:lnTo>
                    <a:lnTo>
                      <a:pt x="180" y="157"/>
                    </a:lnTo>
                    <a:lnTo>
                      <a:pt x="179" y="154"/>
                    </a:lnTo>
                    <a:lnTo>
                      <a:pt x="178" y="149"/>
                    </a:lnTo>
                    <a:lnTo>
                      <a:pt x="175" y="148"/>
                    </a:lnTo>
                    <a:lnTo>
                      <a:pt x="172" y="148"/>
                    </a:lnTo>
                    <a:lnTo>
                      <a:pt x="163" y="156"/>
                    </a:lnTo>
                    <a:lnTo>
                      <a:pt x="162" y="160"/>
                    </a:lnTo>
                    <a:lnTo>
                      <a:pt x="160" y="163"/>
                    </a:lnTo>
                    <a:lnTo>
                      <a:pt x="160" y="170"/>
                    </a:lnTo>
                    <a:lnTo>
                      <a:pt x="158" y="173"/>
                    </a:lnTo>
                    <a:lnTo>
                      <a:pt x="153" y="173"/>
                    </a:lnTo>
                    <a:lnTo>
                      <a:pt x="151" y="175"/>
                    </a:lnTo>
                    <a:lnTo>
                      <a:pt x="151" y="184"/>
                    </a:lnTo>
                    <a:lnTo>
                      <a:pt x="149" y="185"/>
                    </a:lnTo>
                    <a:lnTo>
                      <a:pt x="149" y="189"/>
                    </a:lnTo>
                    <a:lnTo>
                      <a:pt x="152" y="194"/>
                    </a:lnTo>
                    <a:lnTo>
                      <a:pt x="154" y="196"/>
                    </a:lnTo>
                    <a:lnTo>
                      <a:pt x="154" y="201"/>
                    </a:lnTo>
                    <a:lnTo>
                      <a:pt x="149" y="208"/>
                    </a:lnTo>
                    <a:lnTo>
                      <a:pt x="149" y="216"/>
                    </a:lnTo>
                    <a:close/>
                  </a:path>
                </a:pathLst>
              </a:custGeom>
              <a:grpFill/>
              <a:ln w="6350" cmpd="sng">
                <a:solidFill>
                  <a:schemeClr val="bg1"/>
                </a:solidFill>
                <a:prstDash val="solid"/>
                <a:round/>
                <a:headEnd/>
                <a:tailEnd/>
              </a:ln>
            </p:spPr>
            <p:txBody>
              <a:bodyPr/>
              <a:lstStyle/>
              <a:p>
                <a:endParaRPr lang="en-US" sz="2156"/>
              </a:p>
            </p:txBody>
          </p:sp>
          <p:sp>
            <p:nvSpPr>
              <p:cNvPr id="499" name="Freeform 201">
                <a:extLst>
                  <a:ext uri="{FF2B5EF4-FFF2-40B4-BE49-F238E27FC236}">
                    <a16:creationId xmlns:a16="http://schemas.microsoft.com/office/drawing/2014/main" id="{55679D45-23CC-AE29-A5D3-AA463562F33E}"/>
                  </a:ext>
                </a:extLst>
              </p:cNvPr>
              <p:cNvSpPr>
                <a:spLocks noChangeAspect="1"/>
              </p:cNvSpPr>
              <p:nvPr/>
            </p:nvSpPr>
            <p:spPr bwMode="gray">
              <a:xfrm>
                <a:off x="2703" y="1965"/>
                <a:ext cx="15" cy="8"/>
              </a:xfrm>
              <a:custGeom>
                <a:avLst/>
                <a:gdLst/>
                <a:ahLst/>
                <a:cxnLst>
                  <a:cxn ang="0">
                    <a:pos x="75" y="42"/>
                  </a:cxn>
                  <a:cxn ang="0">
                    <a:pos x="45" y="20"/>
                  </a:cxn>
                  <a:cxn ang="0">
                    <a:pos x="29" y="17"/>
                  </a:cxn>
                  <a:cxn ang="0">
                    <a:pos x="13" y="7"/>
                  </a:cxn>
                  <a:cxn ang="0">
                    <a:pos x="0" y="5"/>
                  </a:cxn>
                  <a:cxn ang="0">
                    <a:pos x="4" y="0"/>
                  </a:cxn>
                  <a:cxn ang="0">
                    <a:pos x="15" y="2"/>
                  </a:cxn>
                  <a:cxn ang="0">
                    <a:pos x="20" y="10"/>
                  </a:cxn>
                  <a:cxn ang="0">
                    <a:pos x="25" y="10"/>
                  </a:cxn>
                  <a:cxn ang="0">
                    <a:pos x="32" y="5"/>
                  </a:cxn>
                  <a:cxn ang="0">
                    <a:pos x="40" y="6"/>
                  </a:cxn>
                  <a:cxn ang="0">
                    <a:pos x="40" y="11"/>
                  </a:cxn>
                  <a:cxn ang="0">
                    <a:pos x="48" y="17"/>
                  </a:cxn>
                  <a:cxn ang="0">
                    <a:pos x="55" y="18"/>
                  </a:cxn>
                  <a:cxn ang="0">
                    <a:pos x="63" y="28"/>
                  </a:cxn>
                  <a:cxn ang="0">
                    <a:pos x="72" y="29"/>
                  </a:cxn>
                  <a:cxn ang="0">
                    <a:pos x="71" y="34"/>
                  </a:cxn>
                  <a:cxn ang="0">
                    <a:pos x="75" y="34"/>
                  </a:cxn>
                  <a:cxn ang="0">
                    <a:pos x="75" y="42"/>
                  </a:cxn>
                </a:cxnLst>
                <a:rect l="0" t="0" r="r" b="b"/>
                <a:pathLst>
                  <a:path w="75" h="42">
                    <a:moveTo>
                      <a:pt x="75" y="42"/>
                    </a:moveTo>
                    <a:lnTo>
                      <a:pt x="45" y="20"/>
                    </a:lnTo>
                    <a:lnTo>
                      <a:pt x="29" y="17"/>
                    </a:lnTo>
                    <a:lnTo>
                      <a:pt x="13" y="7"/>
                    </a:lnTo>
                    <a:lnTo>
                      <a:pt x="0" y="5"/>
                    </a:lnTo>
                    <a:lnTo>
                      <a:pt x="4" y="0"/>
                    </a:lnTo>
                    <a:lnTo>
                      <a:pt x="15" y="2"/>
                    </a:lnTo>
                    <a:lnTo>
                      <a:pt x="20" y="10"/>
                    </a:lnTo>
                    <a:lnTo>
                      <a:pt x="25" y="10"/>
                    </a:lnTo>
                    <a:lnTo>
                      <a:pt x="32" y="5"/>
                    </a:lnTo>
                    <a:lnTo>
                      <a:pt x="40" y="6"/>
                    </a:lnTo>
                    <a:lnTo>
                      <a:pt x="40" y="11"/>
                    </a:lnTo>
                    <a:lnTo>
                      <a:pt x="48" y="17"/>
                    </a:lnTo>
                    <a:lnTo>
                      <a:pt x="55" y="18"/>
                    </a:lnTo>
                    <a:lnTo>
                      <a:pt x="63" y="28"/>
                    </a:lnTo>
                    <a:lnTo>
                      <a:pt x="72" y="29"/>
                    </a:lnTo>
                    <a:lnTo>
                      <a:pt x="71" y="34"/>
                    </a:lnTo>
                    <a:lnTo>
                      <a:pt x="75" y="34"/>
                    </a:lnTo>
                    <a:lnTo>
                      <a:pt x="75" y="42"/>
                    </a:lnTo>
                    <a:close/>
                  </a:path>
                </a:pathLst>
              </a:custGeom>
              <a:grpFill/>
              <a:ln w="6350" cmpd="sng">
                <a:solidFill>
                  <a:schemeClr val="bg1"/>
                </a:solidFill>
                <a:prstDash val="solid"/>
                <a:round/>
                <a:headEnd/>
                <a:tailEnd/>
              </a:ln>
            </p:spPr>
            <p:txBody>
              <a:bodyPr/>
              <a:lstStyle/>
              <a:p>
                <a:endParaRPr lang="en-US" sz="2156"/>
              </a:p>
            </p:txBody>
          </p:sp>
        </p:grpSp>
        <p:sp>
          <p:nvSpPr>
            <p:cNvPr id="476" name="Freeform 202">
              <a:extLst>
                <a:ext uri="{FF2B5EF4-FFF2-40B4-BE49-F238E27FC236}">
                  <a16:creationId xmlns:a16="http://schemas.microsoft.com/office/drawing/2014/main" id="{8958B473-61BE-0E85-E262-CF5BA04411BF}"/>
                </a:ext>
              </a:extLst>
            </p:cNvPr>
            <p:cNvSpPr>
              <a:spLocks noChangeAspect="1"/>
            </p:cNvSpPr>
            <p:nvPr/>
          </p:nvSpPr>
          <p:spPr bwMode="gray">
            <a:xfrm>
              <a:off x="5128419" y="2973735"/>
              <a:ext cx="39688" cy="41275"/>
            </a:xfrm>
            <a:custGeom>
              <a:avLst/>
              <a:gdLst/>
              <a:ahLst/>
              <a:cxnLst>
                <a:cxn ang="0">
                  <a:pos x="49" y="0"/>
                </a:cxn>
                <a:cxn ang="0">
                  <a:pos x="35" y="2"/>
                </a:cxn>
                <a:cxn ang="0">
                  <a:pos x="21" y="12"/>
                </a:cxn>
                <a:cxn ang="0">
                  <a:pos x="13" y="8"/>
                </a:cxn>
                <a:cxn ang="0">
                  <a:pos x="2" y="28"/>
                </a:cxn>
                <a:cxn ang="0">
                  <a:pos x="0" y="37"/>
                </a:cxn>
                <a:cxn ang="0">
                  <a:pos x="6" y="50"/>
                </a:cxn>
                <a:cxn ang="0">
                  <a:pos x="21" y="58"/>
                </a:cxn>
                <a:cxn ang="0">
                  <a:pos x="28" y="70"/>
                </a:cxn>
                <a:cxn ang="0">
                  <a:pos x="23" y="86"/>
                </a:cxn>
                <a:cxn ang="0">
                  <a:pos x="26" y="99"/>
                </a:cxn>
                <a:cxn ang="0">
                  <a:pos x="32" y="106"/>
                </a:cxn>
                <a:cxn ang="0">
                  <a:pos x="39" y="108"/>
                </a:cxn>
                <a:cxn ang="0">
                  <a:pos x="42" y="98"/>
                </a:cxn>
                <a:cxn ang="0">
                  <a:pos x="49" y="90"/>
                </a:cxn>
                <a:cxn ang="0">
                  <a:pos x="53" y="96"/>
                </a:cxn>
                <a:cxn ang="0">
                  <a:pos x="60" y="103"/>
                </a:cxn>
                <a:cxn ang="0">
                  <a:pos x="65" y="119"/>
                </a:cxn>
                <a:cxn ang="0">
                  <a:pos x="66" y="130"/>
                </a:cxn>
                <a:cxn ang="0">
                  <a:pos x="71" y="131"/>
                </a:cxn>
                <a:cxn ang="0">
                  <a:pos x="76" y="110"/>
                </a:cxn>
                <a:cxn ang="0">
                  <a:pos x="85" y="107"/>
                </a:cxn>
                <a:cxn ang="0">
                  <a:pos x="91" y="117"/>
                </a:cxn>
                <a:cxn ang="0">
                  <a:pos x="98" y="124"/>
                </a:cxn>
                <a:cxn ang="0">
                  <a:pos x="107" y="129"/>
                </a:cxn>
                <a:cxn ang="0">
                  <a:pos x="105" y="107"/>
                </a:cxn>
                <a:cxn ang="0">
                  <a:pos x="98" y="77"/>
                </a:cxn>
                <a:cxn ang="0">
                  <a:pos x="91" y="66"/>
                </a:cxn>
                <a:cxn ang="0">
                  <a:pos x="88" y="54"/>
                </a:cxn>
                <a:cxn ang="0">
                  <a:pos x="105" y="66"/>
                </a:cxn>
                <a:cxn ang="0">
                  <a:pos x="108" y="71"/>
                </a:cxn>
                <a:cxn ang="0">
                  <a:pos x="113" y="71"/>
                </a:cxn>
                <a:cxn ang="0">
                  <a:pos x="119" y="65"/>
                </a:cxn>
                <a:cxn ang="0">
                  <a:pos x="128" y="64"/>
                </a:cxn>
                <a:cxn ang="0">
                  <a:pos x="126" y="56"/>
                </a:cxn>
                <a:cxn ang="0">
                  <a:pos x="114" y="48"/>
                </a:cxn>
                <a:cxn ang="0">
                  <a:pos x="107" y="33"/>
                </a:cxn>
                <a:cxn ang="0">
                  <a:pos x="107" y="26"/>
                </a:cxn>
                <a:cxn ang="0">
                  <a:pos x="98" y="21"/>
                </a:cxn>
                <a:cxn ang="0">
                  <a:pos x="74" y="12"/>
                </a:cxn>
                <a:cxn ang="0">
                  <a:pos x="61" y="8"/>
                </a:cxn>
                <a:cxn ang="0">
                  <a:pos x="55" y="8"/>
                </a:cxn>
                <a:cxn ang="0">
                  <a:pos x="49" y="0"/>
                </a:cxn>
              </a:cxnLst>
              <a:rect l="0" t="0" r="r" b="b"/>
              <a:pathLst>
                <a:path w="128" h="131">
                  <a:moveTo>
                    <a:pt x="49" y="0"/>
                  </a:moveTo>
                  <a:lnTo>
                    <a:pt x="35" y="2"/>
                  </a:lnTo>
                  <a:lnTo>
                    <a:pt x="21" y="12"/>
                  </a:lnTo>
                  <a:lnTo>
                    <a:pt x="13" y="8"/>
                  </a:lnTo>
                  <a:lnTo>
                    <a:pt x="2" y="28"/>
                  </a:lnTo>
                  <a:lnTo>
                    <a:pt x="0" y="37"/>
                  </a:lnTo>
                  <a:lnTo>
                    <a:pt x="6" y="50"/>
                  </a:lnTo>
                  <a:lnTo>
                    <a:pt x="21" y="58"/>
                  </a:lnTo>
                  <a:lnTo>
                    <a:pt x="28" y="70"/>
                  </a:lnTo>
                  <a:lnTo>
                    <a:pt x="23" y="86"/>
                  </a:lnTo>
                  <a:lnTo>
                    <a:pt x="26" y="99"/>
                  </a:lnTo>
                  <a:lnTo>
                    <a:pt x="32" y="106"/>
                  </a:lnTo>
                  <a:lnTo>
                    <a:pt x="39" y="108"/>
                  </a:lnTo>
                  <a:lnTo>
                    <a:pt x="42" y="98"/>
                  </a:lnTo>
                  <a:lnTo>
                    <a:pt x="49" y="90"/>
                  </a:lnTo>
                  <a:lnTo>
                    <a:pt x="53" y="96"/>
                  </a:lnTo>
                  <a:lnTo>
                    <a:pt x="60" y="103"/>
                  </a:lnTo>
                  <a:lnTo>
                    <a:pt x="65" y="119"/>
                  </a:lnTo>
                  <a:lnTo>
                    <a:pt x="66" y="130"/>
                  </a:lnTo>
                  <a:lnTo>
                    <a:pt x="71" y="131"/>
                  </a:lnTo>
                  <a:lnTo>
                    <a:pt x="76" y="110"/>
                  </a:lnTo>
                  <a:lnTo>
                    <a:pt x="85" y="107"/>
                  </a:lnTo>
                  <a:lnTo>
                    <a:pt x="91" y="117"/>
                  </a:lnTo>
                  <a:lnTo>
                    <a:pt x="98" y="124"/>
                  </a:lnTo>
                  <a:lnTo>
                    <a:pt x="107" y="129"/>
                  </a:lnTo>
                  <a:lnTo>
                    <a:pt x="105" y="107"/>
                  </a:lnTo>
                  <a:lnTo>
                    <a:pt x="98" y="77"/>
                  </a:lnTo>
                  <a:lnTo>
                    <a:pt x="91" y="66"/>
                  </a:lnTo>
                  <a:lnTo>
                    <a:pt x="88" y="54"/>
                  </a:lnTo>
                  <a:lnTo>
                    <a:pt x="105" y="66"/>
                  </a:lnTo>
                  <a:lnTo>
                    <a:pt x="108" y="71"/>
                  </a:lnTo>
                  <a:lnTo>
                    <a:pt x="113" y="71"/>
                  </a:lnTo>
                  <a:lnTo>
                    <a:pt x="119" y="65"/>
                  </a:lnTo>
                  <a:lnTo>
                    <a:pt x="128" y="64"/>
                  </a:lnTo>
                  <a:lnTo>
                    <a:pt x="126" y="56"/>
                  </a:lnTo>
                  <a:lnTo>
                    <a:pt x="114" y="48"/>
                  </a:lnTo>
                  <a:lnTo>
                    <a:pt x="107" y="33"/>
                  </a:lnTo>
                  <a:lnTo>
                    <a:pt x="107" y="26"/>
                  </a:lnTo>
                  <a:lnTo>
                    <a:pt x="98" y="21"/>
                  </a:lnTo>
                  <a:lnTo>
                    <a:pt x="74" y="12"/>
                  </a:lnTo>
                  <a:lnTo>
                    <a:pt x="61" y="8"/>
                  </a:lnTo>
                  <a:lnTo>
                    <a:pt x="55" y="8"/>
                  </a:lnTo>
                  <a:lnTo>
                    <a:pt x="49" y="0"/>
                  </a:lnTo>
                  <a:close/>
                </a:path>
              </a:pathLst>
            </a:custGeom>
            <a:grpFill/>
            <a:ln w="6350" cmpd="sng">
              <a:solidFill>
                <a:schemeClr val="bg1"/>
              </a:solidFill>
              <a:prstDash val="solid"/>
              <a:round/>
              <a:headEnd/>
              <a:tailEnd/>
            </a:ln>
          </p:spPr>
          <p:txBody>
            <a:bodyPr/>
            <a:lstStyle/>
            <a:p>
              <a:endParaRPr lang="en-US" sz="2156"/>
            </a:p>
          </p:txBody>
        </p:sp>
        <p:sp>
          <p:nvSpPr>
            <p:cNvPr id="477" name="Freeform 203">
              <a:extLst>
                <a:ext uri="{FF2B5EF4-FFF2-40B4-BE49-F238E27FC236}">
                  <a16:creationId xmlns:a16="http://schemas.microsoft.com/office/drawing/2014/main" id="{C3411F53-6554-6EF1-8643-4FC3C1F0D62B}"/>
                </a:ext>
              </a:extLst>
            </p:cNvPr>
            <p:cNvSpPr>
              <a:spLocks noChangeAspect="1"/>
            </p:cNvSpPr>
            <p:nvPr/>
          </p:nvSpPr>
          <p:spPr bwMode="gray">
            <a:xfrm>
              <a:off x="5110956" y="2894360"/>
              <a:ext cx="111125" cy="93663"/>
            </a:xfrm>
            <a:custGeom>
              <a:avLst/>
              <a:gdLst/>
              <a:ahLst/>
              <a:cxnLst>
                <a:cxn ang="0">
                  <a:pos x="314" y="70"/>
                </a:cxn>
                <a:cxn ang="0">
                  <a:pos x="258" y="65"/>
                </a:cxn>
                <a:cxn ang="0">
                  <a:pos x="245" y="66"/>
                </a:cxn>
                <a:cxn ang="0">
                  <a:pos x="223" y="73"/>
                </a:cxn>
                <a:cxn ang="0">
                  <a:pos x="193" y="86"/>
                </a:cxn>
                <a:cxn ang="0">
                  <a:pos x="216" y="100"/>
                </a:cxn>
                <a:cxn ang="0">
                  <a:pos x="227" y="116"/>
                </a:cxn>
                <a:cxn ang="0">
                  <a:pos x="201" y="103"/>
                </a:cxn>
                <a:cxn ang="0">
                  <a:pos x="207" y="120"/>
                </a:cxn>
                <a:cxn ang="0">
                  <a:pos x="201" y="125"/>
                </a:cxn>
                <a:cxn ang="0">
                  <a:pos x="185" y="111"/>
                </a:cxn>
                <a:cxn ang="0">
                  <a:pos x="184" y="124"/>
                </a:cxn>
                <a:cxn ang="0">
                  <a:pos x="188" y="135"/>
                </a:cxn>
                <a:cxn ang="0">
                  <a:pos x="172" y="111"/>
                </a:cxn>
                <a:cxn ang="0">
                  <a:pos x="148" y="93"/>
                </a:cxn>
                <a:cxn ang="0">
                  <a:pos x="137" y="90"/>
                </a:cxn>
                <a:cxn ang="0">
                  <a:pos x="135" y="120"/>
                </a:cxn>
                <a:cxn ang="0">
                  <a:pos x="144" y="140"/>
                </a:cxn>
                <a:cxn ang="0">
                  <a:pos x="164" y="172"/>
                </a:cxn>
                <a:cxn ang="0">
                  <a:pos x="172" y="190"/>
                </a:cxn>
                <a:cxn ang="0">
                  <a:pos x="163" y="191"/>
                </a:cxn>
                <a:cxn ang="0">
                  <a:pos x="161" y="179"/>
                </a:cxn>
                <a:cxn ang="0">
                  <a:pos x="150" y="186"/>
                </a:cxn>
                <a:cxn ang="0">
                  <a:pos x="151" y="203"/>
                </a:cxn>
                <a:cxn ang="0">
                  <a:pos x="141" y="203"/>
                </a:cxn>
                <a:cxn ang="0">
                  <a:pos x="135" y="212"/>
                </a:cxn>
                <a:cxn ang="0">
                  <a:pos x="156" y="219"/>
                </a:cxn>
                <a:cxn ang="0">
                  <a:pos x="172" y="224"/>
                </a:cxn>
                <a:cxn ang="0">
                  <a:pos x="184" y="237"/>
                </a:cxn>
                <a:cxn ang="0">
                  <a:pos x="199" y="250"/>
                </a:cxn>
                <a:cxn ang="0">
                  <a:pos x="211" y="255"/>
                </a:cxn>
                <a:cxn ang="0">
                  <a:pos x="199" y="285"/>
                </a:cxn>
                <a:cxn ang="0">
                  <a:pos x="175" y="275"/>
                </a:cxn>
                <a:cxn ang="0">
                  <a:pos x="152" y="270"/>
                </a:cxn>
                <a:cxn ang="0">
                  <a:pos x="164" y="259"/>
                </a:cxn>
                <a:cxn ang="0">
                  <a:pos x="139" y="243"/>
                </a:cxn>
                <a:cxn ang="0">
                  <a:pos x="123" y="245"/>
                </a:cxn>
                <a:cxn ang="0">
                  <a:pos x="98" y="245"/>
                </a:cxn>
                <a:cxn ang="0">
                  <a:pos x="67" y="242"/>
                </a:cxn>
                <a:cxn ang="0">
                  <a:pos x="61" y="245"/>
                </a:cxn>
                <a:cxn ang="0">
                  <a:pos x="51" y="240"/>
                </a:cxn>
                <a:cxn ang="0">
                  <a:pos x="33" y="208"/>
                </a:cxn>
                <a:cxn ang="0">
                  <a:pos x="53" y="208"/>
                </a:cxn>
                <a:cxn ang="0">
                  <a:pos x="35" y="194"/>
                </a:cxn>
                <a:cxn ang="0">
                  <a:pos x="17" y="178"/>
                </a:cxn>
                <a:cxn ang="0">
                  <a:pos x="3" y="154"/>
                </a:cxn>
                <a:cxn ang="0">
                  <a:pos x="0" y="152"/>
                </a:cxn>
                <a:cxn ang="0">
                  <a:pos x="10" y="146"/>
                </a:cxn>
                <a:cxn ang="0">
                  <a:pos x="17" y="127"/>
                </a:cxn>
                <a:cxn ang="0">
                  <a:pos x="35" y="103"/>
                </a:cxn>
                <a:cxn ang="0">
                  <a:pos x="49" y="77"/>
                </a:cxn>
                <a:cxn ang="0">
                  <a:pos x="82" y="62"/>
                </a:cxn>
                <a:cxn ang="0">
                  <a:pos x="112" y="45"/>
                </a:cxn>
                <a:cxn ang="0">
                  <a:pos x="147" y="31"/>
                </a:cxn>
                <a:cxn ang="0">
                  <a:pos x="166" y="29"/>
                </a:cxn>
                <a:cxn ang="0">
                  <a:pos x="205" y="25"/>
                </a:cxn>
                <a:cxn ang="0">
                  <a:pos x="248" y="16"/>
                </a:cxn>
                <a:cxn ang="0">
                  <a:pos x="293" y="36"/>
                </a:cxn>
                <a:cxn ang="0">
                  <a:pos x="327" y="20"/>
                </a:cxn>
                <a:cxn ang="0">
                  <a:pos x="340" y="0"/>
                </a:cxn>
                <a:cxn ang="0">
                  <a:pos x="352" y="13"/>
                </a:cxn>
                <a:cxn ang="0">
                  <a:pos x="340" y="33"/>
                </a:cxn>
                <a:cxn ang="0">
                  <a:pos x="334" y="63"/>
                </a:cxn>
              </a:cxnLst>
              <a:rect l="0" t="0" r="r" b="b"/>
              <a:pathLst>
                <a:path w="352" h="293">
                  <a:moveTo>
                    <a:pt x="324" y="78"/>
                  </a:moveTo>
                  <a:lnTo>
                    <a:pt x="314" y="70"/>
                  </a:lnTo>
                  <a:lnTo>
                    <a:pt x="268" y="57"/>
                  </a:lnTo>
                  <a:lnTo>
                    <a:pt x="258" y="65"/>
                  </a:lnTo>
                  <a:lnTo>
                    <a:pt x="253" y="66"/>
                  </a:lnTo>
                  <a:lnTo>
                    <a:pt x="245" y="66"/>
                  </a:lnTo>
                  <a:lnTo>
                    <a:pt x="234" y="62"/>
                  </a:lnTo>
                  <a:lnTo>
                    <a:pt x="223" y="73"/>
                  </a:lnTo>
                  <a:lnTo>
                    <a:pt x="207" y="76"/>
                  </a:lnTo>
                  <a:lnTo>
                    <a:pt x="193" y="86"/>
                  </a:lnTo>
                  <a:lnTo>
                    <a:pt x="201" y="94"/>
                  </a:lnTo>
                  <a:lnTo>
                    <a:pt x="216" y="100"/>
                  </a:lnTo>
                  <a:lnTo>
                    <a:pt x="225" y="110"/>
                  </a:lnTo>
                  <a:lnTo>
                    <a:pt x="227" y="116"/>
                  </a:lnTo>
                  <a:lnTo>
                    <a:pt x="217" y="106"/>
                  </a:lnTo>
                  <a:lnTo>
                    <a:pt x="201" y="103"/>
                  </a:lnTo>
                  <a:lnTo>
                    <a:pt x="196" y="113"/>
                  </a:lnTo>
                  <a:lnTo>
                    <a:pt x="207" y="120"/>
                  </a:lnTo>
                  <a:lnTo>
                    <a:pt x="209" y="133"/>
                  </a:lnTo>
                  <a:lnTo>
                    <a:pt x="201" y="125"/>
                  </a:lnTo>
                  <a:lnTo>
                    <a:pt x="195" y="115"/>
                  </a:lnTo>
                  <a:lnTo>
                    <a:pt x="185" y="111"/>
                  </a:lnTo>
                  <a:lnTo>
                    <a:pt x="182" y="113"/>
                  </a:lnTo>
                  <a:lnTo>
                    <a:pt x="184" y="124"/>
                  </a:lnTo>
                  <a:lnTo>
                    <a:pt x="193" y="131"/>
                  </a:lnTo>
                  <a:lnTo>
                    <a:pt x="188" y="135"/>
                  </a:lnTo>
                  <a:lnTo>
                    <a:pt x="177" y="125"/>
                  </a:lnTo>
                  <a:lnTo>
                    <a:pt x="172" y="111"/>
                  </a:lnTo>
                  <a:lnTo>
                    <a:pt x="148" y="97"/>
                  </a:lnTo>
                  <a:lnTo>
                    <a:pt x="148" y="93"/>
                  </a:lnTo>
                  <a:lnTo>
                    <a:pt x="151" y="86"/>
                  </a:lnTo>
                  <a:lnTo>
                    <a:pt x="137" y="90"/>
                  </a:lnTo>
                  <a:lnTo>
                    <a:pt x="135" y="105"/>
                  </a:lnTo>
                  <a:lnTo>
                    <a:pt x="135" y="120"/>
                  </a:lnTo>
                  <a:lnTo>
                    <a:pt x="136" y="132"/>
                  </a:lnTo>
                  <a:lnTo>
                    <a:pt x="144" y="140"/>
                  </a:lnTo>
                  <a:lnTo>
                    <a:pt x="147" y="154"/>
                  </a:lnTo>
                  <a:lnTo>
                    <a:pt x="164" y="172"/>
                  </a:lnTo>
                  <a:lnTo>
                    <a:pt x="169" y="181"/>
                  </a:lnTo>
                  <a:lnTo>
                    <a:pt x="172" y="190"/>
                  </a:lnTo>
                  <a:lnTo>
                    <a:pt x="167" y="192"/>
                  </a:lnTo>
                  <a:lnTo>
                    <a:pt x="163" y="191"/>
                  </a:lnTo>
                  <a:lnTo>
                    <a:pt x="164" y="185"/>
                  </a:lnTo>
                  <a:lnTo>
                    <a:pt x="161" y="179"/>
                  </a:lnTo>
                  <a:lnTo>
                    <a:pt x="151" y="178"/>
                  </a:lnTo>
                  <a:lnTo>
                    <a:pt x="150" y="186"/>
                  </a:lnTo>
                  <a:lnTo>
                    <a:pt x="155" y="200"/>
                  </a:lnTo>
                  <a:lnTo>
                    <a:pt x="151" y="203"/>
                  </a:lnTo>
                  <a:lnTo>
                    <a:pt x="147" y="203"/>
                  </a:lnTo>
                  <a:lnTo>
                    <a:pt x="141" y="203"/>
                  </a:lnTo>
                  <a:lnTo>
                    <a:pt x="131" y="206"/>
                  </a:lnTo>
                  <a:lnTo>
                    <a:pt x="135" y="212"/>
                  </a:lnTo>
                  <a:lnTo>
                    <a:pt x="147" y="217"/>
                  </a:lnTo>
                  <a:lnTo>
                    <a:pt x="156" y="219"/>
                  </a:lnTo>
                  <a:lnTo>
                    <a:pt x="163" y="224"/>
                  </a:lnTo>
                  <a:lnTo>
                    <a:pt x="172" y="224"/>
                  </a:lnTo>
                  <a:lnTo>
                    <a:pt x="177" y="237"/>
                  </a:lnTo>
                  <a:lnTo>
                    <a:pt x="184" y="237"/>
                  </a:lnTo>
                  <a:lnTo>
                    <a:pt x="190" y="244"/>
                  </a:lnTo>
                  <a:lnTo>
                    <a:pt x="199" y="250"/>
                  </a:lnTo>
                  <a:lnTo>
                    <a:pt x="204" y="250"/>
                  </a:lnTo>
                  <a:lnTo>
                    <a:pt x="211" y="255"/>
                  </a:lnTo>
                  <a:lnTo>
                    <a:pt x="212" y="293"/>
                  </a:lnTo>
                  <a:lnTo>
                    <a:pt x="199" y="285"/>
                  </a:lnTo>
                  <a:lnTo>
                    <a:pt x="189" y="272"/>
                  </a:lnTo>
                  <a:lnTo>
                    <a:pt x="175" y="275"/>
                  </a:lnTo>
                  <a:lnTo>
                    <a:pt x="161" y="275"/>
                  </a:lnTo>
                  <a:lnTo>
                    <a:pt x="152" y="270"/>
                  </a:lnTo>
                  <a:lnTo>
                    <a:pt x="162" y="266"/>
                  </a:lnTo>
                  <a:lnTo>
                    <a:pt x="164" y="259"/>
                  </a:lnTo>
                  <a:lnTo>
                    <a:pt x="152" y="256"/>
                  </a:lnTo>
                  <a:lnTo>
                    <a:pt x="139" y="243"/>
                  </a:lnTo>
                  <a:lnTo>
                    <a:pt x="132" y="249"/>
                  </a:lnTo>
                  <a:lnTo>
                    <a:pt x="123" y="245"/>
                  </a:lnTo>
                  <a:lnTo>
                    <a:pt x="110" y="248"/>
                  </a:lnTo>
                  <a:lnTo>
                    <a:pt x="98" y="245"/>
                  </a:lnTo>
                  <a:lnTo>
                    <a:pt x="81" y="248"/>
                  </a:lnTo>
                  <a:lnTo>
                    <a:pt x="67" y="242"/>
                  </a:lnTo>
                  <a:lnTo>
                    <a:pt x="64" y="242"/>
                  </a:lnTo>
                  <a:lnTo>
                    <a:pt x="61" y="245"/>
                  </a:lnTo>
                  <a:lnTo>
                    <a:pt x="55" y="248"/>
                  </a:lnTo>
                  <a:lnTo>
                    <a:pt x="51" y="240"/>
                  </a:lnTo>
                  <a:lnTo>
                    <a:pt x="45" y="228"/>
                  </a:lnTo>
                  <a:lnTo>
                    <a:pt x="33" y="208"/>
                  </a:lnTo>
                  <a:lnTo>
                    <a:pt x="43" y="210"/>
                  </a:lnTo>
                  <a:lnTo>
                    <a:pt x="53" y="208"/>
                  </a:lnTo>
                  <a:lnTo>
                    <a:pt x="49" y="200"/>
                  </a:lnTo>
                  <a:lnTo>
                    <a:pt x="35" y="194"/>
                  </a:lnTo>
                  <a:lnTo>
                    <a:pt x="33" y="203"/>
                  </a:lnTo>
                  <a:lnTo>
                    <a:pt x="17" y="178"/>
                  </a:lnTo>
                  <a:lnTo>
                    <a:pt x="7" y="170"/>
                  </a:lnTo>
                  <a:lnTo>
                    <a:pt x="3" y="154"/>
                  </a:lnTo>
                  <a:lnTo>
                    <a:pt x="1" y="152"/>
                  </a:lnTo>
                  <a:lnTo>
                    <a:pt x="0" y="152"/>
                  </a:lnTo>
                  <a:lnTo>
                    <a:pt x="1" y="152"/>
                  </a:lnTo>
                  <a:lnTo>
                    <a:pt x="10" y="146"/>
                  </a:lnTo>
                  <a:lnTo>
                    <a:pt x="15" y="140"/>
                  </a:lnTo>
                  <a:lnTo>
                    <a:pt x="17" y="127"/>
                  </a:lnTo>
                  <a:lnTo>
                    <a:pt x="27" y="120"/>
                  </a:lnTo>
                  <a:lnTo>
                    <a:pt x="35" y="103"/>
                  </a:lnTo>
                  <a:lnTo>
                    <a:pt x="49" y="92"/>
                  </a:lnTo>
                  <a:lnTo>
                    <a:pt x="49" y="77"/>
                  </a:lnTo>
                  <a:lnTo>
                    <a:pt x="46" y="67"/>
                  </a:lnTo>
                  <a:lnTo>
                    <a:pt x="82" y="62"/>
                  </a:lnTo>
                  <a:lnTo>
                    <a:pt x="93" y="52"/>
                  </a:lnTo>
                  <a:lnTo>
                    <a:pt x="112" y="45"/>
                  </a:lnTo>
                  <a:lnTo>
                    <a:pt x="132" y="45"/>
                  </a:lnTo>
                  <a:lnTo>
                    <a:pt x="147" y="31"/>
                  </a:lnTo>
                  <a:lnTo>
                    <a:pt x="153" y="29"/>
                  </a:lnTo>
                  <a:lnTo>
                    <a:pt x="166" y="29"/>
                  </a:lnTo>
                  <a:lnTo>
                    <a:pt x="183" y="25"/>
                  </a:lnTo>
                  <a:lnTo>
                    <a:pt x="205" y="25"/>
                  </a:lnTo>
                  <a:lnTo>
                    <a:pt x="236" y="16"/>
                  </a:lnTo>
                  <a:lnTo>
                    <a:pt x="248" y="16"/>
                  </a:lnTo>
                  <a:lnTo>
                    <a:pt x="258" y="24"/>
                  </a:lnTo>
                  <a:lnTo>
                    <a:pt x="293" y="36"/>
                  </a:lnTo>
                  <a:lnTo>
                    <a:pt x="313" y="33"/>
                  </a:lnTo>
                  <a:lnTo>
                    <a:pt x="327" y="20"/>
                  </a:lnTo>
                  <a:lnTo>
                    <a:pt x="329" y="1"/>
                  </a:lnTo>
                  <a:lnTo>
                    <a:pt x="340" y="0"/>
                  </a:lnTo>
                  <a:lnTo>
                    <a:pt x="343" y="6"/>
                  </a:lnTo>
                  <a:lnTo>
                    <a:pt x="352" y="13"/>
                  </a:lnTo>
                  <a:lnTo>
                    <a:pt x="351" y="24"/>
                  </a:lnTo>
                  <a:lnTo>
                    <a:pt x="340" y="33"/>
                  </a:lnTo>
                  <a:lnTo>
                    <a:pt x="338" y="49"/>
                  </a:lnTo>
                  <a:lnTo>
                    <a:pt x="334" y="63"/>
                  </a:lnTo>
                  <a:lnTo>
                    <a:pt x="324" y="78"/>
                  </a:lnTo>
                  <a:close/>
                </a:path>
              </a:pathLst>
            </a:custGeom>
            <a:grpFill/>
            <a:ln w="6350" cmpd="sng">
              <a:solidFill>
                <a:schemeClr val="bg1"/>
              </a:solidFill>
              <a:prstDash val="solid"/>
              <a:round/>
              <a:headEnd/>
              <a:tailEnd/>
            </a:ln>
          </p:spPr>
          <p:txBody>
            <a:bodyPr/>
            <a:lstStyle/>
            <a:p>
              <a:endParaRPr lang="en-US" sz="2156"/>
            </a:p>
          </p:txBody>
        </p:sp>
        <p:sp>
          <p:nvSpPr>
            <p:cNvPr id="478" name="Freeform 204">
              <a:extLst>
                <a:ext uri="{FF2B5EF4-FFF2-40B4-BE49-F238E27FC236}">
                  <a16:creationId xmlns:a16="http://schemas.microsoft.com/office/drawing/2014/main" id="{0490837E-9B1A-53F1-59C3-82E09B631411}"/>
                </a:ext>
              </a:extLst>
            </p:cNvPr>
            <p:cNvSpPr>
              <a:spLocks noChangeAspect="1"/>
            </p:cNvSpPr>
            <p:nvPr/>
          </p:nvSpPr>
          <p:spPr bwMode="gray">
            <a:xfrm>
              <a:off x="5039519" y="2727672"/>
              <a:ext cx="117475" cy="69850"/>
            </a:xfrm>
            <a:custGeom>
              <a:avLst/>
              <a:gdLst/>
              <a:ahLst/>
              <a:cxnLst>
                <a:cxn ang="0">
                  <a:pos x="71" y="47"/>
                </a:cxn>
                <a:cxn ang="0">
                  <a:pos x="128" y="64"/>
                </a:cxn>
                <a:cxn ang="0">
                  <a:pos x="147" y="44"/>
                </a:cxn>
                <a:cxn ang="0">
                  <a:pos x="194" y="26"/>
                </a:cxn>
                <a:cxn ang="0">
                  <a:pos x="225" y="24"/>
                </a:cxn>
                <a:cxn ang="0">
                  <a:pos x="240" y="10"/>
                </a:cxn>
                <a:cxn ang="0">
                  <a:pos x="273" y="2"/>
                </a:cxn>
                <a:cxn ang="0">
                  <a:pos x="300" y="5"/>
                </a:cxn>
                <a:cxn ang="0">
                  <a:pos x="329" y="12"/>
                </a:cxn>
                <a:cxn ang="0">
                  <a:pos x="356" y="29"/>
                </a:cxn>
                <a:cxn ang="0">
                  <a:pos x="369" y="48"/>
                </a:cxn>
                <a:cxn ang="0">
                  <a:pos x="357" y="62"/>
                </a:cxn>
                <a:cxn ang="0">
                  <a:pos x="335" y="69"/>
                </a:cxn>
                <a:cxn ang="0">
                  <a:pos x="324" y="86"/>
                </a:cxn>
                <a:cxn ang="0">
                  <a:pos x="316" y="108"/>
                </a:cxn>
                <a:cxn ang="0">
                  <a:pos x="298" y="135"/>
                </a:cxn>
                <a:cxn ang="0">
                  <a:pos x="284" y="161"/>
                </a:cxn>
                <a:cxn ang="0">
                  <a:pos x="260" y="185"/>
                </a:cxn>
                <a:cxn ang="0">
                  <a:pos x="225" y="195"/>
                </a:cxn>
                <a:cxn ang="0">
                  <a:pos x="209" y="193"/>
                </a:cxn>
                <a:cxn ang="0">
                  <a:pos x="181" y="204"/>
                </a:cxn>
                <a:cxn ang="0">
                  <a:pos x="160" y="209"/>
                </a:cxn>
                <a:cxn ang="0">
                  <a:pos x="133" y="218"/>
                </a:cxn>
                <a:cxn ang="0">
                  <a:pos x="102" y="223"/>
                </a:cxn>
                <a:cxn ang="0">
                  <a:pos x="76" y="210"/>
                </a:cxn>
                <a:cxn ang="0">
                  <a:pos x="50" y="188"/>
                </a:cxn>
                <a:cxn ang="0">
                  <a:pos x="28" y="167"/>
                </a:cxn>
                <a:cxn ang="0">
                  <a:pos x="15" y="140"/>
                </a:cxn>
                <a:cxn ang="0">
                  <a:pos x="0" y="136"/>
                </a:cxn>
                <a:cxn ang="0">
                  <a:pos x="21" y="123"/>
                </a:cxn>
                <a:cxn ang="0">
                  <a:pos x="20" y="102"/>
                </a:cxn>
                <a:cxn ang="0">
                  <a:pos x="22" y="75"/>
                </a:cxn>
                <a:cxn ang="0">
                  <a:pos x="53" y="67"/>
                </a:cxn>
                <a:cxn ang="0">
                  <a:pos x="58" y="39"/>
                </a:cxn>
              </a:cxnLst>
              <a:rect l="0" t="0" r="r" b="b"/>
              <a:pathLst>
                <a:path w="369" h="223">
                  <a:moveTo>
                    <a:pt x="58" y="39"/>
                  </a:moveTo>
                  <a:lnTo>
                    <a:pt x="71" y="47"/>
                  </a:lnTo>
                  <a:lnTo>
                    <a:pt x="95" y="65"/>
                  </a:lnTo>
                  <a:lnTo>
                    <a:pt x="128" y="64"/>
                  </a:lnTo>
                  <a:lnTo>
                    <a:pt x="134" y="64"/>
                  </a:lnTo>
                  <a:lnTo>
                    <a:pt x="147" y="44"/>
                  </a:lnTo>
                  <a:lnTo>
                    <a:pt x="178" y="35"/>
                  </a:lnTo>
                  <a:lnTo>
                    <a:pt x="194" y="26"/>
                  </a:lnTo>
                  <a:lnTo>
                    <a:pt x="211" y="32"/>
                  </a:lnTo>
                  <a:lnTo>
                    <a:pt x="225" y="24"/>
                  </a:lnTo>
                  <a:lnTo>
                    <a:pt x="235" y="22"/>
                  </a:lnTo>
                  <a:lnTo>
                    <a:pt x="240" y="10"/>
                  </a:lnTo>
                  <a:lnTo>
                    <a:pt x="255" y="1"/>
                  </a:lnTo>
                  <a:lnTo>
                    <a:pt x="273" y="2"/>
                  </a:lnTo>
                  <a:lnTo>
                    <a:pt x="285" y="0"/>
                  </a:lnTo>
                  <a:lnTo>
                    <a:pt x="300" y="5"/>
                  </a:lnTo>
                  <a:lnTo>
                    <a:pt x="317" y="15"/>
                  </a:lnTo>
                  <a:lnTo>
                    <a:pt x="329" y="12"/>
                  </a:lnTo>
                  <a:lnTo>
                    <a:pt x="344" y="19"/>
                  </a:lnTo>
                  <a:lnTo>
                    <a:pt x="356" y="29"/>
                  </a:lnTo>
                  <a:lnTo>
                    <a:pt x="365" y="38"/>
                  </a:lnTo>
                  <a:lnTo>
                    <a:pt x="369" y="48"/>
                  </a:lnTo>
                  <a:lnTo>
                    <a:pt x="365" y="55"/>
                  </a:lnTo>
                  <a:lnTo>
                    <a:pt x="357" y="62"/>
                  </a:lnTo>
                  <a:lnTo>
                    <a:pt x="350" y="62"/>
                  </a:lnTo>
                  <a:lnTo>
                    <a:pt x="335" y="69"/>
                  </a:lnTo>
                  <a:lnTo>
                    <a:pt x="326" y="78"/>
                  </a:lnTo>
                  <a:lnTo>
                    <a:pt x="324" y="86"/>
                  </a:lnTo>
                  <a:lnTo>
                    <a:pt x="318" y="97"/>
                  </a:lnTo>
                  <a:lnTo>
                    <a:pt x="316" y="108"/>
                  </a:lnTo>
                  <a:lnTo>
                    <a:pt x="303" y="121"/>
                  </a:lnTo>
                  <a:lnTo>
                    <a:pt x="298" y="135"/>
                  </a:lnTo>
                  <a:lnTo>
                    <a:pt x="291" y="151"/>
                  </a:lnTo>
                  <a:lnTo>
                    <a:pt x="284" y="161"/>
                  </a:lnTo>
                  <a:lnTo>
                    <a:pt x="276" y="178"/>
                  </a:lnTo>
                  <a:lnTo>
                    <a:pt x="260" y="185"/>
                  </a:lnTo>
                  <a:lnTo>
                    <a:pt x="228" y="195"/>
                  </a:lnTo>
                  <a:lnTo>
                    <a:pt x="225" y="195"/>
                  </a:lnTo>
                  <a:lnTo>
                    <a:pt x="221" y="188"/>
                  </a:lnTo>
                  <a:lnTo>
                    <a:pt x="209" y="193"/>
                  </a:lnTo>
                  <a:lnTo>
                    <a:pt x="197" y="193"/>
                  </a:lnTo>
                  <a:lnTo>
                    <a:pt x="181" y="204"/>
                  </a:lnTo>
                  <a:lnTo>
                    <a:pt x="166" y="204"/>
                  </a:lnTo>
                  <a:lnTo>
                    <a:pt x="160" y="209"/>
                  </a:lnTo>
                  <a:lnTo>
                    <a:pt x="145" y="210"/>
                  </a:lnTo>
                  <a:lnTo>
                    <a:pt x="133" y="218"/>
                  </a:lnTo>
                  <a:lnTo>
                    <a:pt x="119" y="222"/>
                  </a:lnTo>
                  <a:lnTo>
                    <a:pt x="102" y="223"/>
                  </a:lnTo>
                  <a:lnTo>
                    <a:pt x="87" y="214"/>
                  </a:lnTo>
                  <a:lnTo>
                    <a:pt x="76" y="210"/>
                  </a:lnTo>
                  <a:lnTo>
                    <a:pt x="65" y="195"/>
                  </a:lnTo>
                  <a:lnTo>
                    <a:pt x="50" y="188"/>
                  </a:lnTo>
                  <a:lnTo>
                    <a:pt x="41" y="172"/>
                  </a:lnTo>
                  <a:lnTo>
                    <a:pt x="28" y="167"/>
                  </a:lnTo>
                  <a:lnTo>
                    <a:pt x="20" y="153"/>
                  </a:lnTo>
                  <a:lnTo>
                    <a:pt x="15" y="140"/>
                  </a:lnTo>
                  <a:lnTo>
                    <a:pt x="7" y="136"/>
                  </a:lnTo>
                  <a:lnTo>
                    <a:pt x="0" y="136"/>
                  </a:lnTo>
                  <a:lnTo>
                    <a:pt x="10" y="125"/>
                  </a:lnTo>
                  <a:lnTo>
                    <a:pt x="21" y="123"/>
                  </a:lnTo>
                  <a:lnTo>
                    <a:pt x="20" y="112"/>
                  </a:lnTo>
                  <a:lnTo>
                    <a:pt x="20" y="102"/>
                  </a:lnTo>
                  <a:lnTo>
                    <a:pt x="28" y="83"/>
                  </a:lnTo>
                  <a:lnTo>
                    <a:pt x="22" y="75"/>
                  </a:lnTo>
                  <a:lnTo>
                    <a:pt x="26" y="67"/>
                  </a:lnTo>
                  <a:lnTo>
                    <a:pt x="53" y="67"/>
                  </a:lnTo>
                  <a:lnTo>
                    <a:pt x="58" y="59"/>
                  </a:lnTo>
                  <a:lnTo>
                    <a:pt x="58" y="39"/>
                  </a:lnTo>
                  <a:close/>
                </a:path>
              </a:pathLst>
            </a:custGeom>
            <a:grpFill/>
            <a:ln w="6350" cmpd="sng">
              <a:solidFill>
                <a:schemeClr val="bg1"/>
              </a:solidFill>
              <a:prstDash val="solid"/>
              <a:round/>
              <a:headEnd/>
              <a:tailEnd/>
            </a:ln>
          </p:spPr>
          <p:txBody>
            <a:bodyPr/>
            <a:lstStyle/>
            <a:p>
              <a:endParaRPr lang="en-US" sz="2156"/>
            </a:p>
          </p:txBody>
        </p:sp>
        <p:sp>
          <p:nvSpPr>
            <p:cNvPr id="479" name="Freeform 205">
              <a:extLst>
                <a:ext uri="{FF2B5EF4-FFF2-40B4-BE49-F238E27FC236}">
                  <a16:creationId xmlns:a16="http://schemas.microsoft.com/office/drawing/2014/main" id="{1367F427-F872-3646-7C69-E1D68D15BEB9}"/>
                </a:ext>
              </a:extLst>
            </p:cNvPr>
            <p:cNvSpPr>
              <a:spLocks noChangeAspect="1"/>
            </p:cNvSpPr>
            <p:nvPr/>
          </p:nvSpPr>
          <p:spPr bwMode="gray">
            <a:xfrm>
              <a:off x="5004594" y="2549872"/>
              <a:ext cx="173038" cy="163513"/>
            </a:xfrm>
            <a:custGeom>
              <a:avLst/>
              <a:gdLst/>
              <a:ahLst/>
              <a:cxnLst>
                <a:cxn ang="0">
                  <a:pos x="521" y="323"/>
                </a:cxn>
                <a:cxn ang="0">
                  <a:pos x="540" y="357"/>
                </a:cxn>
                <a:cxn ang="0">
                  <a:pos x="540" y="397"/>
                </a:cxn>
                <a:cxn ang="0">
                  <a:pos x="488" y="444"/>
                </a:cxn>
                <a:cxn ang="0">
                  <a:pos x="470" y="509"/>
                </a:cxn>
                <a:cxn ang="0">
                  <a:pos x="446" y="506"/>
                </a:cxn>
                <a:cxn ang="0">
                  <a:pos x="416" y="483"/>
                </a:cxn>
                <a:cxn ang="0">
                  <a:pos x="379" y="488"/>
                </a:cxn>
                <a:cxn ang="0">
                  <a:pos x="343" y="487"/>
                </a:cxn>
                <a:cxn ang="0">
                  <a:pos x="317" y="498"/>
                </a:cxn>
                <a:cxn ang="0">
                  <a:pos x="291" y="473"/>
                </a:cxn>
                <a:cxn ang="0">
                  <a:pos x="259" y="475"/>
                </a:cxn>
                <a:cxn ang="0">
                  <a:pos x="212" y="433"/>
                </a:cxn>
                <a:cxn ang="0">
                  <a:pos x="198" y="412"/>
                </a:cxn>
                <a:cxn ang="0">
                  <a:pos x="152" y="407"/>
                </a:cxn>
                <a:cxn ang="0">
                  <a:pos x="136" y="418"/>
                </a:cxn>
                <a:cxn ang="0">
                  <a:pos x="121" y="386"/>
                </a:cxn>
                <a:cxn ang="0">
                  <a:pos x="99" y="370"/>
                </a:cxn>
                <a:cxn ang="0">
                  <a:pos x="65" y="357"/>
                </a:cxn>
                <a:cxn ang="0">
                  <a:pos x="34" y="363"/>
                </a:cxn>
                <a:cxn ang="0">
                  <a:pos x="43" y="316"/>
                </a:cxn>
                <a:cxn ang="0">
                  <a:pos x="23" y="269"/>
                </a:cxn>
                <a:cxn ang="0">
                  <a:pos x="20" y="233"/>
                </a:cxn>
                <a:cxn ang="0">
                  <a:pos x="1" y="190"/>
                </a:cxn>
                <a:cxn ang="0">
                  <a:pos x="11" y="158"/>
                </a:cxn>
                <a:cxn ang="0">
                  <a:pos x="4" y="111"/>
                </a:cxn>
                <a:cxn ang="0">
                  <a:pos x="21" y="105"/>
                </a:cxn>
                <a:cxn ang="0">
                  <a:pos x="16" y="86"/>
                </a:cxn>
                <a:cxn ang="0">
                  <a:pos x="38" y="74"/>
                </a:cxn>
                <a:cxn ang="0">
                  <a:pos x="102" y="53"/>
                </a:cxn>
                <a:cxn ang="0">
                  <a:pos x="172" y="9"/>
                </a:cxn>
                <a:cxn ang="0">
                  <a:pos x="239" y="3"/>
                </a:cxn>
                <a:cxn ang="0">
                  <a:pos x="254" y="21"/>
                </a:cxn>
                <a:cxn ang="0">
                  <a:pos x="250" y="50"/>
                </a:cxn>
                <a:cxn ang="0">
                  <a:pos x="262" y="45"/>
                </a:cxn>
                <a:cxn ang="0">
                  <a:pos x="290" y="42"/>
                </a:cxn>
                <a:cxn ang="0">
                  <a:pos x="378" y="52"/>
                </a:cxn>
                <a:cxn ang="0">
                  <a:pos x="477" y="42"/>
                </a:cxn>
                <a:cxn ang="0">
                  <a:pos x="515" y="74"/>
                </a:cxn>
                <a:cxn ang="0">
                  <a:pos x="534" y="163"/>
                </a:cxn>
                <a:cxn ang="0">
                  <a:pos x="522" y="212"/>
                </a:cxn>
                <a:cxn ang="0">
                  <a:pos x="502" y="245"/>
                </a:cxn>
              </a:cxnLst>
              <a:rect l="0" t="0" r="r" b="b"/>
              <a:pathLst>
                <a:path w="545" h="511">
                  <a:moveTo>
                    <a:pt x="513" y="298"/>
                  </a:moveTo>
                  <a:lnTo>
                    <a:pt x="520" y="311"/>
                  </a:lnTo>
                  <a:lnTo>
                    <a:pt x="521" y="323"/>
                  </a:lnTo>
                  <a:lnTo>
                    <a:pt x="528" y="342"/>
                  </a:lnTo>
                  <a:lnTo>
                    <a:pt x="529" y="346"/>
                  </a:lnTo>
                  <a:lnTo>
                    <a:pt x="540" y="357"/>
                  </a:lnTo>
                  <a:lnTo>
                    <a:pt x="539" y="368"/>
                  </a:lnTo>
                  <a:lnTo>
                    <a:pt x="545" y="382"/>
                  </a:lnTo>
                  <a:lnTo>
                    <a:pt x="540" y="397"/>
                  </a:lnTo>
                  <a:lnTo>
                    <a:pt x="522" y="412"/>
                  </a:lnTo>
                  <a:lnTo>
                    <a:pt x="502" y="425"/>
                  </a:lnTo>
                  <a:lnTo>
                    <a:pt x="488" y="444"/>
                  </a:lnTo>
                  <a:lnTo>
                    <a:pt x="470" y="482"/>
                  </a:lnTo>
                  <a:lnTo>
                    <a:pt x="468" y="497"/>
                  </a:lnTo>
                  <a:lnTo>
                    <a:pt x="470" y="509"/>
                  </a:lnTo>
                  <a:lnTo>
                    <a:pt x="461" y="511"/>
                  </a:lnTo>
                  <a:lnTo>
                    <a:pt x="456" y="510"/>
                  </a:lnTo>
                  <a:lnTo>
                    <a:pt x="446" y="506"/>
                  </a:lnTo>
                  <a:lnTo>
                    <a:pt x="435" y="498"/>
                  </a:lnTo>
                  <a:lnTo>
                    <a:pt x="426" y="491"/>
                  </a:lnTo>
                  <a:lnTo>
                    <a:pt x="416" y="483"/>
                  </a:lnTo>
                  <a:lnTo>
                    <a:pt x="403" y="482"/>
                  </a:lnTo>
                  <a:lnTo>
                    <a:pt x="391" y="483"/>
                  </a:lnTo>
                  <a:lnTo>
                    <a:pt x="379" y="488"/>
                  </a:lnTo>
                  <a:lnTo>
                    <a:pt x="372" y="494"/>
                  </a:lnTo>
                  <a:lnTo>
                    <a:pt x="362" y="487"/>
                  </a:lnTo>
                  <a:lnTo>
                    <a:pt x="343" y="487"/>
                  </a:lnTo>
                  <a:lnTo>
                    <a:pt x="334" y="495"/>
                  </a:lnTo>
                  <a:lnTo>
                    <a:pt x="324" y="500"/>
                  </a:lnTo>
                  <a:lnTo>
                    <a:pt x="317" y="498"/>
                  </a:lnTo>
                  <a:lnTo>
                    <a:pt x="309" y="489"/>
                  </a:lnTo>
                  <a:lnTo>
                    <a:pt x="300" y="479"/>
                  </a:lnTo>
                  <a:lnTo>
                    <a:pt x="291" y="473"/>
                  </a:lnTo>
                  <a:lnTo>
                    <a:pt x="281" y="478"/>
                  </a:lnTo>
                  <a:lnTo>
                    <a:pt x="270" y="481"/>
                  </a:lnTo>
                  <a:lnTo>
                    <a:pt x="259" y="475"/>
                  </a:lnTo>
                  <a:lnTo>
                    <a:pt x="241" y="466"/>
                  </a:lnTo>
                  <a:lnTo>
                    <a:pt x="221" y="438"/>
                  </a:lnTo>
                  <a:lnTo>
                    <a:pt x="212" y="433"/>
                  </a:lnTo>
                  <a:lnTo>
                    <a:pt x="207" y="435"/>
                  </a:lnTo>
                  <a:lnTo>
                    <a:pt x="198" y="428"/>
                  </a:lnTo>
                  <a:lnTo>
                    <a:pt x="198" y="412"/>
                  </a:lnTo>
                  <a:lnTo>
                    <a:pt x="178" y="409"/>
                  </a:lnTo>
                  <a:lnTo>
                    <a:pt x="153" y="401"/>
                  </a:lnTo>
                  <a:lnTo>
                    <a:pt x="152" y="407"/>
                  </a:lnTo>
                  <a:lnTo>
                    <a:pt x="155" y="413"/>
                  </a:lnTo>
                  <a:lnTo>
                    <a:pt x="144" y="421"/>
                  </a:lnTo>
                  <a:lnTo>
                    <a:pt x="136" y="418"/>
                  </a:lnTo>
                  <a:lnTo>
                    <a:pt x="117" y="400"/>
                  </a:lnTo>
                  <a:lnTo>
                    <a:pt x="121" y="389"/>
                  </a:lnTo>
                  <a:lnTo>
                    <a:pt x="121" y="386"/>
                  </a:lnTo>
                  <a:lnTo>
                    <a:pt x="120" y="384"/>
                  </a:lnTo>
                  <a:lnTo>
                    <a:pt x="109" y="382"/>
                  </a:lnTo>
                  <a:lnTo>
                    <a:pt x="99" y="370"/>
                  </a:lnTo>
                  <a:lnTo>
                    <a:pt x="79" y="365"/>
                  </a:lnTo>
                  <a:lnTo>
                    <a:pt x="71" y="366"/>
                  </a:lnTo>
                  <a:lnTo>
                    <a:pt x="65" y="357"/>
                  </a:lnTo>
                  <a:lnTo>
                    <a:pt x="55" y="352"/>
                  </a:lnTo>
                  <a:lnTo>
                    <a:pt x="40" y="366"/>
                  </a:lnTo>
                  <a:lnTo>
                    <a:pt x="34" y="363"/>
                  </a:lnTo>
                  <a:lnTo>
                    <a:pt x="38" y="354"/>
                  </a:lnTo>
                  <a:lnTo>
                    <a:pt x="42" y="337"/>
                  </a:lnTo>
                  <a:lnTo>
                    <a:pt x="43" y="316"/>
                  </a:lnTo>
                  <a:lnTo>
                    <a:pt x="42" y="312"/>
                  </a:lnTo>
                  <a:lnTo>
                    <a:pt x="26" y="293"/>
                  </a:lnTo>
                  <a:lnTo>
                    <a:pt x="23" y="269"/>
                  </a:lnTo>
                  <a:lnTo>
                    <a:pt x="23" y="258"/>
                  </a:lnTo>
                  <a:lnTo>
                    <a:pt x="22" y="242"/>
                  </a:lnTo>
                  <a:lnTo>
                    <a:pt x="20" y="233"/>
                  </a:lnTo>
                  <a:lnTo>
                    <a:pt x="17" y="209"/>
                  </a:lnTo>
                  <a:lnTo>
                    <a:pt x="16" y="201"/>
                  </a:lnTo>
                  <a:lnTo>
                    <a:pt x="1" y="190"/>
                  </a:lnTo>
                  <a:lnTo>
                    <a:pt x="0" y="182"/>
                  </a:lnTo>
                  <a:lnTo>
                    <a:pt x="5" y="170"/>
                  </a:lnTo>
                  <a:lnTo>
                    <a:pt x="11" y="158"/>
                  </a:lnTo>
                  <a:lnTo>
                    <a:pt x="12" y="145"/>
                  </a:lnTo>
                  <a:lnTo>
                    <a:pt x="12" y="128"/>
                  </a:lnTo>
                  <a:lnTo>
                    <a:pt x="4" y="111"/>
                  </a:lnTo>
                  <a:lnTo>
                    <a:pt x="1" y="102"/>
                  </a:lnTo>
                  <a:lnTo>
                    <a:pt x="18" y="110"/>
                  </a:lnTo>
                  <a:lnTo>
                    <a:pt x="21" y="105"/>
                  </a:lnTo>
                  <a:lnTo>
                    <a:pt x="21" y="96"/>
                  </a:lnTo>
                  <a:lnTo>
                    <a:pt x="7" y="93"/>
                  </a:lnTo>
                  <a:lnTo>
                    <a:pt x="16" y="86"/>
                  </a:lnTo>
                  <a:lnTo>
                    <a:pt x="26" y="83"/>
                  </a:lnTo>
                  <a:lnTo>
                    <a:pt x="27" y="86"/>
                  </a:lnTo>
                  <a:lnTo>
                    <a:pt x="38" y="74"/>
                  </a:lnTo>
                  <a:lnTo>
                    <a:pt x="51" y="67"/>
                  </a:lnTo>
                  <a:lnTo>
                    <a:pt x="70" y="63"/>
                  </a:lnTo>
                  <a:lnTo>
                    <a:pt x="102" y="53"/>
                  </a:lnTo>
                  <a:lnTo>
                    <a:pt x="134" y="26"/>
                  </a:lnTo>
                  <a:lnTo>
                    <a:pt x="149" y="21"/>
                  </a:lnTo>
                  <a:lnTo>
                    <a:pt x="172" y="9"/>
                  </a:lnTo>
                  <a:lnTo>
                    <a:pt x="215" y="0"/>
                  </a:lnTo>
                  <a:lnTo>
                    <a:pt x="228" y="0"/>
                  </a:lnTo>
                  <a:lnTo>
                    <a:pt x="239" y="3"/>
                  </a:lnTo>
                  <a:lnTo>
                    <a:pt x="248" y="7"/>
                  </a:lnTo>
                  <a:lnTo>
                    <a:pt x="255" y="15"/>
                  </a:lnTo>
                  <a:lnTo>
                    <a:pt x="254" y="21"/>
                  </a:lnTo>
                  <a:lnTo>
                    <a:pt x="236" y="10"/>
                  </a:lnTo>
                  <a:lnTo>
                    <a:pt x="237" y="16"/>
                  </a:lnTo>
                  <a:lnTo>
                    <a:pt x="250" y="50"/>
                  </a:lnTo>
                  <a:lnTo>
                    <a:pt x="257" y="52"/>
                  </a:lnTo>
                  <a:lnTo>
                    <a:pt x="258" y="48"/>
                  </a:lnTo>
                  <a:lnTo>
                    <a:pt x="262" y="45"/>
                  </a:lnTo>
                  <a:lnTo>
                    <a:pt x="266" y="48"/>
                  </a:lnTo>
                  <a:lnTo>
                    <a:pt x="276" y="45"/>
                  </a:lnTo>
                  <a:lnTo>
                    <a:pt x="290" y="42"/>
                  </a:lnTo>
                  <a:lnTo>
                    <a:pt x="300" y="36"/>
                  </a:lnTo>
                  <a:lnTo>
                    <a:pt x="314" y="41"/>
                  </a:lnTo>
                  <a:lnTo>
                    <a:pt x="378" y="52"/>
                  </a:lnTo>
                  <a:lnTo>
                    <a:pt x="426" y="51"/>
                  </a:lnTo>
                  <a:lnTo>
                    <a:pt x="453" y="45"/>
                  </a:lnTo>
                  <a:lnTo>
                    <a:pt x="477" y="42"/>
                  </a:lnTo>
                  <a:lnTo>
                    <a:pt x="491" y="50"/>
                  </a:lnTo>
                  <a:lnTo>
                    <a:pt x="510" y="63"/>
                  </a:lnTo>
                  <a:lnTo>
                    <a:pt x="515" y="74"/>
                  </a:lnTo>
                  <a:lnTo>
                    <a:pt x="515" y="81"/>
                  </a:lnTo>
                  <a:lnTo>
                    <a:pt x="516" y="91"/>
                  </a:lnTo>
                  <a:lnTo>
                    <a:pt x="534" y="163"/>
                  </a:lnTo>
                  <a:lnTo>
                    <a:pt x="534" y="179"/>
                  </a:lnTo>
                  <a:lnTo>
                    <a:pt x="533" y="196"/>
                  </a:lnTo>
                  <a:lnTo>
                    <a:pt x="522" y="212"/>
                  </a:lnTo>
                  <a:lnTo>
                    <a:pt x="507" y="220"/>
                  </a:lnTo>
                  <a:lnTo>
                    <a:pt x="496" y="234"/>
                  </a:lnTo>
                  <a:lnTo>
                    <a:pt x="502" y="245"/>
                  </a:lnTo>
                  <a:lnTo>
                    <a:pt x="517" y="257"/>
                  </a:lnTo>
                  <a:lnTo>
                    <a:pt x="513" y="298"/>
                  </a:lnTo>
                  <a:close/>
                </a:path>
              </a:pathLst>
            </a:custGeom>
            <a:grpFill/>
            <a:ln w="6350" cmpd="sng">
              <a:solidFill>
                <a:schemeClr val="bg1"/>
              </a:solidFill>
              <a:prstDash val="solid"/>
              <a:round/>
              <a:headEnd/>
              <a:tailEnd/>
            </a:ln>
          </p:spPr>
          <p:txBody>
            <a:bodyPr/>
            <a:lstStyle/>
            <a:p>
              <a:endParaRPr lang="en-US" sz="2156"/>
            </a:p>
          </p:txBody>
        </p:sp>
        <p:sp>
          <p:nvSpPr>
            <p:cNvPr id="480" name="Freeform 206">
              <a:extLst>
                <a:ext uri="{FF2B5EF4-FFF2-40B4-BE49-F238E27FC236}">
                  <a16:creationId xmlns:a16="http://schemas.microsoft.com/office/drawing/2014/main" id="{E055D4DF-E7ED-B7DE-5D08-4860509469FB}"/>
                </a:ext>
              </a:extLst>
            </p:cNvPr>
            <p:cNvSpPr>
              <a:spLocks noChangeAspect="1"/>
            </p:cNvSpPr>
            <p:nvPr/>
          </p:nvSpPr>
          <p:spPr bwMode="gray">
            <a:xfrm>
              <a:off x="5123656" y="2449860"/>
              <a:ext cx="128588" cy="76200"/>
            </a:xfrm>
            <a:custGeom>
              <a:avLst/>
              <a:gdLst/>
              <a:ahLst/>
              <a:cxnLst>
                <a:cxn ang="0">
                  <a:pos x="0" y="184"/>
                </a:cxn>
                <a:cxn ang="0">
                  <a:pos x="12" y="118"/>
                </a:cxn>
                <a:cxn ang="0">
                  <a:pos x="24" y="93"/>
                </a:cxn>
                <a:cxn ang="0">
                  <a:pos x="33" y="64"/>
                </a:cxn>
                <a:cxn ang="0">
                  <a:pos x="51" y="44"/>
                </a:cxn>
                <a:cxn ang="0">
                  <a:pos x="86" y="33"/>
                </a:cxn>
                <a:cxn ang="0">
                  <a:pos x="113" y="68"/>
                </a:cxn>
                <a:cxn ang="0">
                  <a:pos x="119" y="86"/>
                </a:cxn>
                <a:cxn ang="0">
                  <a:pos x="125" y="92"/>
                </a:cxn>
                <a:cxn ang="0">
                  <a:pos x="147" y="108"/>
                </a:cxn>
                <a:cxn ang="0">
                  <a:pos x="169" y="102"/>
                </a:cxn>
                <a:cxn ang="0">
                  <a:pos x="174" y="113"/>
                </a:cxn>
                <a:cxn ang="0">
                  <a:pos x="181" y="92"/>
                </a:cxn>
                <a:cxn ang="0">
                  <a:pos x="185" y="21"/>
                </a:cxn>
                <a:cxn ang="0">
                  <a:pos x="200" y="14"/>
                </a:cxn>
                <a:cxn ang="0">
                  <a:pos x="239" y="0"/>
                </a:cxn>
                <a:cxn ang="0">
                  <a:pos x="269" y="15"/>
                </a:cxn>
                <a:cxn ang="0">
                  <a:pos x="288" y="30"/>
                </a:cxn>
                <a:cxn ang="0">
                  <a:pos x="318" y="49"/>
                </a:cxn>
                <a:cxn ang="0">
                  <a:pos x="341" y="44"/>
                </a:cxn>
                <a:cxn ang="0">
                  <a:pos x="359" y="49"/>
                </a:cxn>
                <a:cxn ang="0">
                  <a:pos x="368" y="63"/>
                </a:cxn>
                <a:cxn ang="0">
                  <a:pos x="379" y="74"/>
                </a:cxn>
                <a:cxn ang="0">
                  <a:pos x="375" y="106"/>
                </a:cxn>
                <a:cxn ang="0">
                  <a:pos x="380" y="116"/>
                </a:cxn>
                <a:cxn ang="0">
                  <a:pos x="387" y="128"/>
                </a:cxn>
                <a:cxn ang="0">
                  <a:pos x="402" y="159"/>
                </a:cxn>
                <a:cxn ang="0">
                  <a:pos x="406" y="182"/>
                </a:cxn>
                <a:cxn ang="0">
                  <a:pos x="395" y="190"/>
                </a:cxn>
                <a:cxn ang="0">
                  <a:pos x="375" y="206"/>
                </a:cxn>
                <a:cxn ang="0">
                  <a:pos x="363" y="227"/>
                </a:cxn>
                <a:cxn ang="0">
                  <a:pos x="340" y="222"/>
                </a:cxn>
                <a:cxn ang="0">
                  <a:pos x="331" y="236"/>
                </a:cxn>
                <a:cxn ang="0">
                  <a:pos x="316" y="238"/>
                </a:cxn>
                <a:cxn ang="0">
                  <a:pos x="303" y="231"/>
                </a:cxn>
                <a:cxn ang="0">
                  <a:pos x="258" y="189"/>
                </a:cxn>
                <a:cxn ang="0">
                  <a:pos x="234" y="188"/>
                </a:cxn>
                <a:cxn ang="0">
                  <a:pos x="218" y="160"/>
                </a:cxn>
                <a:cxn ang="0">
                  <a:pos x="200" y="173"/>
                </a:cxn>
                <a:cxn ang="0">
                  <a:pos x="153" y="166"/>
                </a:cxn>
                <a:cxn ang="0">
                  <a:pos x="129" y="163"/>
                </a:cxn>
                <a:cxn ang="0">
                  <a:pos x="114" y="163"/>
                </a:cxn>
                <a:cxn ang="0">
                  <a:pos x="98" y="167"/>
                </a:cxn>
                <a:cxn ang="0">
                  <a:pos x="83" y="162"/>
                </a:cxn>
                <a:cxn ang="0">
                  <a:pos x="44" y="171"/>
                </a:cxn>
                <a:cxn ang="0">
                  <a:pos x="20" y="193"/>
                </a:cxn>
                <a:cxn ang="0">
                  <a:pos x="3" y="195"/>
                </a:cxn>
              </a:cxnLst>
              <a:rect l="0" t="0" r="r" b="b"/>
              <a:pathLst>
                <a:path w="406" h="240">
                  <a:moveTo>
                    <a:pt x="3" y="195"/>
                  </a:moveTo>
                  <a:lnTo>
                    <a:pt x="0" y="184"/>
                  </a:lnTo>
                  <a:lnTo>
                    <a:pt x="4" y="134"/>
                  </a:lnTo>
                  <a:lnTo>
                    <a:pt x="12" y="118"/>
                  </a:lnTo>
                  <a:lnTo>
                    <a:pt x="20" y="107"/>
                  </a:lnTo>
                  <a:lnTo>
                    <a:pt x="24" y="93"/>
                  </a:lnTo>
                  <a:lnTo>
                    <a:pt x="27" y="77"/>
                  </a:lnTo>
                  <a:lnTo>
                    <a:pt x="33" y="64"/>
                  </a:lnTo>
                  <a:lnTo>
                    <a:pt x="43" y="52"/>
                  </a:lnTo>
                  <a:lnTo>
                    <a:pt x="51" y="44"/>
                  </a:lnTo>
                  <a:lnTo>
                    <a:pt x="63" y="42"/>
                  </a:lnTo>
                  <a:lnTo>
                    <a:pt x="86" y="33"/>
                  </a:lnTo>
                  <a:lnTo>
                    <a:pt x="94" y="47"/>
                  </a:lnTo>
                  <a:lnTo>
                    <a:pt x="113" y="68"/>
                  </a:lnTo>
                  <a:lnTo>
                    <a:pt x="115" y="79"/>
                  </a:lnTo>
                  <a:lnTo>
                    <a:pt x="119" y="86"/>
                  </a:lnTo>
                  <a:lnTo>
                    <a:pt x="120" y="75"/>
                  </a:lnTo>
                  <a:lnTo>
                    <a:pt x="125" y="92"/>
                  </a:lnTo>
                  <a:lnTo>
                    <a:pt x="131" y="100"/>
                  </a:lnTo>
                  <a:lnTo>
                    <a:pt x="147" y="108"/>
                  </a:lnTo>
                  <a:lnTo>
                    <a:pt x="153" y="108"/>
                  </a:lnTo>
                  <a:lnTo>
                    <a:pt x="169" y="102"/>
                  </a:lnTo>
                  <a:lnTo>
                    <a:pt x="169" y="107"/>
                  </a:lnTo>
                  <a:lnTo>
                    <a:pt x="174" y="113"/>
                  </a:lnTo>
                  <a:lnTo>
                    <a:pt x="175" y="98"/>
                  </a:lnTo>
                  <a:lnTo>
                    <a:pt x="181" y="92"/>
                  </a:lnTo>
                  <a:lnTo>
                    <a:pt x="185" y="85"/>
                  </a:lnTo>
                  <a:lnTo>
                    <a:pt x="185" y="21"/>
                  </a:lnTo>
                  <a:lnTo>
                    <a:pt x="191" y="15"/>
                  </a:lnTo>
                  <a:lnTo>
                    <a:pt x="200" y="14"/>
                  </a:lnTo>
                  <a:lnTo>
                    <a:pt x="213" y="4"/>
                  </a:lnTo>
                  <a:lnTo>
                    <a:pt x="239" y="0"/>
                  </a:lnTo>
                  <a:lnTo>
                    <a:pt x="255" y="4"/>
                  </a:lnTo>
                  <a:lnTo>
                    <a:pt x="269" y="15"/>
                  </a:lnTo>
                  <a:lnTo>
                    <a:pt x="283" y="20"/>
                  </a:lnTo>
                  <a:lnTo>
                    <a:pt x="288" y="30"/>
                  </a:lnTo>
                  <a:lnTo>
                    <a:pt x="310" y="49"/>
                  </a:lnTo>
                  <a:lnTo>
                    <a:pt x="318" y="49"/>
                  </a:lnTo>
                  <a:lnTo>
                    <a:pt x="326" y="46"/>
                  </a:lnTo>
                  <a:lnTo>
                    <a:pt x="341" y="44"/>
                  </a:lnTo>
                  <a:lnTo>
                    <a:pt x="358" y="48"/>
                  </a:lnTo>
                  <a:lnTo>
                    <a:pt x="359" y="49"/>
                  </a:lnTo>
                  <a:lnTo>
                    <a:pt x="364" y="55"/>
                  </a:lnTo>
                  <a:lnTo>
                    <a:pt x="368" y="63"/>
                  </a:lnTo>
                  <a:lnTo>
                    <a:pt x="375" y="66"/>
                  </a:lnTo>
                  <a:lnTo>
                    <a:pt x="379" y="74"/>
                  </a:lnTo>
                  <a:lnTo>
                    <a:pt x="380" y="82"/>
                  </a:lnTo>
                  <a:lnTo>
                    <a:pt x="375" y="106"/>
                  </a:lnTo>
                  <a:lnTo>
                    <a:pt x="372" y="113"/>
                  </a:lnTo>
                  <a:lnTo>
                    <a:pt x="380" y="116"/>
                  </a:lnTo>
                  <a:lnTo>
                    <a:pt x="387" y="120"/>
                  </a:lnTo>
                  <a:lnTo>
                    <a:pt x="387" y="128"/>
                  </a:lnTo>
                  <a:lnTo>
                    <a:pt x="400" y="150"/>
                  </a:lnTo>
                  <a:lnTo>
                    <a:pt x="402" y="159"/>
                  </a:lnTo>
                  <a:lnTo>
                    <a:pt x="406" y="166"/>
                  </a:lnTo>
                  <a:lnTo>
                    <a:pt x="406" y="182"/>
                  </a:lnTo>
                  <a:lnTo>
                    <a:pt x="405" y="189"/>
                  </a:lnTo>
                  <a:lnTo>
                    <a:pt x="395" y="190"/>
                  </a:lnTo>
                  <a:lnTo>
                    <a:pt x="388" y="194"/>
                  </a:lnTo>
                  <a:lnTo>
                    <a:pt x="375" y="206"/>
                  </a:lnTo>
                  <a:lnTo>
                    <a:pt x="374" y="214"/>
                  </a:lnTo>
                  <a:lnTo>
                    <a:pt x="363" y="227"/>
                  </a:lnTo>
                  <a:lnTo>
                    <a:pt x="356" y="229"/>
                  </a:lnTo>
                  <a:lnTo>
                    <a:pt x="340" y="222"/>
                  </a:lnTo>
                  <a:lnTo>
                    <a:pt x="334" y="227"/>
                  </a:lnTo>
                  <a:lnTo>
                    <a:pt x="331" y="236"/>
                  </a:lnTo>
                  <a:lnTo>
                    <a:pt x="325" y="240"/>
                  </a:lnTo>
                  <a:lnTo>
                    <a:pt x="316" y="238"/>
                  </a:lnTo>
                  <a:lnTo>
                    <a:pt x="310" y="233"/>
                  </a:lnTo>
                  <a:lnTo>
                    <a:pt x="303" y="231"/>
                  </a:lnTo>
                  <a:lnTo>
                    <a:pt x="285" y="208"/>
                  </a:lnTo>
                  <a:lnTo>
                    <a:pt x="258" y="189"/>
                  </a:lnTo>
                  <a:lnTo>
                    <a:pt x="242" y="190"/>
                  </a:lnTo>
                  <a:lnTo>
                    <a:pt x="234" y="188"/>
                  </a:lnTo>
                  <a:lnTo>
                    <a:pt x="224" y="165"/>
                  </a:lnTo>
                  <a:lnTo>
                    <a:pt x="218" y="160"/>
                  </a:lnTo>
                  <a:lnTo>
                    <a:pt x="211" y="162"/>
                  </a:lnTo>
                  <a:lnTo>
                    <a:pt x="200" y="173"/>
                  </a:lnTo>
                  <a:lnTo>
                    <a:pt x="184" y="177"/>
                  </a:lnTo>
                  <a:lnTo>
                    <a:pt x="153" y="166"/>
                  </a:lnTo>
                  <a:lnTo>
                    <a:pt x="146" y="166"/>
                  </a:lnTo>
                  <a:lnTo>
                    <a:pt x="129" y="163"/>
                  </a:lnTo>
                  <a:lnTo>
                    <a:pt x="121" y="166"/>
                  </a:lnTo>
                  <a:lnTo>
                    <a:pt x="114" y="163"/>
                  </a:lnTo>
                  <a:lnTo>
                    <a:pt x="106" y="167"/>
                  </a:lnTo>
                  <a:lnTo>
                    <a:pt x="98" y="167"/>
                  </a:lnTo>
                  <a:lnTo>
                    <a:pt x="92" y="163"/>
                  </a:lnTo>
                  <a:lnTo>
                    <a:pt x="83" y="162"/>
                  </a:lnTo>
                  <a:lnTo>
                    <a:pt x="67" y="163"/>
                  </a:lnTo>
                  <a:lnTo>
                    <a:pt x="44" y="171"/>
                  </a:lnTo>
                  <a:lnTo>
                    <a:pt x="29" y="179"/>
                  </a:lnTo>
                  <a:lnTo>
                    <a:pt x="20" y="193"/>
                  </a:lnTo>
                  <a:lnTo>
                    <a:pt x="13" y="198"/>
                  </a:lnTo>
                  <a:lnTo>
                    <a:pt x="3" y="195"/>
                  </a:lnTo>
                  <a:close/>
                </a:path>
              </a:pathLst>
            </a:custGeom>
            <a:grpFill/>
            <a:ln w="6350" cmpd="sng">
              <a:solidFill>
                <a:schemeClr val="bg1"/>
              </a:solidFill>
              <a:prstDash val="solid"/>
              <a:round/>
              <a:headEnd/>
              <a:tailEnd/>
            </a:ln>
          </p:spPr>
          <p:txBody>
            <a:bodyPr/>
            <a:lstStyle/>
            <a:p>
              <a:endParaRPr lang="en-US" sz="2156"/>
            </a:p>
          </p:txBody>
        </p:sp>
        <p:sp>
          <p:nvSpPr>
            <p:cNvPr id="481" name="Freeform 207">
              <a:extLst>
                <a:ext uri="{FF2B5EF4-FFF2-40B4-BE49-F238E27FC236}">
                  <a16:creationId xmlns:a16="http://schemas.microsoft.com/office/drawing/2014/main" id="{CB0C4DF6-A894-00FB-0125-E687DB062E94}"/>
                </a:ext>
              </a:extLst>
            </p:cNvPr>
            <p:cNvSpPr>
              <a:spLocks noChangeAspect="1"/>
            </p:cNvSpPr>
            <p:nvPr/>
          </p:nvSpPr>
          <p:spPr bwMode="gray">
            <a:xfrm>
              <a:off x="4966494" y="2657822"/>
              <a:ext cx="120650" cy="71438"/>
            </a:xfrm>
            <a:custGeom>
              <a:avLst/>
              <a:gdLst/>
              <a:ahLst/>
              <a:cxnLst>
                <a:cxn ang="0">
                  <a:pos x="371" y="143"/>
                </a:cxn>
                <a:cxn ang="0">
                  <a:pos x="355" y="149"/>
                </a:cxn>
                <a:cxn ang="0">
                  <a:pos x="341" y="159"/>
                </a:cxn>
                <a:cxn ang="0">
                  <a:pos x="338" y="176"/>
                </a:cxn>
                <a:cxn ang="0">
                  <a:pos x="324" y="187"/>
                </a:cxn>
                <a:cxn ang="0">
                  <a:pos x="311" y="203"/>
                </a:cxn>
                <a:cxn ang="0">
                  <a:pos x="291" y="201"/>
                </a:cxn>
                <a:cxn ang="0">
                  <a:pos x="276" y="210"/>
                </a:cxn>
                <a:cxn ang="0">
                  <a:pos x="271" y="208"/>
                </a:cxn>
                <a:cxn ang="0">
                  <a:pos x="227" y="201"/>
                </a:cxn>
                <a:cxn ang="0">
                  <a:pos x="205" y="183"/>
                </a:cxn>
                <a:cxn ang="0">
                  <a:pos x="166" y="192"/>
                </a:cxn>
                <a:cxn ang="0">
                  <a:pos x="152" y="209"/>
                </a:cxn>
                <a:cxn ang="0">
                  <a:pos x="132" y="214"/>
                </a:cxn>
                <a:cxn ang="0">
                  <a:pos x="114" y="207"/>
                </a:cxn>
                <a:cxn ang="0">
                  <a:pos x="97" y="196"/>
                </a:cxn>
                <a:cxn ang="0">
                  <a:pos x="61" y="164"/>
                </a:cxn>
                <a:cxn ang="0">
                  <a:pos x="23" y="127"/>
                </a:cxn>
                <a:cxn ang="0">
                  <a:pos x="21" y="97"/>
                </a:cxn>
                <a:cxn ang="0">
                  <a:pos x="0" y="82"/>
                </a:cxn>
                <a:cxn ang="0">
                  <a:pos x="1" y="68"/>
                </a:cxn>
                <a:cxn ang="0">
                  <a:pos x="19" y="83"/>
                </a:cxn>
                <a:cxn ang="0">
                  <a:pos x="40" y="62"/>
                </a:cxn>
                <a:cxn ang="0">
                  <a:pos x="75" y="48"/>
                </a:cxn>
                <a:cxn ang="0">
                  <a:pos x="119" y="23"/>
                </a:cxn>
                <a:cxn ang="0">
                  <a:pos x="132" y="3"/>
                </a:cxn>
                <a:cxn ang="0">
                  <a:pos x="146" y="24"/>
                </a:cxn>
                <a:cxn ang="0">
                  <a:pos x="159" y="27"/>
                </a:cxn>
                <a:cxn ang="0">
                  <a:pos x="184" y="18"/>
                </a:cxn>
                <a:cxn ang="0">
                  <a:pos x="198" y="27"/>
                </a:cxn>
                <a:cxn ang="0">
                  <a:pos x="228" y="43"/>
                </a:cxn>
                <a:cxn ang="0">
                  <a:pos x="240" y="47"/>
                </a:cxn>
                <a:cxn ang="0">
                  <a:pos x="236" y="61"/>
                </a:cxn>
                <a:cxn ang="0">
                  <a:pos x="263" y="82"/>
                </a:cxn>
                <a:cxn ang="0">
                  <a:pos x="271" y="68"/>
                </a:cxn>
                <a:cxn ang="0">
                  <a:pos x="297" y="70"/>
                </a:cxn>
                <a:cxn ang="0">
                  <a:pos x="317" y="89"/>
                </a:cxn>
                <a:cxn ang="0">
                  <a:pos x="331" y="94"/>
                </a:cxn>
                <a:cxn ang="0">
                  <a:pos x="360" y="127"/>
                </a:cxn>
              </a:cxnLst>
              <a:rect l="0" t="0" r="r" b="b"/>
              <a:pathLst>
                <a:path w="378" h="222">
                  <a:moveTo>
                    <a:pt x="378" y="136"/>
                  </a:moveTo>
                  <a:lnTo>
                    <a:pt x="371" y="143"/>
                  </a:lnTo>
                  <a:lnTo>
                    <a:pt x="360" y="142"/>
                  </a:lnTo>
                  <a:lnTo>
                    <a:pt x="355" y="149"/>
                  </a:lnTo>
                  <a:lnTo>
                    <a:pt x="350" y="156"/>
                  </a:lnTo>
                  <a:lnTo>
                    <a:pt x="341" y="159"/>
                  </a:lnTo>
                  <a:lnTo>
                    <a:pt x="339" y="164"/>
                  </a:lnTo>
                  <a:lnTo>
                    <a:pt x="338" y="176"/>
                  </a:lnTo>
                  <a:lnTo>
                    <a:pt x="333" y="185"/>
                  </a:lnTo>
                  <a:lnTo>
                    <a:pt x="324" y="187"/>
                  </a:lnTo>
                  <a:lnTo>
                    <a:pt x="324" y="193"/>
                  </a:lnTo>
                  <a:lnTo>
                    <a:pt x="311" y="203"/>
                  </a:lnTo>
                  <a:lnTo>
                    <a:pt x="296" y="206"/>
                  </a:lnTo>
                  <a:lnTo>
                    <a:pt x="291" y="201"/>
                  </a:lnTo>
                  <a:lnTo>
                    <a:pt x="283" y="201"/>
                  </a:lnTo>
                  <a:lnTo>
                    <a:pt x="276" y="210"/>
                  </a:lnTo>
                  <a:lnTo>
                    <a:pt x="271" y="222"/>
                  </a:lnTo>
                  <a:lnTo>
                    <a:pt x="271" y="208"/>
                  </a:lnTo>
                  <a:lnTo>
                    <a:pt x="263" y="197"/>
                  </a:lnTo>
                  <a:lnTo>
                    <a:pt x="227" y="201"/>
                  </a:lnTo>
                  <a:lnTo>
                    <a:pt x="213" y="188"/>
                  </a:lnTo>
                  <a:lnTo>
                    <a:pt x="205" y="183"/>
                  </a:lnTo>
                  <a:lnTo>
                    <a:pt x="172" y="182"/>
                  </a:lnTo>
                  <a:lnTo>
                    <a:pt x="166" y="192"/>
                  </a:lnTo>
                  <a:lnTo>
                    <a:pt x="162" y="201"/>
                  </a:lnTo>
                  <a:lnTo>
                    <a:pt x="152" y="209"/>
                  </a:lnTo>
                  <a:lnTo>
                    <a:pt x="143" y="213"/>
                  </a:lnTo>
                  <a:lnTo>
                    <a:pt x="132" y="214"/>
                  </a:lnTo>
                  <a:lnTo>
                    <a:pt x="121" y="213"/>
                  </a:lnTo>
                  <a:lnTo>
                    <a:pt x="114" y="207"/>
                  </a:lnTo>
                  <a:lnTo>
                    <a:pt x="100" y="202"/>
                  </a:lnTo>
                  <a:lnTo>
                    <a:pt x="97" y="196"/>
                  </a:lnTo>
                  <a:lnTo>
                    <a:pt x="71" y="176"/>
                  </a:lnTo>
                  <a:lnTo>
                    <a:pt x="61" y="164"/>
                  </a:lnTo>
                  <a:lnTo>
                    <a:pt x="33" y="140"/>
                  </a:lnTo>
                  <a:lnTo>
                    <a:pt x="23" y="127"/>
                  </a:lnTo>
                  <a:lnTo>
                    <a:pt x="23" y="110"/>
                  </a:lnTo>
                  <a:lnTo>
                    <a:pt x="21" y="97"/>
                  </a:lnTo>
                  <a:lnTo>
                    <a:pt x="8" y="91"/>
                  </a:lnTo>
                  <a:lnTo>
                    <a:pt x="0" y="82"/>
                  </a:lnTo>
                  <a:lnTo>
                    <a:pt x="0" y="73"/>
                  </a:lnTo>
                  <a:lnTo>
                    <a:pt x="1" y="68"/>
                  </a:lnTo>
                  <a:lnTo>
                    <a:pt x="17" y="83"/>
                  </a:lnTo>
                  <a:lnTo>
                    <a:pt x="19" y="83"/>
                  </a:lnTo>
                  <a:lnTo>
                    <a:pt x="24" y="69"/>
                  </a:lnTo>
                  <a:lnTo>
                    <a:pt x="40" y="62"/>
                  </a:lnTo>
                  <a:lnTo>
                    <a:pt x="57" y="57"/>
                  </a:lnTo>
                  <a:lnTo>
                    <a:pt x="75" y="48"/>
                  </a:lnTo>
                  <a:lnTo>
                    <a:pt x="81" y="36"/>
                  </a:lnTo>
                  <a:lnTo>
                    <a:pt x="119" y="23"/>
                  </a:lnTo>
                  <a:lnTo>
                    <a:pt x="123" y="0"/>
                  </a:lnTo>
                  <a:lnTo>
                    <a:pt x="132" y="3"/>
                  </a:lnTo>
                  <a:lnTo>
                    <a:pt x="140" y="15"/>
                  </a:lnTo>
                  <a:lnTo>
                    <a:pt x="146" y="24"/>
                  </a:lnTo>
                  <a:lnTo>
                    <a:pt x="153" y="24"/>
                  </a:lnTo>
                  <a:lnTo>
                    <a:pt x="159" y="27"/>
                  </a:lnTo>
                  <a:lnTo>
                    <a:pt x="174" y="13"/>
                  </a:lnTo>
                  <a:lnTo>
                    <a:pt x="184" y="18"/>
                  </a:lnTo>
                  <a:lnTo>
                    <a:pt x="190" y="27"/>
                  </a:lnTo>
                  <a:lnTo>
                    <a:pt x="198" y="27"/>
                  </a:lnTo>
                  <a:lnTo>
                    <a:pt x="218" y="31"/>
                  </a:lnTo>
                  <a:lnTo>
                    <a:pt x="228" y="43"/>
                  </a:lnTo>
                  <a:lnTo>
                    <a:pt x="239" y="45"/>
                  </a:lnTo>
                  <a:lnTo>
                    <a:pt x="240" y="47"/>
                  </a:lnTo>
                  <a:lnTo>
                    <a:pt x="240" y="50"/>
                  </a:lnTo>
                  <a:lnTo>
                    <a:pt x="236" y="61"/>
                  </a:lnTo>
                  <a:lnTo>
                    <a:pt x="255" y="79"/>
                  </a:lnTo>
                  <a:lnTo>
                    <a:pt x="263" y="82"/>
                  </a:lnTo>
                  <a:lnTo>
                    <a:pt x="274" y="74"/>
                  </a:lnTo>
                  <a:lnTo>
                    <a:pt x="271" y="68"/>
                  </a:lnTo>
                  <a:lnTo>
                    <a:pt x="272" y="62"/>
                  </a:lnTo>
                  <a:lnTo>
                    <a:pt x="297" y="70"/>
                  </a:lnTo>
                  <a:lnTo>
                    <a:pt x="317" y="73"/>
                  </a:lnTo>
                  <a:lnTo>
                    <a:pt x="317" y="89"/>
                  </a:lnTo>
                  <a:lnTo>
                    <a:pt x="326" y="96"/>
                  </a:lnTo>
                  <a:lnTo>
                    <a:pt x="331" y="94"/>
                  </a:lnTo>
                  <a:lnTo>
                    <a:pt x="340" y="99"/>
                  </a:lnTo>
                  <a:lnTo>
                    <a:pt x="360" y="127"/>
                  </a:lnTo>
                  <a:lnTo>
                    <a:pt x="378" y="136"/>
                  </a:lnTo>
                  <a:close/>
                </a:path>
              </a:pathLst>
            </a:custGeom>
            <a:grpFill/>
            <a:ln w="6350" cmpd="sng">
              <a:solidFill>
                <a:schemeClr val="bg1"/>
              </a:solidFill>
              <a:prstDash val="solid"/>
              <a:round/>
              <a:headEnd/>
              <a:tailEnd/>
            </a:ln>
          </p:spPr>
          <p:txBody>
            <a:bodyPr/>
            <a:lstStyle/>
            <a:p>
              <a:endParaRPr lang="en-US" sz="2156"/>
            </a:p>
          </p:txBody>
        </p:sp>
        <p:sp>
          <p:nvSpPr>
            <p:cNvPr id="482" name="Freeform 208">
              <a:extLst>
                <a:ext uri="{FF2B5EF4-FFF2-40B4-BE49-F238E27FC236}">
                  <a16:creationId xmlns:a16="http://schemas.microsoft.com/office/drawing/2014/main" id="{954F6BE6-EF2A-F30E-9762-9A0468347584}"/>
                </a:ext>
              </a:extLst>
            </p:cNvPr>
            <p:cNvSpPr>
              <a:spLocks noChangeAspect="1"/>
            </p:cNvSpPr>
            <p:nvPr/>
          </p:nvSpPr>
          <p:spPr bwMode="gray">
            <a:xfrm>
              <a:off x="5149056" y="2837210"/>
              <a:ext cx="109538" cy="68263"/>
            </a:xfrm>
            <a:custGeom>
              <a:avLst/>
              <a:gdLst/>
              <a:ahLst/>
              <a:cxnLst>
                <a:cxn ang="0">
                  <a:pos x="32" y="208"/>
                </a:cxn>
                <a:cxn ang="0">
                  <a:pos x="31" y="192"/>
                </a:cxn>
                <a:cxn ang="0">
                  <a:pos x="26" y="163"/>
                </a:cxn>
                <a:cxn ang="0">
                  <a:pos x="3" y="143"/>
                </a:cxn>
                <a:cxn ang="0">
                  <a:pos x="3" y="118"/>
                </a:cxn>
                <a:cxn ang="0">
                  <a:pos x="15" y="94"/>
                </a:cxn>
                <a:cxn ang="0">
                  <a:pos x="26" y="82"/>
                </a:cxn>
                <a:cxn ang="0">
                  <a:pos x="11" y="66"/>
                </a:cxn>
                <a:cxn ang="0">
                  <a:pos x="3" y="51"/>
                </a:cxn>
                <a:cxn ang="0">
                  <a:pos x="0" y="29"/>
                </a:cxn>
                <a:cxn ang="0">
                  <a:pos x="3" y="8"/>
                </a:cxn>
                <a:cxn ang="0">
                  <a:pos x="20" y="0"/>
                </a:cxn>
                <a:cxn ang="0">
                  <a:pos x="32" y="4"/>
                </a:cxn>
                <a:cxn ang="0">
                  <a:pos x="26" y="19"/>
                </a:cxn>
                <a:cxn ang="0">
                  <a:pos x="37" y="27"/>
                </a:cxn>
                <a:cxn ang="0">
                  <a:pos x="51" y="27"/>
                </a:cxn>
                <a:cxn ang="0">
                  <a:pos x="85" y="31"/>
                </a:cxn>
                <a:cxn ang="0">
                  <a:pos x="126" y="32"/>
                </a:cxn>
                <a:cxn ang="0">
                  <a:pos x="170" y="40"/>
                </a:cxn>
                <a:cxn ang="0">
                  <a:pos x="187" y="35"/>
                </a:cxn>
                <a:cxn ang="0">
                  <a:pos x="206" y="23"/>
                </a:cxn>
                <a:cxn ang="0">
                  <a:pos x="226" y="13"/>
                </a:cxn>
                <a:cxn ang="0">
                  <a:pos x="252" y="4"/>
                </a:cxn>
                <a:cxn ang="0">
                  <a:pos x="272" y="5"/>
                </a:cxn>
                <a:cxn ang="0">
                  <a:pos x="278" y="10"/>
                </a:cxn>
                <a:cxn ang="0">
                  <a:pos x="308" y="19"/>
                </a:cxn>
                <a:cxn ang="0">
                  <a:pos x="328" y="32"/>
                </a:cxn>
                <a:cxn ang="0">
                  <a:pos x="346" y="31"/>
                </a:cxn>
                <a:cxn ang="0">
                  <a:pos x="343" y="47"/>
                </a:cxn>
                <a:cxn ang="0">
                  <a:pos x="338" y="58"/>
                </a:cxn>
                <a:cxn ang="0">
                  <a:pos x="319" y="63"/>
                </a:cxn>
                <a:cxn ang="0">
                  <a:pos x="306" y="78"/>
                </a:cxn>
                <a:cxn ang="0">
                  <a:pos x="306" y="107"/>
                </a:cxn>
                <a:cxn ang="0">
                  <a:pos x="298" y="110"/>
                </a:cxn>
                <a:cxn ang="0">
                  <a:pos x="295" y="116"/>
                </a:cxn>
                <a:cxn ang="0">
                  <a:pos x="284" y="126"/>
                </a:cxn>
                <a:cxn ang="0">
                  <a:pos x="287" y="129"/>
                </a:cxn>
                <a:cxn ang="0">
                  <a:pos x="292" y="131"/>
                </a:cxn>
                <a:cxn ang="0">
                  <a:pos x="296" y="138"/>
                </a:cxn>
                <a:cxn ang="0">
                  <a:pos x="299" y="148"/>
                </a:cxn>
                <a:cxn ang="0">
                  <a:pos x="310" y="163"/>
                </a:cxn>
                <a:cxn ang="0">
                  <a:pos x="311" y="169"/>
                </a:cxn>
                <a:cxn ang="0">
                  <a:pos x="303" y="167"/>
                </a:cxn>
                <a:cxn ang="0">
                  <a:pos x="280" y="171"/>
                </a:cxn>
                <a:cxn ang="0">
                  <a:pos x="262" y="161"/>
                </a:cxn>
                <a:cxn ang="0">
                  <a:pos x="242" y="169"/>
                </a:cxn>
                <a:cxn ang="0">
                  <a:pos x="228" y="171"/>
                </a:cxn>
                <a:cxn ang="0">
                  <a:pos x="219" y="179"/>
                </a:cxn>
                <a:cxn ang="0">
                  <a:pos x="208" y="180"/>
                </a:cxn>
                <a:cxn ang="0">
                  <a:pos x="206" y="199"/>
                </a:cxn>
                <a:cxn ang="0">
                  <a:pos x="192" y="212"/>
                </a:cxn>
                <a:cxn ang="0">
                  <a:pos x="172" y="215"/>
                </a:cxn>
                <a:cxn ang="0">
                  <a:pos x="137" y="203"/>
                </a:cxn>
                <a:cxn ang="0">
                  <a:pos x="127" y="195"/>
                </a:cxn>
                <a:cxn ang="0">
                  <a:pos x="115" y="195"/>
                </a:cxn>
                <a:cxn ang="0">
                  <a:pos x="84" y="204"/>
                </a:cxn>
                <a:cxn ang="0">
                  <a:pos x="62" y="204"/>
                </a:cxn>
                <a:cxn ang="0">
                  <a:pos x="45" y="208"/>
                </a:cxn>
                <a:cxn ang="0">
                  <a:pos x="32" y="208"/>
                </a:cxn>
              </a:cxnLst>
              <a:rect l="0" t="0" r="r" b="b"/>
              <a:pathLst>
                <a:path w="346" h="215">
                  <a:moveTo>
                    <a:pt x="32" y="208"/>
                  </a:moveTo>
                  <a:lnTo>
                    <a:pt x="31" y="192"/>
                  </a:lnTo>
                  <a:lnTo>
                    <a:pt x="26" y="163"/>
                  </a:lnTo>
                  <a:lnTo>
                    <a:pt x="3" y="143"/>
                  </a:lnTo>
                  <a:lnTo>
                    <a:pt x="3" y="118"/>
                  </a:lnTo>
                  <a:lnTo>
                    <a:pt x="15" y="94"/>
                  </a:lnTo>
                  <a:lnTo>
                    <a:pt x="26" y="82"/>
                  </a:lnTo>
                  <a:lnTo>
                    <a:pt x="11" y="66"/>
                  </a:lnTo>
                  <a:lnTo>
                    <a:pt x="3" y="51"/>
                  </a:lnTo>
                  <a:lnTo>
                    <a:pt x="0" y="29"/>
                  </a:lnTo>
                  <a:lnTo>
                    <a:pt x="3" y="8"/>
                  </a:lnTo>
                  <a:lnTo>
                    <a:pt x="20" y="0"/>
                  </a:lnTo>
                  <a:lnTo>
                    <a:pt x="32" y="4"/>
                  </a:lnTo>
                  <a:lnTo>
                    <a:pt x="26" y="19"/>
                  </a:lnTo>
                  <a:lnTo>
                    <a:pt x="37" y="27"/>
                  </a:lnTo>
                  <a:lnTo>
                    <a:pt x="51" y="27"/>
                  </a:lnTo>
                  <a:lnTo>
                    <a:pt x="85" y="31"/>
                  </a:lnTo>
                  <a:lnTo>
                    <a:pt x="126" y="32"/>
                  </a:lnTo>
                  <a:lnTo>
                    <a:pt x="170" y="40"/>
                  </a:lnTo>
                  <a:lnTo>
                    <a:pt x="187" y="35"/>
                  </a:lnTo>
                  <a:lnTo>
                    <a:pt x="206" y="23"/>
                  </a:lnTo>
                  <a:lnTo>
                    <a:pt x="226" y="13"/>
                  </a:lnTo>
                  <a:lnTo>
                    <a:pt x="252" y="4"/>
                  </a:lnTo>
                  <a:lnTo>
                    <a:pt x="272" y="5"/>
                  </a:lnTo>
                  <a:lnTo>
                    <a:pt x="278" y="10"/>
                  </a:lnTo>
                  <a:lnTo>
                    <a:pt x="308" y="19"/>
                  </a:lnTo>
                  <a:lnTo>
                    <a:pt x="328" y="32"/>
                  </a:lnTo>
                  <a:lnTo>
                    <a:pt x="346" y="31"/>
                  </a:lnTo>
                  <a:lnTo>
                    <a:pt x="343" y="47"/>
                  </a:lnTo>
                  <a:lnTo>
                    <a:pt x="338" y="58"/>
                  </a:lnTo>
                  <a:lnTo>
                    <a:pt x="319" y="63"/>
                  </a:lnTo>
                  <a:lnTo>
                    <a:pt x="306" y="78"/>
                  </a:lnTo>
                  <a:lnTo>
                    <a:pt x="306" y="107"/>
                  </a:lnTo>
                  <a:lnTo>
                    <a:pt x="298" y="110"/>
                  </a:lnTo>
                  <a:lnTo>
                    <a:pt x="295" y="116"/>
                  </a:lnTo>
                  <a:lnTo>
                    <a:pt x="284" y="126"/>
                  </a:lnTo>
                  <a:lnTo>
                    <a:pt x="287" y="129"/>
                  </a:lnTo>
                  <a:lnTo>
                    <a:pt x="292" y="131"/>
                  </a:lnTo>
                  <a:lnTo>
                    <a:pt x="296" y="138"/>
                  </a:lnTo>
                  <a:lnTo>
                    <a:pt x="299" y="148"/>
                  </a:lnTo>
                  <a:lnTo>
                    <a:pt x="310" y="163"/>
                  </a:lnTo>
                  <a:lnTo>
                    <a:pt x="311" y="169"/>
                  </a:lnTo>
                  <a:lnTo>
                    <a:pt x="303" y="167"/>
                  </a:lnTo>
                  <a:lnTo>
                    <a:pt x="280" y="171"/>
                  </a:lnTo>
                  <a:lnTo>
                    <a:pt x="262" y="161"/>
                  </a:lnTo>
                  <a:lnTo>
                    <a:pt x="242" y="169"/>
                  </a:lnTo>
                  <a:lnTo>
                    <a:pt x="228" y="171"/>
                  </a:lnTo>
                  <a:lnTo>
                    <a:pt x="219" y="179"/>
                  </a:lnTo>
                  <a:lnTo>
                    <a:pt x="208" y="180"/>
                  </a:lnTo>
                  <a:lnTo>
                    <a:pt x="206" y="199"/>
                  </a:lnTo>
                  <a:lnTo>
                    <a:pt x="192" y="212"/>
                  </a:lnTo>
                  <a:lnTo>
                    <a:pt x="172" y="215"/>
                  </a:lnTo>
                  <a:lnTo>
                    <a:pt x="137" y="203"/>
                  </a:lnTo>
                  <a:lnTo>
                    <a:pt x="127" y="195"/>
                  </a:lnTo>
                  <a:lnTo>
                    <a:pt x="115" y="195"/>
                  </a:lnTo>
                  <a:lnTo>
                    <a:pt x="84" y="204"/>
                  </a:lnTo>
                  <a:lnTo>
                    <a:pt x="62" y="204"/>
                  </a:lnTo>
                  <a:lnTo>
                    <a:pt x="45" y="208"/>
                  </a:lnTo>
                  <a:lnTo>
                    <a:pt x="32" y="208"/>
                  </a:lnTo>
                  <a:close/>
                </a:path>
              </a:pathLst>
            </a:custGeom>
            <a:grpFill/>
            <a:ln w="6350" cmpd="sng">
              <a:solidFill>
                <a:schemeClr val="bg1"/>
              </a:solidFill>
              <a:prstDash val="solid"/>
              <a:round/>
              <a:headEnd/>
              <a:tailEnd/>
            </a:ln>
          </p:spPr>
          <p:txBody>
            <a:bodyPr/>
            <a:lstStyle/>
            <a:p>
              <a:endParaRPr lang="en-US" sz="2156"/>
            </a:p>
          </p:txBody>
        </p:sp>
        <p:sp>
          <p:nvSpPr>
            <p:cNvPr id="483" name="Freeform 209">
              <a:extLst>
                <a:ext uri="{FF2B5EF4-FFF2-40B4-BE49-F238E27FC236}">
                  <a16:creationId xmlns:a16="http://schemas.microsoft.com/office/drawing/2014/main" id="{CF88DB9F-7B23-5ACF-AB13-D16AEE3F929E}"/>
                </a:ext>
              </a:extLst>
            </p:cNvPr>
            <p:cNvSpPr>
              <a:spLocks noChangeAspect="1"/>
            </p:cNvSpPr>
            <p:nvPr/>
          </p:nvSpPr>
          <p:spPr bwMode="gray">
            <a:xfrm>
              <a:off x="4995069" y="2778472"/>
              <a:ext cx="101600" cy="87313"/>
            </a:xfrm>
            <a:custGeom>
              <a:avLst/>
              <a:gdLst/>
              <a:ahLst/>
              <a:cxnLst>
                <a:cxn ang="0">
                  <a:pos x="258" y="62"/>
                </a:cxn>
                <a:cxn ang="0">
                  <a:pos x="215" y="50"/>
                </a:cxn>
                <a:cxn ang="0">
                  <a:pos x="180" y="12"/>
                </a:cxn>
                <a:cxn ang="0">
                  <a:pos x="164" y="7"/>
                </a:cxn>
                <a:cxn ang="0">
                  <a:pos x="148" y="3"/>
                </a:cxn>
                <a:cxn ang="0">
                  <a:pos x="149" y="15"/>
                </a:cxn>
                <a:cxn ang="0">
                  <a:pos x="138" y="19"/>
                </a:cxn>
                <a:cxn ang="0">
                  <a:pos x="111" y="34"/>
                </a:cxn>
                <a:cxn ang="0">
                  <a:pos x="118" y="56"/>
                </a:cxn>
                <a:cxn ang="0">
                  <a:pos x="94" y="73"/>
                </a:cxn>
                <a:cxn ang="0">
                  <a:pos x="95" y="95"/>
                </a:cxn>
                <a:cxn ang="0">
                  <a:pos x="81" y="93"/>
                </a:cxn>
                <a:cxn ang="0">
                  <a:pos x="73" y="90"/>
                </a:cxn>
                <a:cxn ang="0">
                  <a:pos x="57" y="76"/>
                </a:cxn>
                <a:cxn ang="0">
                  <a:pos x="30" y="92"/>
                </a:cxn>
                <a:cxn ang="0">
                  <a:pos x="8" y="93"/>
                </a:cxn>
                <a:cxn ang="0">
                  <a:pos x="16" y="135"/>
                </a:cxn>
                <a:cxn ang="0">
                  <a:pos x="38" y="116"/>
                </a:cxn>
                <a:cxn ang="0">
                  <a:pos x="65" y="113"/>
                </a:cxn>
                <a:cxn ang="0">
                  <a:pos x="75" y="128"/>
                </a:cxn>
                <a:cxn ang="0">
                  <a:pos x="103" y="175"/>
                </a:cxn>
                <a:cxn ang="0">
                  <a:pos x="91" y="187"/>
                </a:cxn>
                <a:cxn ang="0">
                  <a:pos x="119" y="216"/>
                </a:cxn>
                <a:cxn ang="0">
                  <a:pos x="135" y="238"/>
                </a:cxn>
                <a:cxn ang="0">
                  <a:pos x="183" y="245"/>
                </a:cxn>
                <a:cxn ang="0">
                  <a:pos x="219" y="276"/>
                </a:cxn>
                <a:cxn ang="0">
                  <a:pos x="203" y="237"/>
                </a:cxn>
                <a:cxn ang="0">
                  <a:pos x="173" y="211"/>
                </a:cxn>
                <a:cxn ang="0">
                  <a:pos x="156" y="190"/>
                </a:cxn>
                <a:cxn ang="0">
                  <a:pos x="144" y="170"/>
                </a:cxn>
                <a:cxn ang="0">
                  <a:pos x="143" y="157"/>
                </a:cxn>
                <a:cxn ang="0">
                  <a:pos x="128" y="137"/>
                </a:cxn>
                <a:cxn ang="0">
                  <a:pos x="124" y="126"/>
                </a:cxn>
                <a:cxn ang="0">
                  <a:pos x="129" y="97"/>
                </a:cxn>
                <a:cxn ang="0">
                  <a:pos x="151" y="116"/>
                </a:cxn>
                <a:cxn ang="0">
                  <a:pos x="182" y="101"/>
                </a:cxn>
                <a:cxn ang="0">
                  <a:pos x="200" y="105"/>
                </a:cxn>
                <a:cxn ang="0">
                  <a:pos x="210" y="106"/>
                </a:cxn>
                <a:cxn ang="0">
                  <a:pos x="229" y="106"/>
                </a:cxn>
                <a:cxn ang="0">
                  <a:pos x="246" y="106"/>
                </a:cxn>
                <a:cxn ang="0">
                  <a:pos x="256" y="113"/>
                </a:cxn>
                <a:cxn ang="0">
                  <a:pos x="273" y="115"/>
                </a:cxn>
                <a:cxn ang="0">
                  <a:pos x="283" y="111"/>
                </a:cxn>
                <a:cxn ang="0">
                  <a:pos x="288" y="125"/>
                </a:cxn>
                <a:cxn ang="0">
                  <a:pos x="307" y="125"/>
                </a:cxn>
                <a:cxn ang="0">
                  <a:pos x="305" y="109"/>
                </a:cxn>
                <a:cxn ang="0">
                  <a:pos x="311" y="100"/>
                </a:cxn>
                <a:cxn ang="0">
                  <a:pos x="322" y="100"/>
                </a:cxn>
                <a:cxn ang="0">
                  <a:pos x="316" y="98"/>
                </a:cxn>
                <a:cxn ang="0">
                  <a:pos x="304" y="93"/>
                </a:cxn>
                <a:cxn ang="0">
                  <a:pos x="297" y="89"/>
                </a:cxn>
                <a:cxn ang="0">
                  <a:pos x="297" y="83"/>
                </a:cxn>
                <a:cxn ang="0">
                  <a:pos x="302" y="79"/>
                </a:cxn>
                <a:cxn ang="0">
                  <a:pos x="297" y="74"/>
                </a:cxn>
                <a:cxn ang="0">
                  <a:pos x="291" y="73"/>
                </a:cxn>
                <a:cxn ang="0">
                  <a:pos x="291" y="63"/>
                </a:cxn>
                <a:cxn ang="0">
                  <a:pos x="284" y="50"/>
                </a:cxn>
              </a:cxnLst>
              <a:rect l="0" t="0" r="r" b="b"/>
              <a:pathLst>
                <a:path w="322" h="276">
                  <a:moveTo>
                    <a:pt x="284" y="50"/>
                  </a:moveTo>
                  <a:lnTo>
                    <a:pt x="272" y="58"/>
                  </a:lnTo>
                  <a:lnTo>
                    <a:pt x="258" y="62"/>
                  </a:lnTo>
                  <a:lnTo>
                    <a:pt x="241" y="63"/>
                  </a:lnTo>
                  <a:lnTo>
                    <a:pt x="226" y="54"/>
                  </a:lnTo>
                  <a:lnTo>
                    <a:pt x="215" y="50"/>
                  </a:lnTo>
                  <a:lnTo>
                    <a:pt x="204" y="35"/>
                  </a:lnTo>
                  <a:lnTo>
                    <a:pt x="189" y="28"/>
                  </a:lnTo>
                  <a:lnTo>
                    <a:pt x="180" y="12"/>
                  </a:lnTo>
                  <a:lnTo>
                    <a:pt x="167" y="7"/>
                  </a:lnTo>
                  <a:lnTo>
                    <a:pt x="167" y="4"/>
                  </a:lnTo>
                  <a:lnTo>
                    <a:pt x="164" y="7"/>
                  </a:lnTo>
                  <a:lnTo>
                    <a:pt x="155" y="1"/>
                  </a:lnTo>
                  <a:lnTo>
                    <a:pt x="151" y="0"/>
                  </a:lnTo>
                  <a:lnTo>
                    <a:pt x="148" y="3"/>
                  </a:lnTo>
                  <a:lnTo>
                    <a:pt x="148" y="8"/>
                  </a:lnTo>
                  <a:lnTo>
                    <a:pt x="149" y="14"/>
                  </a:lnTo>
                  <a:lnTo>
                    <a:pt x="149" y="15"/>
                  </a:lnTo>
                  <a:lnTo>
                    <a:pt x="145" y="14"/>
                  </a:lnTo>
                  <a:lnTo>
                    <a:pt x="138" y="14"/>
                  </a:lnTo>
                  <a:lnTo>
                    <a:pt x="138" y="19"/>
                  </a:lnTo>
                  <a:lnTo>
                    <a:pt x="134" y="22"/>
                  </a:lnTo>
                  <a:lnTo>
                    <a:pt x="114" y="29"/>
                  </a:lnTo>
                  <a:lnTo>
                    <a:pt x="111" y="34"/>
                  </a:lnTo>
                  <a:lnTo>
                    <a:pt x="112" y="38"/>
                  </a:lnTo>
                  <a:lnTo>
                    <a:pt x="118" y="45"/>
                  </a:lnTo>
                  <a:lnTo>
                    <a:pt x="118" y="56"/>
                  </a:lnTo>
                  <a:lnTo>
                    <a:pt x="113" y="63"/>
                  </a:lnTo>
                  <a:lnTo>
                    <a:pt x="105" y="65"/>
                  </a:lnTo>
                  <a:lnTo>
                    <a:pt x="94" y="73"/>
                  </a:lnTo>
                  <a:lnTo>
                    <a:pt x="97" y="78"/>
                  </a:lnTo>
                  <a:lnTo>
                    <a:pt x="94" y="83"/>
                  </a:lnTo>
                  <a:lnTo>
                    <a:pt x="95" y="95"/>
                  </a:lnTo>
                  <a:lnTo>
                    <a:pt x="90" y="99"/>
                  </a:lnTo>
                  <a:lnTo>
                    <a:pt x="86" y="99"/>
                  </a:lnTo>
                  <a:lnTo>
                    <a:pt x="81" y="93"/>
                  </a:lnTo>
                  <a:lnTo>
                    <a:pt x="78" y="93"/>
                  </a:lnTo>
                  <a:lnTo>
                    <a:pt x="75" y="90"/>
                  </a:lnTo>
                  <a:lnTo>
                    <a:pt x="73" y="90"/>
                  </a:lnTo>
                  <a:lnTo>
                    <a:pt x="73" y="94"/>
                  </a:lnTo>
                  <a:lnTo>
                    <a:pt x="68" y="95"/>
                  </a:lnTo>
                  <a:lnTo>
                    <a:pt x="57" y="76"/>
                  </a:lnTo>
                  <a:lnTo>
                    <a:pt x="54" y="76"/>
                  </a:lnTo>
                  <a:lnTo>
                    <a:pt x="47" y="92"/>
                  </a:lnTo>
                  <a:lnTo>
                    <a:pt x="30" y="92"/>
                  </a:lnTo>
                  <a:lnTo>
                    <a:pt x="24" y="87"/>
                  </a:lnTo>
                  <a:lnTo>
                    <a:pt x="21" y="92"/>
                  </a:lnTo>
                  <a:lnTo>
                    <a:pt x="8" y="93"/>
                  </a:lnTo>
                  <a:lnTo>
                    <a:pt x="0" y="87"/>
                  </a:lnTo>
                  <a:lnTo>
                    <a:pt x="4" y="108"/>
                  </a:lnTo>
                  <a:lnTo>
                    <a:pt x="16" y="135"/>
                  </a:lnTo>
                  <a:lnTo>
                    <a:pt x="21" y="138"/>
                  </a:lnTo>
                  <a:lnTo>
                    <a:pt x="27" y="137"/>
                  </a:lnTo>
                  <a:lnTo>
                    <a:pt x="38" y="116"/>
                  </a:lnTo>
                  <a:lnTo>
                    <a:pt x="44" y="99"/>
                  </a:lnTo>
                  <a:lnTo>
                    <a:pt x="57" y="103"/>
                  </a:lnTo>
                  <a:lnTo>
                    <a:pt x="65" y="113"/>
                  </a:lnTo>
                  <a:lnTo>
                    <a:pt x="68" y="113"/>
                  </a:lnTo>
                  <a:lnTo>
                    <a:pt x="73" y="119"/>
                  </a:lnTo>
                  <a:lnTo>
                    <a:pt x="75" y="128"/>
                  </a:lnTo>
                  <a:lnTo>
                    <a:pt x="75" y="143"/>
                  </a:lnTo>
                  <a:lnTo>
                    <a:pt x="84" y="159"/>
                  </a:lnTo>
                  <a:lnTo>
                    <a:pt x="103" y="175"/>
                  </a:lnTo>
                  <a:lnTo>
                    <a:pt x="94" y="178"/>
                  </a:lnTo>
                  <a:lnTo>
                    <a:pt x="90" y="183"/>
                  </a:lnTo>
                  <a:lnTo>
                    <a:pt x="91" y="187"/>
                  </a:lnTo>
                  <a:lnTo>
                    <a:pt x="102" y="202"/>
                  </a:lnTo>
                  <a:lnTo>
                    <a:pt x="112" y="210"/>
                  </a:lnTo>
                  <a:lnTo>
                    <a:pt x="119" y="216"/>
                  </a:lnTo>
                  <a:lnTo>
                    <a:pt x="129" y="221"/>
                  </a:lnTo>
                  <a:lnTo>
                    <a:pt x="134" y="230"/>
                  </a:lnTo>
                  <a:lnTo>
                    <a:pt x="135" y="238"/>
                  </a:lnTo>
                  <a:lnTo>
                    <a:pt x="154" y="237"/>
                  </a:lnTo>
                  <a:lnTo>
                    <a:pt x="166" y="238"/>
                  </a:lnTo>
                  <a:lnTo>
                    <a:pt x="183" y="245"/>
                  </a:lnTo>
                  <a:lnTo>
                    <a:pt x="198" y="256"/>
                  </a:lnTo>
                  <a:lnTo>
                    <a:pt x="211" y="270"/>
                  </a:lnTo>
                  <a:lnTo>
                    <a:pt x="219" y="276"/>
                  </a:lnTo>
                  <a:lnTo>
                    <a:pt x="226" y="272"/>
                  </a:lnTo>
                  <a:lnTo>
                    <a:pt x="204" y="248"/>
                  </a:lnTo>
                  <a:lnTo>
                    <a:pt x="203" y="237"/>
                  </a:lnTo>
                  <a:lnTo>
                    <a:pt x="198" y="233"/>
                  </a:lnTo>
                  <a:lnTo>
                    <a:pt x="193" y="230"/>
                  </a:lnTo>
                  <a:lnTo>
                    <a:pt x="173" y="211"/>
                  </a:lnTo>
                  <a:lnTo>
                    <a:pt x="172" y="206"/>
                  </a:lnTo>
                  <a:lnTo>
                    <a:pt x="162" y="192"/>
                  </a:lnTo>
                  <a:lnTo>
                    <a:pt x="156" y="190"/>
                  </a:lnTo>
                  <a:lnTo>
                    <a:pt x="148" y="178"/>
                  </a:lnTo>
                  <a:lnTo>
                    <a:pt x="143" y="176"/>
                  </a:lnTo>
                  <a:lnTo>
                    <a:pt x="144" y="170"/>
                  </a:lnTo>
                  <a:lnTo>
                    <a:pt x="146" y="168"/>
                  </a:lnTo>
                  <a:lnTo>
                    <a:pt x="143" y="162"/>
                  </a:lnTo>
                  <a:lnTo>
                    <a:pt x="143" y="157"/>
                  </a:lnTo>
                  <a:lnTo>
                    <a:pt x="137" y="151"/>
                  </a:lnTo>
                  <a:lnTo>
                    <a:pt x="133" y="138"/>
                  </a:lnTo>
                  <a:lnTo>
                    <a:pt x="128" y="137"/>
                  </a:lnTo>
                  <a:lnTo>
                    <a:pt x="121" y="131"/>
                  </a:lnTo>
                  <a:lnTo>
                    <a:pt x="121" y="128"/>
                  </a:lnTo>
                  <a:lnTo>
                    <a:pt x="124" y="126"/>
                  </a:lnTo>
                  <a:lnTo>
                    <a:pt x="123" y="122"/>
                  </a:lnTo>
                  <a:lnTo>
                    <a:pt x="123" y="103"/>
                  </a:lnTo>
                  <a:lnTo>
                    <a:pt x="129" y="97"/>
                  </a:lnTo>
                  <a:lnTo>
                    <a:pt x="138" y="99"/>
                  </a:lnTo>
                  <a:lnTo>
                    <a:pt x="138" y="101"/>
                  </a:lnTo>
                  <a:lnTo>
                    <a:pt x="151" y="116"/>
                  </a:lnTo>
                  <a:lnTo>
                    <a:pt x="155" y="116"/>
                  </a:lnTo>
                  <a:lnTo>
                    <a:pt x="164" y="99"/>
                  </a:lnTo>
                  <a:lnTo>
                    <a:pt x="182" y="101"/>
                  </a:lnTo>
                  <a:lnTo>
                    <a:pt x="186" y="97"/>
                  </a:lnTo>
                  <a:lnTo>
                    <a:pt x="188" y="97"/>
                  </a:lnTo>
                  <a:lnTo>
                    <a:pt x="200" y="105"/>
                  </a:lnTo>
                  <a:lnTo>
                    <a:pt x="204" y="105"/>
                  </a:lnTo>
                  <a:lnTo>
                    <a:pt x="207" y="103"/>
                  </a:lnTo>
                  <a:lnTo>
                    <a:pt x="210" y="106"/>
                  </a:lnTo>
                  <a:lnTo>
                    <a:pt x="225" y="109"/>
                  </a:lnTo>
                  <a:lnTo>
                    <a:pt x="226" y="106"/>
                  </a:lnTo>
                  <a:lnTo>
                    <a:pt x="229" y="106"/>
                  </a:lnTo>
                  <a:lnTo>
                    <a:pt x="237" y="114"/>
                  </a:lnTo>
                  <a:lnTo>
                    <a:pt x="240" y="114"/>
                  </a:lnTo>
                  <a:lnTo>
                    <a:pt x="246" y="106"/>
                  </a:lnTo>
                  <a:lnTo>
                    <a:pt x="250" y="106"/>
                  </a:lnTo>
                  <a:lnTo>
                    <a:pt x="253" y="111"/>
                  </a:lnTo>
                  <a:lnTo>
                    <a:pt x="256" y="113"/>
                  </a:lnTo>
                  <a:lnTo>
                    <a:pt x="258" y="108"/>
                  </a:lnTo>
                  <a:lnTo>
                    <a:pt x="269" y="109"/>
                  </a:lnTo>
                  <a:lnTo>
                    <a:pt x="273" y="115"/>
                  </a:lnTo>
                  <a:lnTo>
                    <a:pt x="275" y="114"/>
                  </a:lnTo>
                  <a:lnTo>
                    <a:pt x="275" y="111"/>
                  </a:lnTo>
                  <a:lnTo>
                    <a:pt x="283" y="111"/>
                  </a:lnTo>
                  <a:lnTo>
                    <a:pt x="289" y="119"/>
                  </a:lnTo>
                  <a:lnTo>
                    <a:pt x="288" y="124"/>
                  </a:lnTo>
                  <a:lnTo>
                    <a:pt x="288" y="125"/>
                  </a:lnTo>
                  <a:lnTo>
                    <a:pt x="294" y="130"/>
                  </a:lnTo>
                  <a:lnTo>
                    <a:pt x="301" y="130"/>
                  </a:lnTo>
                  <a:lnTo>
                    <a:pt x="307" y="125"/>
                  </a:lnTo>
                  <a:lnTo>
                    <a:pt x="309" y="120"/>
                  </a:lnTo>
                  <a:lnTo>
                    <a:pt x="307" y="119"/>
                  </a:lnTo>
                  <a:lnTo>
                    <a:pt x="305" y="109"/>
                  </a:lnTo>
                  <a:lnTo>
                    <a:pt x="307" y="106"/>
                  </a:lnTo>
                  <a:lnTo>
                    <a:pt x="309" y="101"/>
                  </a:lnTo>
                  <a:lnTo>
                    <a:pt x="311" y="100"/>
                  </a:lnTo>
                  <a:lnTo>
                    <a:pt x="315" y="101"/>
                  </a:lnTo>
                  <a:lnTo>
                    <a:pt x="318" y="103"/>
                  </a:lnTo>
                  <a:lnTo>
                    <a:pt x="322" y="100"/>
                  </a:lnTo>
                  <a:lnTo>
                    <a:pt x="322" y="98"/>
                  </a:lnTo>
                  <a:lnTo>
                    <a:pt x="320" y="97"/>
                  </a:lnTo>
                  <a:lnTo>
                    <a:pt x="316" y="98"/>
                  </a:lnTo>
                  <a:lnTo>
                    <a:pt x="312" y="95"/>
                  </a:lnTo>
                  <a:lnTo>
                    <a:pt x="307" y="95"/>
                  </a:lnTo>
                  <a:lnTo>
                    <a:pt x="304" y="93"/>
                  </a:lnTo>
                  <a:lnTo>
                    <a:pt x="302" y="92"/>
                  </a:lnTo>
                  <a:lnTo>
                    <a:pt x="299" y="92"/>
                  </a:lnTo>
                  <a:lnTo>
                    <a:pt x="297" y="89"/>
                  </a:lnTo>
                  <a:lnTo>
                    <a:pt x="297" y="88"/>
                  </a:lnTo>
                  <a:lnTo>
                    <a:pt x="299" y="84"/>
                  </a:lnTo>
                  <a:lnTo>
                    <a:pt x="297" y="83"/>
                  </a:lnTo>
                  <a:lnTo>
                    <a:pt x="299" y="81"/>
                  </a:lnTo>
                  <a:lnTo>
                    <a:pt x="300" y="81"/>
                  </a:lnTo>
                  <a:lnTo>
                    <a:pt x="302" y="79"/>
                  </a:lnTo>
                  <a:lnTo>
                    <a:pt x="302" y="77"/>
                  </a:lnTo>
                  <a:lnTo>
                    <a:pt x="299" y="74"/>
                  </a:lnTo>
                  <a:lnTo>
                    <a:pt x="297" y="74"/>
                  </a:lnTo>
                  <a:lnTo>
                    <a:pt x="295" y="77"/>
                  </a:lnTo>
                  <a:lnTo>
                    <a:pt x="291" y="76"/>
                  </a:lnTo>
                  <a:lnTo>
                    <a:pt x="291" y="73"/>
                  </a:lnTo>
                  <a:lnTo>
                    <a:pt x="294" y="70"/>
                  </a:lnTo>
                  <a:lnTo>
                    <a:pt x="294" y="66"/>
                  </a:lnTo>
                  <a:lnTo>
                    <a:pt x="291" y="63"/>
                  </a:lnTo>
                  <a:lnTo>
                    <a:pt x="293" y="61"/>
                  </a:lnTo>
                  <a:lnTo>
                    <a:pt x="293" y="57"/>
                  </a:lnTo>
                  <a:lnTo>
                    <a:pt x="284" y="50"/>
                  </a:lnTo>
                  <a:close/>
                </a:path>
              </a:pathLst>
            </a:custGeom>
            <a:grpFill/>
            <a:ln w="6350" cmpd="sng">
              <a:solidFill>
                <a:schemeClr val="bg1"/>
              </a:solidFill>
              <a:prstDash val="solid"/>
              <a:round/>
              <a:headEnd/>
              <a:tailEnd/>
            </a:ln>
          </p:spPr>
          <p:txBody>
            <a:bodyPr/>
            <a:lstStyle/>
            <a:p>
              <a:endParaRPr lang="en-US" sz="2156"/>
            </a:p>
          </p:txBody>
        </p:sp>
        <p:sp>
          <p:nvSpPr>
            <p:cNvPr id="484" name="Freeform 210">
              <a:extLst>
                <a:ext uri="{FF2B5EF4-FFF2-40B4-BE49-F238E27FC236}">
                  <a16:creationId xmlns:a16="http://schemas.microsoft.com/office/drawing/2014/main" id="{7BB01F15-0602-0C6B-F3E0-9EAF2B66828F}"/>
                </a:ext>
              </a:extLst>
            </p:cNvPr>
            <p:cNvSpPr>
              <a:spLocks noChangeAspect="1"/>
            </p:cNvSpPr>
            <p:nvPr/>
          </p:nvSpPr>
          <p:spPr bwMode="gray">
            <a:xfrm>
              <a:off x="5095081" y="2873722"/>
              <a:ext cx="31750" cy="68263"/>
            </a:xfrm>
            <a:custGeom>
              <a:avLst/>
              <a:gdLst/>
              <a:ahLst/>
              <a:cxnLst>
                <a:cxn ang="0">
                  <a:pos x="48" y="215"/>
                </a:cxn>
                <a:cxn ang="0">
                  <a:pos x="39" y="210"/>
                </a:cxn>
                <a:cxn ang="0">
                  <a:pos x="38" y="200"/>
                </a:cxn>
                <a:cxn ang="0">
                  <a:pos x="31" y="190"/>
                </a:cxn>
                <a:cxn ang="0">
                  <a:pos x="13" y="183"/>
                </a:cxn>
                <a:cxn ang="0">
                  <a:pos x="4" y="168"/>
                </a:cxn>
                <a:cxn ang="0">
                  <a:pos x="0" y="160"/>
                </a:cxn>
                <a:cxn ang="0">
                  <a:pos x="7" y="161"/>
                </a:cxn>
                <a:cxn ang="0">
                  <a:pos x="7" y="152"/>
                </a:cxn>
                <a:cxn ang="0">
                  <a:pos x="4" y="139"/>
                </a:cxn>
                <a:cxn ang="0">
                  <a:pos x="7" y="125"/>
                </a:cxn>
                <a:cxn ang="0">
                  <a:pos x="8" y="123"/>
                </a:cxn>
                <a:cxn ang="0">
                  <a:pos x="8" y="114"/>
                </a:cxn>
                <a:cxn ang="0">
                  <a:pos x="10" y="106"/>
                </a:cxn>
                <a:cxn ang="0">
                  <a:pos x="6" y="94"/>
                </a:cxn>
                <a:cxn ang="0">
                  <a:pos x="15" y="64"/>
                </a:cxn>
                <a:cxn ang="0">
                  <a:pos x="10" y="58"/>
                </a:cxn>
                <a:cxn ang="0">
                  <a:pos x="2" y="56"/>
                </a:cxn>
                <a:cxn ang="0">
                  <a:pos x="7" y="40"/>
                </a:cxn>
                <a:cxn ang="0">
                  <a:pos x="5" y="29"/>
                </a:cxn>
                <a:cxn ang="0">
                  <a:pos x="10" y="15"/>
                </a:cxn>
                <a:cxn ang="0">
                  <a:pos x="17" y="10"/>
                </a:cxn>
                <a:cxn ang="0">
                  <a:pos x="23" y="0"/>
                </a:cxn>
                <a:cxn ang="0">
                  <a:pos x="31" y="7"/>
                </a:cxn>
                <a:cxn ang="0">
                  <a:pos x="45" y="9"/>
                </a:cxn>
                <a:cxn ang="0">
                  <a:pos x="51" y="20"/>
                </a:cxn>
                <a:cxn ang="0">
                  <a:pos x="61" y="24"/>
                </a:cxn>
                <a:cxn ang="0">
                  <a:pos x="74" y="40"/>
                </a:cxn>
                <a:cxn ang="0">
                  <a:pos x="69" y="76"/>
                </a:cxn>
                <a:cxn ang="0">
                  <a:pos x="69" y="93"/>
                </a:cxn>
                <a:cxn ang="0">
                  <a:pos x="77" y="113"/>
                </a:cxn>
                <a:cxn ang="0">
                  <a:pos x="94" y="130"/>
                </a:cxn>
                <a:cxn ang="0">
                  <a:pos x="97" y="140"/>
                </a:cxn>
                <a:cxn ang="0">
                  <a:pos x="97" y="155"/>
                </a:cxn>
                <a:cxn ang="0">
                  <a:pos x="83" y="166"/>
                </a:cxn>
                <a:cxn ang="0">
                  <a:pos x="75" y="183"/>
                </a:cxn>
                <a:cxn ang="0">
                  <a:pos x="65" y="190"/>
                </a:cxn>
                <a:cxn ang="0">
                  <a:pos x="63" y="203"/>
                </a:cxn>
                <a:cxn ang="0">
                  <a:pos x="58" y="209"/>
                </a:cxn>
                <a:cxn ang="0">
                  <a:pos x="49" y="215"/>
                </a:cxn>
                <a:cxn ang="0">
                  <a:pos x="48" y="215"/>
                </a:cxn>
              </a:cxnLst>
              <a:rect l="0" t="0" r="r" b="b"/>
              <a:pathLst>
                <a:path w="97" h="215">
                  <a:moveTo>
                    <a:pt x="48" y="215"/>
                  </a:moveTo>
                  <a:lnTo>
                    <a:pt x="39" y="210"/>
                  </a:lnTo>
                  <a:lnTo>
                    <a:pt x="38" y="200"/>
                  </a:lnTo>
                  <a:lnTo>
                    <a:pt x="31" y="190"/>
                  </a:lnTo>
                  <a:lnTo>
                    <a:pt x="13" y="183"/>
                  </a:lnTo>
                  <a:lnTo>
                    <a:pt x="4" y="168"/>
                  </a:lnTo>
                  <a:lnTo>
                    <a:pt x="0" y="160"/>
                  </a:lnTo>
                  <a:lnTo>
                    <a:pt x="7" y="161"/>
                  </a:lnTo>
                  <a:lnTo>
                    <a:pt x="7" y="152"/>
                  </a:lnTo>
                  <a:lnTo>
                    <a:pt x="4" y="139"/>
                  </a:lnTo>
                  <a:lnTo>
                    <a:pt x="7" y="125"/>
                  </a:lnTo>
                  <a:lnTo>
                    <a:pt x="8" y="123"/>
                  </a:lnTo>
                  <a:lnTo>
                    <a:pt x="8" y="114"/>
                  </a:lnTo>
                  <a:lnTo>
                    <a:pt x="10" y="106"/>
                  </a:lnTo>
                  <a:lnTo>
                    <a:pt x="6" y="94"/>
                  </a:lnTo>
                  <a:lnTo>
                    <a:pt x="15" y="64"/>
                  </a:lnTo>
                  <a:lnTo>
                    <a:pt x="10" y="58"/>
                  </a:lnTo>
                  <a:lnTo>
                    <a:pt x="2" y="56"/>
                  </a:lnTo>
                  <a:lnTo>
                    <a:pt x="7" y="40"/>
                  </a:lnTo>
                  <a:lnTo>
                    <a:pt x="5" y="29"/>
                  </a:lnTo>
                  <a:lnTo>
                    <a:pt x="10" y="15"/>
                  </a:lnTo>
                  <a:lnTo>
                    <a:pt x="17" y="10"/>
                  </a:lnTo>
                  <a:lnTo>
                    <a:pt x="23" y="0"/>
                  </a:lnTo>
                  <a:lnTo>
                    <a:pt x="31" y="7"/>
                  </a:lnTo>
                  <a:lnTo>
                    <a:pt x="45" y="9"/>
                  </a:lnTo>
                  <a:lnTo>
                    <a:pt x="51" y="20"/>
                  </a:lnTo>
                  <a:lnTo>
                    <a:pt x="61" y="24"/>
                  </a:lnTo>
                  <a:lnTo>
                    <a:pt x="74" y="40"/>
                  </a:lnTo>
                  <a:lnTo>
                    <a:pt x="69" y="76"/>
                  </a:lnTo>
                  <a:lnTo>
                    <a:pt x="69" y="93"/>
                  </a:lnTo>
                  <a:lnTo>
                    <a:pt x="77" y="113"/>
                  </a:lnTo>
                  <a:lnTo>
                    <a:pt x="94" y="130"/>
                  </a:lnTo>
                  <a:lnTo>
                    <a:pt x="97" y="140"/>
                  </a:lnTo>
                  <a:lnTo>
                    <a:pt x="97" y="155"/>
                  </a:lnTo>
                  <a:lnTo>
                    <a:pt x="83" y="166"/>
                  </a:lnTo>
                  <a:lnTo>
                    <a:pt x="75" y="183"/>
                  </a:lnTo>
                  <a:lnTo>
                    <a:pt x="65" y="190"/>
                  </a:lnTo>
                  <a:lnTo>
                    <a:pt x="63" y="203"/>
                  </a:lnTo>
                  <a:lnTo>
                    <a:pt x="58" y="209"/>
                  </a:lnTo>
                  <a:lnTo>
                    <a:pt x="49" y="215"/>
                  </a:lnTo>
                  <a:lnTo>
                    <a:pt x="48" y="215"/>
                  </a:lnTo>
                  <a:close/>
                </a:path>
              </a:pathLst>
            </a:custGeom>
            <a:grpFill/>
            <a:ln w="6350" cmpd="sng">
              <a:solidFill>
                <a:schemeClr val="bg1"/>
              </a:solidFill>
              <a:prstDash val="solid"/>
              <a:round/>
              <a:headEnd/>
              <a:tailEnd/>
            </a:ln>
          </p:spPr>
          <p:txBody>
            <a:bodyPr/>
            <a:lstStyle/>
            <a:p>
              <a:endParaRPr lang="en-US" sz="2156"/>
            </a:p>
          </p:txBody>
        </p:sp>
        <p:sp>
          <p:nvSpPr>
            <p:cNvPr id="485" name="Freeform 211">
              <a:extLst>
                <a:ext uri="{FF2B5EF4-FFF2-40B4-BE49-F238E27FC236}">
                  <a16:creationId xmlns:a16="http://schemas.microsoft.com/office/drawing/2014/main" id="{64C47E24-ACC4-9754-A371-1FF1DE22E319}"/>
                </a:ext>
              </a:extLst>
            </p:cNvPr>
            <p:cNvSpPr>
              <a:spLocks noChangeAspect="1"/>
            </p:cNvSpPr>
            <p:nvPr/>
          </p:nvSpPr>
          <p:spPr bwMode="gray">
            <a:xfrm>
              <a:off x="5125244" y="2500660"/>
              <a:ext cx="100013" cy="76200"/>
            </a:xfrm>
            <a:custGeom>
              <a:avLst/>
              <a:gdLst/>
              <a:ahLst/>
              <a:cxnLst>
                <a:cxn ang="0">
                  <a:pos x="3" y="57"/>
                </a:cxn>
                <a:cxn ang="0">
                  <a:pos x="5" y="78"/>
                </a:cxn>
                <a:cxn ang="0">
                  <a:pos x="4" y="64"/>
                </a:cxn>
                <a:cxn ang="0">
                  <a:pos x="11" y="94"/>
                </a:cxn>
                <a:cxn ang="0">
                  <a:pos x="11" y="110"/>
                </a:cxn>
                <a:cxn ang="0">
                  <a:pos x="15" y="118"/>
                </a:cxn>
                <a:cxn ang="0">
                  <a:pos x="31" y="120"/>
                </a:cxn>
                <a:cxn ang="0">
                  <a:pos x="44" y="127"/>
                </a:cxn>
                <a:cxn ang="0">
                  <a:pos x="69" y="134"/>
                </a:cxn>
                <a:cxn ang="0">
                  <a:pos x="91" y="136"/>
                </a:cxn>
                <a:cxn ang="0">
                  <a:pos x="96" y="174"/>
                </a:cxn>
                <a:cxn ang="0">
                  <a:pos x="99" y="201"/>
                </a:cxn>
                <a:cxn ang="0">
                  <a:pos x="132" y="222"/>
                </a:cxn>
                <a:cxn ang="0">
                  <a:pos x="137" y="240"/>
                </a:cxn>
                <a:cxn ang="0">
                  <a:pos x="167" y="240"/>
                </a:cxn>
                <a:cxn ang="0">
                  <a:pos x="191" y="239"/>
                </a:cxn>
                <a:cxn ang="0">
                  <a:pos x="204" y="238"/>
                </a:cxn>
                <a:cxn ang="0">
                  <a:pos x="209" y="222"/>
                </a:cxn>
                <a:cxn ang="0">
                  <a:pos x="224" y="220"/>
                </a:cxn>
                <a:cxn ang="0">
                  <a:pos x="236" y="209"/>
                </a:cxn>
                <a:cxn ang="0">
                  <a:pos x="248" y="218"/>
                </a:cxn>
                <a:cxn ang="0">
                  <a:pos x="263" y="220"/>
                </a:cxn>
                <a:cxn ang="0">
                  <a:pos x="257" y="205"/>
                </a:cxn>
                <a:cxn ang="0">
                  <a:pos x="255" y="190"/>
                </a:cxn>
                <a:cxn ang="0">
                  <a:pos x="263" y="168"/>
                </a:cxn>
                <a:cxn ang="0">
                  <a:pos x="266" y="151"/>
                </a:cxn>
                <a:cxn ang="0">
                  <a:pos x="274" y="140"/>
                </a:cxn>
                <a:cxn ang="0">
                  <a:pos x="288" y="132"/>
                </a:cxn>
                <a:cxn ang="0">
                  <a:pos x="309" y="129"/>
                </a:cxn>
                <a:cxn ang="0">
                  <a:pos x="310" y="107"/>
                </a:cxn>
                <a:cxn ang="0">
                  <a:pos x="301" y="99"/>
                </a:cxn>
                <a:cxn ang="0">
                  <a:pos x="309" y="87"/>
                </a:cxn>
                <a:cxn ang="0">
                  <a:pos x="313" y="80"/>
                </a:cxn>
                <a:cxn ang="0">
                  <a:pos x="307" y="73"/>
                </a:cxn>
                <a:cxn ang="0">
                  <a:pos x="282" y="48"/>
                </a:cxn>
                <a:cxn ang="0">
                  <a:pos x="239" y="30"/>
                </a:cxn>
                <a:cxn ang="0">
                  <a:pos x="221" y="5"/>
                </a:cxn>
                <a:cxn ang="0">
                  <a:pos x="208" y="2"/>
                </a:cxn>
                <a:cxn ang="0">
                  <a:pos x="181" y="17"/>
                </a:cxn>
                <a:cxn ang="0">
                  <a:pos x="143" y="6"/>
                </a:cxn>
                <a:cxn ang="0">
                  <a:pos x="118" y="6"/>
                </a:cxn>
                <a:cxn ang="0">
                  <a:pos x="103" y="7"/>
                </a:cxn>
                <a:cxn ang="0">
                  <a:pos x="89" y="3"/>
                </a:cxn>
                <a:cxn ang="0">
                  <a:pos x="64" y="3"/>
                </a:cxn>
                <a:cxn ang="0">
                  <a:pos x="26" y="19"/>
                </a:cxn>
                <a:cxn ang="0">
                  <a:pos x="10" y="38"/>
                </a:cxn>
              </a:cxnLst>
              <a:rect l="0" t="0" r="r" b="b"/>
              <a:pathLst>
                <a:path w="317" h="244">
                  <a:moveTo>
                    <a:pt x="0" y="35"/>
                  </a:moveTo>
                  <a:lnTo>
                    <a:pt x="3" y="57"/>
                  </a:lnTo>
                  <a:lnTo>
                    <a:pt x="3" y="71"/>
                  </a:lnTo>
                  <a:lnTo>
                    <a:pt x="5" y="78"/>
                  </a:lnTo>
                  <a:lnTo>
                    <a:pt x="3" y="54"/>
                  </a:lnTo>
                  <a:lnTo>
                    <a:pt x="4" y="64"/>
                  </a:lnTo>
                  <a:lnTo>
                    <a:pt x="6" y="72"/>
                  </a:lnTo>
                  <a:lnTo>
                    <a:pt x="11" y="94"/>
                  </a:lnTo>
                  <a:lnTo>
                    <a:pt x="13" y="102"/>
                  </a:lnTo>
                  <a:lnTo>
                    <a:pt x="11" y="110"/>
                  </a:lnTo>
                  <a:lnTo>
                    <a:pt x="14" y="110"/>
                  </a:lnTo>
                  <a:lnTo>
                    <a:pt x="15" y="118"/>
                  </a:lnTo>
                  <a:lnTo>
                    <a:pt x="25" y="115"/>
                  </a:lnTo>
                  <a:lnTo>
                    <a:pt x="31" y="120"/>
                  </a:lnTo>
                  <a:lnTo>
                    <a:pt x="38" y="123"/>
                  </a:lnTo>
                  <a:lnTo>
                    <a:pt x="44" y="127"/>
                  </a:lnTo>
                  <a:lnTo>
                    <a:pt x="52" y="131"/>
                  </a:lnTo>
                  <a:lnTo>
                    <a:pt x="69" y="134"/>
                  </a:lnTo>
                  <a:lnTo>
                    <a:pt x="85" y="132"/>
                  </a:lnTo>
                  <a:lnTo>
                    <a:pt x="91" y="136"/>
                  </a:lnTo>
                  <a:lnTo>
                    <a:pt x="102" y="159"/>
                  </a:lnTo>
                  <a:lnTo>
                    <a:pt x="96" y="174"/>
                  </a:lnTo>
                  <a:lnTo>
                    <a:pt x="96" y="191"/>
                  </a:lnTo>
                  <a:lnTo>
                    <a:pt x="99" y="201"/>
                  </a:lnTo>
                  <a:lnTo>
                    <a:pt x="113" y="209"/>
                  </a:lnTo>
                  <a:lnTo>
                    <a:pt x="132" y="222"/>
                  </a:lnTo>
                  <a:lnTo>
                    <a:pt x="137" y="233"/>
                  </a:lnTo>
                  <a:lnTo>
                    <a:pt x="137" y="240"/>
                  </a:lnTo>
                  <a:lnTo>
                    <a:pt x="151" y="244"/>
                  </a:lnTo>
                  <a:lnTo>
                    <a:pt x="167" y="240"/>
                  </a:lnTo>
                  <a:lnTo>
                    <a:pt x="183" y="243"/>
                  </a:lnTo>
                  <a:lnTo>
                    <a:pt x="191" y="239"/>
                  </a:lnTo>
                  <a:lnTo>
                    <a:pt x="197" y="234"/>
                  </a:lnTo>
                  <a:lnTo>
                    <a:pt x="204" y="238"/>
                  </a:lnTo>
                  <a:lnTo>
                    <a:pt x="212" y="237"/>
                  </a:lnTo>
                  <a:lnTo>
                    <a:pt x="209" y="222"/>
                  </a:lnTo>
                  <a:lnTo>
                    <a:pt x="215" y="220"/>
                  </a:lnTo>
                  <a:lnTo>
                    <a:pt x="224" y="220"/>
                  </a:lnTo>
                  <a:lnTo>
                    <a:pt x="229" y="213"/>
                  </a:lnTo>
                  <a:lnTo>
                    <a:pt x="236" y="209"/>
                  </a:lnTo>
                  <a:lnTo>
                    <a:pt x="245" y="211"/>
                  </a:lnTo>
                  <a:lnTo>
                    <a:pt x="248" y="218"/>
                  </a:lnTo>
                  <a:lnTo>
                    <a:pt x="256" y="222"/>
                  </a:lnTo>
                  <a:lnTo>
                    <a:pt x="263" y="220"/>
                  </a:lnTo>
                  <a:lnTo>
                    <a:pt x="262" y="211"/>
                  </a:lnTo>
                  <a:lnTo>
                    <a:pt x="257" y="205"/>
                  </a:lnTo>
                  <a:lnTo>
                    <a:pt x="253" y="197"/>
                  </a:lnTo>
                  <a:lnTo>
                    <a:pt x="255" y="190"/>
                  </a:lnTo>
                  <a:lnTo>
                    <a:pt x="263" y="175"/>
                  </a:lnTo>
                  <a:lnTo>
                    <a:pt x="263" y="168"/>
                  </a:lnTo>
                  <a:lnTo>
                    <a:pt x="266" y="159"/>
                  </a:lnTo>
                  <a:lnTo>
                    <a:pt x="266" y="151"/>
                  </a:lnTo>
                  <a:lnTo>
                    <a:pt x="267" y="143"/>
                  </a:lnTo>
                  <a:lnTo>
                    <a:pt x="274" y="140"/>
                  </a:lnTo>
                  <a:lnTo>
                    <a:pt x="283" y="137"/>
                  </a:lnTo>
                  <a:lnTo>
                    <a:pt x="288" y="132"/>
                  </a:lnTo>
                  <a:lnTo>
                    <a:pt x="295" y="129"/>
                  </a:lnTo>
                  <a:lnTo>
                    <a:pt x="309" y="129"/>
                  </a:lnTo>
                  <a:lnTo>
                    <a:pt x="317" y="110"/>
                  </a:lnTo>
                  <a:lnTo>
                    <a:pt x="310" y="107"/>
                  </a:lnTo>
                  <a:lnTo>
                    <a:pt x="301" y="107"/>
                  </a:lnTo>
                  <a:lnTo>
                    <a:pt x="301" y="99"/>
                  </a:lnTo>
                  <a:lnTo>
                    <a:pt x="301" y="91"/>
                  </a:lnTo>
                  <a:lnTo>
                    <a:pt x="309" y="87"/>
                  </a:lnTo>
                  <a:lnTo>
                    <a:pt x="315" y="81"/>
                  </a:lnTo>
                  <a:lnTo>
                    <a:pt x="313" y="80"/>
                  </a:lnTo>
                  <a:lnTo>
                    <a:pt x="313" y="78"/>
                  </a:lnTo>
                  <a:lnTo>
                    <a:pt x="307" y="73"/>
                  </a:lnTo>
                  <a:lnTo>
                    <a:pt x="300" y="71"/>
                  </a:lnTo>
                  <a:lnTo>
                    <a:pt x="282" y="48"/>
                  </a:lnTo>
                  <a:lnTo>
                    <a:pt x="255" y="29"/>
                  </a:lnTo>
                  <a:lnTo>
                    <a:pt x="239" y="30"/>
                  </a:lnTo>
                  <a:lnTo>
                    <a:pt x="231" y="28"/>
                  </a:lnTo>
                  <a:lnTo>
                    <a:pt x="221" y="5"/>
                  </a:lnTo>
                  <a:lnTo>
                    <a:pt x="215" y="0"/>
                  </a:lnTo>
                  <a:lnTo>
                    <a:pt x="208" y="2"/>
                  </a:lnTo>
                  <a:lnTo>
                    <a:pt x="197" y="13"/>
                  </a:lnTo>
                  <a:lnTo>
                    <a:pt x="181" y="17"/>
                  </a:lnTo>
                  <a:lnTo>
                    <a:pt x="150" y="6"/>
                  </a:lnTo>
                  <a:lnTo>
                    <a:pt x="143" y="6"/>
                  </a:lnTo>
                  <a:lnTo>
                    <a:pt x="126" y="3"/>
                  </a:lnTo>
                  <a:lnTo>
                    <a:pt x="118" y="6"/>
                  </a:lnTo>
                  <a:lnTo>
                    <a:pt x="111" y="3"/>
                  </a:lnTo>
                  <a:lnTo>
                    <a:pt x="103" y="7"/>
                  </a:lnTo>
                  <a:lnTo>
                    <a:pt x="95" y="7"/>
                  </a:lnTo>
                  <a:lnTo>
                    <a:pt x="89" y="3"/>
                  </a:lnTo>
                  <a:lnTo>
                    <a:pt x="80" y="2"/>
                  </a:lnTo>
                  <a:lnTo>
                    <a:pt x="64" y="3"/>
                  </a:lnTo>
                  <a:lnTo>
                    <a:pt x="41" y="11"/>
                  </a:lnTo>
                  <a:lnTo>
                    <a:pt x="26" y="19"/>
                  </a:lnTo>
                  <a:lnTo>
                    <a:pt x="17" y="33"/>
                  </a:lnTo>
                  <a:lnTo>
                    <a:pt x="10" y="38"/>
                  </a:lnTo>
                  <a:lnTo>
                    <a:pt x="0" y="35"/>
                  </a:lnTo>
                  <a:close/>
                </a:path>
              </a:pathLst>
            </a:custGeom>
            <a:grpFill/>
            <a:ln w="6350" cmpd="sng">
              <a:solidFill>
                <a:schemeClr val="bg1"/>
              </a:solidFill>
              <a:prstDash val="solid"/>
              <a:round/>
              <a:headEnd/>
              <a:tailEnd/>
            </a:ln>
          </p:spPr>
          <p:txBody>
            <a:bodyPr/>
            <a:lstStyle/>
            <a:p>
              <a:endParaRPr lang="en-US" sz="2156"/>
            </a:p>
          </p:txBody>
        </p:sp>
        <p:sp>
          <p:nvSpPr>
            <p:cNvPr id="486" name="Freeform 213">
              <a:extLst>
                <a:ext uri="{FF2B5EF4-FFF2-40B4-BE49-F238E27FC236}">
                  <a16:creationId xmlns:a16="http://schemas.microsoft.com/office/drawing/2014/main" id="{BBAE71BA-28F9-9BC5-7688-63B0B295E528}"/>
                </a:ext>
              </a:extLst>
            </p:cNvPr>
            <p:cNvSpPr>
              <a:spLocks noChangeAspect="1"/>
            </p:cNvSpPr>
            <p:nvPr/>
          </p:nvSpPr>
          <p:spPr bwMode="gray">
            <a:xfrm>
              <a:off x="5053806" y="2700685"/>
              <a:ext cx="95250" cy="47625"/>
            </a:xfrm>
            <a:custGeom>
              <a:avLst/>
              <a:gdLst/>
              <a:ahLst/>
              <a:cxnLst>
                <a:cxn ang="0">
                  <a:pos x="285" y="96"/>
                </a:cxn>
                <a:cxn ang="0">
                  <a:pos x="273" y="100"/>
                </a:cxn>
                <a:cxn ang="0">
                  <a:pos x="256" y="89"/>
                </a:cxn>
                <a:cxn ang="0">
                  <a:pos x="241" y="84"/>
                </a:cxn>
                <a:cxn ang="0">
                  <a:pos x="229" y="88"/>
                </a:cxn>
                <a:cxn ang="0">
                  <a:pos x="211" y="85"/>
                </a:cxn>
                <a:cxn ang="0">
                  <a:pos x="196" y="94"/>
                </a:cxn>
                <a:cxn ang="0">
                  <a:pos x="191" y="106"/>
                </a:cxn>
                <a:cxn ang="0">
                  <a:pos x="181" y="108"/>
                </a:cxn>
                <a:cxn ang="0">
                  <a:pos x="167" y="116"/>
                </a:cxn>
                <a:cxn ang="0">
                  <a:pos x="150" y="110"/>
                </a:cxn>
                <a:cxn ang="0">
                  <a:pos x="134" y="119"/>
                </a:cxn>
                <a:cxn ang="0">
                  <a:pos x="103" y="128"/>
                </a:cxn>
                <a:cxn ang="0">
                  <a:pos x="90" y="148"/>
                </a:cxn>
                <a:cxn ang="0">
                  <a:pos x="84" y="148"/>
                </a:cxn>
                <a:cxn ang="0">
                  <a:pos x="51" y="149"/>
                </a:cxn>
                <a:cxn ang="0">
                  <a:pos x="27" y="131"/>
                </a:cxn>
                <a:cxn ang="0">
                  <a:pos x="12" y="123"/>
                </a:cxn>
                <a:cxn ang="0">
                  <a:pos x="6" y="110"/>
                </a:cxn>
                <a:cxn ang="0">
                  <a:pos x="0" y="88"/>
                </a:cxn>
                <a:cxn ang="0">
                  <a:pos x="5" y="76"/>
                </a:cxn>
                <a:cxn ang="0">
                  <a:pos x="12" y="67"/>
                </a:cxn>
                <a:cxn ang="0">
                  <a:pos x="20" y="67"/>
                </a:cxn>
                <a:cxn ang="0">
                  <a:pos x="25" y="72"/>
                </a:cxn>
                <a:cxn ang="0">
                  <a:pos x="40" y="69"/>
                </a:cxn>
                <a:cxn ang="0">
                  <a:pos x="53" y="59"/>
                </a:cxn>
                <a:cxn ang="0">
                  <a:pos x="53" y="53"/>
                </a:cxn>
                <a:cxn ang="0">
                  <a:pos x="62" y="51"/>
                </a:cxn>
                <a:cxn ang="0">
                  <a:pos x="67" y="42"/>
                </a:cxn>
                <a:cxn ang="0">
                  <a:pos x="68" y="30"/>
                </a:cxn>
                <a:cxn ang="0">
                  <a:pos x="70" y="25"/>
                </a:cxn>
                <a:cxn ang="0">
                  <a:pos x="79" y="22"/>
                </a:cxn>
                <a:cxn ang="0">
                  <a:pos x="84" y="15"/>
                </a:cxn>
                <a:cxn ang="0">
                  <a:pos x="89" y="8"/>
                </a:cxn>
                <a:cxn ang="0">
                  <a:pos x="100" y="9"/>
                </a:cxn>
                <a:cxn ang="0">
                  <a:pos x="107" y="2"/>
                </a:cxn>
                <a:cxn ang="0">
                  <a:pos x="118" y="8"/>
                </a:cxn>
                <a:cxn ang="0">
                  <a:pos x="129" y="5"/>
                </a:cxn>
                <a:cxn ang="0">
                  <a:pos x="139" y="0"/>
                </a:cxn>
                <a:cxn ang="0">
                  <a:pos x="148" y="6"/>
                </a:cxn>
                <a:cxn ang="0">
                  <a:pos x="157" y="16"/>
                </a:cxn>
                <a:cxn ang="0">
                  <a:pos x="165" y="25"/>
                </a:cxn>
                <a:cxn ang="0">
                  <a:pos x="172" y="27"/>
                </a:cxn>
                <a:cxn ang="0">
                  <a:pos x="182" y="22"/>
                </a:cxn>
                <a:cxn ang="0">
                  <a:pos x="191" y="14"/>
                </a:cxn>
                <a:cxn ang="0">
                  <a:pos x="210" y="14"/>
                </a:cxn>
                <a:cxn ang="0">
                  <a:pos x="220" y="21"/>
                </a:cxn>
                <a:cxn ang="0">
                  <a:pos x="227" y="15"/>
                </a:cxn>
                <a:cxn ang="0">
                  <a:pos x="239" y="10"/>
                </a:cxn>
                <a:cxn ang="0">
                  <a:pos x="251" y="9"/>
                </a:cxn>
                <a:cxn ang="0">
                  <a:pos x="264" y="10"/>
                </a:cxn>
                <a:cxn ang="0">
                  <a:pos x="274" y="18"/>
                </a:cxn>
                <a:cxn ang="0">
                  <a:pos x="283" y="25"/>
                </a:cxn>
                <a:cxn ang="0">
                  <a:pos x="294" y="33"/>
                </a:cxn>
                <a:cxn ang="0">
                  <a:pos x="304" y="37"/>
                </a:cxn>
                <a:cxn ang="0">
                  <a:pos x="302" y="43"/>
                </a:cxn>
                <a:cxn ang="0">
                  <a:pos x="291" y="73"/>
                </a:cxn>
                <a:cxn ang="0">
                  <a:pos x="285" y="96"/>
                </a:cxn>
              </a:cxnLst>
              <a:rect l="0" t="0" r="r" b="b"/>
              <a:pathLst>
                <a:path w="304" h="149">
                  <a:moveTo>
                    <a:pt x="285" y="96"/>
                  </a:moveTo>
                  <a:lnTo>
                    <a:pt x="273" y="100"/>
                  </a:lnTo>
                  <a:lnTo>
                    <a:pt x="256" y="89"/>
                  </a:lnTo>
                  <a:lnTo>
                    <a:pt x="241" y="84"/>
                  </a:lnTo>
                  <a:lnTo>
                    <a:pt x="229" y="88"/>
                  </a:lnTo>
                  <a:lnTo>
                    <a:pt x="211" y="85"/>
                  </a:lnTo>
                  <a:lnTo>
                    <a:pt x="196" y="94"/>
                  </a:lnTo>
                  <a:lnTo>
                    <a:pt x="191" y="106"/>
                  </a:lnTo>
                  <a:lnTo>
                    <a:pt x="181" y="108"/>
                  </a:lnTo>
                  <a:lnTo>
                    <a:pt x="167" y="116"/>
                  </a:lnTo>
                  <a:lnTo>
                    <a:pt x="150" y="110"/>
                  </a:lnTo>
                  <a:lnTo>
                    <a:pt x="134" y="119"/>
                  </a:lnTo>
                  <a:lnTo>
                    <a:pt x="103" y="128"/>
                  </a:lnTo>
                  <a:lnTo>
                    <a:pt x="90" y="148"/>
                  </a:lnTo>
                  <a:lnTo>
                    <a:pt x="84" y="148"/>
                  </a:lnTo>
                  <a:lnTo>
                    <a:pt x="51" y="149"/>
                  </a:lnTo>
                  <a:lnTo>
                    <a:pt x="27" y="131"/>
                  </a:lnTo>
                  <a:lnTo>
                    <a:pt x="12" y="123"/>
                  </a:lnTo>
                  <a:lnTo>
                    <a:pt x="6" y="110"/>
                  </a:lnTo>
                  <a:lnTo>
                    <a:pt x="0" y="88"/>
                  </a:lnTo>
                  <a:lnTo>
                    <a:pt x="5" y="76"/>
                  </a:lnTo>
                  <a:lnTo>
                    <a:pt x="12" y="67"/>
                  </a:lnTo>
                  <a:lnTo>
                    <a:pt x="20" y="67"/>
                  </a:lnTo>
                  <a:lnTo>
                    <a:pt x="25" y="72"/>
                  </a:lnTo>
                  <a:lnTo>
                    <a:pt x="40" y="69"/>
                  </a:lnTo>
                  <a:lnTo>
                    <a:pt x="53" y="59"/>
                  </a:lnTo>
                  <a:lnTo>
                    <a:pt x="53" y="53"/>
                  </a:lnTo>
                  <a:lnTo>
                    <a:pt x="62" y="51"/>
                  </a:lnTo>
                  <a:lnTo>
                    <a:pt x="67" y="42"/>
                  </a:lnTo>
                  <a:lnTo>
                    <a:pt x="68" y="30"/>
                  </a:lnTo>
                  <a:lnTo>
                    <a:pt x="70" y="25"/>
                  </a:lnTo>
                  <a:lnTo>
                    <a:pt x="79" y="22"/>
                  </a:lnTo>
                  <a:lnTo>
                    <a:pt x="84" y="15"/>
                  </a:lnTo>
                  <a:lnTo>
                    <a:pt x="89" y="8"/>
                  </a:lnTo>
                  <a:lnTo>
                    <a:pt x="100" y="9"/>
                  </a:lnTo>
                  <a:lnTo>
                    <a:pt x="107" y="2"/>
                  </a:lnTo>
                  <a:lnTo>
                    <a:pt x="118" y="8"/>
                  </a:lnTo>
                  <a:lnTo>
                    <a:pt x="129" y="5"/>
                  </a:lnTo>
                  <a:lnTo>
                    <a:pt x="139" y="0"/>
                  </a:lnTo>
                  <a:lnTo>
                    <a:pt x="148" y="6"/>
                  </a:lnTo>
                  <a:lnTo>
                    <a:pt x="157" y="16"/>
                  </a:lnTo>
                  <a:lnTo>
                    <a:pt x="165" y="25"/>
                  </a:lnTo>
                  <a:lnTo>
                    <a:pt x="172" y="27"/>
                  </a:lnTo>
                  <a:lnTo>
                    <a:pt x="182" y="22"/>
                  </a:lnTo>
                  <a:lnTo>
                    <a:pt x="191" y="14"/>
                  </a:lnTo>
                  <a:lnTo>
                    <a:pt x="210" y="14"/>
                  </a:lnTo>
                  <a:lnTo>
                    <a:pt x="220" y="21"/>
                  </a:lnTo>
                  <a:lnTo>
                    <a:pt x="227" y="15"/>
                  </a:lnTo>
                  <a:lnTo>
                    <a:pt x="239" y="10"/>
                  </a:lnTo>
                  <a:lnTo>
                    <a:pt x="251" y="9"/>
                  </a:lnTo>
                  <a:lnTo>
                    <a:pt x="264" y="10"/>
                  </a:lnTo>
                  <a:lnTo>
                    <a:pt x="274" y="18"/>
                  </a:lnTo>
                  <a:lnTo>
                    <a:pt x="283" y="25"/>
                  </a:lnTo>
                  <a:lnTo>
                    <a:pt x="294" y="33"/>
                  </a:lnTo>
                  <a:lnTo>
                    <a:pt x="304" y="37"/>
                  </a:lnTo>
                  <a:lnTo>
                    <a:pt x="302" y="43"/>
                  </a:lnTo>
                  <a:lnTo>
                    <a:pt x="291" y="73"/>
                  </a:lnTo>
                  <a:lnTo>
                    <a:pt x="285" y="96"/>
                  </a:lnTo>
                  <a:close/>
                </a:path>
              </a:pathLst>
            </a:custGeom>
            <a:grpFill/>
            <a:ln w="6350" cmpd="sng">
              <a:solidFill>
                <a:schemeClr val="bg1"/>
              </a:solidFill>
              <a:prstDash val="solid"/>
              <a:round/>
              <a:headEnd/>
              <a:tailEnd/>
            </a:ln>
          </p:spPr>
          <p:txBody>
            <a:bodyPr/>
            <a:lstStyle/>
            <a:p>
              <a:endParaRPr lang="en-US" sz="2156"/>
            </a:p>
          </p:txBody>
        </p:sp>
        <p:sp>
          <p:nvSpPr>
            <p:cNvPr id="487" name="Freeform 214">
              <a:extLst>
                <a:ext uri="{FF2B5EF4-FFF2-40B4-BE49-F238E27FC236}">
                  <a16:creationId xmlns:a16="http://schemas.microsoft.com/office/drawing/2014/main" id="{CFD6CA3E-D581-662F-26F9-36303232B0BB}"/>
                </a:ext>
              </a:extLst>
            </p:cNvPr>
            <p:cNvSpPr>
              <a:spLocks noChangeAspect="1"/>
            </p:cNvSpPr>
            <p:nvPr/>
          </p:nvSpPr>
          <p:spPr bwMode="gray">
            <a:xfrm>
              <a:off x="4993481" y="2770535"/>
              <a:ext cx="53975" cy="39688"/>
            </a:xfrm>
            <a:custGeom>
              <a:avLst/>
              <a:gdLst/>
              <a:ahLst/>
              <a:cxnLst>
                <a:cxn ang="0">
                  <a:pos x="136" y="4"/>
                </a:cxn>
                <a:cxn ang="0">
                  <a:pos x="117" y="10"/>
                </a:cxn>
                <a:cxn ang="0">
                  <a:pos x="108" y="19"/>
                </a:cxn>
                <a:cxn ang="0">
                  <a:pos x="75" y="17"/>
                </a:cxn>
                <a:cxn ang="0">
                  <a:pos x="58" y="33"/>
                </a:cxn>
                <a:cxn ang="0">
                  <a:pos x="14" y="31"/>
                </a:cxn>
                <a:cxn ang="0">
                  <a:pos x="0" y="48"/>
                </a:cxn>
                <a:cxn ang="0">
                  <a:pos x="2" y="54"/>
                </a:cxn>
                <a:cxn ang="0">
                  <a:pos x="5" y="60"/>
                </a:cxn>
                <a:cxn ang="0">
                  <a:pos x="9" y="74"/>
                </a:cxn>
                <a:cxn ang="0">
                  <a:pos x="11" y="85"/>
                </a:cxn>
                <a:cxn ang="0">
                  <a:pos x="21" y="94"/>
                </a:cxn>
                <a:cxn ang="0">
                  <a:pos x="27" y="98"/>
                </a:cxn>
                <a:cxn ang="0">
                  <a:pos x="22" y="106"/>
                </a:cxn>
                <a:cxn ang="0">
                  <a:pos x="12" y="106"/>
                </a:cxn>
                <a:cxn ang="0">
                  <a:pos x="14" y="117"/>
                </a:cxn>
                <a:cxn ang="0">
                  <a:pos x="30" y="111"/>
                </a:cxn>
                <a:cxn ang="0">
                  <a:pos x="53" y="116"/>
                </a:cxn>
                <a:cxn ang="0">
                  <a:pos x="63" y="100"/>
                </a:cxn>
                <a:cxn ang="0">
                  <a:pos x="79" y="118"/>
                </a:cxn>
                <a:cxn ang="0">
                  <a:pos x="81" y="114"/>
                </a:cxn>
                <a:cxn ang="0">
                  <a:pos x="87" y="117"/>
                </a:cxn>
                <a:cxn ang="0">
                  <a:pos x="96" y="123"/>
                </a:cxn>
                <a:cxn ang="0">
                  <a:pos x="100" y="107"/>
                </a:cxn>
                <a:cxn ang="0">
                  <a:pos x="100" y="97"/>
                </a:cxn>
                <a:cxn ang="0">
                  <a:pos x="119" y="87"/>
                </a:cxn>
                <a:cxn ang="0">
                  <a:pos x="124" y="69"/>
                </a:cxn>
                <a:cxn ang="0">
                  <a:pos x="117" y="58"/>
                </a:cxn>
                <a:cxn ang="0">
                  <a:pos x="140" y="46"/>
                </a:cxn>
                <a:cxn ang="0">
                  <a:pos x="144" y="38"/>
                </a:cxn>
                <a:cxn ang="0">
                  <a:pos x="155" y="39"/>
                </a:cxn>
                <a:cxn ang="0">
                  <a:pos x="154" y="32"/>
                </a:cxn>
                <a:cxn ang="0">
                  <a:pos x="157" y="24"/>
                </a:cxn>
                <a:cxn ang="0">
                  <a:pos x="170" y="31"/>
                </a:cxn>
                <a:cxn ang="0">
                  <a:pos x="173" y="31"/>
                </a:cxn>
                <a:cxn ang="0">
                  <a:pos x="160" y="4"/>
                </a:cxn>
                <a:cxn ang="0">
                  <a:pos x="145" y="0"/>
                </a:cxn>
              </a:cxnLst>
              <a:rect l="0" t="0" r="r" b="b"/>
              <a:pathLst>
                <a:path w="173" h="123">
                  <a:moveTo>
                    <a:pt x="145" y="0"/>
                  </a:moveTo>
                  <a:lnTo>
                    <a:pt x="136" y="4"/>
                  </a:lnTo>
                  <a:lnTo>
                    <a:pt x="134" y="12"/>
                  </a:lnTo>
                  <a:lnTo>
                    <a:pt x="117" y="10"/>
                  </a:lnTo>
                  <a:lnTo>
                    <a:pt x="113" y="10"/>
                  </a:lnTo>
                  <a:lnTo>
                    <a:pt x="108" y="19"/>
                  </a:lnTo>
                  <a:lnTo>
                    <a:pt x="88" y="15"/>
                  </a:lnTo>
                  <a:lnTo>
                    <a:pt x="75" y="17"/>
                  </a:lnTo>
                  <a:lnTo>
                    <a:pt x="66" y="28"/>
                  </a:lnTo>
                  <a:lnTo>
                    <a:pt x="58" y="33"/>
                  </a:lnTo>
                  <a:lnTo>
                    <a:pt x="30" y="31"/>
                  </a:lnTo>
                  <a:lnTo>
                    <a:pt x="14" y="31"/>
                  </a:lnTo>
                  <a:lnTo>
                    <a:pt x="2" y="41"/>
                  </a:lnTo>
                  <a:lnTo>
                    <a:pt x="0" y="48"/>
                  </a:lnTo>
                  <a:lnTo>
                    <a:pt x="0" y="53"/>
                  </a:lnTo>
                  <a:lnTo>
                    <a:pt x="2" y="54"/>
                  </a:lnTo>
                  <a:lnTo>
                    <a:pt x="7" y="53"/>
                  </a:lnTo>
                  <a:lnTo>
                    <a:pt x="5" y="60"/>
                  </a:lnTo>
                  <a:lnTo>
                    <a:pt x="4" y="68"/>
                  </a:lnTo>
                  <a:lnTo>
                    <a:pt x="9" y="74"/>
                  </a:lnTo>
                  <a:lnTo>
                    <a:pt x="9" y="82"/>
                  </a:lnTo>
                  <a:lnTo>
                    <a:pt x="11" y="85"/>
                  </a:lnTo>
                  <a:lnTo>
                    <a:pt x="18" y="89"/>
                  </a:lnTo>
                  <a:lnTo>
                    <a:pt x="21" y="94"/>
                  </a:lnTo>
                  <a:lnTo>
                    <a:pt x="25" y="95"/>
                  </a:lnTo>
                  <a:lnTo>
                    <a:pt x="27" y="98"/>
                  </a:lnTo>
                  <a:lnTo>
                    <a:pt x="26" y="103"/>
                  </a:lnTo>
                  <a:lnTo>
                    <a:pt x="22" y="106"/>
                  </a:lnTo>
                  <a:lnTo>
                    <a:pt x="17" y="107"/>
                  </a:lnTo>
                  <a:lnTo>
                    <a:pt x="12" y="106"/>
                  </a:lnTo>
                  <a:lnTo>
                    <a:pt x="6" y="111"/>
                  </a:lnTo>
                  <a:lnTo>
                    <a:pt x="14" y="117"/>
                  </a:lnTo>
                  <a:lnTo>
                    <a:pt x="27" y="116"/>
                  </a:lnTo>
                  <a:lnTo>
                    <a:pt x="30" y="111"/>
                  </a:lnTo>
                  <a:lnTo>
                    <a:pt x="36" y="116"/>
                  </a:lnTo>
                  <a:lnTo>
                    <a:pt x="53" y="116"/>
                  </a:lnTo>
                  <a:lnTo>
                    <a:pt x="60" y="100"/>
                  </a:lnTo>
                  <a:lnTo>
                    <a:pt x="63" y="100"/>
                  </a:lnTo>
                  <a:lnTo>
                    <a:pt x="74" y="119"/>
                  </a:lnTo>
                  <a:lnTo>
                    <a:pt x="79" y="118"/>
                  </a:lnTo>
                  <a:lnTo>
                    <a:pt x="79" y="114"/>
                  </a:lnTo>
                  <a:lnTo>
                    <a:pt x="81" y="114"/>
                  </a:lnTo>
                  <a:lnTo>
                    <a:pt x="84" y="117"/>
                  </a:lnTo>
                  <a:lnTo>
                    <a:pt x="87" y="117"/>
                  </a:lnTo>
                  <a:lnTo>
                    <a:pt x="92" y="123"/>
                  </a:lnTo>
                  <a:lnTo>
                    <a:pt x="96" y="123"/>
                  </a:lnTo>
                  <a:lnTo>
                    <a:pt x="101" y="119"/>
                  </a:lnTo>
                  <a:lnTo>
                    <a:pt x="100" y="107"/>
                  </a:lnTo>
                  <a:lnTo>
                    <a:pt x="103" y="102"/>
                  </a:lnTo>
                  <a:lnTo>
                    <a:pt x="100" y="97"/>
                  </a:lnTo>
                  <a:lnTo>
                    <a:pt x="111" y="89"/>
                  </a:lnTo>
                  <a:lnTo>
                    <a:pt x="119" y="87"/>
                  </a:lnTo>
                  <a:lnTo>
                    <a:pt x="124" y="80"/>
                  </a:lnTo>
                  <a:lnTo>
                    <a:pt x="124" y="69"/>
                  </a:lnTo>
                  <a:lnTo>
                    <a:pt x="118" y="62"/>
                  </a:lnTo>
                  <a:lnTo>
                    <a:pt x="117" y="58"/>
                  </a:lnTo>
                  <a:lnTo>
                    <a:pt x="120" y="53"/>
                  </a:lnTo>
                  <a:lnTo>
                    <a:pt x="140" y="46"/>
                  </a:lnTo>
                  <a:lnTo>
                    <a:pt x="144" y="43"/>
                  </a:lnTo>
                  <a:lnTo>
                    <a:pt x="144" y="38"/>
                  </a:lnTo>
                  <a:lnTo>
                    <a:pt x="151" y="38"/>
                  </a:lnTo>
                  <a:lnTo>
                    <a:pt x="155" y="39"/>
                  </a:lnTo>
                  <a:lnTo>
                    <a:pt x="155" y="38"/>
                  </a:lnTo>
                  <a:lnTo>
                    <a:pt x="154" y="32"/>
                  </a:lnTo>
                  <a:lnTo>
                    <a:pt x="154" y="27"/>
                  </a:lnTo>
                  <a:lnTo>
                    <a:pt x="157" y="24"/>
                  </a:lnTo>
                  <a:lnTo>
                    <a:pt x="161" y="25"/>
                  </a:lnTo>
                  <a:lnTo>
                    <a:pt x="170" y="31"/>
                  </a:lnTo>
                  <a:lnTo>
                    <a:pt x="173" y="28"/>
                  </a:lnTo>
                  <a:lnTo>
                    <a:pt x="173" y="31"/>
                  </a:lnTo>
                  <a:lnTo>
                    <a:pt x="165" y="17"/>
                  </a:lnTo>
                  <a:lnTo>
                    <a:pt x="160" y="4"/>
                  </a:lnTo>
                  <a:lnTo>
                    <a:pt x="152" y="0"/>
                  </a:lnTo>
                  <a:lnTo>
                    <a:pt x="145" y="0"/>
                  </a:lnTo>
                  <a:close/>
                </a:path>
              </a:pathLst>
            </a:custGeom>
            <a:grpFill/>
            <a:ln w="6350" cmpd="sng">
              <a:solidFill>
                <a:schemeClr val="bg1"/>
              </a:solidFill>
              <a:prstDash val="solid"/>
              <a:round/>
              <a:headEnd/>
              <a:tailEnd/>
            </a:ln>
          </p:spPr>
          <p:txBody>
            <a:bodyPr/>
            <a:lstStyle/>
            <a:p>
              <a:endParaRPr lang="en-US" sz="2156"/>
            </a:p>
          </p:txBody>
        </p:sp>
        <p:sp>
          <p:nvSpPr>
            <p:cNvPr id="488" name="Freeform 215">
              <a:extLst>
                <a:ext uri="{FF2B5EF4-FFF2-40B4-BE49-F238E27FC236}">
                  <a16:creationId xmlns:a16="http://schemas.microsoft.com/office/drawing/2014/main" id="{F864F5F2-7E02-0225-E633-F7011EC2B248}"/>
                </a:ext>
              </a:extLst>
            </p:cNvPr>
            <p:cNvSpPr>
              <a:spLocks noChangeAspect="1"/>
            </p:cNvSpPr>
            <p:nvPr/>
          </p:nvSpPr>
          <p:spPr bwMode="gray">
            <a:xfrm>
              <a:off x="5117306" y="2881660"/>
              <a:ext cx="41275" cy="33338"/>
            </a:xfrm>
            <a:custGeom>
              <a:avLst/>
              <a:gdLst/>
              <a:ahLst/>
              <a:cxnLst>
                <a:cxn ang="0">
                  <a:pos x="25" y="107"/>
                </a:cxn>
                <a:cxn ang="0">
                  <a:pos x="8" y="90"/>
                </a:cxn>
                <a:cxn ang="0">
                  <a:pos x="0" y="70"/>
                </a:cxn>
                <a:cxn ang="0">
                  <a:pos x="0" y="53"/>
                </a:cxn>
                <a:cxn ang="0">
                  <a:pos x="5" y="17"/>
                </a:cxn>
                <a:cxn ang="0">
                  <a:pos x="6" y="19"/>
                </a:cxn>
                <a:cxn ang="0">
                  <a:pos x="11" y="19"/>
                </a:cxn>
                <a:cxn ang="0">
                  <a:pos x="14" y="16"/>
                </a:cxn>
                <a:cxn ang="0">
                  <a:pos x="14" y="8"/>
                </a:cxn>
                <a:cxn ang="0">
                  <a:pos x="32" y="1"/>
                </a:cxn>
                <a:cxn ang="0">
                  <a:pos x="35" y="3"/>
                </a:cxn>
                <a:cxn ang="0">
                  <a:pos x="41" y="10"/>
                </a:cxn>
                <a:cxn ang="0">
                  <a:pos x="44" y="10"/>
                </a:cxn>
                <a:cxn ang="0">
                  <a:pos x="44" y="5"/>
                </a:cxn>
                <a:cxn ang="0">
                  <a:pos x="51" y="0"/>
                </a:cxn>
                <a:cxn ang="0">
                  <a:pos x="67" y="4"/>
                </a:cxn>
                <a:cxn ang="0">
                  <a:pos x="71" y="0"/>
                </a:cxn>
                <a:cxn ang="0">
                  <a:pos x="86" y="3"/>
                </a:cxn>
                <a:cxn ang="0">
                  <a:pos x="97" y="1"/>
                </a:cxn>
                <a:cxn ang="0">
                  <a:pos x="103" y="4"/>
                </a:cxn>
                <a:cxn ang="0">
                  <a:pos x="126" y="24"/>
                </a:cxn>
                <a:cxn ang="0">
                  <a:pos x="131" y="53"/>
                </a:cxn>
                <a:cxn ang="0">
                  <a:pos x="132" y="69"/>
                </a:cxn>
                <a:cxn ang="0">
                  <a:pos x="126" y="71"/>
                </a:cxn>
                <a:cxn ang="0">
                  <a:pos x="111" y="85"/>
                </a:cxn>
                <a:cxn ang="0">
                  <a:pos x="91" y="85"/>
                </a:cxn>
                <a:cxn ang="0">
                  <a:pos x="72" y="92"/>
                </a:cxn>
                <a:cxn ang="0">
                  <a:pos x="61" y="102"/>
                </a:cxn>
                <a:cxn ang="0">
                  <a:pos x="25" y="107"/>
                </a:cxn>
              </a:cxnLst>
              <a:rect l="0" t="0" r="r" b="b"/>
              <a:pathLst>
                <a:path w="132" h="107">
                  <a:moveTo>
                    <a:pt x="25" y="107"/>
                  </a:moveTo>
                  <a:lnTo>
                    <a:pt x="8" y="90"/>
                  </a:lnTo>
                  <a:lnTo>
                    <a:pt x="0" y="70"/>
                  </a:lnTo>
                  <a:lnTo>
                    <a:pt x="0" y="53"/>
                  </a:lnTo>
                  <a:lnTo>
                    <a:pt x="5" y="17"/>
                  </a:lnTo>
                  <a:lnTo>
                    <a:pt x="6" y="19"/>
                  </a:lnTo>
                  <a:lnTo>
                    <a:pt x="11" y="19"/>
                  </a:lnTo>
                  <a:lnTo>
                    <a:pt x="14" y="16"/>
                  </a:lnTo>
                  <a:lnTo>
                    <a:pt x="14" y="8"/>
                  </a:lnTo>
                  <a:lnTo>
                    <a:pt x="32" y="1"/>
                  </a:lnTo>
                  <a:lnTo>
                    <a:pt x="35" y="3"/>
                  </a:lnTo>
                  <a:lnTo>
                    <a:pt x="41" y="10"/>
                  </a:lnTo>
                  <a:lnTo>
                    <a:pt x="44" y="10"/>
                  </a:lnTo>
                  <a:lnTo>
                    <a:pt x="44" y="5"/>
                  </a:lnTo>
                  <a:lnTo>
                    <a:pt x="51" y="0"/>
                  </a:lnTo>
                  <a:lnTo>
                    <a:pt x="67" y="4"/>
                  </a:lnTo>
                  <a:lnTo>
                    <a:pt x="71" y="0"/>
                  </a:lnTo>
                  <a:lnTo>
                    <a:pt x="86" y="3"/>
                  </a:lnTo>
                  <a:lnTo>
                    <a:pt x="97" y="1"/>
                  </a:lnTo>
                  <a:lnTo>
                    <a:pt x="103" y="4"/>
                  </a:lnTo>
                  <a:lnTo>
                    <a:pt x="126" y="24"/>
                  </a:lnTo>
                  <a:lnTo>
                    <a:pt x="131" y="53"/>
                  </a:lnTo>
                  <a:lnTo>
                    <a:pt x="132" y="69"/>
                  </a:lnTo>
                  <a:lnTo>
                    <a:pt x="126" y="71"/>
                  </a:lnTo>
                  <a:lnTo>
                    <a:pt x="111" y="85"/>
                  </a:lnTo>
                  <a:lnTo>
                    <a:pt x="91" y="85"/>
                  </a:lnTo>
                  <a:lnTo>
                    <a:pt x="72" y="92"/>
                  </a:lnTo>
                  <a:lnTo>
                    <a:pt x="61" y="102"/>
                  </a:lnTo>
                  <a:lnTo>
                    <a:pt x="25" y="107"/>
                  </a:lnTo>
                  <a:close/>
                </a:path>
              </a:pathLst>
            </a:custGeom>
            <a:grpFill/>
            <a:ln w="6350" cmpd="sng">
              <a:solidFill>
                <a:schemeClr val="bg1"/>
              </a:solidFill>
              <a:prstDash val="solid"/>
              <a:round/>
              <a:headEnd/>
              <a:tailEnd/>
            </a:ln>
          </p:spPr>
          <p:txBody>
            <a:bodyPr/>
            <a:lstStyle/>
            <a:p>
              <a:endParaRPr lang="en-US" sz="2156"/>
            </a:p>
          </p:txBody>
        </p:sp>
        <p:sp>
          <p:nvSpPr>
            <p:cNvPr id="489" name="Freeform 216">
              <a:extLst>
                <a:ext uri="{FF2B5EF4-FFF2-40B4-BE49-F238E27FC236}">
                  <a16:creationId xmlns:a16="http://schemas.microsoft.com/office/drawing/2014/main" id="{572EA941-07E4-C2DF-28D9-C9D451AD101F}"/>
                </a:ext>
              </a:extLst>
            </p:cNvPr>
            <p:cNvSpPr>
              <a:spLocks noChangeAspect="1"/>
            </p:cNvSpPr>
            <p:nvPr/>
          </p:nvSpPr>
          <p:spPr bwMode="gray">
            <a:xfrm>
              <a:off x="5110956" y="2734022"/>
              <a:ext cx="165100" cy="115888"/>
            </a:xfrm>
            <a:custGeom>
              <a:avLst/>
              <a:gdLst/>
              <a:ahLst/>
              <a:cxnLst>
                <a:cxn ang="0">
                  <a:pos x="449" y="356"/>
                </a:cxn>
                <a:cxn ang="0">
                  <a:pos x="399" y="334"/>
                </a:cxn>
                <a:cxn ang="0">
                  <a:pos x="373" y="328"/>
                </a:cxn>
                <a:cxn ang="0">
                  <a:pos x="327" y="347"/>
                </a:cxn>
                <a:cxn ang="0">
                  <a:pos x="291" y="364"/>
                </a:cxn>
                <a:cxn ang="0">
                  <a:pos x="206" y="355"/>
                </a:cxn>
                <a:cxn ang="0">
                  <a:pos x="158" y="351"/>
                </a:cxn>
                <a:cxn ang="0">
                  <a:pos x="153" y="328"/>
                </a:cxn>
                <a:cxn ang="0">
                  <a:pos x="131" y="322"/>
                </a:cxn>
                <a:cxn ang="0">
                  <a:pos x="134" y="295"/>
                </a:cxn>
                <a:cxn ang="0">
                  <a:pos x="115" y="293"/>
                </a:cxn>
                <a:cxn ang="0">
                  <a:pos x="72" y="270"/>
                </a:cxn>
                <a:cxn ang="0">
                  <a:pos x="69" y="246"/>
                </a:cxn>
                <a:cxn ang="0">
                  <a:pos x="49" y="238"/>
                </a:cxn>
                <a:cxn ang="0">
                  <a:pos x="35" y="207"/>
                </a:cxn>
                <a:cxn ang="0">
                  <a:pos x="19" y="182"/>
                </a:cxn>
                <a:cxn ang="0">
                  <a:pos x="0" y="172"/>
                </a:cxn>
                <a:cxn ang="0">
                  <a:pos x="35" y="162"/>
                </a:cxn>
                <a:cxn ang="0">
                  <a:pos x="59" y="138"/>
                </a:cxn>
                <a:cxn ang="0">
                  <a:pos x="73" y="112"/>
                </a:cxn>
                <a:cxn ang="0">
                  <a:pos x="91" y="85"/>
                </a:cxn>
                <a:cxn ang="0">
                  <a:pos x="99" y="63"/>
                </a:cxn>
                <a:cxn ang="0">
                  <a:pos x="110" y="46"/>
                </a:cxn>
                <a:cxn ang="0">
                  <a:pos x="132" y="39"/>
                </a:cxn>
                <a:cxn ang="0">
                  <a:pos x="144" y="25"/>
                </a:cxn>
                <a:cxn ang="0">
                  <a:pos x="168" y="22"/>
                </a:cxn>
                <a:cxn ang="0">
                  <a:pos x="210" y="27"/>
                </a:cxn>
                <a:cxn ang="0">
                  <a:pos x="241" y="22"/>
                </a:cxn>
                <a:cxn ang="0">
                  <a:pos x="261" y="37"/>
                </a:cxn>
                <a:cxn ang="0">
                  <a:pos x="295" y="21"/>
                </a:cxn>
                <a:cxn ang="0">
                  <a:pos x="346" y="0"/>
                </a:cxn>
                <a:cxn ang="0">
                  <a:pos x="360" y="1"/>
                </a:cxn>
                <a:cxn ang="0">
                  <a:pos x="386" y="25"/>
                </a:cxn>
                <a:cxn ang="0">
                  <a:pos x="397" y="55"/>
                </a:cxn>
                <a:cxn ang="0">
                  <a:pos x="422" y="97"/>
                </a:cxn>
                <a:cxn ang="0">
                  <a:pos x="438" y="146"/>
                </a:cxn>
                <a:cxn ang="0">
                  <a:pos x="436" y="182"/>
                </a:cxn>
                <a:cxn ang="0">
                  <a:pos x="440" y="207"/>
                </a:cxn>
                <a:cxn ang="0">
                  <a:pos x="440" y="225"/>
                </a:cxn>
                <a:cxn ang="0">
                  <a:pos x="462" y="241"/>
                </a:cxn>
                <a:cxn ang="0">
                  <a:pos x="483" y="232"/>
                </a:cxn>
                <a:cxn ang="0">
                  <a:pos x="506" y="226"/>
                </a:cxn>
                <a:cxn ang="0">
                  <a:pos x="521" y="230"/>
                </a:cxn>
                <a:cxn ang="0">
                  <a:pos x="523" y="254"/>
                </a:cxn>
                <a:cxn ang="0">
                  <a:pos x="518" y="270"/>
                </a:cxn>
                <a:cxn ang="0">
                  <a:pos x="502" y="279"/>
                </a:cxn>
                <a:cxn ang="0">
                  <a:pos x="485" y="296"/>
                </a:cxn>
                <a:cxn ang="0">
                  <a:pos x="475" y="296"/>
                </a:cxn>
                <a:cxn ang="0">
                  <a:pos x="487" y="277"/>
                </a:cxn>
                <a:cxn ang="0">
                  <a:pos x="480" y="263"/>
                </a:cxn>
                <a:cxn ang="0">
                  <a:pos x="472" y="299"/>
                </a:cxn>
                <a:cxn ang="0">
                  <a:pos x="467" y="317"/>
                </a:cxn>
                <a:cxn ang="0">
                  <a:pos x="465" y="344"/>
                </a:cxn>
              </a:cxnLst>
              <a:rect l="0" t="0" r="r" b="b"/>
              <a:pathLst>
                <a:path w="523" h="364">
                  <a:moveTo>
                    <a:pt x="467" y="355"/>
                  </a:moveTo>
                  <a:lnTo>
                    <a:pt x="449" y="356"/>
                  </a:lnTo>
                  <a:lnTo>
                    <a:pt x="429" y="343"/>
                  </a:lnTo>
                  <a:lnTo>
                    <a:pt x="399" y="334"/>
                  </a:lnTo>
                  <a:lnTo>
                    <a:pt x="393" y="329"/>
                  </a:lnTo>
                  <a:lnTo>
                    <a:pt x="373" y="328"/>
                  </a:lnTo>
                  <a:lnTo>
                    <a:pt x="347" y="337"/>
                  </a:lnTo>
                  <a:lnTo>
                    <a:pt x="327" y="347"/>
                  </a:lnTo>
                  <a:lnTo>
                    <a:pt x="308" y="359"/>
                  </a:lnTo>
                  <a:lnTo>
                    <a:pt x="291" y="364"/>
                  </a:lnTo>
                  <a:lnTo>
                    <a:pt x="247" y="356"/>
                  </a:lnTo>
                  <a:lnTo>
                    <a:pt x="206" y="355"/>
                  </a:lnTo>
                  <a:lnTo>
                    <a:pt x="172" y="351"/>
                  </a:lnTo>
                  <a:lnTo>
                    <a:pt x="158" y="351"/>
                  </a:lnTo>
                  <a:lnTo>
                    <a:pt x="147" y="343"/>
                  </a:lnTo>
                  <a:lnTo>
                    <a:pt x="153" y="328"/>
                  </a:lnTo>
                  <a:lnTo>
                    <a:pt x="141" y="324"/>
                  </a:lnTo>
                  <a:lnTo>
                    <a:pt x="131" y="322"/>
                  </a:lnTo>
                  <a:lnTo>
                    <a:pt x="124" y="306"/>
                  </a:lnTo>
                  <a:lnTo>
                    <a:pt x="134" y="295"/>
                  </a:lnTo>
                  <a:lnTo>
                    <a:pt x="126" y="284"/>
                  </a:lnTo>
                  <a:lnTo>
                    <a:pt x="115" y="293"/>
                  </a:lnTo>
                  <a:lnTo>
                    <a:pt x="87" y="283"/>
                  </a:lnTo>
                  <a:lnTo>
                    <a:pt x="72" y="270"/>
                  </a:lnTo>
                  <a:lnTo>
                    <a:pt x="71" y="256"/>
                  </a:lnTo>
                  <a:lnTo>
                    <a:pt x="69" y="246"/>
                  </a:lnTo>
                  <a:lnTo>
                    <a:pt x="60" y="241"/>
                  </a:lnTo>
                  <a:lnTo>
                    <a:pt x="49" y="238"/>
                  </a:lnTo>
                  <a:lnTo>
                    <a:pt x="40" y="225"/>
                  </a:lnTo>
                  <a:lnTo>
                    <a:pt x="35" y="207"/>
                  </a:lnTo>
                  <a:lnTo>
                    <a:pt x="30" y="194"/>
                  </a:lnTo>
                  <a:lnTo>
                    <a:pt x="19" y="182"/>
                  </a:lnTo>
                  <a:lnTo>
                    <a:pt x="5" y="176"/>
                  </a:lnTo>
                  <a:lnTo>
                    <a:pt x="0" y="172"/>
                  </a:lnTo>
                  <a:lnTo>
                    <a:pt x="3" y="172"/>
                  </a:lnTo>
                  <a:lnTo>
                    <a:pt x="35" y="162"/>
                  </a:lnTo>
                  <a:lnTo>
                    <a:pt x="51" y="155"/>
                  </a:lnTo>
                  <a:lnTo>
                    <a:pt x="59" y="138"/>
                  </a:lnTo>
                  <a:lnTo>
                    <a:pt x="66" y="128"/>
                  </a:lnTo>
                  <a:lnTo>
                    <a:pt x="73" y="112"/>
                  </a:lnTo>
                  <a:lnTo>
                    <a:pt x="78" y="98"/>
                  </a:lnTo>
                  <a:lnTo>
                    <a:pt x="91" y="85"/>
                  </a:lnTo>
                  <a:lnTo>
                    <a:pt x="93" y="74"/>
                  </a:lnTo>
                  <a:lnTo>
                    <a:pt x="99" y="63"/>
                  </a:lnTo>
                  <a:lnTo>
                    <a:pt x="101" y="55"/>
                  </a:lnTo>
                  <a:lnTo>
                    <a:pt x="110" y="46"/>
                  </a:lnTo>
                  <a:lnTo>
                    <a:pt x="125" y="39"/>
                  </a:lnTo>
                  <a:lnTo>
                    <a:pt x="132" y="39"/>
                  </a:lnTo>
                  <a:lnTo>
                    <a:pt x="140" y="32"/>
                  </a:lnTo>
                  <a:lnTo>
                    <a:pt x="144" y="25"/>
                  </a:lnTo>
                  <a:lnTo>
                    <a:pt x="151" y="22"/>
                  </a:lnTo>
                  <a:lnTo>
                    <a:pt x="168" y="22"/>
                  </a:lnTo>
                  <a:lnTo>
                    <a:pt x="187" y="25"/>
                  </a:lnTo>
                  <a:lnTo>
                    <a:pt x="210" y="27"/>
                  </a:lnTo>
                  <a:lnTo>
                    <a:pt x="225" y="24"/>
                  </a:lnTo>
                  <a:lnTo>
                    <a:pt x="241" y="22"/>
                  </a:lnTo>
                  <a:lnTo>
                    <a:pt x="252" y="32"/>
                  </a:lnTo>
                  <a:lnTo>
                    <a:pt x="261" y="37"/>
                  </a:lnTo>
                  <a:lnTo>
                    <a:pt x="277" y="26"/>
                  </a:lnTo>
                  <a:lnTo>
                    <a:pt x="295" y="21"/>
                  </a:lnTo>
                  <a:lnTo>
                    <a:pt x="312" y="21"/>
                  </a:lnTo>
                  <a:lnTo>
                    <a:pt x="346" y="0"/>
                  </a:lnTo>
                  <a:lnTo>
                    <a:pt x="352" y="1"/>
                  </a:lnTo>
                  <a:lnTo>
                    <a:pt x="360" y="1"/>
                  </a:lnTo>
                  <a:lnTo>
                    <a:pt x="372" y="11"/>
                  </a:lnTo>
                  <a:lnTo>
                    <a:pt x="386" y="25"/>
                  </a:lnTo>
                  <a:lnTo>
                    <a:pt x="394" y="38"/>
                  </a:lnTo>
                  <a:lnTo>
                    <a:pt x="397" y="55"/>
                  </a:lnTo>
                  <a:lnTo>
                    <a:pt x="409" y="76"/>
                  </a:lnTo>
                  <a:lnTo>
                    <a:pt x="422" y="97"/>
                  </a:lnTo>
                  <a:lnTo>
                    <a:pt x="433" y="117"/>
                  </a:lnTo>
                  <a:lnTo>
                    <a:pt x="438" y="146"/>
                  </a:lnTo>
                  <a:lnTo>
                    <a:pt x="438" y="166"/>
                  </a:lnTo>
                  <a:lnTo>
                    <a:pt x="436" y="182"/>
                  </a:lnTo>
                  <a:lnTo>
                    <a:pt x="438" y="194"/>
                  </a:lnTo>
                  <a:lnTo>
                    <a:pt x="440" y="207"/>
                  </a:lnTo>
                  <a:lnTo>
                    <a:pt x="440" y="221"/>
                  </a:lnTo>
                  <a:lnTo>
                    <a:pt x="440" y="225"/>
                  </a:lnTo>
                  <a:lnTo>
                    <a:pt x="448" y="224"/>
                  </a:lnTo>
                  <a:lnTo>
                    <a:pt x="462" y="241"/>
                  </a:lnTo>
                  <a:lnTo>
                    <a:pt x="472" y="240"/>
                  </a:lnTo>
                  <a:lnTo>
                    <a:pt x="483" y="232"/>
                  </a:lnTo>
                  <a:lnTo>
                    <a:pt x="497" y="230"/>
                  </a:lnTo>
                  <a:lnTo>
                    <a:pt x="506" y="226"/>
                  </a:lnTo>
                  <a:lnTo>
                    <a:pt x="515" y="226"/>
                  </a:lnTo>
                  <a:lnTo>
                    <a:pt x="521" y="230"/>
                  </a:lnTo>
                  <a:lnTo>
                    <a:pt x="523" y="237"/>
                  </a:lnTo>
                  <a:lnTo>
                    <a:pt x="523" y="254"/>
                  </a:lnTo>
                  <a:lnTo>
                    <a:pt x="521" y="265"/>
                  </a:lnTo>
                  <a:lnTo>
                    <a:pt x="518" y="270"/>
                  </a:lnTo>
                  <a:lnTo>
                    <a:pt x="513" y="277"/>
                  </a:lnTo>
                  <a:lnTo>
                    <a:pt x="502" y="279"/>
                  </a:lnTo>
                  <a:lnTo>
                    <a:pt x="492" y="286"/>
                  </a:lnTo>
                  <a:lnTo>
                    <a:pt x="485" y="296"/>
                  </a:lnTo>
                  <a:lnTo>
                    <a:pt x="478" y="302"/>
                  </a:lnTo>
                  <a:lnTo>
                    <a:pt x="475" y="296"/>
                  </a:lnTo>
                  <a:lnTo>
                    <a:pt x="481" y="289"/>
                  </a:lnTo>
                  <a:lnTo>
                    <a:pt x="487" y="277"/>
                  </a:lnTo>
                  <a:lnTo>
                    <a:pt x="487" y="263"/>
                  </a:lnTo>
                  <a:lnTo>
                    <a:pt x="480" y="263"/>
                  </a:lnTo>
                  <a:lnTo>
                    <a:pt x="476" y="286"/>
                  </a:lnTo>
                  <a:lnTo>
                    <a:pt x="472" y="299"/>
                  </a:lnTo>
                  <a:lnTo>
                    <a:pt x="469" y="310"/>
                  </a:lnTo>
                  <a:lnTo>
                    <a:pt x="467" y="317"/>
                  </a:lnTo>
                  <a:lnTo>
                    <a:pt x="467" y="336"/>
                  </a:lnTo>
                  <a:lnTo>
                    <a:pt x="465" y="344"/>
                  </a:lnTo>
                  <a:lnTo>
                    <a:pt x="467" y="355"/>
                  </a:lnTo>
                  <a:close/>
                </a:path>
              </a:pathLst>
            </a:custGeom>
            <a:grpFill/>
            <a:ln w="6350" cmpd="sng">
              <a:solidFill>
                <a:schemeClr val="bg1"/>
              </a:solidFill>
              <a:prstDash val="solid"/>
              <a:round/>
              <a:headEnd/>
              <a:tailEnd/>
            </a:ln>
          </p:spPr>
          <p:txBody>
            <a:bodyPr/>
            <a:lstStyle/>
            <a:p>
              <a:endParaRPr lang="en-US" sz="2156"/>
            </a:p>
          </p:txBody>
        </p:sp>
        <p:sp>
          <p:nvSpPr>
            <p:cNvPr id="490" name="Freeform 217">
              <a:extLst>
                <a:ext uri="{FF2B5EF4-FFF2-40B4-BE49-F238E27FC236}">
                  <a16:creationId xmlns:a16="http://schemas.microsoft.com/office/drawing/2014/main" id="{1CA7E1C1-8BAC-6014-ACB6-66E5EC4CAB09}"/>
                </a:ext>
              </a:extLst>
            </p:cNvPr>
            <p:cNvSpPr>
              <a:spLocks noChangeAspect="1"/>
            </p:cNvSpPr>
            <p:nvPr/>
          </p:nvSpPr>
          <p:spPr bwMode="gray">
            <a:xfrm>
              <a:off x="5166519" y="2397472"/>
              <a:ext cx="85725" cy="69850"/>
            </a:xfrm>
            <a:custGeom>
              <a:avLst/>
              <a:gdLst/>
              <a:ahLst/>
              <a:cxnLst>
                <a:cxn ang="0">
                  <a:pos x="124" y="0"/>
                </a:cxn>
                <a:cxn ang="0">
                  <a:pos x="140" y="5"/>
                </a:cxn>
                <a:cxn ang="0">
                  <a:pos x="159" y="13"/>
                </a:cxn>
                <a:cxn ang="0">
                  <a:pos x="184" y="21"/>
                </a:cxn>
                <a:cxn ang="0">
                  <a:pos x="239" y="26"/>
                </a:cxn>
                <a:cxn ang="0">
                  <a:pos x="253" y="15"/>
                </a:cxn>
                <a:cxn ang="0">
                  <a:pos x="265" y="22"/>
                </a:cxn>
                <a:cxn ang="0">
                  <a:pos x="264" y="38"/>
                </a:cxn>
                <a:cxn ang="0">
                  <a:pos x="244" y="64"/>
                </a:cxn>
                <a:cxn ang="0">
                  <a:pos x="242" y="91"/>
                </a:cxn>
                <a:cxn ang="0">
                  <a:pos x="240" y="116"/>
                </a:cxn>
                <a:cxn ang="0">
                  <a:pos x="243" y="127"/>
                </a:cxn>
                <a:cxn ang="0">
                  <a:pos x="232" y="143"/>
                </a:cxn>
                <a:cxn ang="0">
                  <a:pos x="224" y="154"/>
                </a:cxn>
                <a:cxn ang="0">
                  <a:pos x="237" y="162"/>
                </a:cxn>
                <a:cxn ang="0">
                  <a:pos x="261" y="178"/>
                </a:cxn>
                <a:cxn ang="0">
                  <a:pos x="250" y="194"/>
                </a:cxn>
                <a:cxn ang="0">
                  <a:pos x="233" y="176"/>
                </a:cxn>
                <a:cxn ang="0">
                  <a:pos x="229" y="198"/>
                </a:cxn>
                <a:cxn ang="0">
                  <a:pos x="224" y="220"/>
                </a:cxn>
                <a:cxn ang="0">
                  <a:pos x="206" y="215"/>
                </a:cxn>
                <a:cxn ang="0">
                  <a:pos x="183" y="220"/>
                </a:cxn>
                <a:cxn ang="0">
                  <a:pos x="153" y="201"/>
                </a:cxn>
                <a:cxn ang="0">
                  <a:pos x="134" y="186"/>
                </a:cxn>
                <a:cxn ang="0">
                  <a:pos x="104" y="171"/>
                </a:cxn>
                <a:cxn ang="0">
                  <a:pos x="65" y="185"/>
                </a:cxn>
                <a:cxn ang="0">
                  <a:pos x="50" y="192"/>
                </a:cxn>
                <a:cxn ang="0">
                  <a:pos x="56" y="155"/>
                </a:cxn>
                <a:cxn ang="0">
                  <a:pos x="60" y="139"/>
                </a:cxn>
                <a:cxn ang="0">
                  <a:pos x="43" y="144"/>
                </a:cxn>
                <a:cxn ang="0">
                  <a:pos x="28" y="140"/>
                </a:cxn>
                <a:cxn ang="0">
                  <a:pos x="14" y="139"/>
                </a:cxn>
                <a:cxn ang="0">
                  <a:pos x="5" y="119"/>
                </a:cxn>
                <a:cxn ang="0">
                  <a:pos x="7" y="100"/>
                </a:cxn>
                <a:cxn ang="0">
                  <a:pos x="16" y="94"/>
                </a:cxn>
                <a:cxn ang="0">
                  <a:pos x="3" y="79"/>
                </a:cxn>
                <a:cxn ang="0">
                  <a:pos x="5" y="72"/>
                </a:cxn>
                <a:cxn ang="0">
                  <a:pos x="3" y="49"/>
                </a:cxn>
                <a:cxn ang="0">
                  <a:pos x="35" y="38"/>
                </a:cxn>
                <a:cxn ang="0">
                  <a:pos x="39" y="30"/>
                </a:cxn>
                <a:cxn ang="0">
                  <a:pos x="54" y="21"/>
                </a:cxn>
                <a:cxn ang="0">
                  <a:pos x="77" y="13"/>
                </a:cxn>
                <a:cxn ang="0">
                  <a:pos x="108" y="16"/>
                </a:cxn>
                <a:cxn ang="0">
                  <a:pos x="111" y="5"/>
                </a:cxn>
              </a:cxnLst>
              <a:rect l="0" t="0" r="r" b="b"/>
              <a:pathLst>
                <a:path w="267" h="220">
                  <a:moveTo>
                    <a:pt x="121" y="5"/>
                  </a:moveTo>
                  <a:lnTo>
                    <a:pt x="124" y="0"/>
                  </a:lnTo>
                  <a:lnTo>
                    <a:pt x="131" y="9"/>
                  </a:lnTo>
                  <a:lnTo>
                    <a:pt x="140" y="5"/>
                  </a:lnTo>
                  <a:lnTo>
                    <a:pt x="147" y="6"/>
                  </a:lnTo>
                  <a:lnTo>
                    <a:pt x="159" y="13"/>
                  </a:lnTo>
                  <a:lnTo>
                    <a:pt x="179" y="15"/>
                  </a:lnTo>
                  <a:lnTo>
                    <a:pt x="184" y="21"/>
                  </a:lnTo>
                  <a:lnTo>
                    <a:pt x="196" y="25"/>
                  </a:lnTo>
                  <a:lnTo>
                    <a:pt x="239" y="26"/>
                  </a:lnTo>
                  <a:lnTo>
                    <a:pt x="250" y="22"/>
                  </a:lnTo>
                  <a:lnTo>
                    <a:pt x="253" y="15"/>
                  </a:lnTo>
                  <a:lnTo>
                    <a:pt x="260" y="16"/>
                  </a:lnTo>
                  <a:lnTo>
                    <a:pt x="265" y="22"/>
                  </a:lnTo>
                  <a:lnTo>
                    <a:pt x="267" y="30"/>
                  </a:lnTo>
                  <a:lnTo>
                    <a:pt x="264" y="38"/>
                  </a:lnTo>
                  <a:lnTo>
                    <a:pt x="253" y="49"/>
                  </a:lnTo>
                  <a:lnTo>
                    <a:pt x="244" y="64"/>
                  </a:lnTo>
                  <a:lnTo>
                    <a:pt x="238" y="78"/>
                  </a:lnTo>
                  <a:lnTo>
                    <a:pt x="242" y="91"/>
                  </a:lnTo>
                  <a:lnTo>
                    <a:pt x="239" y="110"/>
                  </a:lnTo>
                  <a:lnTo>
                    <a:pt x="240" y="116"/>
                  </a:lnTo>
                  <a:lnTo>
                    <a:pt x="243" y="121"/>
                  </a:lnTo>
                  <a:lnTo>
                    <a:pt x="243" y="127"/>
                  </a:lnTo>
                  <a:lnTo>
                    <a:pt x="240" y="134"/>
                  </a:lnTo>
                  <a:lnTo>
                    <a:pt x="232" y="143"/>
                  </a:lnTo>
                  <a:lnTo>
                    <a:pt x="227" y="146"/>
                  </a:lnTo>
                  <a:lnTo>
                    <a:pt x="224" y="154"/>
                  </a:lnTo>
                  <a:lnTo>
                    <a:pt x="228" y="161"/>
                  </a:lnTo>
                  <a:lnTo>
                    <a:pt x="237" y="162"/>
                  </a:lnTo>
                  <a:lnTo>
                    <a:pt x="250" y="161"/>
                  </a:lnTo>
                  <a:lnTo>
                    <a:pt x="261" y="178"/>
                  </a:lnTo>
                  <a:lnTo>
                    <a:pt x="260" y="194"/>
                  </a:lnTo>
                  <a:lnTo>
                    <a:pt x="250" y="194"/>
                  </a:lnTo>
                  <a:lnTo>
                    <a:pt x="242" y="183"/>
                  </a:lnTo>
                  <a:lnTo>
                    <a:pt x="233" y="176"/>
                  </a:lnTo>
                  <a:lnTo>
                    <a:pt x="233" y="191"/>
                  </a:lnTo>
                  <a:lnTo>
                    <a:pt x="229" y="198"/>
                  </a:lnTo>
                  <a:lnTo>
                    <a:pt x="223" y="213"/>
                  </a:lnTo>
                  <a:lnTo>
                    <a:pt x="224" y="220"/>
                  </a:lnTo>
                  <a:lnTo>
                    <a:pt x="223" y="219"/>
                  </a:lnTo>
                  <a:lnTo>
                    <a:pt x="206" y="215"/>
                  </a:lnTo>
                  <a:lnTo>
                    <a:pt x="191" y="217"/>
                  </a:lnTo>
                  <a:lnTo>
                    <a:pt x="183" y="220"/>
                  </a:lnTo>
                  <a:lnTo>
                    <a:pt x="175" y="220"/>
                  </a:lnTo>
                  <a:lnTo>
                    <a:pt x="153" y="201"/>
                  </a:lnTo>
                  <a:lnTo>
                    <a:pt x="148" y="191"/>
                  </a:lnTo>
                  <a:lnTo>
                    <a:pt x="134" y="186"/>
                  </a:lnTo>
                  <a:lnTo>
                    <a:pt x="120" y="175"/>
                  </a:lnTo>
                  <a:lnTo>
                    <a:pt x="104" y="171"/>
                  </a:lnTo>
                  <a:lnTo>
                    <a:pt x="78" y="175"/>
                  </a:lnTo>
                  <a:lnTo>
                    <a:pt x="65" y="185"/>
                  </a:lnTo>
                  <a:lnTo>
                    <a:pt x="56" y="186"/>
                  </a:lnTo>
                  <a:lnTo>
                    <a:pt x="50" y="192"/>
                  </a:lnTo>
                  <a:lnTo>
                    <a:pt x="54" y="180"/>
                  </a:lnTo>
                  <a:lnTo>
                    <a:pt x="56" y="155"/>
                  </a:lnTo>
                  <a:lnTo>
                    <a:pt x="60" y="144"/>
                  </a:lnTo>
                  <a:lnTo>
                    <a:pt x="60" y="139"/>
                  </a:lnTo>
                  <a:lnTo>
                    <a:pt x="45" y="137"/>
                  </a:lnTo>
                  <a:lnTo>
                    <a:pt x="43" y="144"/>
                  </a:lnTo>
                  <a:lnTo>
                    <a:pt x="34" y="149"/>
                  </a:lnTo>
                  <a:lnTo>
                    <a:pt x="28" y="140"/>
                  </a:lnTo>
                  <a:lnTo>
                    <a:pt x="22" y="142"/>
                  </a:lnTo>
                  <a:lnTo>
                    <a:pt x="14" y="139"/>
                  </a:lnTo>
                  <a:lnTo>
                    <a:pt x="11" y="128"/>
                  </a:lnTo>
                  <a:lnTo>
                    <a:pt x="5" y="119"/>
                  </a:lnTo>
                  <a:lnTo>
                    <a:pt x="3" y="110"/>
                  </a:lnTo>
                  <a:lnTo>
                    <a:pt x="7" y="100"/>
                  </a:lnTo>
                  <a:lnTo>
                    <a:pt x="18" y="97"/>
                  </a:lnTo>
                  <a:lnTo>
                    <a:pt x="16" y="94"/>
                  </a:lnTo>
                  <a:lnTo>
                    <a:pt x="2" y="92"/>
                  </a:lnTo>
                  <a:lnTo>
                    <a:pt x="3" y="79"/>
                  </a:lnTo>
                  <a:lnTo>
                    <a:pt x="6" y="75"/>
                  </a:lnTo>
                  <a:lnTo>
                    <a:pt x="5" y="72"/>
                  </a:lnTo>
                  <a:lnTo>
                    <a:pt x="0" y="70"/>
                  </a:lnTo>
                  <a:lnTo>
                    <a:pt x="3" y="49"/>
                  </a:lnTo>
                  <a:lnTo>
                    <a:pt x="8" y="46"/>
                  </a:lnTo>
                  <a:lnTo>
                    <a:pt x="35" y="38"/>
                  </a:lnTo>
                  <a:lnTo>
                    <a:pt x="35" y="33"/>
                  </a:lnTo>
                  <a:lnTo>
                    <a:pt x="39" y="30"/>
                  </a:lnTo>
                  <a:lnTo>
                    <a:pt x="48" y="27"/>
                  </a:lnTo>
                  <a:lnTo>
                    <a:pt x="54" y="21"/>
                  </a:lnTo>
                  <a:lnTo>
                    <a:pt x="75" y="22"/>
                  </a:lnTo>
                  <a:lnTo>
                    <a:pt x="77" y="13"/>
                  </a:lnTo>
                  <a:lnTo>
                    <a:pt x="87" y="19"/>
                  </a:lnTo>
                  <a:lnTo>
                    <a:pt x="108" y="16"/>
                  </a:lnTo>
                  <a:lnTo>
                    <a:pt x="113" y="13"/>
                  </a:lnTo>
                  <a:lnTo>
                    <a:pt x="111" y="5"/>
                  </a:lnTo>
                  <a:lnTo>
                    <a:pt x="121" y="5"/>
                  </a:lnTo>
                  <a:close/>
                </a:path>
              </a:pathLst>
            </a:custGeom>
            <a:grpFill/>
            <a:ln w="6350" cmpd="sng">
              <a:solidFill>
                <a:schemeClr val="bg1"/>
              </a:solidFill>
              <a:prstDash val="solid"/>
              <a:round/>
              <a:headEnd/>
              <a:tailEnd/>
            </a:ln>
          </p:spPr>
          <p:txBody>
            <a:bodyPr/>
            <a:lstStyle/>
            <a:p>
              <a:endParaRPr lang="en-US" sz="2156"/>
            </a:p>
          </p:txBody>
        </p:sp>
        <p:sp>
          <p:nvSpPr>
            <p:cNvPr id="491" name="Freeform 218">
              <a:extLst>
                <a:ext uri="{FF2B5EF4-FFF2-40B4-BE49-F238E27FC236}">
                  <a16:creationId xmlns:a16="http://schemas.microsoft.com/office/drawing/2014/main" id="{A1E566F6-5ACF-471C-122C-AA5A0EA590DB}"/>
                </a:ext>
              </a:extLst>
            </p:cNvPr>
            <p:cNvSpPr>
              <a:spLocks noChangeAspect="1"/>
            </p:cNvSpPr>
            <p:nvPr/>
          </p:nvSpPr>
          <p:spPr bwMode="gray">
            <a:xfrm>
              <a:off x="5117306" y="1964085"/>
              <a:ext cx="188913" cy="425450"/>
            </a:xfrm>
            <a:custGeom>
              <a:avLst/>
              <a:gdLst/>
              <a:ahLst/>
              <a:cxnLst>
                <a:cxn ang="0">
                  <a:pos x="46" y="207"/>
                </a:cxn>
                <a:cxn ang="0">
                  <a:pos x="162" y="322"/>
                </a:cxn>
                <a:cxn ang="0">
                  <a:pos x="159" y="379"/>
                </a:cxn>
                <a:cxn ang="0">
                  <a:pos x="161" y="435"/>
                </a:cxn>
                <a:cxn ang="0">
                  <a:pos x="183" y="520"/>
                </a:cxn>
                <a:cxn ang="0">
                  <a:pos x="189" y="605"/>
                </a:cxn>
                <a:cxn ang="0">
                  <a:pos x="211" y="625"/>
                </a:cxn>
                <a:cxn ang="0">
                  <a:pos x="240" y="648"/>
                </a:cxn>
                <a:cxn ang="0">
                  <a:pos x="270" y="734"/>
                </a:cxn>
                <a:cxn ang="0">
                  <a:pos x="251" y="743"/>
                </a:cxn>
                <a:cxn ang="0">
                  <a:pos x="200" y="801"/>
                </a:cxn>
                <a:cxn ang="0">
                  <a:pos x="118" y="918"/>
                </a:cxn>
                <a:cxn ang="0">
                  <a:pos x="90" y="949"/>
                </a:cxn>
                <a:cxn ang="0">
                  <a:pos x="63" y="972"/>
                </a:cxn>
                <a:cxn ang="0">
                  <a:pos x="39" y="990"/>
                </a:cxn>
                <a:cxn ang="0">
                  <a:pos x="21" y="1019"/>
                </a:cxn>
                <a:cxn ang="0">
                  <a:pos x="33" y="1065"/>
                </a:cxn>
                <a:cxn ang="0">
                  <a:pos x="43" y="1120"/>
                </a:cxn>
                <a:cxn ang="0">
                  <a:pos x="57" y="1152"/>
                </a:cxn>
                <a:cxn ang="0">
                  <a:pos x="44" y="1159"/>
                </a:cxn>
                <a:cxn ang="0">
                  <a:pos x="39" y="1202"/>
                </a:cxn>
                <a:cxn ang="0">
                  <a:pos x="37" y="1224"/>
                </a:cxn>
                <a:cxn ang="0">
                  <a:pos x="43" y="1241"/>
                </a:cxn>
                <a:cxn ang="0">
                  <a:pos x="64" y="1257"/>
                </a:cxn>
                <a:cxn ang="0">
                  <a:pos x="100" y="1278"/>
                </a:cxn>
                <a:cxn ang="0">
                  <a:pos x="122" y="1288"/>
                </a:cxn>
                <a:cxn ang="0">
                  <a:pos x="136" y="1324"/>
                </a:cxn>
                <a:cxn ang="0">
                  <a:pos x="139" y="1333"/>
                </a:cxn>
                <a:cxn ang="0">
                  <a:pos x="157" y="1327"/>
                </a:cxn>
                <a:cxn ang="0">
                  <a:pos x="200" y="1316"/>
                </a:cxn>
                <a:cxn ang="0">
                  <a:pos x="229" y="1299"/>
                </a:cxn>
                <a:cxn ang="0">
                  <a:pos x="268" y="1276"/>
                </a:cxn>
                <a:cxn ang="0">
                  <a:pos x="290" y="1272"/>
                </a:cxn>
                <a:cxn ang="0">
                  <a:pos x="329" y="1268"/>
                </a:cxn>
                <a:cxn ang="0">
                  <a:pos x="377" y="1265"/>
                </a:cxn>
                <a:cxn ang="0">
                  <a:pos x="423" y="1231"/>
                </a:cxn>
                <a:cxn ang="0">
                  <a:pos x="576" y="1050"/>
                </a:cxn>
                <a:cxn ang="0">
                  <a:pos x="579" y="962"/>
                </a:cxn>
                <a:cxn ang="0">
                  <a:pos x="530" y="891"/>
                </a:cxn>
                <a:cxn ang="0">
                  <a:pos x="549" y="822"/>
                </a:cxn>
                <a:cxn ang="0">
                  <a:pos x="520" y="753"/>
                </a:cxn>
                <a:cxn ang="0">
                  <a:pos x="507" y="699"/>
                </a:cxn>
                <a:cxn ang="0">
                  <a:pos x="525" y="639"/>
                </a:cxn>
                <a:cxn ang="0">
                  <a:pos x="495" y="546"/>
                </a:cxn>
                <a:cxn ang="0">
                  <a:pos x="474" y="469"/>
                </a:cxn>
                <a:cxn ang="0">
                  <a:pos x="514" y="354"/>
                </a:cxn>
                <a:cxn ang="0">
                  <a:pos x="456" y="291"/>
                </a:cxn>
                <a:cxn ang="0">
                  <a:pos x="434" y="232"/>
                </a:cxn>
                <a:cxn ang="0">
                  <a:pos x="436" y="185"/>
                </a:cxn>
                <a:cxn ang="0">
                  <a:pos x="460" y="126"/>
                </a:cxn>
                <a:cxn ang="0">
                  <a:pos x="453" y="41"/>
                </a:cxn>
                <a:cxn ang="0">
                  <a:pos x="409" y="0"/>
                </a:cxn>
                <a:cxn ang="0">
                  <a:pos x="310" y="32"/>
                </a:cxn>
                <a:cxn ang="0">
                  <a:pos x="283" y="132"/>
                </a:cxn>
                <a:cxn ang="0">
                  <a:pos x="248" y="201"/>
                </a:cxn>
                <a:cxn ang="0">
                  <a:pos x="207" y="205"/>
                </a:cxn>
                <a:cxn ang="0">
                  <a:pos x="156" y="214"/>
                </a:cxn>
                <a:cxn ang="0">
                  <a:pos x="98" y="196"/>
                </a:cxn>
                <a:cxn ang="0">
                  <a:pos x="37" y="116"/>
                </a:cxn>
                <a:cxn ang="0">
                  <a:pos x="20" y="150"/>
                </a:cxn>
              </a:cxnLst>
              <a:rect l="0" t="0" r="r" b="b"/>
              <a:pathLst>
                <a:path w="593" h="1339">
                  <a:moveTo>
                    <a:pt x="0" y="156"/>
                  </a:moveTo>
                  <a:lnTo>
                    <a:pt x="3" y="156"/>
                  </a:lnTo>
                  <a:lnTo>
                    <a:pt x="5" y="161"/>
                  </a:lnTo>
                  <a:lnTo>
                    <a:pt x="46" y="207"/>
                  </a:lnTo>
                  <a:lnTo>
                    <a:pt x="76" y="237"/>
                  </a:lnTo>
                  <a:lnTo>
                    <a:pt x="112" y="248"/>
                  </a:lnTo>
                  <a:lnTo>
                    <a:pt x="130" y="266"/>
                  </a:lnTo>
                  <a:lnTo>
                    <a:pt x="162" y="322"/>
                  </a:lnTo>
                  <a:lnTo>
                    <a:pt x="165" y="329"/>
                  </a:lnTo>
                  <a:lnTo>
                    <a:pt x="160" y="342"/>
                  </a:lnTo>
                  <a:lnTo>
                    <a:pt x="159" y="358"/>
                  </a:lnTo>
                  <a:lnTo>
                    <a:pt x="159" y="379"/>
                  </a:lnTo>
                  <a:lnTo>
                    <a:pt x="160" y="393"/>
                  </a:lnTo>
                  <a:lnTo>
                    <a:pt x="165" y="399"/>
                  </a:lnTo>
                  <a:lnTo>
                    <a:pt x="167" y="414"/>
                  </a:lnTo>
                  <a:lnTo>
                    <a:pt x="161" y="435"/>
                  </a:lnTo>
                  <a:lnTo>
                    <a:pt x="164" y="452"/>
                  </a:lnTo>
                  <a:lnTo>
                    <a:pt x="184" y="498"/>
                  </a:lnTo>
                  <a:lnTo>
                    <a:pt x="184" y="510"/>
                  </a:lnTo>
                  <a:lnTo>
                    <a:pt x="183" y="520"/>
                  </a:lnTo>
                  <a:lnTo>
                    <a:pt x="175" y="533"/>
                  </a:lnTo>
                  <a:lnTo>
                    <a:pt x="171" y="551"/>
                  </a:lnTo>
                  <a:lnTo>
                    <a:pt x="175" y="571"/>
                  </a:lnTo>
                  <a:lnTo>
                    <a:pt x="189" y="605"/>
                  </a:lnTo>
                  <a:lnTo>
                    <a:pt x="197" y="613"/>
                  </a:lnTo>
                  <a:lnTo>
                    <a:pt x="202" y="614"/>
                  </a:lnTo>
                  <a:lnTo>
                    <a:pt x="205" y="622"/>
                  </a:lnTo>
                  <a:lnTo>
                    <a:pt x="211" y="625"/>
                  </a:lnTo>
                  <a:lnTo>
                    <a:pt x="216" y="619"/>
                  </a:lnTo>
                  <a:lnTo>
                    <a:pt x="220" y="623"/>
                  </a:lnTo>
                  <a:lnTo>
                    <a:pt x="224" y="637"/>
                  </a:lnTo>
                  <a:lnTo>
                    <a:pt x="240" y="648"/>
                  </a:lnTo>
                  <a:lnTo>
                    <a:pt x="257" y="671"/>
                  </a:lnTo>
                  <a:lnTo>
                    <a:pt x="262" y="684"/>
                  </a:lnTo>
                  <a:lnTo>
                    <a:pt x="259" y="714"/>
                  </a:lnTo>
                  <a:lnTo>
                    <a:pt x="270" y="734"/>
                  </a:lnTo>
                  <a:lnTo>
                    <a:pt x="262" y="732"/>
                  </a:lnTo>
                  <a:lnTo>
                    <a:pt x="258" y="740"/>
                  </a:lnTo>
                  <a:lnTo>
                    <a:pt x="262" y="750"/>
                  </a:lnTo>
                  <a:lnTo>
                    <a:pt x="251" y="743"/>
                  </a:lnTo>
                  <a:lnTo>
                    <a:pt x="241" y="745"/>
                  </a:lnTo>
                  <a:lnTo>
                    <a:pt x="222" y="752"/>
                  </a:lnTo>
                  <a:lnTo>
                    <a:pt x="214" y="788"/>
                  </a:lnTo>
                  <a:lnTo>
                    <a:pt x="200" y="801"/>
                  </a:lnTo>
                  <a:lnTo>
                    <a:pt x="181" y="828"/>
                  </a:lnTo>
                  <a:lnTo>
                    <a:pt x="156" y="855"/>
                  </a:lnTo>
                  <a:lnTo>
                    <a:pt x="140" y="879"/>
                  </a:lnTo>
                  <a:lnTo>
                    <a:pt x="118" y="918"/>
                  </a:lnTo>
                  <a:lnTo>
                    <a:pt x="108" y="925"/>
                  </a:lnTo>
                  <a:lnTo>
                    <a:pt x="102" y="935"/>
                  </a:lnTo>
                  <a:lnTo>
                    <a:pt x="97" y="940"/>
                  </a:lnTo>
                  <a:lnTo>
                    <a:pt x="90" y="949"/>
                  </a:lnTo>
                  <a:lnTo>
                    <a:pt x="70" y="952"/>
                  </a:lnTo>
                  <a:lnTo>
                    <a:pt x="62" y="949"/>
                  </a:lnTo>
                  <a:lnTo>
                    <a:pt x="55" y="962"/>
                  </a:lnTo>
                  <a:lnTo>
                    <a:pt x="63" y="972"/>
                  </a:lnTo>
                  <a:lnTo>
                    <a:pt x="59" y="974"/>
                  </a:lnTo>
                  <a:lnTo>
                    <a:pt x="42" y="976"/>
                  </a:lnTo>
                  <a:lnTo>
                    <a:pt x="43" y="982"/>
                  </a:lnTo>
                  <a:lnTo>
                    <a:pt x="39" y="990"/>
                  </a:lnTo>
                  <a:lnTo>
                    <a:pt x="33" y="990"/>
                  </a:lnTo>
                  <a:lnTo>
                    <a:pt x="30" y="993"/>
                  </a:lnTo>
                  <a:lnTo>
                    <a:pt x="26" y="1000"/>
                  </a:lnTo>
                  <a:lnTo>
                    <a:pt x="21" y="1019"/>
                  </a:lnTo>
                  <a:lnTo>
                    <a:pt x="23" y="1039"/>
                  </a:lnTo>
                  <a:lnTo>
                    <a:pt x="26" y="1047"/>
                  </a:lnTo>
                  <a:lnTo>
                    <a:pt x="30" y="1053"/>
                  </a:lnTo>
                  <a:lnTo>
                    <a:pt x="33" y="1065"/>
                  </a:lnTo>
                  <a:lnTo>
                    <a:pt x="30" y="1091"/>
                  </a:lnTo>
                  <a:lnTo>
                    <a:pt x="35" y="1101"/>
                  </a:lnTo>
                  <a:lnTo>
                    <a:pt x="42" y="1109"/>
                  </a:lnTo>
                  <a:lnTo>
                    <a:pt x="43" y="1120"/>
                  </a:lnTo>
                  <a:lnTo>
                    <a:pt x="47" y="1135"/>
                  </a:lnTo>
                  <a:lnTo>
                    <a:pt x="50" y="1144"/>
                  </a:lnTo>
                  <a:lnTo>
                    <a:pt x="55" y="1150"/>
                  </a:lnTo>
                  <a:lnTo>
                    <a:pt x="57" y="1152"/>
                  </a:lnTo>
                  <a:lnTo>
                    <a:pt x="52" y="1148"/>
                  </a:lnTo>
                  <a:lnTo>
                    <a:pt x="47" y="1148"/>
                  </a:lnTo>
                  <a:lnTo>
                    <a:pt x="43" y="1152"/>
                  </a:lnTo>
                  <a:lnTo>
                    <a:pt x="44" y="1159"/>
                  </a:lnTo>
                  <a:lnTo>
                    <a:pt x="43" y="1165"/>
                  </a:lnTo>
                  <a:lnTo>
                    <a:pt x="44" y="1173"/>
                  </a:lnTo>
                  <a:lnTo>
                    <a:pt x="44" y="1188"/>
                  </a:lnTo>
                  <a:lnTo>
                    <a:pt x="39" y="1202"/>
                  </a:lnTo>
                  <a:lnTo>
                    <a:pt x="36" y="1202"/>
                  </a:lnTo>
                  <a:lnTo>
                    <a:pt x="33" y="1211"/>
                  </a:lnTo>
                  <a:lnTo>
                    <a:pt x="37" y="1218"/>
                  </a:lnTo>
                  <a:lnTo>
                    <a:pt x="37" y="1224"/>
                  </a:lnTo>
                  <a:lnTo>
                    <a:pt x="36" y="1229"/>
                  </a:lnTo>
                  <a:lnTo>
                    <a:pt x="37" y="1234"/>
                  </a:lnTo>
                  <a:lnTo>
                    <a:pt x="44" y="1237"/>
                  </a:lnTo>
                  <a:lnTo>
                    <a:pt x="43" y="1241"/>
                  </a:lnTo>
                  <a:lnTo>
                    <a:pt x="38" y="1242"/>
                  </a:lnTo>
                  <a:lnTo>
                    <a:pt x="39" y="1249"/>
                  </a:lnTo>
                  <a:lnTo>
                    <a:pt x="53" y="1249"/>
                  </a:lnTo>
                  <a:lnTo>
                    <a:pt x="64" y="1257"/>
                  </a:lnTo>
                  <a:lnTo>
                    <a:pt x="69" y="1264"/>
                  </a:lnTo>
                  <a:lnTo>
                    <a:pt x="80" y="1269"/>
                  </a:lnTo>
                  <a:lnTo>
                    <a:pt x="97" y="1274"/>
                  </a:lnTo>
                  <a:lnTo>
                    <a:pt x="100" y="1278"/>
                  </a:lnTo>
                  <a:lnTo>
                    <a:pt x="97" y="1285"/>
                  </a:lnTo>
                  <a:lnTo>
                    <a:pt x="106" y="1291"/>
                  </a:lnTo>
                  <a:lnTo>
                    <a:pt x="121" y="1283"/>
                  </a:lnTo>
                  <a:lnTo>
                    <a:pt x="122" y="1288"/>
                  </a:lnTo>
                  <a:lnTo>
                    <a:pt x="122" y="1300"/>
                  </a:lnTo>
                  <a:lnTo>
                    <a:pt x="130" y="1313"/>
                  </a:lnTo>
                  <a:lnTo>
                    <a:pt x="129" y="1321"/>
                  </a:lnTo>
                  <a:lnTo>
                    <a:pt x="136" y="1324"/>
                  </a:lnTo>
                  <a:lnTo>
                    <a:pt x="134" y="1331"/>
                  </a:lnTo>
                  <a:lnTo>
                    <a:pt x="124" y="1338"/>
                  </a:lnTo>
                  <a:lnTo>
                    <a:pt x="129" y="1339"/>
                  </a:lnTo>
                  <a:lnTo>
                    <a:pt x="139" y="1333"/>
                  </a:lnTo>
                  <a:lnTo>
                    <a:pt x="150" y="1313"/>
                  </a:lnTo>
                  <a:lnTo>
                    <a:pt x="152" y="1316"/>
                  </a:lnTo>
                  <a:lnTo>
                    <a:pt x="152" y="1326"/>
                  </a:lnTo>
                  <a:lnTo>
                    <a:pt x="157" y="1327"/>
                  </a:lnTo>
                  <a:lnTo>
                    <a:pt x="181" y="1315"/>
                  </a:lnTo>
                  <a:lnTo>
                    <a:pt x="189" y="1315"/>
                  </a:lnTo>
                  <a:lnTo>
                    <a:pt x="197" y="1311"/>
                  </a:lnTo>
                  <a:lnTo>
                    <a:pt x="200" y="1316"/>
                  </a:lnTo>
                  <a:lnTo>
                    <a:pt x="203" y="1316"/>
                  </a:lnTo>
                  <a:lnTo>
                    <a:pt x="213" y="1306"/>
                  </a:lnTo>
                  <a:lnTo>
                    <a:pt x="221" y="1300"/>
                  </a:lnTo>
                  <a:lnTo>
                    <a:pt x="229" y="1299"/>
                  </a:lnTo>
                  <a:lnTo>
                    <a:pt x="235" y="1301"/>
                  </a:lnTo>
                  <a:lnTo>
                    <a:pt x="251" y="1291"/>
                  </a:lnTo>
                  <a:lnTo>
                    <a:pt x="261" y="1290"/>
                  </a:lnTo>
                  <a:lnTo>
                    <a:pt x="268" y="1276"/>
                  </a:lnTo>
                  <a:lnTo>
                    <a:pt x="273" y="1286"/>
                  </a:lnTo>
                  <a:lnTo>
                    <a:pt x="291" y="1279"/>
                  </a:lnTo>
                  <a:lnTo>
                    <a:pt x="289" y="1269"/>
                  </a:lnTo>
                  <a:lnTo>
                    <a:pt x="290" y="1272"/>
                  </a:lnTo>
                  <a:lnTo>
                    <a:pt x="299" y="1275"/>
                  </a:lnTo>
                  <a:lnTo>
                    <a:pt x="305" y="1275"/>
                  </a:lnTo>
                  <a:lnTo>
                    <a:pt x="311" y="1269"/>
                  </a:lnTo>
                  <a:lnTo>
                    <a:pt x="329" y="1268"/>
                  </a:lnTo>
                  <a:lnTo>
                    <a:pt x="342" y="1263"/>
                  </a:lnTo>
                  <a:lnTo>
                    <a:pt x="351" y="1258"/>
                  </a:lnTo>
                  <a:lnTo>
                    <a:pt x="359" y="1263"/>
                  </a:lnTo>
                  <a:lnTo>
                    <a:pt x="377" y="1265"/>
                  </a:lnTo>
                  <a:lnTo>
                    <a:pt x="382" y="1262"/>
                  </a:lnTo>
                  <a:lnTo>
                    <a:pt x="386" y="1257"/>
                  </a:lnTo>
                  <a:lnTo>
                    <a:pt x="387" y="1258"/>
                  </a:lnTo>
                  <a:lnTo>
                    <a:pt x="423" y="1231"/>
                  </a:lnTo>
                  <a:lnTo>
                    <a:pt x="473" y="1182"/>
                  </a:lnTo>
                  <a:lnTo>
                    <a:pt x="511" y="1139"/>
                  </a:lnTo>
                  <a:lnTo>
                    <a:pt x="563" y="1070"/>
                  </a:lnTo>
                  <a:lnTo>
                    <a:pt x="576" y="1050"/>
                  </a:lnTo>
                  <a:lnTo>
                    <a:pt x="592" y="1012"/>
                  </a:lnTo>
                  <a:lnTo>
                    <a:pt x="593" y="973"/>
                  </a:lnTo>
                  <a:lnTo>
                    <a:pt x="589" y="979"/>
                  </a:lnTo>
                  <a:lnTo>
                    <a:pt x="579" y="962"/>
                  </a:lnTo>
                  <a:lnTo>
                    <a:pt x="574" y="945"/>
                  </a:lnTo>
                  <a:lnTo>
                    <a:pt x="544" y="922"/>
                  </a:lnTo>
                  <a:lnTo>
                    <a:pt x="536" y="909"/>
                  </a:lnTo>
                  <a:lnTo>
                    <a:pt x="530" y="891"/>
                  </a:lnTo>
                  <a:lnTo>
                    <a:pt x="534" y="875"/>
                  </a:lnTo>
                  <a:lnTo>
                    <a:pt x="544" y="860"/>
                  </a:lnTo>
                  <a:lnTo>
                    <a:pt x="550" y="842"/>
                  </a:lnTo>
                  <a:lnTo>
                    <a:pt x="549" y="822"/>
                  </a:lnTo>
                  <a:lnTo>
                    <a:pt x="533" y="807"/>
                  </a:lnTo>
                  <a:lnTo>
                    <a:pt x="526" y="791"/>
                  </a:lnTo>
                  <a:lnTo>
                    <a:pt x="528" y="770"/>
                  </a:lnTo>
                  <a:lnTo>
                    <a:pt x="520" y="753"/>
                  </a:lnTo>
                  <a:lnTo>
                    <a:pt x="504" y="750"/>
                  </a:lnTo>
                  <a:lnTo>
                    <a:pt x="503" y="729"/>
                  </a:lnTo>
                  <a:lnTo>
                    <a:pt x="509" y="718"/>
                  </a:lnTo>
                  <a:lnTo>
                    <a:pt x="507" y="699"/>
                  </a:lnTo>
                  <a:lnTo>
                    <a:pt x="504" y="689"/>
                  </a:lnTo>
                  <a:lnTo>
                    <a:pt x="509" y="673"/>
                  </a:lnTo>
                  <a:lnTo>
                    <a:pt x="511" y="651"/>
                  </a:lnTo>
                  <a:lnTo>
                    <a:pt x="525" y="639"/>
                  </a:lnTo>
                  <a:lnTo>
                    <a:pt x="523" y="624"/>
                  </a:lnTo>
                  <a:lnTo>
                    <a:pt x="521" y="607"/>
                  </a:lnTo>
                  <a:lnTo>
                    <a:pt x="510" y="573"/>
                  </a:lnTo>
                  <a:lnTo>
                    <a:pt x="495" y="546"/>
                  </a:lnTo>
                  <a:lnTo>
                    <a:pt x="493" y="527"/>
                  </a:lnTo>
                  <a:lnTo>
                    <a:pt x="485" y="510"/>
                  </a:lnTo>
                  <a:lnTo>
                    <a:pt x="476" y="490"/>
                  </a:lnTo>
                  <a:lnTo>
                    <a:pt x="474" y="469"/>
                  </a:lnTo>
                  <a:lnTo>
                    <a:pt x="480" y="456"/>
                  </a:lnTo>
                  <a:lnTo>
                    <a:pt x="499" y="413"/>
                  </a:lnTo>
                  <a:lnTo>
                    <a:pt x="517" y="376"/>
                  </a:lnTo>
                  <a:lnTo>
                    <a:pt x="514" y="354"/>
                  </a:lnTo>
                  <a:lnTo>
                    <a:pt x="504" y="339"/>
                  </a:lnTo>
                  <a:lnTo>
                    <a:pt x="484" y="301"/>
                  </a:lnTo>
                  <a:lnTo>
                    <a:pt x="469" y="294"/>
                  </a:lnTo>
                  <a:lnTo>
                    <a:pt x="456" y="291"/>
                  </a:lnTo>
                  <a:lnTo>
                    <a:pt x="446" y="285"/>
                  </a:lnTo>
                  <a:lnTo>
                    <a:pt x="441" y="278"/>
                  </a:lnTo>
                  <a:lnTo>
                    <a:pt x="436" y="258"/>
                  </a:lnTo>
                  <a:lnTo>
                    <a:pt x="434" y="232"/>
                  </a:lnTo>
                  <a:lnTo>
                    <a:pt x="435" y="223"/>
                  </a:lnTo>
                  <a:lnTo>
                    <a:pt x="446" y="194"/>
                  </a:lnTo>
                  <a:lnTo>
                    <a:pt x="446" y="189"/>
                  </a:lnTo>
                  <a:lnTo>
                    <a:pt x="436" y="185"/>
                  </a:lnTo>
                  <a:lnTo>
                    <a:pt x="467" y="158"/>
                  </a:lnTo>
                  <a:lnTo>
                    <a:pt x="457" y="150"/>
                  </a:lnTo>
                  <a:lnTo>
                    <a:pt x="456" y="139"/>
                  </a:lnTo>
                  <a:lnTo>
                    <a:pt x="460" y="126"/>
                  </a:lnTo>
                  <a:lnTo>
                    <a:pt x="479" y="102"/>
                  </a:lnTo>
                  <a:lnTo>
                    <a:pt x="478" y="86"/>
                  </a:lnTo>
                  <a:lnTo>
                    <a:pt x="471" y="58"/>
                  </a:lnTo>
                  <a:lnTo>
                    <a:pt x="453" y="41"/>
                  </a:lnTo>
                  <a:lnTo>
                    <a:pt x="435" y="35"/>
                  </a:lnTo>
                  <a:lnTo>
                    <a:pt x="425" y="26"/>
                  </a:lnTo>
                  <a:lnTo>
                    <a:pt x="415" y="5"/>
                  </a:lnTo>
                  <a:lnTo>
                    <a:pt x="409" y="0"/>
                  </a:lnTo>
                  <a:lnTo>
                    <a:pt x="386" y="5"/>
                  </a:lnTo>
                  <a:lnTo>
                    <a:pt x="348" y="22"/>
                  </a:lnTo>
                  <a:lnTo>
                    <a:pt x="323" y="25"/>
                  </a:lnTo>
                  <a:lnTo>
                    <a:pt x="310" y="32"/>
                  </a:lnTo>
                  <a:lnTo>
                    <a:pt x="300" y="45"/>
                  </a:lnTo>
                  <a:lnTo>
                    <a:pt x="286" y="76"/>
                  </a:lnTo>
                  <a:lnTo>
                    <a:pt x="283" y="118"/>
                  </a:lnTo>
                  <a:lnTo>
                    <a:pt x="283" y="132"/>
                  </a:lnTo>
                  <a:lnTo>
                    <a:pt x="285" y="155"/>
                  </a:lnTo>
                  <a:lnTo>
                    <a:pt x="283" y="167"/>
                  </a:lnTo>
                  <a:lnTo>
                    <a:pt x="257" y="187"/>
                  </a:lnTo>
                  <a:lnTo>
                    <a:pt x="248" y="201"/>
                  </a:lnTo>
                  <a:lnTo>
                    <a:pt x="236" y="210"/>
                  </a:lnTo>
                  <a:lnTo>
                    <a:pt x="220" y="218"/>
                  </a:lnTo>
                  <a:lnTo>
                    <a:pt x="210" y="214"/>
                  </a:lnTo>
                  <a:lnTo>
                    <a:pt x="207" y="205"/>
                  </a:lnTo>
                  <a:lnTo>
                    <a:pt x="198" y="193"/>
                  </a:lnTo>
                  <a:lnTo>
                    <a:pt x="188" y="186"/>
                  </a:lnTo>
                  <a:lnTo>
                    <a:pt x="171" y="205"/>
                  </a:lnTo>
                  <a:lnTo>
                    <a:pt x="156" y="214"/>
                  </a:lnTo>
                  <a:lnTo>
                    <a:pt x="144" y="215"/>
                  </a:lnTo>
                  <a:lnTo>
                    <a:pt x="129" y="208"/>
                  </a:lnTo>
                  <a:lnTo>
                    <a:pt x="103" y="204"/>
                  </a:lnTo>
                  <a:lnTo>
                    <a:pt x="98" y="196"/>
                  </a:lnTo>
                  <a:lnTo>
                    <a:pt x="93" y="177"/>
                  </a:lnTo>
                  <a:lnTo>
                    <a:pt x="63" y="133"/>
                  </a:lnTo>
                  <a:lnTo>
                    <a:pt x="52" y="122"/>
                  </a:lnTo>
                  <a:lnTo>
                    <a:pt x="37" y="116"/>
                  </a:lnTo>
                  <a:lnTo>
                    <a:pt x="25" y="122"/>
                  </a:lnTo>
                  <a:lnTo>
                    <a:pt x="26" y="134"/>
                  </a:lnTo>
                  <a:lnTo>
                    <a:pt x="28" y="146"/>
                  </a:lnTo>
                  <a:lnTo>
                    <a:pt x="20" y="150"/>
                  </a:lnTo>
                  <a:lnTo>
                    <a:pt x="11" y="145"/>
                  </a:lnTo>
                  <a:lnTo>
                    <a:pt x="3" y="149"/>
                  </a:lnTo>
                  <a:lnTo>
                    <a:pt x="0" y="156"/>
                  </a:lnTo>
                  <a:close/>
                </a:path>
              </a:pathLst>
            </a:custGeom>
            <a:grpFill/>
            <a:ln w="6350" cmpd="sng">
              <a:solidFill>
                <a:schemeClr val="bg1"/>
              </a:solidFill>
              <a:prstDash val="solid"/>
              <a:round/>
              <a:headEnd/>
              <a:tailEnd/>
            </a:ln>
          </p:spPr>
          <p:txBody>
            <a:bodyPr/>
            <a:lstStyle/>
            <a:p>
              <a:endParaRPr lang="en-US" sz="2156"/>
            </a:p>
          </p:txBody>
        </p:sp>
        <p:sp>
          <p:nvSpPr>
            <p:cNvPr id="492" name="Freeform 219">
              <a:extLst>
                <a:ext uri="{FF2B5EF4-FFF2-40B4-BE49-F238E27FC236}">
                  <a16:creationId xmlns:a16="http://schemas.microsoft.com/office/drawing/2014/main" id="{F85B627D-E02A-BB6D-7BD7-B54006E17F3B}"/>
                </a:ext>
              </a:extLst>
            </p:cNvPr>
            <p:cNvSpPr>
              <a:spLocks noChangeAspect="1"/>
            </p:cNvSpPr>
            <p:nvPr/>
          </p:nvSpPr>
          <p:spPr bwMode="gray">
            <a:xfrm>
              <a:off x="4899819" y="2460972"/>
              <a:ext cx="49213" cy="90488"/>
            </a:xfrm>
            <a:custGeom>
              <a:avLst/>
              <a:gdLst/>
              <a:ahLst/>
              <a:cxnLst>
                <a:cxn ang="0">
                  <a:pos x="43" y="278"/>
                </a:cxn>
                <a:cxn ang="0">
                  <a:pos x="75" y="280"/>
                </a:cxn>
                <a:cxn ang="0">
                  <a:pos x="80" y="276"/>
                </a:cxn>
                <a:cxn ang="0">
                  <a:pos x="84" y="279"/>
                </a:cxn>
                <a:cxn ang="0">
                  <a:pos x="89" y="275"/>
                </a:cxn>
                <a:cxn ang="0">
                  <a:pos x="83" y="266"/>
                </a:cxn>
                <a:cxn ang="0">
                  <a:pos x="75" y="262"/>
                </a:cxn>
                <a:cxn ang="0">
                  <a:pos x="85" y="247"/>
                </a:cxn>
                <a:cxn ang="0">
                  <a:pos x="83" y="243"/>
                </a:cxn>
                <a:cxn ang="0">
                  <a:pos x="84" y="223"/>
                </a:cxn>
                <a:cxn ang="0">
                  <a:pos x="91" y="210"/>
                </a:cxn>
                <a:cxn ang="0">
                  <a:pos x="84" y="200"/>
                </a:cxn>
                <a:cxn ang="0">
                  <a:pos x="102" y="199"/>
                </a:cxn>
                <a:cxn ang="0">
                  <a:pos x="98" y="185"/>
                </a:cxn>
                <a:cxn ang="0">
                  <a:pos x="116" y="182"/>
                </a:cxn>
                <a:cxn ang="0">
                  <a:pos x="118" y="163"/>
                </a:cxn>
                <a:cxn ang="0">
                  <a:pos x="127" y="149"/>
                </a:cxn>
                <a:cxn ang="0">
                  <a:pos x="130" y="161"/>
                </a:cxn>
                <a:cxn ang="0">
                  <a:pos x="138" y="156"/>
                </a:cxn>
                <a:cxn ang="0">
                  <a:pos x="154" y="133"/>
                </a:cxn>
                <a:cxn ang="0">
                  <a:pos x="146" y="123"/>
                </a:cxn>
                <a:cxn ang="0">
                  <a:pos x="129" y="126"/>
                </a:cxn>
                <a:cxn ang="0">
                  <a:pos x="119" y="120"/>
                </a:cxn>
                <a:cxn ang="0">
                  <a:pos x="112" y="123"/>
                </a:cxn>
                <a:cxn ang="0">
                  <a:pos x="119" y="109"/>
                </a:cxn>
                <a:cxn ang="0">
                  <a:pos x="108" y="109"/>
                </a:cxn>
                <a:cxn ang="0">
                  <a:pos x="117" y="102"/>
                </a:cxn>
                <a:cxn ang="0">
                  <a:pos x="118" y="92"/>
                </a:cxn>
                <a:cxn ang="0">
                  <a:pos x="122" y="66"/>
                </a:cxn>
                <a:cxn ang="0">
                  <a:pos x="132" y="39"/>
                </a:cxn>
                <a:cxn ang="0">
                  <a:pos x="128" y="10"/>
                </a:cxn>
                <a:cxn ang="0">
                  <a:pos x="129" y="0"/>
                </a:cxn>
                <a:cxn ang="0">
                  <a:pos x="101" y="17"/>
                </a:cxn>
                <a:cxn ang="0">
                  <a:pos x="83" y="45"/>
                </a:cxn>
                <a:cxn ang="0">
                  <a:pos x="28" y="63"/>
                </a:cxn>
                <a:cxn ang="0">
                  <a:pos x="15" y="82"/>
                </a:cxn>
                <a:cxn ang="0">
                  <a:pos x="6" y="119"/>
                </a:cxn>
                <a:cxn ang="0">
                  <a:pos x="0" y="146"/>
                </a:cxn>
                <a:cxn ang="0">
                  <a:pos x="6" y="185"/>
                </a:cxn>
                <a:cxn ang="0">
                  <a:pos x="4" y="216"/>
                </a:cxn>
                <a:cxn ang="0">
                  <a:pos x="12" y="214"/>
                </a:cxn>
                <a:cxn ang="0">
                  <a:pos x="28" y="226"/>
                </a:cxn>
                <a:cxn ang="0">
                  <a:pos x="33" y="269"/>
                </a:cxn>
              </a:cxnLst>
              <a:rect l="0" t="0" r="r" b="b"/>
              <a:pathLst>
                <a:path w="154" h="284">
                  <a:moveTo>
                    <a:pt x="35" y="279"/>
                  </a:moveTo>
                  <a:lnTo>
                    <a:pt x="43" y="278"/>
                  </a:lnTo>
                  <a:lnTo>
                    <a:pt x="67" y="284"/>
                  </a:lnTo>
                  <a:lnTo>
                    <a:pt x="75" y="280"/>
                  </a:lnTo>
                  <a:lnTo>
                    <a:pt x="79" y="279"/>
                  </a:lnTo>
                  <a:lnTo>
                    <a:pt x="80" y="276"/>
                  </a:lnTo>
                  <a:lnTo>
                    <a:pt x="83" y="276"/>
                  </a:lnTo>
                  <a:lnTo>
                    <a:pt x="84" y="279"/>
                  </a:lnTo>
                  <a:lnTo>
                    <a:pt x="89" y="279"/>
                  </a:lnTo>
                  <a:lnTo>
                    <a:pt x="89" y="275"/>
                  </a:lnTo>
                  <a:lnTo>
                    <a:pt x="86" y="270"/>
                  </a:lnTo>
                  <a:lnTo>
                    <a:pt x="83" y="266"/>
                  </a:lnTo>
                  <a:lnTo>
                    <a:pt x="75" y="266"/>
                  </a:lnTo>
                  <a:lnTo>
                    <a:pt x="75" y="262"/>
                  </a:lnTo>
                  <a:lnTo>
                    <a:pt x="75" y="253"/>
                  </a:lnTo>
                  <a:lnTo>
                    <a:pt x="85" y="247"/>
                  </a:lnTo>
                  <a:lnTo>
                    <a:pt x="85" y="243"/>
                  </a:lnTo>
                  <a:lnTo>
                    <a:pt x="83" y="243"/>
                  </a:lnTo>
                  <a:lnTo>
                    <a:pt x="81" y="235"/>
                  </a:lnTo>
                  <a:lnTo>
                    <a:pt x="84" y="223"/>
                  </a:lnTo>
                  <a:lnTo>
                    <a:pt x="81" y="220"/>
                  </a:lnTo>
                  <a:lnTo>
                    <a:pt x="91" y="210"/>
                  </a:lnTo>
                  <a:lnTo>
                    <a:pt x="90" y="206"/>
                  </a:lnTo>
                  <a:lnTo>
                    <a:pt x="84" y="200"/>
                  </a:lnTo>
                  <a:lnTo>
                    <a:pt x="90" y="198"/>
                  </a:lnTo>
                  <a:lnTo>
                    <a:pt x="102" y="199"/>
                  </a:lnTo>
                  <a:lnTo>
                    <a:pt x="103" y="193"/>
                  </a:lnTo>
                  <a:lnTo>
                    <a:pt x="98" y="185"/>
                  </a:lnTo>
                  <a:lnTo>
                    <a:pt x="102" y="180"/>
                  </a:lnTo>
                  <a:lnTo>
                    <a:pt x="116" y="182"/>
                  </a:lnTo>
                  <a:lnTo>
                    <a:pt x="121" y="176"/>
                  </a:lnTo>
                  <a:lnTo>
                    <a:pt x="118" y="163"/>
                  </a:lnTo>
                  <a:lnTo>
                    <a:pt x="122" y="151"/>
                  </a:lnTo>
                  <a:lnTo>
                    <a:pt x="127" y="149"/>
                  </a:lnTo>
                  <a:lnTo>
                    <a:pt x="127" y="153"/>
                  </a:lnTo>
                  <a:lnTo>
                    <a:pt x="130" y="161"/>
                  </a:lnTo>
                  <a:lnTo>
                    <a:pt x="137" y="152"/>
                  </a:lnTo>
                  <a:lnTo>
                    <a:pt x="138" y="156"/>
                  </a:lnTo>
                  <a:lnTo>
                    <a:pt x="153" y="144"/>
                  </a:lnTo>
                  <a:lnTo>
                    <a:pt x="154" y="133"/>
                  </a:lnTo>
                  <a:lnTo>
                    <a:pt x="151" y="125"/>
                  </a:lnTo>
                  <a:lnTo>
                    <a:pt x="146" y="123"/>
                  </a:lnTo>
                  <a:lnTo>
                    <a:pt x="137" y="124"/>
                  </a:lnTo>
                  <a:lnTo>
                    <a:pt x="129" y="126"/>
                  </a:lnTo>
                  <a:lnTo>
                    <a:pt x="126" y="120"/>
                  </a:lnTo>
                  <a:lnTo>
                    <a:pt x="119" y="120"/>
                  </a:lnTo>
                  <a:lnTo>
                    <a:pt x="114" y="128"/>
                  </a:lnTo>
                  <a:lnTo>
                    <a:pt x="112" y="123"/>
                  </a:lnTo>
                  <a:lnTo>
                    <a:pt x="113" y="117"/>
                  </a:lnTo>
                  <a:lnTo>
                    <a:pt x="119" y="109"/>
                  </a:lnTo>
                  <a:lnTo>
                    <a:pt x="118" y="107"/>
                  </a:lnTo>
                  <a:lnTo>
                    <a:pt x="108" y="109"/>
                  </a:lnTo>
                  <a:lnTo>
                    <a:pt x="108" y="106"/>
                  </a:lnTo>
                  <a:lnTo>
                    <a:pt x="117" y="102"/>
                  </a:lnTo>
                  <a:lnTo>
                    <a:pt x="117" y="93"/>
                  </a:lnTo>
                  <a:lnTo>
                    <a:pt x="118" y="92"/>
                  </a:lnTo>
                  <a:lnTo>
                    <a:pt x="118" y="80"/>
                  </a:lnTo>
                  <a:lnTo>
                    <a:pt x="122" y="66"/>
                  </a:lnTo>
                  <a:lnTo>
                    <a:pt x="132" y="48"/>
                  </a:lnTo>
                  <a:lnTo>
                    <a:pt x="132" y="39"/>
                  </a:lnTo>
                  <a:lnTo>
                    <a:pt x="126" y="20"/>
                  </a:lnTo>
                  <a:lnTo>
                    <a:pt x="128" y="10"/>
                  </a:lnTo>
                  <a:lnTo>
                    <a:pt x="130" y="2"/>
                  </a:lnTo>
                  <a:lnTo>
                    <a:pt x="129" y="0"/>
                  </a:lnTo>
                  <a:lnTo>
                    <a:pt x="123" y="6"/>
                  </a:lnTo>
                  <a:lnTo>
                    <a:pt x="101" y="17"/>
                  </a:lnTo>
                  <a:lnTo>
                    <a:pt x="85" y="34"/>
                  </a:lnTo>
                  <a:lnTo>
                    <a:pt x="83" y="45"/>
                  </a:lnTo>
                  <a:lnTo>
                    <a:pt x="71" y="54"/>
                  </a:lnTo>
                  <a:lnTo>
                    <a:pt x="28" y="63"/>
                  </a:lnTo>
                  <a:lnTo>
                    <a:pt x="20" y="71"/>
                  </a:lnTo>
                  <a:lnTo>
                    <a:pt x="15" y="82"/>
                  </a:lnTo>
                  <a:lnTo>
                    <a:pt x="8" y="107"/>
                  </a:lnTo>
                  <a:lnTo>
                    <a:pt x="6" y="119"/>
                  </a:lnTo>
                  <a:lnTo>
                    <a:pt x="0" y="134"/>
                  </a:lnTo>
                  <a:lnTo>
                    <a:pt x="0" y="146"/>
                  </a:lnTo>
                  <a:lnTo>
                    <a:pt x="3" y="174"/>
                  </a:lnTo>
                  <a:lnTo>
                    <a:pt x="6" y="185"/>
                  </a:lnTo>
                  <a:lnTo>
                    <a:pt x="6" y="199"/>
                  </a:lnTo>
                  <a:lnTo>
                    <a:pt x="4" y="216"/>
                  </a:lnTo>
                  <a:lnTo>
                    <a:pt x="9" y="216"/>
                  </a:lnTo>
                  <a:lnTo>
                    <a:pt x="12" y="214"/>
                  </a:lnTo>
                  <a:lnTo>
                    <a:pt x="21" y="219"/>
                  </a:lnTo>
                  <a:lnTo>
                    <a:pt x="28" y="226"/>
                  </a:lnTo>
                  <a:lnTo>
                    <a:pt x="33" y="236"/>
                  </a:lnTo>
                  <a:lnTo>
                    <a:pt x="33" y="269"/>
                  </a:lnTo>
                  <a:lnTo>
                    <a:pt x="35" y="279"/>
                  </a:lnTo>
                  <a:close/>
                </a:path>
              </a:pathLst>
            </a:custGeom>
            <a:grpFill/>
            <a:ln w="6350" cmpd="sng">
              <a:solidFill>
                <a:schemeClr val="bg1"/>
              </a:solidFill>
              <a:prstDash val="solid"/>
              <a:round/>
              <a:headEnd/>
              <a:tailEnd/>
            </a:ln>
          </p:spPr>
          <p:txBody>
            <a:bodyPr/>
            <a:lstStyle/>
            <a:p>
              <a:endParaRPr lang="en-US" sz="2156"/>
            </a:p>
          </p:txBody>
        </p:sp>
        <p:sp>
          <p:nvSpPr>
            <p:cNvPr id="493" name="Freeform 220">
              <a:extLst>
                <a:ext uri="{FF2B5EF4-FFF2-40B4-BE49-F238E27FC236}">
                  <a16:creationId xmlns:a16="http://schemas.microsoft.com/office/drawing/2014/main" id="{99B47A2E-49EA-CF47-6312-B87C5D4F665F}"/>
                </a:ext>
              </a:extLst>
            </p:cNvPr>
            <p:cNvSpPr>
              <a:spLocks noChangeAspect="1"/>
            </p:cNvSpPr>
            <p:nvPr/>
          </p:nvSpPr>
          <p:spPr bwMode="gray">
            <a:xfrm>
              <a:off x="4847431" y="1911697"/>
              <a:ext cx="452438" cy="539750"/>
            </a:xfrm>
            <a:custGeom>
              <a:avLst/>
              <a:gdLst/>
              <a:ahLst/>
              <a:cxnLst>
                <a:cxn ang="0">
                  <a:pos x="1358" y="214"/>
                </a:cxn>
                <a:cxn ang="0">
                  <a:pos x="1321" y="157"/>
                </a:cxn>
                <a:cxn ang="0">
                  <a:pos x="1355" y="75"/>
                </a:cxn>
                <a:cxn ang="0">
                  <a:pos x="1290" y="70"/>
                </a:cxn>
                <a:cxn ang="0">
                  <a:pos x="1260" y="47"/>
                </a:cxn>
                <a:cxn ang="0">
                  <a:pos x="1218" y="67"/>
                </a:cxn>
                <a:cxn ang="0">
                  <a:pos x="1176" y="31"/>
                </a:cxn>
                <a:cxn ang="0">
                  <a:pos x="1106" y="112"/>
                </a:cxn>
                <a:cxn ang="0">
                  <a:pos x="1074" y="26"/>
                </a:cxn>
                <a:cxn ang="0">
                  <a:pos x="1003" y="159"/>
                </a:cxn>
                <a:cxn ang="0">
                  <a:pos x="944" y="150"/>
                </a:cxn>
                <a:cxn ang="0">
                  <a:pos x="930" y="178"/>
                </a:cxn>
                <a:cxn ang="0">
                  <a:pos x="874" y="202"/>
                </a:cxn>
                <a:cxn ang="0">
                  <a:pos x="841" y="212"/>
                </a:cxn>
                <a:cxn ang="0">
                  <a:pos x="795" y="291"/>
                </a:cxn>
                <a:cxn ang="0">
                  <a:pos x="726" y="285"/>
                </a:cxn>
                <a:cxn ang="0">
                  <a:pos x="704" y="355"/>
                </a:cxn>
                <a:cxn ang="0">
                  <a:pos x="632" y="407"/>
                </a:cxn>
                <a:cxn ang="0">
                  <a:pos x="633" y="422"/>
                </a:cxn>
                <a:cxn ang="0">
                  <a:pos x="586" y="471"/>
                </a:cxn>
                <a:cxn ang="0">
                  <a:pos x="561" y="542"/>
                </a:cxn>
                <a:cxn ang="0">
                  <a:pos x="520" y="591"/>
                </a:cxn>
                <a:cxn ang="0">
                  <a:pos x="459" y="673"/>
                </a:cxn>
                <a:cxn ang="0">
                  <a:pos x="436" y="734"/>
                </a:cxn>
                <a:cxn ang="0">
                  <a:pos x="420" y="796"/>
                </a:cxn>
                <a:cxn ang="0">
                  <a:pos x="387" y="856"/>
                </a:cxn>
                <a:cxn ang="0">
                  <a:pos x="360" y="902"/>
                </a:cxn>
                <a:cxn ang="0">
                  <a:pos x="305" y="969"/>
                </a:cxn>
                <a:cxn ang="0">
                  <a:pos x="320" y="1052"/>
                </a:cxn>
                <a:cxn ang="0">
                  <a:pos x="284" y="1096"/>
                </a:cxn>
                <a:cxn ang="0">
                  <a:pos x="228" y="1097"/>
                </a:cxn>
                <a:cxn ang="0">
                  <a:pos x="167" y="1122"/>
                </a:cxn>
                <a:cxn ang="0">
                  <a:pos x="137" y="1182"/>
                </a:cxn>
                <a:cxn ang="0">
                  <a:pos x="75" y="1214"/>
                </a:cxn>
                <a:cxn ang="0">
                  <a:pos x="53" y="1253"/>
                </a:cxn>
                <a:cxn ang="0">
                  <a:pos x="53" y="1279"/>
                </a:cxn>
                <a:cxn ang="0">
                  <a:pos x="16" y="1310"/>
                </a:cxn>
                <a:cxn ang="0">
                  <a:pos x="74" y="1349"/>
                </a:cxn>
                <a:cxn ang="0">
                  <a:pos x="127" y="1354"/>
                </a:cxn>
                <a:cxn ang="0">
                  <a:pos x="57" y="1370"/>
                </a:cxn>
                <a:cxn ang="0">
                  <a:pos x="0" y="1407"/>
                </a:cxn>
                <a:cxn ang="0">
                  <a:pos x="30" y="1461"/>
                </a:cxn>
                <a:cxn ang="0">
                  <a:pos x="88" y="1428"/>
                </a:cxn>
                <a:cxn ang="0">
                  <a:pos x="40" y="1506"/>
                </a:cxn>
                <a:cxn ang="0">
                  <a:pos x="16" y="1560"/>
                </a:cxn>
                <a:cxn ang="0">
                  <a:pos x="64" y="1571"/>
                </a:cxn>
                <a:cxn ang="0">
                  <a:pos x="85" y="1677"/>
                </a:cxn>
                <a:cxn ang="0">
                  <a:pos x="190" y="1671"/>
                </a:cxn>
                <a:cxn ang="0">
                  <a:pos x="293" y="1556"/>
                </a:cxn>
                <a:cxn ang="0">
                  <a:pos x="299" y="1506"/>
                </a:cxn>
                <a:cxn ang="0">
                  <a:pos x="339" y="1614"/>
                </a:cxn>
                <a:cxn ang="0">
                  <a:pos x="400" y="1394"/>
                </a:cxn>
                <a:cxn ang="0">
                  <a:pos x="386" y="1186"/>
                </a:cxn>
                <a:cxn ang="0">
                  <a:pos x="488" y="1020"/>
                </a:cxn>
                <a:cxn ang="0">
                  <a:pos x="542" y="750"/>
                </a:cxn>
                <a:cxn ang="0">
                  <a:pos x="633" y="532"/>
                </a:cxn>
                <a:cxn ang="0">
                  <a:pos x="729" y="404"/>
                </a:cxn>
                <a:cxn ang="0">
                  <a:pos x="826" y="326"/>
                </a:cxn>
                <a:cxn ang="0">
                  <a:pos x="957" y="371"/>
                </a:cxn>
                <a:cxn ang="0">
                  <a:pos x="1139" y="322"/>
                </a:cxn>
                <a:cxn ang="0">
                  <a:pos x="1325" y="225"/>
                </a:cxn>
                <a:cxn ang="0">
                  <a:pos x="1381" y="239"/>
                </a:cxn>
              </a:cxnLst>
              <a:rect l="0" t="0" r="r" b="b"/>
              <a:pathLst>
                <a:path w="1427" h="1701">
                  <a:moveTo>
                    <a:pt x="1419" y="216"/>
                  </a:moveTo>
                  <a:lnTo>
                    <a:pt x="1397" y="212"/>
                  </a:lnTo>
                  <a:lnTo>
                    <a:pt x="1395" y="232"/>
                  </a:lnTo>
                  <a:lnTo>
                    <a:pt x="1388" y="232"/>
                  </a:lnTo>
                  <a:lnTo>
                    <a:pt x="1390" y="229"/>
                  </a:lnTo>
                  <a:lnTo>
                    <a:pt x="1380" y="225"/>
                  </a:lnTo>
                  <a:lnTo>
                    <a:pt x="1376" y="219"/>
                  </a:lnTo>
                  <a:lnTo>
                    <a:pt x="1376" y="231"/>
                  </a:lnTo>
                  <a:lnTo>
                    <a:pt x="1375" y="234"/>
                  </a:lnTo>
                  <a:lnTo>
                    <a:pt x="1370" y="224"/>
                  </a:lnTo>
                  <a:lnTo>
                    <a:pt x="1357" y="226"/>
                  </a:lnTo>
                  <a:lnTo>
                    <a:pt x="1347" y="232"/>
                  </a:lnTo>
                  <a:lnTo>
                    <a:pt x="1350" y="220"/>
                  </a:lnTo>
                  <a:lnTo>
                    <a:pt x="1358" y="214"/>
                  </a:lnTo>
                  <a:lnTo>
                    <a:pt x="1365" y="212"/>
                  </a:lnTo>
                  <a:lnTo>
                    <a:pt x="1368" y="205"/>
                  </a:lnTo>
                  <a:lnTo>
                    <a:pt x="1366" y="200"/>
                  </a:lnTo>
                  <a:lnTo>
                    <a:pt x="1361" y="193"/>
                  </a:lnTo>
                  <a:lnTo>
                    <a:pt x="1341" y="196"/>
                  </a:lnTo>
                  <a:lnTo>
                    <a:pt x="1344" y="189"/>
                  </a:lnTo>
                  <a:lnTo>
                    <a:pt x="1338" y="183"/>
                  </a:lnTo>
                  <a:lnTo>
                    <a:pt x="1326" y="177"/>
                  </a:lnTo>
                  <a:lnTo>
                    <a:pt x="1315" y="166"/>
                  </a:lnTo>
                  <a:lnTo>
                    <a:pt x="1301" y="162"/>
                  </a:lnTo>
                  <a:lnTo>
                    <a:pt x="1296" y="156"/>
                  </a:lnTo>
                  <a:lnTo>
                    <a:pt x="1299" y="153"/>
                  </a:lnTo>
                  <a:lnTo>
                    <a:pt x="1299" y="149"/>
                  </a:lnTo>
                  <a:lnTo>
                    <a:pt x="1321" y="157"/>
                  </a:lnTo>
                  <a:lnTo>
                    <a:pt x="1371" y="166"/>
                  </a:lnTo>
                  <a:lnTo>
                    <a:pt x="1407" y="137"/>
                  </a:lnTo>
                  <a:lnTo>
                    <a:pt x="1419" y="132"/>
                  </a:lnTo>
                  <a:lnTo>
                    <a:pt x="1427" y="126"/>
                  </a:lnTo>
                  <a:lnTo>
                    <a:pt x="1424" y="112"/>
                  </a:lnTo>
                  <a:lnTo>
                    <a:pt x="1412" y="106"/>
                  </a:lnTo>
                  <a:lnTo>
                    <a:pt x="1404" y="92"/>
                  </a:lnTo>
                  <a:lnTo>
                    <a:pt x="1388" y="91"/>
                  </a:lnTo>
                  <a:lnTo>
                    <a:pt x="1380" y="87"/>
                  </a:lnTo>
                  <a:lnTo>
                    <a:pt x="1388" y="80"/>
                  </a:lnTo>
                  <a:lnTo>
                    <a:pt x="1374" y="73"/>
                  </a:lnTo>
                  <a:lnTo>
                    <a:pt x="1369" y="63"/>
                  </a:lnTo>
                  <a:lnTo>
                    <a:pt x="1361" y="71"/>
                  </a:lnTo>
                  <a:lnTo>
                    <a:pt x="1355" y="75"/>
                  </a:lnTo>
                  <a:lnTo>
                    <a:pt x="1355" y="68"/>
                  </a:lnTo>
                  <a:lnTo>
                    <a:pt x="1353" y="63"/>
                  </a:lnTo>
                  <a:lnTo>
                    <a:pt x="1333" y="70"/>
                  </a:lnTo>
                  <a:lnTo>
                    <a:pt x="1332" y="68"/>
                  </a:lnTo>
                  <a:lnTo>
                    <a:pt x="1331" y="63"/>
                  </a:lnTo>
                  <a:lnTo>
                    <a:pt x="1332" y="59"/>
                  </a:lnTo>
                  <a:lnTo>
                    <a:pt x="1332" y="49"/>
                  </a:lnTo>
                  <a:lnTo>
                    <a:pt x="1327" y="46"/>
                  </a:lnTo>
                  <a:lnTo>
                    <a:pt x="1325" y="38"/>
                  </a:lnTo>
                  <a:lnTo>
                    <a:pt x="1316" y="42"/>
                  </a:lnTo>
                  <a:lnTo>
                    <a:pt x="1310" y="38"/>
                  </a:lnTo>
                  <a:lnTo>
                    <a:pt x="1301" y="41"/>
                  </a:lnTo>
                  <a:lnTo>
                    <a:pt x="1293" y="56"/>
                  </a:lnTo>
                  <a:lnTo>
                    <a:pt x="1290" y="70"/>
                  </a:lnTo>
                  <a:lnTo>
                    <a:pt x="1290" y="89"/>
                  </a:lnTo>
                  <a:lnTo>
                    <a:pt x="1293" y="103"/>
                  </a:lnTo>
                  <a:lnTo>
                    <a:pt x="1280" y="110"/>
                  </a:lnTo>
                  <a:lnTo>
                    <a:pt x="1271" y="102"/>
                  </a:lnTo>
                  <a:lnTo>
                    <a:pt x="1260" y="105"/>
                  </a:lnTo>
                  <a:lnTo>
                    <a:pt x="1257" y="101"/>
                  </a:lnTo>
                  <a:lnTo>
                    <a:pt x="1267" y="91"/>
                  </a:lnTo>
                  <a:lnTo>
                    <a:pt x="1277" y="76"/>
                  </a:lnTo>
                  <a:lnTo>
                    <a:pt x="1272" y="67"/>
                  </a:lnTo>
                  <a:lnTo>
                    <a:pt x="1257" y="78"/>
                  </a:lnTo>
                  <a:lnTo>
                    <a:pt x="1247" y="78"/>
                  </a:lnTo>
                  <a:lnTo>
                    <a:pt x="1262" y="67"/>
                  </a:lnTo>
                  <a:lnTo>
                    <a:pt x="1253" y="56"/>
                  </a:lnTo>
                  <a:lnTo>
                    <a:pt x="1260" y="47"/>
                  </a:lnTo>
                  <a:lnTo>
                    <a:pt x="1277" y="49"/>
                  </a:lnTo>
                  <a:lnTo>
                    <a:pt x="1284" y="35"/>
                  </a:lnTo>
                  <a:lnTo>
                    <a:pt x="1285" y="19"/>
                  </a:lnTo>
                  <a:lnTo>
                    <a:pt x="1273" y="19"/>
                  </a:lnTo>
                  <a:lnTo>
                    <a:pt x="1275" y="9"/>
                  </a:lnTo>
                  <a:lnTo>
                    <a:pt x="1268" y="3"/>
                  </a:lnTo>
                  <a:lnTo>
                    <a:pt x="1262" y="3"/>
                  </a:lnTo>
                  <a:lnTo>
                    <a:pt x="1250" y="13"/>
                  </a:lnTo>
                  <a:lnTo>
                    <a:pt x="1239" y="0"/>
                  </a:lnTo>
                  <a:lnTo>
                    <a:pt x="1236" y="17"/>
                  </a:lnTo>
                  <a:lnTo>
                    <a:pt x="1231" y="37"/>
                  </a:lnTo>
                  <a:lnTo>
                    <a:pt x="1226" y="49"/>
                  </a:lnTo>
                  <a:lnTo>
                    <a:pt x="1220" y="59"/>
                  </a:lnTo>
                  <a:lnTo>
                    <a:pt x="1218" y="67"/>
                  </a:lnTo>
                  <a:lnTo>
                    <a:pt x="1219" y="78"/>
                  </a:lnTo>
                  <a:lnTo>
                    <a:pt x="1212" y="79"/>
                  </a:lnTo>
                  <a:lnTo>
                    <a:pt x="1208" y="89"/>
                  </a:lnTo>
                  <a:lnTo>
                    <a:pt x="1208" y="103"/>
                  </a:lnTo>
                  <a:lnTo>
                    <a:pt x="1197" y="103"/>
                  </a:lnTo>
                  <a:lnTo>
                    <a:pt x="1182" y="118"/>
                  </a:lnTo>
                  <a:lnTo>
                    <a:pt x="1183" y="102"/>
                  </a:lnTo>
                  <a:lnTo>
                    <a:pt x="1188" y="85"/>
                  </a:lnTo>
                  <a:lnTo>
                    <a:pt x="1178" y="70"/>
                  </a:lnTo>
                  <a:lnTo>
                    <a:pt x="1188" y="62"/>
                  </a:lnTo>
                  <a:lnTo>
                    <a:pt x="1188" y="41"/>
                  </a:lnTo>
                  <a:lnTo>
                    <a:pt x="1187" y="28"/>
                  </a:lnTo>
                  <a:lnTo>
                    <a:pt x="1182" y="27"/>
                  </a:lnTo>
                  <a:lnTo>
                    <a:pt x="1176" y="31"/>
                  </a:lnTo>
                  <a:lnTo>
                    <a:pt x="1142" y="90"/>
                  </a:lnTo>
                  <a:lnTo>
                    <a:pt x="1135" y="96"/>
                  </a:lnTo>
                  <a:lnTo>
                    <a:pt x="1129" y="111"/>
                  </a:lnTo>
                  <a:lnTo>
                    <a:pt x="1121" y="122"/>
                  </a:lnTo>
                  <a:lnTo>
                    <a:pt x="1115" y="140"/>
                  </a:lnTo>
                  <a:lnTo>
                    <a:pt x="1123" y="132"/>
                  </a:lnTo>
                  <a:lnTo>
                    <a:pt x="1101" y="167"/>
                  </a:lnTo>
                  <a:lnTo>
                    <a:pt x="1092" y="172"/>
                  </a:lnTo>
                  <a:lnTo>
                    <a:pt x="1091" y="160"/>
                  </a:lnTo>
                  <a:lnTo>
                    <a:pt x="1092" y="148"/>
                  </a:lnTo>
                  <a:lnTo>
                    <a:pt x="1099" y="139"/>
                  </a:lnTo>
                  <a:lnTo>
                    <a:pt x="1104" y="137"/>
                  </a:lnTo>
                  <a:lnTo>
                    <a:pt x="1104" y="129"/>
                  </a:lnTo>
                  <a:lnTo>
                    <a:pt x="1106" y="112"/>
                  </a:lnTo>
                  <a:lnTo>
                    <a:pt x="1105" y="105"/>
                  </a:lnTo>
                  <a:lnTo>
                    <a:pt x="1111" y="87"/>
                  </a:lnTo>
                  <a:lnTo>
                    <a:pt x="1133" y="58"/>
                  </a:lnTo>
                  <a:lnTo>
                    <a:pt x="1140" y="42"/>
                  </a:lnTo>
                  <a:lnTo>
                    <a:pt x="1131" y="37"/>
                  </a:lnTo>
                  <a:lnTo>
                    <a:pt x="1116" y="48"/>
                  </a:lnTo>
                  <a:lnTo>
                    <a:pt x="1107" y="51"/>
                  </a:lnTo>
                  <a:lnTo>
                    <a:pt x="1106" y="37"/>
                  </a:lnTo>
                  <a:lnTo>
                    <a:pt x="1100" y="33"/>
                  </a:lnTo>
                  <a:lnTo>
                    <a:pt x="1096" y="27"/>
                  </a:lnTo>
                  <a:lnTo>
                    <a:pt x="1095" y="20"/>
                  </a:lnTo>
                  <a:lnTo>
                    <a:pt x="1085" y="32"/>
                  </a:lnTo>
                  <a:lnTo>
                    <a:pt x="1081" y="26"/>
                  </a:lnTo>
                  <a:lnTo>
                    <a:pt x="1074" y="26"/>
                  </a:lnTo>
                  <a:lnTo>
                    <a:pt x="1073" y="51"/>
                  </a:lnTo>
                  <a:lnTo>
                    <a:pt x="1059" y="46"/>
                  </a:lnTo>
                  <a:lnTo>
                    <a:pt x="1065" y="59"/>
                  </a:lnTo>
                  <a:lnTo>
                    <a:pt x="1073" y="67"/>
                  </a:lnTo>
                  <a:lnTo>
                    <a:pt x="1074" y="71"/>
                  </a:lnTo>
                  <a:lnTo>
                    <a:pt x="1061" y="79"/>
                  </a:lnTo>
                  <a:lnTo>
                    <a:pt x="1053" y="91"/>
                  </a:lnTo>
                  <a:lnTo>
                    <a:pt x="1057" y="105"/>
                  </a:lnTo>
                  <a:lnTo>
                    <a:pt x="1032" y="105"/>
                  </a:lnTo>
                  <a:lnTo>
                    <a:pt x="1020" y="118"/>
                  </a:lnTo>
                  <a:lnTo>
                    <a:pt x="1015" y="129"/>
                  </a:lnTo>
                  <a:lnTo>
                    <a:pt x="1002" y="144"/>
                  </a:lnTo>
                  <a:lnTo>
                    <a:pt x="1000" y="150"/>
                  </a:lnTo>
                  <a:lnTo>
                    <a:pt x="1003" y="159"/>
                  </a:lnTo>
                  <a:lnTo>
                    <a:pt x="1000" y="169"/>
                  </a:lnTo>
                  <a:lnTo>
                    <a:pt x="1000" y="183"/>
                  </a:lnTo>
                  <a:lnTo>
                    <a:pt x="992" y="184"/>
                  </a:lnTo>
                  <a:lnTo>
                    <a:pt x="987" y="178"/>
                  </a:lnTo>
                  <a:lnTo>
                    <a:pt x="987" y="170"/>
                  </a:lnTo>
                  <a:lnTo>
                    <a:pt x="992" y="166"/>
                  </a:lnTo>
                  <a:lnTo>
                    <a:pt x="978" y="162"/>
                  </a:lnTo>
                  <a:lnTo>
                    <a:pt x="986" y="151"/>
                  </a:lnTo>
                  <a:lnTo>
                    <a:pt x="984" y="150"/>
                  </a:lnTo>
                  <a:lnTo>
                    <a:pt x="954" y="145"/>
                  </a:lnTo>
                  <a:lnTo>
                    <a:pt x="956" y="159"/>
                  </a:lnTo>
                  <a:lnTo>
                    <a:pt x="952" y="160"/>
                  </a:lnTo>
                  <a:lnTo>
                    <a:pt x="944" y="156"/>
                  </a:lnTo>
                  <a:lnTo>
                    <a:pt x="944" y="150"/>
                  </a:lnTo>
                  <a:lnTo>
                    <a:pt x="941" y="140"/>
                  </a:lnTo>
                  <a:lnTo>
                    <a:pt x="938" y="143"/>
                  </a:lnTo>
                  <a:lnTo>
                    <a:pt x="935" y="133"/>
                  </a:lnTo>
                  <a:lnTo>
                    <a:pt x="929" y="138"/>
                  </a:lnTo>
                  <a:lnTo>
                    <a:pt x="927" y="133"/>
                  </a:lnTo>
                  <a:lnTo>
                    <a:pt x="922" y="138"/>
                  </a:lnTo>
                  <a:lnTo>
                    <a:pt x="920" y="155"/>
                  </a:lnTo>
                  <a:lnTo>
                    <a:pt x="916" y="146"/>
                  </a:lnTo>
                  <a:lnTo>
                    <a:pt x="911" y="135"/>
                  </a:lnTo>
                  <a:lnTo>
                    <a:pt x="907" y="132"/>
                  </a:lnTo>
                  <a:lnTo>
                    <a:pt x="907" y="157"/>
                  </a:lnTo>
                  <a:lnTo>
                    <a:pt x="924" y="167"/>
                  </a:lnTo>
                  <a:lnTo>
                    <a:pt x="930" y="167"/>
                  </a:lnTo>
                  <a:lnTo>
                    <a:pt x="930" y="178"/>
                  </a:lnTo>
                  <a:lnTo>
                    <a:pt x="928" y="188"/>
                  </a:lnTo>
                  <a:lnTo>
                    <a:pt x="928" y="199"/>
                  </a:lnTo>
                  <a:lnTo>
                    <a:pt x="933" y="210"/>
                  </a:lnTo>
                  <a:lnTo>
                    <a:pt x="933" y="225"/>
                  </a:lnTo>
                  <a:lnTo>
                    <a:pt x="925" y="219"/>
                  </a:lnTo>
                  <a:lnTo>
                    <a:pt x="907" y="191"/>
                  </a:lnTo>
                  <a:lnTo>
                    <a:pt x="891" y="175"/>
                  </a:lnTo>
                  <a:lnTo>
                    <a:pt x="895" y="194"/>
                  </a:lnTo>
                  <a:lnTo>
                    <a:pt x="890" y="194"/>
                  </a:lnTo>
                  <a:lnTo>
                    <a:pt x="886" y="205"/>
                  </a:lnTo>
                  <a:lnTo>
                    <a:pt x="881" y="204"/>
                  </a:lnTo>
                  <a:lnTo>
                    <a:pt x="877" y="212"/>
                  </a:lnTo>
                  <a:lnTo>
                    <a:pt x="874" y="208"/>
                  </a:lnTo>
                  <a:lnTo>
                    <a:pt x="874" y="202"/>
                  </a:lnTo>
                  <a:lnTo>
                    <a:pt x="877" y="191"/>
                  </a:lnTo>
                  <a:lnTo>
                    <a:pt x="870" y="194"/>
                  </a:lnTo>
                  <a:lnTo>
                    <a:pt x="863" y="204"/>
                  </a:lnTo>
                  <a:lnTo>
                    <a:pt x="859" y="218"/>
                  </a:lnTo>
                  <a:lnTo>
                    <a:pt x="853" y="220"/>
                  </a:lnTo>
                  <a:lnTo>
                    <a:pt x="855" y="235"/>
                  </a:lnTo>
                  <a:lnTo>
                    <a:pt x="857" y="241"/>
                  </a:lnTo>
                  <a:lnTo>
                    <a:pt x="841" y="256"/>
                  </a:lnTo>
                  <a:lnTo>
                    <a:pt x="834" y="275"/>
                  </a:lnTo>
                  <a:lnTo>
                    <a:pt x="827" y="285"/>
                  </a:lnTo>
                  <a:lnTo>
                    <a:pt x="837" y="264"/>
                  </a:lnTo>
                  <a:lnTo>
                    <a:pt x="838" y="252"/>
                  </a:lnTo>
                  <a:lnTo>
                    <a:pt x="839" y="229"/>
                  </a:lnTo>
                  <a:lnTo>
                    <a:pt x="841" y="212"/>
                  </a:lnTo>
                  <a:lnTo>
                    <a:pt x="838" y="191"/>
                  </a:lnTo>
                  <a:lnTo>
                    <a:pt x="828" y="194"/>
                  </a:lnTo>
                  <a:lnTo>
                    <a:pt x="822" y="208"/>
                  </a:lnTo>
                  <a:lnTo>
                    <a:pt x="812" y="223"/>
                  </a:lnTo>
                  <a:lnTo>
                    <a:pt x="809" y="246"/>
                  </a:lnTo>
                  <a:lnTo>
                    <a:pt x="804" y="266"/>
                  </a:lnTo>
                  <a:lnTo>
                    <a:pt x="803" y="214"/>
                  </a:lnTo>
                  <a:lnTo>
                    <a:pt x="777" y="218"/>
                  </a:lnTo>
                  <a:lnTo>
                    <a:pt x="768" y="235"/>
                  </a:lnTo>
                  <a:lnTo>
                    <a:pt x="767" y="240"/>
                  </a:lnTo>
                  <a:lnTo>
                    <a:pt x="769" y="261"/>
                  </a:lnTo>
                  <a:lnTo>
                    <a:pt x="779" y="274"/>
                  </a:lnTo>
                  <a:lnTo>
                    <a:pt x="788" y="278"/>
                  </a:lnTo>
                  <a:lnTo>
                    <a:pt x="795" y="291"/>
                  </a:lnTo>
                  <a:lnTo>
                    <a:pt x="794" y="301"/>
                  </a:lnTo>
                  <a:lnTo>
                    <a:pt x="785" y="300"/>
                  </a:lnTo>
                  <a:lnTo>
                    <a:pt x="779" y="284"/>
                  </a:lnTo>
                  <a:lnTo>
                    <a:pt x="768" y="277"/>
                  </a:lnTo>
                  <a:lnTo>
                    <a:pt x="760" y="261"/>
                  </a:lnTo>
                  <a:lnTo>
                    <a:pt x="751" y="252"/>
                  </a:lnTo>
                  <a:lnTo>
                    <a:pt x="739" y="254"/>
                  </a:lnTo>
                  <a:lnTo>
                    <a:pt x="746" y="272"/>
                  </a:lnTo>
                  <a:lnTo>
                    <a:pt x="760" y="284"/>
                  </a:lnTo>
                  <a:lnTo>
                    <a:pt x="750" y="294"/>
                  </a:lnTo>
                  <a:lnTo>
                    <a:pt x="741" y="286"/>
                  </a:lnTo>
                  <a:lnTo>
                    <a:pt x="737" y="293"/>
                  </a:lnTo>
                  <a:lnTo>
                    <a:pt x="735" y="280"/>
                  </a:lnTo>
                  <a:lnTo>
                    <a:pt x="726" y="285"/>
                  </a:lnTo>
                  <a:lnTo>
                    <a:pt x="726" y="280"/>
                  </a:lnTo>
                  <a:lnTo>
                    <a:pt x="729" y="267"/>
                  </a:lnTo>
                  <a:lnTo>
                    <a:pt x="724" y="261"/>
                  </a:lnTo>
                  <a:lnTo>
                    <a:pt x="721" y="266"/>
                  </a:lnTo>
                  <a:lnTo>
                    <a:pt x="714" y="290"/>
                  </a:lnTo>
                  <a:lnTo>
                    <a:pt x="715" y="299"/>
                  </a:lnTo>
                  <a:lnTo>
                    <a:pt x="720" y="306"/>
                  </a:lnTo>
                  <a:lnTo>
                    <a:pt x="697" y="318"/>
                  </a:lnTo>
                  <a:lnTo>
                    <a:pt x="691" y="325"/>
                  </a:lnTo>
                  <a:lnTo>
                    <a:pt x="688" y="332"/>
                  </a:lnTo>
                  <a:lnTo>
                    <a:pt x="687" y="343"/>
                  </a:lnTo>
                  <a:lnTo>
                    <a:pt x="690" y="350"/>
                  </a:lnTo>
                  <a:lnTo>
                    <a:pt x="698" y="347"/>
                  </a:lnTo>
                  <a:lnTo>
                    <a:pt x="704" y="355"/>
                  </a:lnTo>
                  <a:lnTo>
                    <a:pt x="692" y="355"/>
                  </a:lnTo>
                  <a:lnTo>
                    <a:pt x="696" y="365"/>
                  </a:lnTo>
                  <a:lnTo>
                    <a:pt x="696" y="372"/>
                  </a:lnTo>
                  <a:lnTo>
                    <a:pt x="683" y="368"/>
                  </a:lnTo>
                  <a:lnTo>
                    <a:pt x="678" y="370"/>
                  </a:lnTo>
                  <a:lnTo>
                    <a:pt x="686" y="377"/>
                  </a:lnTo>
                  <a:lnTo>
                    <a:pt x="681" y="383"/>
                  </a:lnTo>
                  <a:lnTo>
                    <a:pt x="670" y="380"/>
                  </a:lnTo>
                  <a:lnTo>
                    <a:pt x="667" y="386"/>
                  </a:lnTo>
                  <a:lnTo>
                    <a:pt x="659" y="383"/>
                  </a:lnTo>
                  <a:lnTo>
                    <a:pt x="643" y="390"/>
                  </a:lnTo>
                  <a:lnTo>
                    <a:pt x="639" y="399"/>
                  </a:lnTo>
                  <a:lnTo>
                    <a:pt x="633" y="403"/>
                  </a:lnTo>
                  <a:lnTo>
                    <a:pt x="632" y="407"/>
                  </a:lnTo>
                  <a:lnTo>
                    <a:pt x="642" y="414"/>
                  </a:lnTo>
                  <a:lnTo>
                    <a:pt x="651" y="410"/>
                  </a:lnTo>
                  <a:lnTo>
                    <a:pt x="656" y="404"/>
                  </a:lnTo>
                  <a:lnTo>
                    <a:pt x="672" y="414"/>
                  </a:lnTo>
                  <a:lnTo>
                    <a:pt x="685" y="406"/>
                  </a:lnTo>
                  <a:lnTo>
                    <a:pt x="687" y="409"/>
                  </a:lnTo>
                  <a:lnTo>
                    <a:pt x="691" y="418"/>
                  </a:lnTo>
                  <a:lnTo>
                    <a:pt x="681" y="418"/>
                  </a:lnTo>
                  <a:lnTo>
                    <a:pt x="676" y="425"/>
                  </a:lnTo>
                  <a:lnTo>
                    <a:pt x="674" y="439"/>
                  </a:lnTo>
                  <a:lnTo>
                    <a:pt x="659" y="430"/>
                  </a:lnTo>
                  <a:lnTo>
                    <a:pt x="648" y="430"/>
                  </a:lnTo>
                  <a:lnTo>
                    <a:pt x="645" y="424"/>
                  </a:lnTo>
                  <a:lnTo>
                    <a:pt x="633" y="422"/>
                  </a:lnTo>
                  <a:lnTo>
                    <a:pt x="619" y="430"/>
                  </a:lnTo>
                  <a:lnTo>
                    <a:pt x="616" y="438"/>
                  </a:lnTo>
                  <a:lnTo>
                    <a:pt x="626" y="453"/>
                  </a:lnTo>
                  <a:lnTo>
                    <a:pt x="626" y="462"/>
                  </a:lnTo>
                  <a:lnTo>
                    <a:pt x="619" y="461"/>
                  </a:lnTo>
                  <a:lnTo>
                    <a:pt x="624" y="476"/>
                  </a:lnTo>
                  <a:lnTo>
                    <a:pt x="626" y="487"/>
                  </a:lnTo>
                  <a:lnTo>
                    <a:pt x="617" y="483"/>
                  </a:lnTo>
                  <a:lnTo>
                    <a:pt x="617" y="494"/>
                  </a:lnTo>
                  <a:lnTo>
                    <a:pt x="610" y="495"/>
                  </a:lnTo>
                  <a:lnTo>
                    <a:pt x="605" y="457"/>
                  </a:lnTo>
                  <a:lnTo>
                    <a:pt x="597" y="460"/>
                  </a:lnTo>
                  <a:lnTo>
                    <a:pt x="594" y="473"/>
                  </a:lnTo>
                  <a:lnTo>
                    <a:pt x="586" y="471"/>
                  </a:lnTo>
                  <a:lnTo>
                    <a:pt x="583" y="474"/>
                  </a:lnTo>
                  <a:lnTo>
                    <a:pt x="594" y="479"/>
                  </a:lnTo>
                  <a:lnTo>
                    <a:pt x="591" y="483"/>
                  </a:lnTo>
                  <a:lnTo>
                    <a:pt x="583" y="485"/>
                  </a:lnTo>
                  <a:lnTo>
                    <a:pt x="575" y="490"/>
                  </a:lnTo>
                  <a:lnTo>
                    <a:pt x="573" y="499"/>
                  </a:lnTo>
                  <a:lnTo>
                    <a:pt x="574" y="509"/>
                  </a:lnTo>
                  <a:lnTo>
                    <a:pt x="583" y="516"/>
                  </a:lnTo>
                  <a:lnTo>
                    <a:pt x="575" y="520"/>
                  </a:lnTo>
                  <a:lnTo>
                    <a:pt x="580" y="525"/>
                  </a:lnTo>
                  <a:lnTo>
                    <a:pt x="574" y="527"/>
                  </a:lnTo>
                  <a:lnTo>
                    <a:pt x="570" y="539"/>
                  </a:lnTo>
                  <a:lnTo>
                    <a:pt x="567" y="542"/>
                  </a:lnTo>
                  <a:lnTo>
                    <a:pt x="561" y="542"/>
                  </a:lnTo>
                  <a:lnTo>
                    <a:pt x="562" y="546"/>
                  </a:lnTo>
                  <a:lnTo>
                    <a:pt x="572" y="549"/>
                  </a:lnTo>
                  <a:lnTo>
                    <a:pt x="591" y="542"/>
                  </a:lnTo>
                  <a:lnTo>
                    <a:pt x="578" y="558"/>
                  </a:lnTo>
                  <a:lnTo>
                    <a:pt x="572" y="562"/>
                  </a:lnTo>
                  <a:lnTo>
                    <a:pt x="553" y="558"/>
                  </a:lnTo>
                  <a:lnTo>
                    <a:pt x="548" y="553"/>
                  </a:lnTo>
                  <a:lnTo>
                    <a:pt x="547" y="546"/>
                  </a:lnTo>
                  <a:lnTo>
                    <a:pt x="540" y="547"/>
                  </a:lnTo>
                  <a:lnTo>
                    <a:pt x="529" y="557"/>
                  </a:lnTo>
                  <a:lnTo>
                    <a:pt x="524" y="574"/>
                  </a:lnTo>
                  <a:lnTo>
                    <a:pt x="514" y="581"/>
                  </a:lnTo>
                  <a:lnTo>
                    <a:pt x="513" y="591"/>
                  </a:lnTo>
                  <a:lnTo>
                    <a:pt x="520" y="591"/>
                  </a:lnTo>
                  <a:lnTo>
                    <a:pt x="519" y="598"/>
                  </a:lnTo>
                  <a:lnTo>
                    <a:pt x="518" y="603"/>
                  </a:lnTo>
                  <a:lnTo>
                    <a:pt x="509" y="607"/>
                  </a:lnTo>
                  <a:lnTo>
                    <a:pt x="504" y="625"/>
                  </a:lnTo>
                  <a:lnTo>
                    <a:pt x="497" y="624"/>
                  </a:lnTo>
                  <a:lnTo>
                    <a:pt x="491" y="628"/>
                  </a:lnTo>
                  <a:lnTo>
                    <a:pt x="484" y="629"/>
                  </a:lnTo>
                  <a:lnTo>
                    <a:pt x="476" y="640"/>
                  </a:lnTo>
                  <a:lnTo>
                    <a:pt x="482" y="650"/>
                  </a:lnTo>
                  <a:lnTo>
                    <a:pt x="478" y="654"/>
                  </a:lnTo>
                  <a:lnTo>
                    <a:pt x="467" y="656"/>
                  </a:lnTo>
                  <a:lnTo>
                    <a:pt x="467" y="666"/>
                  </a:lnTo>
                  <a:lnTo>
                    <a:pt x="456" y="667"/>
                  </a:lnTo>
                  <a:lnTo>
                    <a:pt x="459" y="673"/>
                  </a:lnTo>
                  <a:lnTo>
                    <a:pt x="454" y="677"/>
                  </a:lnTo>
                  <a:lnTo>
                    <a:pt x="452" y="686"/>
                  </a:lnTo>
                  <a:lnTo>
                    <a:pt x="465" y="688"/>
                  </a:lnTo>
                  <a:lnTo>
                    <a:pt x="462" y="694"/>
                  </a:lnTo>
                  <a:lnTo>
                    <a:pt x="454" y="699"/>
                  </a:lnTo>
                  <a:lnTo>
                    <a:pt x="448" y="694"/>
                  </a:lnTo>
                  <a:lnTo>
                    <a:pt x="448" y="697"/>
                  </a:lnTo>
                  <a:lnTo>
                    <a:pt x="448" y="711"/>
                  </a:lnTo>
                  <a:lnTo>
                    <a:pt x="454" y="720"/>
                  </a:lnTo>
                  <a:lnTo>
                    <a:pt x="459" y="713"/>
                  </a:lnTo>
                  <a:lnTo>
                    <a:pt x="463" y="716"/>
                  </a:lnTo>
                  <a:lnTo>
                    <a:pt x="461" y="726"/>
                  </a:lnTo>
                  <a:lnTo>
                    <a:pt x="440" y="729"/>
                  </a:lnTo>
                  <a:lnTo>
                    <a:pt x="436" y="734"/>
                  </a:lnTo>
                  <a:lnTo>
                    <a:pt x="435" y="748"/>
                  </a:lnTo>
                  <a:lnTo>
                    <a:pt x="427" y="754"/>
                  </a:lnTo>
                  <a:lnTo>
                    <a:pt x="418" y="757"/>
                  </a:lnTo>
                  <a:lnTo>
                    <a:pt x="412" y="772"/>
                  </a:lnTo>
                  <a:lnTo>
                    <a:pt x="420" y="770"/>
                  </a:lnTo>
                  <a:lnTo>
                    <a:pt x="429" y="762"/>
                  </a:lnTo>
                  <a:lnTo>
                    <a:pt x="440" y="757"/>
                  </a:lnTo>
                  <a:lnTo>
                    <a:pt x="440" y="767"/>
                  </a:lnTo>
                  <a:lnTo>
                    <a:pt x="446" y="779"/>
                  </a:lnTo>
                  <a:lnTo>
                    <a:pt x="427" y="773"/>
                  </a:lnTo>
                  <a:lnTo>
                    <a:pt x="425" y="781"/>
                  </a:lnTo>
                  <a:lnTo>
                    <a:pt x="429" y="785"/>
                  </a:lnTo>
                  <a:lnTo>
                    <a:pt x="423" y="790"/>
                  </a:lnTo>
                  <a:lnTo>
                    <a:pt x="420" y="796"/>
                  </a:lnTo>
                  <a:lnTo>
                    <a:pt x="423" y="806"/>
                  </a:lnTo>
                  <a:lnTo>
                    <a:pt x="419" y="808"/>
                  </a:lnTo>
                  <a:lnTo>
                    <a:pt x="413" y="805"/>
                  </a:lnTo>
                  <a:lnTo>
                    <a:pt x="409" y="811"/>
                  </a:lnTo>
                  <a:lnTo>
                    <a:pt x="412" y="821"/>
                  </a:lnTo>
                  <a:lnTo>
                    <a:pt x="418" y="826"/>
                  </a:lnTo>
                  <a:lnTo>
                    <a:pt x="420" y="845"/>
                  </a:lnTo>
                  <a:lnTo>
                    <a:pt x="413" y="837"/>
                  </a:lnTo>
                  <a:lnTo>
                    <a:pt x="406" y="834"/>
                  </a:lnTo>
                  <a:lnTo>
                    <a:pt x="400" y="821"/>
                  </a:lnTo>
                  <a:lnTo>
                    <a:pt x="401" y="838"/>
                  </a:lnTo>
                  <a:lnTo>
                    <a:pt x="397" y="844"/>
                  </a:lnTo>
                  <a:lnTo>
                    <a:pt x="391" y="847"/>
                  </a:lnTo>
                  <a:lnTo>
                    <a:pt x="387" y="856"/>
                  </a:lnTo>
                  <a:lnTo>
                    <a:pt x="392" y="859"/>
                  </a:lnTo>
                  <a:lnTo>
                    <a:pt x="398" y="856"/>
                  </a:lnTo>
                  <a:lnTo>
                    <a:pt x="403" y="848"/>
                  </a:lnTo>
                  <a:lnTo>
                    <a:pt x="405" y="851"/>
                  </a:lnTo>
                  <a:lnTo>
                    <a:pt x="403" y="856"/>
                  </a:lnTo>
                  <a:lnTo>
                    <a:pt x="403" y="864"/>
                  </a:lnTo>
                  <a:lnTo>
                    <a:pt x="406" y="871"/>
                  </a:lnTo>
                  <a:lnTo>
                    <a:pt x="398" y="877"/>
                  </a:lnTo>
                  <a:lnTo>
                    <a:pt x="387" y="872"/>
                  </a:lnTo>
                  <a:lnTo>
                    <a:pt x="382" y="880"/>
                  </a:lnTo>
                  <a:lnTo>
                    <a:pt x="376" y="876"/>
                  </a:lnTo>
                  <a:lnTo>
                    <a:pt x="369" y="886"/>
                  </a:lnTo>
                  <a:lnTo>
                    <a:pt x="368" y="896"/>
                  </a:lnTo>
                  <a:lnTo>
                    <a:pt x="360" y="902"/>
                  </a:lnTo>
                  <a:lnTo>
                    <a:pt x="352" y="904"/>
                  </a:lnTo>
                  <a:lnTo>
                    <a:pt x="347" y="925"/>
                  </a:lnTo>
                  <a:lnTo>
                    <a:pt x="357" y="921"/>
                  </a:lnTo>
                  <a:lnTo>
                    <a:pt x="366" y="915"/>
                  </a:lnTo>
                  <a:lnTo>
                    <a:pt x="370" y="919"/>
                  </a:lnTo>
                  <a:lnTo>
                    <a:pt x="353" y="926"/>
                  </a:lnTo>
                  <a:lnTo>
                    <a:pt x="353" y="937"/>
                  </a:lnTo>
                  <a:lnTo>
                    <a:pt x="355" y="948"/>
                  </a:lnTo>
                  <a:lnTo>
                    <a:pt x="352" y="955"/>
                  </a:lnTo>
                  <a:lnTo>
                    <a:pt x="341" y="958"/>
                  </a:lnTo>
                  <a:lnTo>
                    <a:pt x="327" y="947"/>
                  </a:lnTo>
                  <a:lnTo>
                    <a:pt x="323" y="947"/>
                  </a:lnTo>
                  <a:lnTo>
                    <a:pt x="315" y="962"/>
                  </a:lnTo>
                  <a:lnTo>
                    <a:pt x="305" y="969"/>
                  </a:lnTo>
                  <a:lnTo>
                    <a:pt x="304" y="976"/>
                  </a:lnTo>
                  <a:lnTo>
                    <a:pt x="296" y="980"/>
                  </a:lnTo>
                  <a:lnTo>
                    <a:pt x="280" y="1006"/>
                  </a:lnTo>
                  <a:lnTo>
                    <a:pt x="277" y="1012"/>
                  </a:lnTo>
                  <a:lnTo>
                    <a:pt x="280" y="1022"/>
                  </a:lnTo>
                  <a:lnTo>
                    <a:pt x="280" y="1026"/>
                  </a:lnTo>
                  <a:lnTo>
                    <a:pt x="258" y="1038"/>
                  </a:lnTo>
                  <a:lnTo>
                    <a:pt x="258" y="1048"/>
                  </a:lnTo>
                  <a:lnTo>
                    <a:pt x="263" y="1053"/>
                  </a:lnTo>
                  <a:lnTo>
                    <a:pt x="274" y="1048"/>
                  </a:lnTo>
                  <a:lnTo>
                    <a:pt x="269" y="1064"/>
                  </a:lnTo>
                  <a:lnTo>
                    <a:pt x="277" y="1075"/>
                  </a:lnTo>
                  <a:lnTo>
                    <a:pt x="283" y="1079"/>
                  </a:lnTo>
                  <a:lnTo>
                    <a:pt x="320" y="1052"/>
                  </a:lnTo>
                  <a:lnTo>
                    <a:pt x="342" y="1042"/>
                  </a:lnTo>
                  <a:lnTo>
                    <a:pt x="347" y="1036"/>
                  </a:lnTo>
                  <a:lnTo>
                    <a:pt x="352" y="1038"/>
                  </a:lnTo>
                  <a:lnTo>
                    <a:pt x="348" y="1044"/>
                  </a:lnTo>
                  <a:lnTo>
                    <a:pt x="335" y="1052"/>
                  </a:lnTo>
                  <a:lnTo>
                    <a:pt x="327" y="1053"/>
                  </a:lnTo>
                  <a:lnTo>
                    <a:pt x="316" y="1060"/>
                  </a:lnTo>
                  <a:lnTo>
                    <a:pt x="307" y="1068"/>
                  </a:lnTo>
                  <a:lnTo>
                    <a:pt x="314" y="1075"/>
                  </a:lnTo>
                  <a:lnTo>
                    <a:pt x="312" y="1079"/>
                  </a:lnTo>
                  <a:lnTo>
                    <a:pt x="295" y="1086"/>
                  </a:lnTo>
                  <a:lnTo>
                    <a:pt x="285" y="1086"/>
                  </a:lnTo>
                  <a:lnTo>
                    <a:pt x="282" y="1090"/>
                  </a:lnTo>
                  <a:lnTo>
                    <a:pt x="284" y="1096"/>
                  </a:lnTo>
                  <a:lnTo>
                    <a:pt x="280" y="1097"/>
                  </a:lnTo>
                  <a:lnTo>
                    <a:pt x="271" y="1096"/>
                  </a:lnTo>
                  <a:lnTo>
                    <a:pt x="271" y="1086"/>
                  </a:lnTo>
                  <a:lnTo>
                    <a:pt x="263" y="1071"/>
                  </a:lnTo>
                  <a:lnTo>
                    <a:pt x="258" y="1066"/>
                  </a:lnTo>
                  <a:lnTo>
                    <a:pt x="253" y="1066"/>
                  </a:lnTo>
                  <a:lnTo>
                    <a:pt x="250" y="1073"/>
                  </a:lnTo>
                  <a:lnTo>
                    <a:pt x="242" y="1074"/>
                  </a:lnTo>
                  <a:lnTo>
                    <a:pt x="236" y="1080"/>
                  </a:lnTo>
                  <a:lnTo>
                    <a:pt x="235" y="1087"/>
                  </a:lnTo>
                  <a:lnTo>
                    <a:pt x="241" y="1092"/>
                  </a:lnTo>
                  <a:lnTo>
                    <a:pt x="242" y="1097"/>
                  </a:lnTo>
                  <a:lnTo>
                    <a:pt x="231" y="1103"/>
                  </a:lnTo>
                  <a:lnTo>
                    <a:pt x="228" y="1097"/>
                  </a:lnTo>
                  <a:lnTo>
                    <a:pt x="228" y="1089"/>
                  </a:lnTo>
                  <a:lnTo>
                    <a:pt x="225" y="1082"/>
                  </a:lnTo>
                  <a:lnTo>
                    <a:pt x="198" y="1093"/>
                  </a:lnTo>
                  <a:lnTo>
                    <a:pt x="194" y="1098"/>
                  </a:lnTo>
                  <a:lnTo>
                    <a:pt x="190" y="1109"/>
                  </a:lnTo>
                  <a:lnTo>
                    <a:pt x="183" y="1108"/>
                  </a:lnTo>
                  <a:lnTo>
                    <a:pt x="185" y="1116"/>
                  </a:lnTo>
                  <a:lnTo>
                    <a:pt x="183" y="1119"/>
                  </a:lnTo>
                  <a:lnTo>
                    <a:pt x="175" y="1120"/>
                  </a:lnTo>
                  <a:lnTo>
                    <a:pt x="175" y="1117"/>
                  </a:lnTo>
                  <a:lnTo>
                    <a:pt x="174" y="1112"/>
                  </a:lnTo>
                  <a:lnTo>
                    <a:pt x="169" y="1113"/>
                  </a:lnTo>
                  <a:lnTo>
                    <a:pt x="166" y="1117"/>
                  </a:lnTo>
                  <a:lnTo>
                    <a:pt x="167" y="1122"/>
                  </a:lnTo>
                  <a:lnTo>
                    <a:pt x="166" y="1124"/>
                  </a:lnTo>
                  <a:lnTo>
                    <a:pt x="156" y="1124"/>
                  </a:lnTo>
                  <a:lnTo>
                    <a:pt x="143" y="1132"/>
                  </a:lnTo>
                  <a:lnTo>
                    <a:pt x="140" y="1145"/>
                  </a:lnTo>
                  <a:lnTo>
                    <a:pt x="135" y="1156"/>
                  </a:lnTo>
                  <a:lnTo>
                    <a:pt x="128" y="1151"/>
                  </a:lnTo>
                  <a:lnTo>
                    <a:pt x="118" y="1150"/>
                  </a:lnTo>
                  <a:lnTo>
                    <a:pt x="110" y="1157"/>
                  </a:lnTo>
                  <a:lnTo>
                    <a:pt x="107" y="1163"/>
                  </a:lnTo>
                  <a:lnTo>
                    <a:pt x="117" y="1171"/>
                  </a:lnTo>
                  <a:lnTo>
                    <a:pt x="111" y="1177"/>
                  </a:lnTo>
                  <a:lnTo>
                    <a:pt x="121" y="1178"/>
                  </a:lnTo>
                  <a:lnTo>
                    <a:pt x="132" y="1176"/>
                  </a:lnTo>
                  <a:lnTo>
                    <a:pt x="137" y="1182"/>
                  </a:lnTo>
                  <a:lnTo>
                    <a:pt x="142" y="1184"/>
                  </a:lnTo>
                  <a:lnTo>
                    <a:pt x="135" y="1193"/>
                  </a:lnTo>
                  <a:lnTo>
                    <a:pt x="138" y="1199"/>
                  </a:lnTo>
                  <a:lnTo>
                    <a:pt x="131" y="1195"/>
                  </a:lnTo>
                  <a:lnTo>
                    <a:pt x="122" y="1195"/>
                  </a:lnTo>
                  <a:lnTo>
                    <a:pt x="99" y="1192"/>
                  </a:lnTo>
                  <a:lnTo>
                    <a:pt x="91" y="1193"/>
                  </a:lnTo>
                  <a:lnTo>
                    <a:pt x="86" y="1197"/>
                  </a:lnTo>
                  <a:lnTo>
                    <a:pt x="80" y="1195"/>
                  </a:lnTo>
                  <a:lnTo>
                    <a:pt x="74" y="1200"/>
                  </a:lnTo>
                  <a:lnTo>
                    <a:pt x="75" y="1203"/>
                  </a:lnTo>
                  <a:lnTo>
                    <a:pt x="81" y="1205"/>
                  </a:lnTo>
                  <a:lnTo>
                    <a:pt x="75" y="1208"/>
                  </a:lnTo>
                  <a:lnTo>
                    <a:pt x="75" y="1214"/>
                  </a:lnTo>
                  <a:lnTo>
                    <a:pt x="83" y="1213"/>
                  </a:lnTo>
                  <a:lnTo>
                    <a:pt x="89" y="1210"/>
                  </a:lnTo>
                  <a:lnTo>
                    <a:pt x="81" y="1220"/>
                  </a:lnTo>
                  <a:lnTo>
                    <a:pt x="81" y="1227"/>
                  </a:lnTo>
                  <a:lnTo>
                    <a:pt x="86" y="1243"/>
                  </a:lnTo>
                  <a:lnTo>
                    <a:pt x="83" y="1245"/>
                  </a:lnTo>
                  <a:lnTo>
                    <a:pt x="78" y="1230"/>
                  </a:lnTo>
                  <a:lnTo>
                    <a:pt x="74" y="1224"/>
                  </a:lnTo>
                  <a:lnTo>
                    <a:pt x="64" y="1230"/>
                  </a:lnTo>
                  <a:lnTo>
                    <a:pt x="59" y="1238"/>
                  </a:lnTo>
                  <a:lnTo>
                    <a:pt x="56" y="1248"/>
                  </a:lnTo>
                  <a:lnTo>
                    <a:pt x="61" y="1253"/>
                  </a:lnTo>
                  <a:lnTo>
                    <a:pt x="62" y="1259"/>
                  </a:lnTo>
                  <a:lnTo>
                    <a:pt x="53" y="1253"/>
                  </a:lnTo>
                  <a:lnTo>
                    <a:pt x="50" y="1246"/>
                  </a:lnTo>
                  <a:lnTo>
                    <a:pt x="41" y="1248"/>
                  </a:lnTo>
                  <a:lnTo>
                    <a:pt x="27" y="1248"/>
                  </a:lnTo>
                  <a:lnTo>
                    <a:pt x="27" y="1254"/>
                  </a:lnTo>
                  <a:lnTo>
                    <a:pt x="29" y="1259"/>
                  </a:lnTo>
                  <a:lnTo>
                    <a:pt x="13" y="1247"/>
                  </a:lnTo>
                  <a:lnTo>
                    <a:pt x="9" y="1251"/>
                  </a:lnTo>
                  <a:lnTo>
                    <a:pt x="15" y="1265"/>
                  </a:lnTo>
                  <a:lnTo>
                    <a:pt x="11" y="1272"/>
                  </a:lnTo>
                  <a:lnTo>
                    <a:pt x="13" y="1274"/>
                  </a:lnTo>
                  <a:lnTo>
                    <a:pt x="41" y="1274"/>
                  </a:lnTo>
                  <a:lnTo>
                    <a:pt x="67" y="1268"/>
                  </a:lnTo>
                  <a:lnTo>
                    <a:pt x="51" y="1275"/>
                  </a:lnTo>
                  <a:lnTo>
                    <a:pt x="53" y="1279"/>
                  </a:lnTo>
                  <a:lnTo>
                    <a:pt x="65" y="1279"/>
                  </a:lnTo>
                  <a:lnTo>
                    <a:pt x="74" y="1275"/>
                  </a:lnTo>
                  <a:lnTo>
                    <a:pt x="77" y="1278"/>
                  </a:lnTo>
                  <a:lnTo>
                    <a:pt x="67" y="1284"/>
                  </a:lnTo>
                  <a:lnTo>
                    <a:pt x="52" y="1286"/>
                  </a:lnTo>
                  <a:lnTo>
                    <a:pt x="36" y="1286"/>
                  </a:lnTo>
                  <a:lnTo>
                    <a:pt x="30" y="1281"/>
                  </a:lnTo>
                  <a:lnTo>
                    <a:pt x="24" y="1281"/>
                  </a:lnTo>
                  <a:lnTo>
                    <a:pt x="13" y="1291"/>
                  </a:lnTo>
                  <a:lnTo>
                    <a:pt x="11" y="1296"/>
                  </a:lnTo>
                  <a:lnTo>
                    <a:pt x="4" y="1295"/>
                  </a:lnTo>
                  <a:lnTo>
                    <a:pt x="2" y="1297"/>
                  </a:lnTo>
                  <a:lnTo>
                    <a:pt x="0" y="1305"/>
                  </a:lnTo>
                  <a:lnTo>
                    <a:pt x="16" y="1310"/>
                  </a:lnTo>
                  <a:lnTo>
                    <a:pt x="15" y="1316"/>
                  </a:lnTo>
                  <a:lnTo>
                    <a:pt x="15" y="1322"/>
                  </a:lnTo>
                  <a:lnTo>
                    <a:pt x="10" y="1327"/>
                  </a:lnTo>
                  <a:lnTo>
                    <a:pt x="3" y="1335"/>
                  </a:lnTo>
                  <a:lnTo>
                    <a:pt x="5" y="1343"/>
                  </a:lnTo>
                  <a:lnTo>
                    <a:pt x="3" y="1346"/>
                  </a:lnTo>
                  <a:lnTo>
                    <a:pt x="3" y="1354"/>
                  </a:lnTo>
                  <a:lnTo>
                    <a:pt x="7" y="1358"/>
                  </a:lnTo>
                  <a:lnTo>
                    <a:pt x="7" y="1365"/>
                  </a:lnTo>
                  <a:lnTo>
                    <a:pt x="22" y="1367"/>
                  </a:lnTo>
                  <a:lnTo>
                    <a:pt x="53" y="1356"/>
                  </a:lnTo>
                  <a:lnTo>
                    <a:pt x="59" y="1360"/>
                  </a:lnTo>
                  <a:lnTo>
                    <a:pt x="72" y="1360"/>
                  </a:lnTo>
                  <a:lnTo>
                    <a:pt x="74" y="1349"/>
                  </a:lnTo>
                  <a:lnTo>
                    <a:pt x="83" y="1333"/>
                  </a:lnTo>
                  <a:lnTo>
                    <a:pt x="85" y="1343"/>
                  </a:lnTo>
                  <a:lnTo>
                    <a:pt x="81" y="1356"/>
                  </a:lnTo>
                  <a:lnTo>
                    <a:pt x="88" y="1359"/>
                  </a:lnTo>
                  <a:lnTo>
                    <a:pt x="99" y="1359"/>
                  </a:lnTo>
                  <a:lnTo>
                    <a:pt x="106" y="1356"/>
                  </a:lnTo>
                  <a:lnTo>
                    <a:pt x="111" y="1360"/>
                  </a:lnTo>
                  <a:lnTo>
                    <a:pt x="122" y="1348"/>
                  </a:lnTo>
                  <a:lnTo>
                    <a:pt x="126" y="1324"/>
                  </a:lnTo>
                  <a:lnTo>
                    <a:pt x="138" y="1317"/>
                  </a:lnTo>
                  <a:lnTo>
                    <a:pt x="139" y="1322"/>
                  </a:lnTo>
                  <a:lnTo>
                    <a:pt x="131" y="1338"/>
                  </a:lnTo>
                  <a:lnTo>
                    <a:pt x="129" y="1349"/>
                  </a:lnTo>
                  <a:lnTo>
                    <a:pt x="127" y="1354"/>
                  </a:lnTo>
                  <a:lnTo>
                    <a:pt x="133" y="1353"/>
                  </a:lnTo>
                  <a:lnTo>
                    <a:pt x="140" y="1349"/>
                  </a:lnTo>
                  <a:lnTo>
                    <a:pt x="145" y="1351"/>
                  </a:lnTo>
                  <a:lnTo>
                    <a:pt x="131" y="1362"/>
                  </a:lnTo>
                  <a:lnTo>
                    <a:pt x="113" y="1369"/>
                  </a:lnTo>
                  <a:lnTo>
                    <a:pt x="111" y="1378"/>
                  </a:lnTo>
                  <a:lnTo>
                    <a:pt x="118" y="1385"/>
                  </a:lnTo>
                  <a:lnTo>
                    <a:pt x="105" y="1393"/>
                  </a:lnTo>
                  <a:lnTo>
                    <a:pt x="105" y="1383"/>
                  </a:lnTo>
                  <a:lnTo>
                    <a:pt x="101" y="1376"/>
                  </a:lnTo>
                  <a:lnTo>
                    <a:pt x="91" y="1369"/>
                  </a:lnTo>
                  <a:lnTo>
                    <a:pt x="81" y="1369"/>
                  </a:lnTo>
                  <a:lnTo>
                    <a:pt x="68" y="1372"/>
                  </a:lnTo>
                  <a:lnTo>
                    <a:pt x="57" y="1370"/>
                  </a:lnTo>
                  <a:lnTo>
                    <a:pt x="47" y="1371"/>
                  </a:lnTo>
                  <a:lnTo>
                    <a:pt x="37" y="1370"/>
                  </a:lnTo>
                  <a:lnTo>
                    <a:pt x="29" y="1378"/>
                  </a:lnTo>
                  <a:lnTo>
                    <a:pt x="10" y="1373"/>
                  </a:lnTo>
                  <a:lnTo>
                    <a:pt x="5" y="1386"/>
                  </a:lnTo>
                  <a:lnTo>
                    <a:pt x="4" y="1397"/>
                  </a:lnTo>
                  <a:lnTo>
                    <a:pt x="14" y="1397"/>
                  </a:lnTo>
                  <a:lnTo>
                    <a:pt x="18" y="1396"/>
                  </a:lnTo>
                  <a:lnTo>
                    <a:pt x="18" y="1410"/>
                  </a:lnTo>
                  <a:lnTo>
                    <a:pt x="9" y="1407"/>
                  </a:lnTo>
                  <a:lnTo>
                    <a:pt x="3" y="1401"/>
                  </a:lnTo>
                  <a:lnTo>
                    <a:pt x="2" y="1403"/>
                  </a:lnTo>
                  <a:lnTo>
                    <a:pt x="0" y="1403"/>
                  </a:lnTo>
                  <a:lnTo>
                    <a:pt x="0" y="1407"/>
                  </a:lnTo>
                  <a:lnTo>
                    <a:pt x="10" y="1425"/>
                  </a:lnTo>
                  <a:lnTo>
                    <a:pt x="16" y="1426"/>
                  </a:lnTo>
                  <a:lnTo>
                    <a:pt x="30" y="1418"/>
                  </a:lnTo>
                  <a:lnTo>
                    <a:pt x="38" y="1415"/>
                  </a:lnTo>
                  <a:lnTo>
                    <a:pt x="25" y="1429"/>
                  </a:lnTo>
                  <a:lnTo>
                    <a:pt x="20" y="1436"/>
                  </a:lnTo>
                  <a:lnTo>
                    <a:pt x="24" y="1440"/>
                  </a:lnTo>
                  <a:lnTo>
                    <a:pt x="14" y="1446"/>
                  </a:lnTo>
                  <a:lnTo>
                    <a:pt x="9" y="1452"/>
                  </a:lnTo>
                  <a:lnTo>
                    <a:pt x="10" y="1461"/>
                  </a:lnTo>
                  <a:lnTo>
                    <a:pt x="15" y="1466"/>
                  </a:lnTo>
                  <a:lnTo>
                    <a:pt x="18" y="1472"/>
                  </a:lnTo>
                  <a:lnTo>
                    <a:pt x="24" y="1467"/>
                  </a:lnTo>
                  <a:lnTo>
                    <a:pt x="30" y="1461"/>
                  </a:lnTo>
                  <a:lnTo>
                    <a:pt x="30" y="1469"/>
                  </a:lnTo>
                  <a:lnTo>
                    <a:pt x="38" y="1483"/>
                  </a:lnTo>
                  <a:lnTo>
                    <a:pt x="31" y="1484"/>
                  </a:lnTo>
                  <a:lnTo>
                    <a:pt x="22" y="1490"/>
                  </a:lnTo>
                  <a:lnTo>
                    <a:pt x="22" y="1495"/>
                  </a:lnTo>
                  <a:lnTo>
                    <a:pt x="27" y="1499"/>
                  </a:lnTo>
                  <a:lnTo>
                    <a:pt x="37" y="1493"/>
                  </a:lnTo>
                  <a:lnTo>
                    <a:pt x="43" y="1482"/>
                  </a:lnTo>
                  <a:lnTo>
                    <a:pt x="45" y="1469"/>
                  </a:lnTo>
                  <a:lnTo>
                    <a:pt x="53" y="1463"/>
                  </a:lnTo>
                  <a:lnTo>
                    <a:pt x="63" y="1451"/>
                  </a:lnTo>
                  <a:lnTo>
                    <a:pt x="73" y="1431"/>
                  </a:lnTo>
                  <a:lnTo>
                    <a:pt x="83" y="1423"/>
                  </a:lnTo>
                  <a:lnTo>
                    <a:pt x="88" y="1428"/>
                  </a:lnTo>
                  <a:lnTo>
                    <a:pt x="88" y="1431"/>
                  </a:lnTo>
                  <a:lnTo>
                    <a:pt x="100" y="1429"/>
                  </a:lnTo>
                  <a:lnTo>
                    <a:pt x="110" y="1430"/>
                  </a:lnTo>
                  <a:lnTo>
                    <a:pt x="94" y="1437"/>
                  </a:lnTo>
                  <a:lnTo>
                    <a:pt x="91" y="1448"/>
                  </a:lnTo>
                  <a:lnTo>
                    <a:pt x="89" y="1455"/>
                  </a:lnTo>
                  <a:lnTo>
                    <a:pt x="88" y="1443"/>
                  </a:lnTo>
                  <a:lnTo>
                    <a:pt x="83" y="1442"/>
                  </a:lnTo>
                  <a:lnTo>
                    <a:pt x="74" y="1456"/>
                  </a:lnTo>
                  <a:lnTo>
                    <a:pt x="64" y="1467"/>
                  </a:lnTo>
                  <a:lnTo>
                    <a:pt x="70" y="1472"/>
                  </a:lnTo>
                  <a:lnTo>
                    <a:pt x="70" y="1475"/>
                  </a:lnTo>
                  <a:lnTo>
                    <a:pt x="59" y="1482"/>
                  </a:lnTo>
                  <a:lnTo>
                    <a:pt x="40" y="1506"/>
                  </a:lnTo>
                  <a:lnTo>
                    <a:pt x="47" y="1511"/>
                  </a:lnTo>
                  <a:lnTo>
                    <a:pt x="67" y="1511"/>
                  </a:lnTo>
                  <a:lnTo>
                    <a:pt x="72" y="1506"/>
                  </a:lnTo>
                  <a:lnTo>
                    <a:pt x="74" y="1510"/>
                  </a:lnTo>
                  <a:lnTo>
                    <a:pt x="53" y="1518"/>
                  </a:lnTo>
                  <a:lnTo>
                    <a:pt x="48" y="1525"/>
                  </a:lnTo>
                  <a:lnTo>
                    <a:pt x="47" y="1528"/>
                  </a:lnTo>
                  <a:lnTo>
                    <a:pt x="37" y="1528"/>
                  </a:lnTo>
                  <a:lnTo>
                    <a:pt x="32" y="1531"/>
                  </a:lnTo>
                  <a:lnTo>
                    <a:pt x="26" y="1528"/>
                  </a:lnTo>
                  <a:lnTo>
                    <a:pt x="18" y="1539"/>
                  </a:lnTo>
                  <a:lnTo>
                    <a:pt x="13" y="1549"/>
                  </a:lnTo>
                  <a:lnTo>
                    <a:pt x="13" y="1558"/>
                  </a:lnTo>
                  <a:lnTo>
                    <a:pt x="16" y="1560"/>
                  </a:lnTo>
                  <a:lnTo>
                    <a:pt x="18" y="1564"/>
                  </a:lnTo>
                  <a:lnTo>
                    <a:pt x="26" y="1563"/>
                  </a:lnTo>
                  <a:lnTo>
                    <a:pt x="30" y="1554"/>
                  </a:lnTo>
                  <a:lnTo>
                    <a:pt x="32" y="1563"/>
                  </a:lnTo>
                  <a:lnTo>
                    <a:pt x="40" y="1563"/>
                  </a:lnTo>
                  <a:lnTo>
                    <a:pt x="42" y="1556"/>
                  </a:lnTo>
                  <a:lnTo>
                    <a:pt x="41" y="1550"/>
                  </a:lnTo>
                  <a:lnTo>
                    <a:pt x="48" y="1555"/>
                  </a:lnTo>
                  <a:lnTo>
                    <a:pt x="63" y="1547"/>
                  </a:lnTo>
                  <a:lnTo>
                    <a:pt x="68" y="1541"/>
                  </a:lnTo>
                  <a:lnTo>
                    <a:pt x="73" y="1544"/>
                  </a:lnTo>
                  <a:lnTo>
                    <a:pt x="58" y="1561"/>
                  </a:lnTo>
                  <a:lnTo>
                    <a:pt x="64" y="1561"/>
                  </a:lnTo>
                  <a:lnTo>
                    <a:pt x="64" y="1571"/>
                  </a:lnTo>
                  <a:lnTo>
                    <a:pt x="58" y="1580"/>
                  </a:lnTo>
                  <a:lnTo>
                    <a:pt x="56" y="1587"/>
                  </a:lnTo>
                  <a:lnTo>
                    <a:pt x="50" y="1593"/>
                  </a:lnTo>
                  <a:lnTo>
                    <a:pt x="51" y="1599"/>
                  </a:lnTo>
                  <a:lnTo>
                    <a:pt x="51" y="1604"/>
                  </a:lnTo>
                  <a:lnTo>
                    <a:pt x="45" y="1603"/>
                  </a:lnTo>
                  <a:lnTo>
                    <a:pt x="40" y="1606"/>
                  </a:lnTo>
                  <a:lnTo>
                    <a:pt x="36" y="1598"/>
                  </a:lnTo>
                  <a:lnTo>
                    <a:pt x="32" y="1598"/>
                  </a:lnTo>
                  <a:lnTo>
                    <a:pt x="25" y="1630"/>
                  </a:lnTo>
                  <a:lnTo>
                    <a:pt x="38" y="1647"/>
                  </a:lnTo>
                  <a:lnTo>
                    <a:pt x="59" y="1666"/>
                  </a:lnTo>
                  <a:lnTo>
                    <a:pt x="74" y="1674"/>
                  </a:lnTo>
                  <a:lnTo>
                    <a:pt x="85" y="1677"/>
                  </a:lnTo>
                  <a:lnTo>
                    <a:pt x="92" y="1665"/>
                  </a:lnTo>
                  <a:lnTo>
                    <a:pt x="92" y="1682"/>
                  </a:lnTo>
                  <a:lnTo>
                    <a:pt x="90" y="1694"/>
                  </a:lnTo>
                  <a:lnTo>
                    <a:pt x="96" y="1689"/>
                  </a:lnTo>
                  <a:lnTo>
                    <a:pt x="106" y="1695"/>
                  </a:lnTo>
                  <a:lnTo>
                    <a:pt x="110" y="1685"/>
                  </a:lnTo>
                  <a:lnTo>
                    <a:pt x="124" y="1687"/>
                  </a:lnTo>
                  <a:lnTo>
                    <a:pt x="117" y="1695"/>
                  </a:lnTo>
                  <a:lnTo>
                    <a:pt x="134" y="1701"/>
                  </a:lnTo>
                  <a:lnTo>
                    <a:pt x="145" y="1697"/>
                  </a:lnTo>
                  <a:lnTo>
                    <a:pt x="158" y="1687"/>
                  </a:lnTo>
                  <a:lnTo>
                    <a:pt x="163" y="1673"/>
                  </a:lnTo>
                  <a:lnTo>
                    <a:pt x="170" y="1684"/>
                  </a:lnTo>
                  <a:lnTo>
                    <a:pt x="190" y="1671"/>
                  </a:lnTo>
                  <a:lnTo>
                    <a:pt x="210" y="1644"/>
                  </a:lnTo>
                  <a:lnTo>
                    <a:pt x="221" y="1638"/>
                  </a:lnTo>
                  <a:lnTo>
                    <a:pt x="225" y="1627"/>
                  </a:lnTo>
                  <a:lnTo>
                    <a:pt x="231" y="1622"/>
                  </a:lnTo>
                  <a:lnTo>
                    <a:pt x="234" y="1615"/>
                  </a:lnTo>
                  <a:lnTo>
                    <a:pt x="251" y="1597"/>
                  </a:lnTo>
                  <a:lnTo>
                    <a:pt x="249" y="1590"/>
                  </a:lnTo>
                  <a:lnTo>
                    <a:pt x="261" y="1597"/>
                  </a:lnTo>
                  <a:lnTo>
                    <a:pt x="274" y="1597"/>
                  </a:lnTo>
                  <a:lnTo>
                    <a:pt x="282" y="1593"/>
                  </a:lnTo>
                  <a:lnTo>
                    <a:pt x="285" y="1581"/>
                  </a:lnTo>
                  <a:lnTo>
                    <a:pt x="287" y="1574"/>
                  </a:lnTo>
                  <a:lnTo>
                    <a:pt x="294" y="1566"/>
                  </a:lnTo>
                  <a:lnTo>
                    <a:pt x="293" y="1556"/>
                  </a:lnTo>
                  <a:lnTo>
                    <a:pt x="287" y="1549"/>
                  </a:lnTo>
                  <a:lnTo>
                    <a:pt x="283" y="1541"/>
                  </a:lnTo>
                  <a:lnTo>
                    <a:pt x="285" y="1538"/>
                  </a:lnTo>
                  <a:lnTo>
                    <a:pt x="287" y="1533"/>
                  </a:lnTo>
                  <a:lnTo>
                    <a:pt x="284" y="1522"/>
                  </a:lnTo>
                  <a:lnTo>
                    <a:pt x="289" y="1526"/>
                  </a:lnTo>
                  <a:lnTo>
                    <a:pt x="293" y="1533"/>
                  </a:lnTo>
                  <a:lnTo>
                    <a:pt x="293" y="1541"/>
                  </a:lnTo>
                  <a:lnTo>
                    <a:pt x="299" y="1539"/>
                  </a:lnTo>
                  <a:lnTo>
                    <a:pt x="300" y="1533"/>
                  </a:lnTo>
                  <a:lnTo>
                    <a:pt x="295" y="1525"/>
                  </a:lnTo>
                  <a:lnTo>
                    <a:pt x="294" y="1509"/>
                  </a:lnTo>
                  <a:lnTo>
                    <a:pt x="296" y="1505"/>
                  </a:lnTo>
                  <a:lnTo>
                    <a:pt x="299" y="1506"/>
                  </a:lnTo>
                  <a:lnTo>
                    <a:pt x="305" y="1502"/>
                  </a:lnTo>
                  <a:lnTo>
                    <a:pt x="310" y="1505"/>
                  </a:lnTo>
                  <a:lnTo>
                    <a:pt x="310" y="1512"/>
                  </a:lnTo>
                  <a:lnTo>
                    <a:pt x="303" y="1516"/>
                  </a:lnTo>
                  <a:lnTo>
                    <a:pt x="303" y="1522"/>
                  </a:lnTo>
                  <a:lnTo>
                    <a:pt x="305" y="1533"/>
                  </a:lnTo>
                  <a:lnTo>
                    <a:pt x="307" y="1563"/>
                  </a:lnTo>
                  <a:lnTo>
                    <a:pt x="310" y="1574"/>
                  </a:lnTo>
                  <a:lnTo>
                    <a:pt x="317" y="1572"/>
                  </a:lnTo>
                  <a:lnTo>
                    <a:pt x="327" y="1581"/>
                  </a:lnTo>
                  <a:lnTo>
                    <a:pt x="333" y="1580"/>
                  </a:lnTo>
                  <a:lnTo>
                    <a:pt x="337" y="1587"/>
                  </a:lnTo>
                  <a:lnTo>
                    <a:pt x="339" y="1592"/>
                  </a:lnTo>
                  <a:lnTo>
                    <a:pt x="339" y="1614"/>
                  </a:lnTo>
                  <a:lnTo>
                    <a:pt x="343" y="1601"/>
                  </a:lnTo>
                  <a:lnTo>
                    <a:pt x="347" y="1609"/>
                  </a:lnTo>
                  <a:lnTo>
                    <a:pt x="355" y="1603"/>
                  </a:lnTo>
                  <a:lnTo>
                    <a:pt x="363" y="1566"/>
                  </a:lnTo>
                  <a:lnTo>
                    <a:pt x="359" y="1554"/>
                  </a:lnTo>
                  <a:lnTo>
                    <a:pt x="358" y="1537"/>
                  </a:lnTo>
                  <a:lnTo>
                    <a:pt x="370" y="1516"/>
                  </a:lnTo>
                  <a:lnTo>
                    <a:pt x="370" y="1502"/>
                  </a:lnTo>
                  <a:lnTo>
                    <a:pt x="397" y="1491"/>
                  </a:lnTo>
                  <a:lnTo>
                    <a:pt x="403" y="1480"/>
                  </a:lnTo>
                  <a:lnTo>
                    <a:pt x="405" y="1466"/>
                  </a:lnTo>
                  <a:lnTo>
                    <a:pt x="401" y="1457"/>
                  </a:lnTo>
                  <a:lnTo>
                    <a:pt x="408" y="1428"/>
                  </a:lnTo>
                  <a:lnTo>
                    <a:pt x="400" y="1394"/>
                  </a:lnTo>
                  <a:lnTo>
                    <a:pt x="390" y="1382"/>
                  </a:lnTo>
                  <a:lnTo>
                    <a:pt x="392" y="1375"/>
                  </a:lnTo>
                  <a:lnTo>
                    <a:pt x="407" y="1369"/>
                  </a:lnTo>
                  <a:lnTo>
                    <a:pt x="417" y="1358"/>
                  </a:lnTo>
                  <a:lnTo>
                    <a:pt x="423" y="1339"/>
                  </a:lnTo>
                  <a:lnTo>
                    <a:pt x="420" y="1318"/>
                  </a:lnTo>
                  <a:lnTo>
                    <a:pt x="400" y="1303"/>
                  </a:lnTo>
                  <a:lnTo>
                    <a:pt x="391" y="1287"/>
                  </a:lnTo>
                  <a:lnTo>
                    <a:pt x="390" y="1267"/>
                  </a:lnTo>
                  <a:lnTo>
                    <a:pt x="391" y="1225"/>
                  </a:lnTo>
                  <a:lnTo>
                    <a:pt x="386" y="1210"/>
                  </a:lnTo>
                  <a:lnTo>
                    <a:pt x="384" y="1206"/>
                  </a:lnTo>
                  <a:lnTo>
                    <a:pt x="384" y="1194"/>
                  </a:lnTo>
                  <a:lnTo>
                    <a:pt x="386" y="1186"/>
                  </a:lnTo>
                  <a:lnTo>
                    <a:pt x="386" y="1166"/>
                  </a:lnTo>
                  <a:lnTo>
                    <a:pt x="390" y="1156"/>
                  </a:lnTo>
                  <a:lnTo>
                    <a:pt x="391" y="1144"/>
                  </a:lnTo>
                  <a:lnTo>
                    <a:pt x="397" y="1134"/>
                  </a:lnTo>
                  <a:lnTo>
                    <a:pt x="392" y="1129"/>
                  </a:lnTo>
                  <a:lnTo>
                    <a:pt x="386" y="1116"/>
                  </a:lnTo>
                  <a:lnTo>
                    <a:pt x="382" y="1097"/>
                  </a:lnTo>
                  <a:lnTo>
                    <a:pt x="387" y="1077"/>
                  </a:lnTo>
                  <a:lnTo>
                    <a:pt x="393" y="1063"/>
                  </a:lnTo>
                  <a:lnTo>
                    <a:pt x="418" y="1032"/>
                  </a:lnTo>
                  <a:lnTo>
                    <a:pt x="435" y="1021"/>
                  </a:lnTo>
                  <a:lnTo>
                    <a:pt x="456" y="1015"/>
                  </a:lnTo>
                  <a:lnTo>
                    <a:pt x="473" y="1018"/>
                  </a:lnTo>
                  <a:lnTo>
                    <a:pt x="488" y="1020"/>
                  </a:lnTo>
                  <a:lnTo>
                    <a:pt x="498" y="1007"/>
                  </a:lnTo>
                  <a:lnTo>
                    <a:pt x="500" y="995"/>
                  </a:lnTo>
                  <a:lnTo>
                    <a:pt x="500" y="976"/>
                  </a:lnTo>
                  <a:lnTo>
                    <a:pt x="494" y="964"/>
                  </a:lnTo>
                  <a:lnTo>
                    <a:pt x="479" y="948"/>
                  </a:lnTo>
                  <a:lnTo>
                    <a:pt x="478" y="939"/>
                  </a:lnTo>
                  <a:lnTo>
                    <a:pt x="498" y="907"/>
                  </a:lnTo>
                  <a:lnTo>
                    <a:pt x="515" y="870"/>
                  </a:lnTo>
                  <a:lnTo>
                    <a:pt x="524" y="820"/>
                  </a:lnTo>
                  <a:lnTo>
                    <a:pt x="525" y="790"/>
                  </a:lnTo>
                  <a:lnTo>
                    <a:pt x="525" y="769"/>
                  </a:lnTo>
                  <a:lnTo>
                    <a:pt x="524" y="754"/>
                  </a:lnTo>
                  <a:lnTo>
                    <a:pt x="531" y="750"/>
                  </a:lnTo>
                  <a:lnTo>
                    <a:pt x="542" y="750"/>
                  </a:lnTo>
                  <a:lnTo>
                    <a:pt x="559" y="736"/>
                  </a:lnTo>
                  <a:lnTo>
                    <a:pt x="564" y="724"/>
                  </a:lnTo>
                  <a:lnTo>
                    <a:pt x="567" y="704"/>
                  </a:lnTo>
                  <a:lnTo>
                    <a:pt x="573" y="688"/>
                  </a:lnTo>
                  <a:lnTo>
                    <a:pt x="596" y="657"/>
                  </a:lnTo>
                  <a:lnTo>
                    <a:pt x="604" y="644"/>
                  </a:lnTo>
                  <a:lnTo>
                    <a:pt x="616" y="629"/>
                  </a:lnTo>
                  <a:lnTo>
                    <a:pt x="622" y="618"/>
                  </a:lnTo>
                  <a:lnTo>
                    <a:pt x="624" y="609"/>
                  </a:lnTo>
                  <a:lnTo>
                    <a:pt x="623" y="596"/>
                  </a:lnTo>
                  <a:lnTo>
                    <a:pt x="610" y="574"/>
                  </a:lnTo>
                  <a:lnTo>
                    <a:pt x="613" y="560"/>
                  </a:lnTo>
                  <a:lnTo>
                    <a:pt x="627" y="543"/>
                  </a:lnTo>
                  <a:lnTo>
                    <a:pt x="633" y="532"/>
                  </a:lnTo>
                  <a:lnTo>
                    <a:pt x="635" y="520"/>
                  </a:lnTo>
                  <a:lnTo>
                    <a:pt x="639" y="503"/>
                  </a:lnTo>
                  <a:lnTo>
                    <a:pt x="648" y="492"/>
                  </a:lnTo>
                  <a:lnTo>
                    <a:pt x="666" y="472"/>
                  </a:lnTo>
                  <a:lnTo>
                    <a:pt x="678" y="469"/>
                  </a:lnTo>
                  <a:lnTo>
                    <a:pt x="691" y="476"/>
                  </a:lnTo>
                  <a:lnTo>
                    <a:pt x="701" y="488"/>
                  </a:lnTo>
                  <a:lnTo>
                    <a:pt x="704" y="490"/>
                  </a:lnTo>
                  <a:lnTo>
                    <a:pt x="714" y="473"/>
                  </a:lnTo>
                  <a:lnTo>
                    <a:pt x="719" y="452"/>
                  </a:lnTo>
                  <a:lnTo>
                    <a:pt x="721" y="442"/>
                  </a:lnTo>
                  <a:lnTo>
                    <a:pt x="719" y="419"/>
                  </a:lnTo>
                  <a:lnTo>
                    <a:pt x="724" y="409"/>
                  </a:lnTo>
                  <a:lnTo>
                    <a:pt x="729" y="404"/>
                  </a:lnTo>
                  <a:lnTo>
                    <a:pt x="739" y="403"/>
                  </a:lnTo>
                  <a:lnTo>
                    <a:pt x="769" y="407"/>
                  </a:lnTo>
                  <a:lnTo>
                    <a:pt x="812" y="423"/>
                  </a:lnTo>
                  <a:lnTo>
                    <a:pt x="821" y="420"/>
                  </a:lnTo>
                  <a:lnTo>
                    <a:pt x="828" y="412"/>
                  </a:lnTo>
                  <a:lnTo>
                    <a:pt x="819" y="403"/>
                  </a:lnTo>
                  <a:lnTo>
                    <a:pt x="817" y="392"/>
                  </a:lnTo>
                  <a:lnTo>
                    <a:pt x="823" y="382"/>
                  </a:lnTo>
                  <a:lnTo>
                    <a:pt x="827" y="366"/>
                  </a:lnTo>
                  <a:lnTo>
                    <a:pt x="831" y="361"/>
                  </a:lnTo>
                  <a:lnTo>
                    <a:pt x="833" y="352"/>
                  </a:lnTo>
                  <a:lnTo>
                    <a:pt x="832" y="342"/>
                  </a:lnTo>
                  <a:lnTo>
                    <a:pt x="827" y="336"/>
                  </a:lnTo>
                  <a:lnTo>
                    <a:pt x="826" y="326"/>
                  </a:lnTo>
                  <a:lnTo>
                    <a:pt x="831" y="323"/>
                  </a:lnTo>
                  <a:lnTo>
                    <a:pt x="854" y="323"/>
                  </a:lnTo>
                  <a:lnTo>
                    <a:pt x="857" y="316"/>
                  </a:lnTo>
                  <a:lnTo>
                    <a:pt x="865" y="313"/>
                  </a:lnTo>
                  <a:lnTo>
                    <a:pt x="874" y="317"/>
                  </a:lnTo>
                  <a:lnTo>
                    <a:pt x="882" y="313"/>
                  </a:lnTo>
                  <a:lnTo>
                    <a:pt x="880" y="302"/>
                  </a:lnTo>
                  <a:lnTo>
                    <a:pt x="879" y="290"/>
                  </a:lnTo>
                  <a:lnTo>
                    <a:pt x="891" y="283"/>
                  </a:lnTo>
                  <a:lnTo>
                    <a:pt x="906" y="289"/>
                  </a:lnTo>
                  <a:lnTo>
                    <a:pt x="917" y="300"/>
                  </a:lnTo>
                  <a:lnTo>
                    <a:pt x="947" y="344"/>
                  </a:lnTo>
                  <a:lnTo>
                    <a:pt x="952" y="363"/>
                  </a:lnTo>
                  <a:lnTo>
                    <a:pt x="957" y="371"/>
                  </a:lnTo>
                  <a:lnTo>
                    <a:pt x="983" y="375"/>
                  </a:lnTo>
                  <a:lnTo>
                    <a:pt x="998" y="383"/>
                  </a:lnTo>
                  <a:lnTo>
                    <a:pt x="1010" y="382"/>
                  </a:lnTo>
                  <a:lnTo>
                    <a:pt x="1025" y="374"/>
                  </a:lnTo>
                  <a:lnTo>
                    <a:pt x="1042" y="353"/>
                  </a:lnTo>
                  <a:lnTo>
                    <a:pt x="1052" y="360"/>
                  </a:lnTo>
                  <a:lnTo>
                    <a:pt x="1061" y="374"/>
                  </a:lnTo>
                  <a:lnTo>
                    <a:pt x="1064" y="382"/>
                  </a:lnTo>
                  <a:lnTo>
                    <a:pt x="1074" y="385"/>
                  </a:lnTo>
                  <a:lnTo>
                    <a:pt x="1090" y="377"/>
                  </a:lnTo>
                  <a:lnTo>
                    <a:pt x="1102" y="368"/>
                  </a:lnTo>
                  <a:lnTo>
                    <a:pt x="1111" y="354"/>
                  </a:lnTo>
                  <a:lnTo>
                    <a:pt x="1137" y="334"/>
                  </a:lnTo>
                  <a:lnTo>
                    <a:pt x="1139" y="322"/>
                  </a:lnTo>
                  <a:lnTo>
                    <a:pt x="1137" y="299"/>
                  </a:lnTo>
                  <a:lnTo>
                    <a:pt x="1137" y="285"/>
                  </a:lnTo>
                  <a:lnTo>
                    <a:pt x="1140" y="243"/>
                  </a:lnTo>
                  <a:lnTo>
                    <a:pt x="1154" y="212"/>
                  </a:lnTo>
                  <a:lnTo>
                    <a:pt x="1164" y="199"/>
                  </a:lnTo>
                  <a:lnTo>
                    <a:pt x="1177" y="192"/>
                  </a:lnTo>
                  <a:lnTo>
                    <a:pt x="1202" y="189"/>
                  </a:lnTo>
                  <a:lnTo>
                    <a:pt x="1240" y="172"/>
                  </a:lnTo>
                  <a:lnTo>
                    <a:pt x="1263" y="167"/>
                  </a:lnTo>
                  <a:lnTo>
                    <a:pt x="1268" y="172"/>
                  </a:lnTo>
                  <a:lnTo>
                    <a:pt x="1278" y="193"/>
                  </a:lnTo>
                  <a:lnTo>
                    <a:pt x="1289" y="202"/>
                  </a:lnTo>
                  <a:lnTo>
                    <a:pt x="1307" y="208"/>
                  </a:lnTo>
                  <a:lnTo>
                    <a:pt x="1325" y="225"/>
                  </a:lnTo>
                  <a:lnTo>
                    <a:pt x="1332" y="253"/>
                  </a:lnTo>
                  <a:lnTo>
                    <a:pt x="1333" y="269"/>
                  </a:lnTo>
                  <a:lnTo>
                    <a:pt x="1314" y="294"/>
                  </a:lnTo>
                  <a:lnTo>
                    <a:pt x="1310" y="306"/>
                  </a:lnTo>
                  <a:lnTo>
                    <a:pt x="1311" y="317"/>
                  </a:lnTo>
                  <a:lnTo>
                    <a:pt x="1321" y="325"/>
                  </a:lnTo>
                  <a:lnTo>
                    <a:pt x="1323" y="323"/>
                  </a:lnTo>
                  <a:lnTo>
                    <a:pt x="1332" y="315"/>
                  </a:lnTo>
                  <a:lnTo>
                    <a:pt x="1333" y="311"/>
                  </a:lnTo>
                  <a:lnTo>
                    <a:pt x="1334" y="300"/>
                  </a:lnTo>
                  <a:lnTo>
                    <a:pt x="1337" y="295"/>
                  </a:lnTo>
                  <a:lnTo>
                    <a:pt x="1369" y="275"/>
                  </a:lnTo>
                  <a:lnTo>
                    <a:pt x="1375" y="269"/>
                  </a:lnTo>
                  <a:lnTo>
                    <a:pt x="1381" y="239"/>
                  </a:lnTo>
                  <a:lnTo>
                    <a:pt x="1403" y="252"/>
                  </a:lnTo>
                  <a:lnTo>
                    <a:pt x="1416" y="250"/>
                  </a:lnTo>
                  <a:lnTo>
                    <a:pt x="1418" y="243"/>
                  </a:lnTo>
                  <a:lnTo>
                    <a:pt x="1422" y="231"/>
                  </a:lnTo>
                  <a:lnTo>
                    <a:pt x="1422" y="220"/>
                  </a:lnTo>
                  <a:lnTo>
                    <a:pt x="1419" y="216"/>
                  </a:lnTo>
                  <a:close/>
                </a:path>
              </a:pathLst>
            </a:custGeom>
            <a:grpFill/>
            <a:ln w="6350" cmpd="sng">
              <a:solidFill>
                <a:schemeClr val="bg1"/>
              </a:solidFill>
              <a:prstDash val="solid"/>
              <a:round/>
              <a:headEnd/>
              <a:tailEnd/>
            </a:ln>
          </p:spPr>
          <p:txBody>
            <a:bodyPr/>
            <a:lstStyle/>
            <a:p>
              <a:endParaRPr lang="en-US" sz="2156"/>
            </a:p>
          </p:txBody>
        </p:sp>
        <p:sp>
          <p:nvSpPr>
            <p:cNvPr id="494" name="Freeform 221">
              <a:extLst>
                <a:ext uri="{FF2B5EF4-FFF2-40B4-BE49-F238E27FC236}">
                  <a16:creationId xmlns:a16="http://schemas.microsoft.com/office/drawing/2014/main" id="{4B1E3F85-E33D-E26E-1619-F64DA3C48482}"/>
                </a:ext>
              </a:extLst>
            </p:cNvPr>
            <p:cNvSpPr>
              <a:spLocks noChangeAspect="1"/>
            </p:cNvSpPr>
            <p:nvPr/>
          </p:nvSpPr>
          <p:spPr bwMode="gray">
            <a:xfrm>
              <a:off x="4952206" y="2013297"/>
              <a:ext cx="227013" cy="520700"/>
            </a:xfrm>
            <a:custGeom>
              <a:avLst/>
              <a:gdLst/>
              <a:ahLst/>
              <a:cxnLst>
                <a:cxn ang="0">
                  <a:pos x="13" y="1339"/>
                </a:cxn>
                <a:cxn ang="0">
                  <a:pos x="27" y="1349"/>
                </a:cxn>
                <a:cxn ang="0">
                  <a:pos x="43" y="1396"/>
                </a:cxn>
                <a:cxn ang="0">
                  <a:pos x="56" y="1468"/>
                </a:cxn>
                <a:cxn ang="0">
                  <a:pos x="92" y="1538"/>
                </a:cxn>
                <a:cxn ang="0">
                  <a:pos x="91" y="1593"/>
                </a:cxn>
                <a:cxn ang="0">
                  <a:pos x="107" y="1636"/>
                </a:cxn>
                <a:cxn ang="0">
                  <a:pos x="169" y="1598"/>
                </a:cxn>
                <a:cxn ang="0">
                  <a:pos x="227" y="1564"/>
                </a:cxn>
                <a:cxn ang="0">
                  <a:pos x="286" y="1484"/>
                </a:cxn>
                <a:cxn ang="0">
                  <a:pos x="300" y="1407"/>
                </a:cxn>
                <a:cxn ang="0">
                  <a:pos x="301" y="1378"/>
                </a:cxn>
                <a:cxn ang="0">
                  <a:pos x="288" y="1329"/>
                </a:cxn>
                <a:cxn ang="0">
                  <a:pos x="276" y="1310"/>
                </a:cxn>
                <a:cxn ang="0">
                  <a:pos x="350" y="1279"/>
                </a:cxn>
                <a:cxn ang="0">
                  <a:pos x="389" y="1243"/>
                </a:cxn>
                <a:cxn ang="0">
                  <a:pos x="341" y="1241"/>
                </a:cxn>
                <a:cxn ang="0">
                  <a:pos x="290" y="1219"/>
                </a:cxn>
                <a:cxn ang="0">
                  <a:pos x="338" y="1218"/>
                </a:cxn>
                <a:cxn ang="0">
                  <a:pos x="371" y="1232"/>
                </a:cxn>
                <a:cxn ang="0">
                  <a:pos x="394" y="1138"/>
                </a:cxn>
                <a:cxn ang="0">
                  <a:pos x="352" y="1100"/>
                </a:cxn>
                <a:cxn ang="0">
                  <a:pos x="308" y="1148"/>
                </a:cxn>
                <a:cxn ang="0">
                  <a:pos x="319" y="1127"/>
                </a:cxn>
                <a:cxn ang="0">
                  <a:pos x="331" y="1060"/>
                </a:cxn>
                <a:cxn ang="0">
                  <a:pos x="344" y="979"/>
                </a:cxn>
                <a:cxn ang="0">
                  <a:pos x="340" y="879"/>
                </a:cxn>
                <a:cxn ang="0">
                  <a:pos x="370" y="850"/>
                </a:cxn>
                <a:cxn ang="0">
                  <a:pos x="393" y="840"/>
                </a:cxn>
                <a:cxn ang="0">
                  <a:pos x="410" y="809"/>
                </a:cxn>
                <a:cxn ang="0">
                  <a:pos x="449" y="764"/>
                </a:cxn>
                <a:cxn ang="0">
                  <a:pos x="503" y="735"/>
                </a:cxn>
                <a:cxn ang="0">
                  <a:pos x="555" y="664"/>
                </a:cxn>
                <a:cxn ang="0">
                  <a:pos x="572" y="639"/>
                </a:cxn>
                <a:cxn ang="0">
                  <a:pos x="551" y="594"/>
                </a:cxn>
                <a:cxn ang="0">
                  <a:pos x="569" y="527"/>
                </a:cxn>
                <a:cxn ang="0">
                  <a:pos x="593" y="503"/>
                </a:cxn>
                <a:cxn ang="0">
                  <a:pos x="614" y="493"/>
                </a:cxn>
                <a:cxn ang="0">
                  <a:pos x="628" y="460"/>
                </a:cxn>
                <a:cxn ang="0">
                  <a:pos x="661" y="473"/>
                </a:cxn>
                <a:cxn ang="0">
                  <a:pos x="712" y="449"/>
                </a:cxn>
                <a:cxn ang="0">
                  <a:pos x="687" y="296"/>
                </a:cxn>
                <a:cxn ang="0">
                  <a:pos x="683" y="186"/>
                </a:cxn>
                <a:cxn ang="0">
                  <a:pos x="528" y="5"/>
                </a:cxn>
                <a:cxn ang="0">
                  <a:pos x="502" y="29"/>
                </a:cxn>
                <a:cxn ang="0">
                  <a:pos x="490" y="97"/>
                </a:cxn>
                <a:cxn ang="0">
                  <a:pos x="390" y="119"/>
                </a:cxn>
                <a:cxn ang="0">
                  <a:pos x="335" y="149"/>
                </a:cxn>
                <a:cxn ang="0">
                  <a:pos x="279" y="251"/>
                </a:cxn>
                <a:cxn ang="0">
                  <a:pos x="242" y="364"/>
                </a:cxn>
                <a:cxn ang="0">
                  <a:pos x="194" y="446"/>
                </a:cxn>
                <a:cxn ang="0">
                  <a:pos x="163" y="641"/>
                </a:cxn>
                <a:cxn ang="0">
                  <a:pos x="104" y="697"/>
                </a:cxn>
                <a:cxn ang="0">
                  <a:pos x="66" y="811"/>
                </a:cxn>
                <a:cxn ang="0">
                  <a:pos x="55" y="886"/>
                </a:cxn>
                <a:cxn ang="0">
                  <a:pos x="86" y="1035"/>
                </a:cxn>
                <a:cxn ang="0">
                  <a:pos x="74" y="1143"/>
                </a:cxn>
                <a:cxn ang="0">
                  <a:pos x="32" y="1242"/>
                </a:cxn>
              </a:cxnLst>
              <a:rect l="0" t="0" r="r" b="b"/>
              <a:pathLst>
                <a:path w="715" h="1640">
                  <a:moveTo>
                    <a:pt x="6" y="1264"/>
                  </a:moveTo>
                  <a:lnTo>
                    <a:pt x="0" y="1276"/>
                  </a:lnTo>
                  <a:lnTo>
                    <a:pt x="0" y="1288"/>
                  </a:lnTo>
                  <a:lnTo>
                    <a:pt x="5" y="1328"/>
                  </a:lnTo>
                  <a:lnTo>
                    <a:pt x="7" y="1333"/>
                  </a:lnTo>
                  <a:lnTo>
                    <a:pt x="12" y="1335"/>
                  </a:lnTo>
                  <a:lnTo>
                    <a:pt x="13" y="1339"/>
                  </a:lnTo>
                  <a:lnTo>
                    <a:pt x="15" y="1346"/>
                  </a:lnTo>
                  <a:lnTo>
                    <a:pt x="13" y="1350"/>
                  </a:lnTo>
                  <a:lnTo>
                    <a:pt x="19" y="1343"/>
                  </a:lnTo>
                  <a:lnTo>
                    <a:pt x="21" y="1335"/>
                  </a:lnTo>
                  <a:lnTo>
                    <a:pt x="26" y="1340"/>
                  </a:lnTo>
                  <a:lnTo>
                    <a:pt x="22" y="1350"/>
                  </a:lnTo>
                  <a:lnTo>
                    <a:pt x="27" y="1349"/>
                  </a:lnTo>
                  <a:lnTo>
                    <a:pt x="29" y="1351"/>
                  </a:lnTo>
                  <a:lnTo>
                    <a:pt x="24" y="1355"/>
                  </a:lnTo>
                  <a:lnTo>
                    <a:pt x="17" y="1366"/>
                  </a:lnTo>
                  <a:lnTo>
                    <a:pt x="33" y="1371"/>
                  </a:lnTo>
                  <a:lnTo>
                    <a:pt x="35" y="1381"/>
                  </a:lnTo>
                  <a:lnTo>
                    <a:pt x="33" y="1398"/>
                  </a:lnTo>
                  <a:lnTo>
                    <a:pt x="43" y="1396"/>
                  </a:lnTo>
                  <a:lnTo>
                    <a:pt x="45" y="1407"/>
                  </a:lnTo>
                  <a:lnTo>
                    <a:pt x="39" y="1415"/>
                  </a:lnTo>
                  <a:lnTo>
                    <a:pt x="42" y="1431"/>
                  </a:lnTo>
                  <a:lnTo>
                    <a:pt x="40" y="1442"/>
                  </a:lnTo>
                  <a:lnTo>
                    <a:pt x="49" y="1442"/>
                  </a:lnTo>
                  <a:lnTo>
                    <a:pt x="54" y="1456"/>
                  </a:lnTo>
                  <a:lnTo>
                    <a:pt x="56" y="1468"/>
                  </a:lnTo>
                  <a:lnTo>
                    <a:pt x="62" y="1487"/>
                  </a:lnTo>
                  <a:lnTo>
                    <a:pt x="74" y="1496"/>
                  </a:lnTo>
                  <a:lnTo>
                    <a:pt x="78" y="1509"/>
                  </a:lnTo>
                  <a:lnTo>
                    <a:pt x="91" y="1516"/>
                  </a:lnTo>
                  <a:lnTo>
                    <a:pt x="98" y="1526"/>
                  </a:lnTo>
                  <a:lnTo>
                    <a:pt x="98" y="1534"/>
                  </a:lnTo>
                  <a:lnTo>
                    <a:pt x="92" y="1538"/>
                  </a:lnTo>
                  <a:lnTo>
                    <a:pt x="85" y="1537"/>
                  </a:lnTo>
                  <a:lnTo>
                    <a:pt x="82" y="1541"/>
                  </a:lnTo>
                  <a:lnTo>
                    <a:pt x="89" y="1557"/>
                  </a:lnTo>
                  <a:lnTo>
                    <a:pt x="82" y="1555"/>
                  </a:lnTo>
                  <a:lnTo>
                    <a:pt x="75" y="1553"/>
                  </a:lnTo>
                  <a:lnTo>
                    <a:pt x="75" y="1559"/>
                  </a:lnTo>
                  <a:lnTo>
                    <a:pt x="91" y="1593"/>
                  </a:lnTo>
                  <a:lnTo>
                    <a:pt x="98" y="1604"/>
                  </a:lnTo>
                  <a:lnTo>
                    <a:pt x="102" y="1614"/>
                  </a:lnTo>
                  <a:lnTo>
                    <a:pt x="99" y="1620"/>
                  </a:lnTo>
                  <a:lnTo>
                    <a:pt x="98" y="1631"/>
                  </a:lnTo>
                  <a:lnTo>
                    <a:pt x="94" y="1633"/>
                  </a:lnTo>
                  <a:lnTo>
                    <a:pt x="93" y="1638"/>
                  </a:lnTo>
                  <a:lnTo>
                    <a:pt x="107" y="1636"/>
                  </a:lnTo>
                  <a:lnTo>
                    <a:pt x="118" y="1640"/>
                  </a:lnTo>
                  <a:lnTo>
                    <a:pt x="136" y="1634"/>
                  </a:lnTo>
                  <a:lnTo>
                    <a:pt x="152" y="1633"/>
                  </a:lnTo>
                  <a:lnTo>
                    <a:pt x="163" y="1638"/>
                  </a:lnTo>
                  <a:lnTo>
                    <a:pt x="168" y="1634"/>
                  </a:lnTo>
                  <a:lnTo>
                    <a:pt x="172" y="1620"/>
                  </a:lnTo>
                  <a:lnTo>
                    <a:pt x="169" y="1598"/>
                  </a:lnTo>
                  <a:lnTo>
                    <a:pt x="174" y="1585"/>
                  </a:lnTo>
                  <a:lnTo>
                    <a:pt x="180" y="1574"/>
                  </a:lnTo>
                  <a:lnTo>
                    <a:pt x="189" y="1576"/>
                  </a:lnTo>
                  <a:lnTo>
                    <a:pt x="194" y="1566"/>
                  </a:lnTo>
                  <a:lnTo>
                    <a:pt x="204" y="1559"/>
                  </a:lnTo>
                  <a:lnTo>
                    <a:pt x="218" y="1560"/>
                  </a:lnTo>
                  <a:lnTo>
                    <a:pt x="227" y="1564"/>
                  </a:lnTo>
                  <a:lnTo>
                    <a:pt x="238" y="1560"/>
                  </a:lnTo>
                  <a:lnTo>
                    <a:pt x="250" y="1564"/>
                  </a:lnTo>
                  <a:lnTo>
                    <a:pt x="261" y="1564"/>
                  </a:lnTo>
                  <a:lnTo>
                    <a:pt x="266" y="1544"/>
                  </a:lnTo>
                  <a:lnTo>
                    <a:pt x="276" y="1522"/>
                  </a:lnTo>
                  <a:lnTo>
                    <a:pt x="285" y="1505"/>
                  </a:lnTo>
                  <a:lnTo>
                    <a:pt x="286" y="1484"/>
                  </a:lnTo>
                  <a:lnTo>
                    <a:pt x="291" y="1472"/>
                  </a:lnTo>
                  <a:lnTo>
                    <a:pt x="290" y="1457"/>
                  </a:lnTo>
                  <a:lnTo>
                    <a:pt x="293" y="1446"/>
                  </a:lnTo>
                  <a:lnTo>
                    <a:pt x="298" y="1435"/>
                  </a:lnTo>
                  <a:lnTo>
                    <a:pt x="298" y="1424"/>
                  </a:lnTo>
                  <a:lnTo>
                    <a:pt x="295" y="1418"/>
                  </a:lnTo>
                  <a:lnTo>
                    <a:pt x="300" y="1407"/>
                  </a:lnTo>
                  <a:lnTo>
                    <a:pt x="298" y="1398"/>
                  </a:lnTo>
                  <a:lnTo>
                    <a:pt x="293" y="1392"/>
                  </a:lnTo>
                  <a:lnTo>
                    <a:pt x="292" y="1386"/>
                  </a:lnTo>
                  <a:lnTo>
                    <a:pt x="293" y="1382"/>
                  </a:lnTo>
                  <a:lnTo>
                    <a:pt x="300" y="1385"/>
                  </a:lnTo>
                  <a:lnTo>
                    <a:pt x="304" y="1385"/>
                  </a:lnTo>
                  <a:lnTo>
                    <a:pt x="301" y="1378"/>
                  </a:lnTo>
                  <a:lnTo>
                    <a:pt x="302" y="1374"/>
                  </a:lnTo>
                  <a:lnTo>
                    <a:pt x="304" y="1367"/>
                  </a:lnTo>
                  <a:lnTo>
                    <a:pt x="304" y="1362"/>
                  </a:lnTo>
                  <a:lnTo>
                    <a:pt x="307" y="1345"/>
                  </a:lnTo>
                  <a:lnTo>
                    <a:pt x="306" y="1340"/>
                  </a:lnTo>
                  <a:lnTo>
                    <a:pt x="297" y="1334"/>
                  </a:lnTo>
                  <a:lnTo>
                    <a:pt x="288" y="1329"/>
                  </a:lnTo>
                  <a:lnTo>
                    <a:pt x="291" y="1328"/>
                  </a:lnTo>
                  <a:lnTo>
                    <a:pt x="300" y="1332"/>
                  </a:lnTo>
                  <a:lnTo>
                    <a:pt x="309" y="1329"/>
                  </a:lnTo>
                  <a:lnTo>
                    <a:pt x="312" y="1326"/>
                  </a:lnTo>
                  <a:lnTo>
                    <a:pt x="302" y="1317"/>
                  </a:lnTo>
                  <a:lnTo>
                    <a:pt x="274" y="1312"/>
                  </a:lnTo>
                  <a:lnTo>
                    <a:pt x="276" y="1310"/>
                  </a:lnTo>
                  <a:lnTo>
                    <a:pt x="298" y="1307"/>
                  </a:lnTo>
                  <a:lnTo>
                    <a:pt x="311" y="1311"/>
                  </a:lnTo>
                  <a:lnTo>
                    <a:pt x="318" y="1307"/>
                  </a:lnTo>
                  <a:lnTo>
                    <a:pt x="320" y="1299"/>
                  </a:lnTo>
                  <a:lnTo>
                    <a:pt x="334" y="1297"/>
                  </a:lnTo>
                  <a:lnTo>
                    <a:pt x="345" y="1286"/>
                  </a:lnTo>
                  <a:lnTo>
                    <a:pt x="350" y="1279"/>
                  </a:lnTo>
                  <a:lnTo>
                    <a:pt x="350" y="1268"/>
                  </a:lnTo>
                  <a:lnTo>
                    <a:pt x="359" y="1270"/>
                  </a:lnTo>
                  <a:lnTo>
                    <a:pt x="359" y="1281"/>
                  </a:lnTo>
                  <a:lnTo>
                    <a:pt x="371" y="1280"/>
                  </a:lnTo>
                  <a:lnTo>
                    <a:pt x="378" y="1268"/>
                  </a:lnTo>
                  <a:lnTo>
                    <a:pt x="392" y="1256"/>
                  </a:lnTo>
                  <a:lnTo>
                    <a:pt x="389" y="1243"/>
                  </a:lnTo>
                  <a:lnTo>
                    <a:pt x="394" y="1248"/>
                  </a:lnTo>
                  <a:lnTo>
                    <a:pt x="400" y="1248"/>
                  </a:lnTo>
                  <a:lnTo>
                    <a:pt x="400" y="1242"/>
                  </a:lnTo>
                  <a:lnTo>
                    <a:pt x="406" y="1237"/>
                  </a:lnTo>
                  <a:lnTo>
                    <a:pt x="405" y="1232"/>
                  </a:lnTo>
                  <a:lnTo>
                    <a:pt x="352" y="1243"/>
                  </a:lnTo>
                  <a:lnTo>
                    <a:pt x="341" y="1241"/>
                  </a:lnTo>
                  <a:lnTo>
                    <a:pt x="336" y="1245"/>
                  </a:lnTo>
                  <a:lnTo>
                    <a:pt x="334" y="1238"/>
                  </a:lnTo>
                  <a:lnTo>
                    <a:pt x="328" y="1232"/>
                  </a:lnTo>
                  <a:lnTo>
                    <a:pt x="303" y="1222"/>
                  </a:lnTo>
                  <a:lnTo>
                    <a:pt x="290" y="1225"/>
                  </a:lnTo>
                  <a:lnTo>
                    <a:pt x="284" y="1221"/>
                  </a:lnTo>
                  <a:lnTo>
                    <a:pt x="290" y="1219"/>
                  </a:lnTo>
                  <a:lnTo>
                    <a:pt x="293" y="1211"/>
                  </a:lnTo>
                  <a:lnTo>
                    <a:pt x="300" y="1214"/>
                  </a:lnTo>
                  <a:lnTo>
                    <a:pt x="308" y="1211"/>
                  </a:lnTo>
                  <a:lnTo>
                    <a:pt x="320" y="1213"/>
                  </a:lnTo>
                  <a:lnTo>
                    <a:pt x="322" y="1211"/>
                  </a:lnTo>
                  <a:lnTo>
                    <a:pt x="331" y="1221"/>
                  </a:lnTo>
                  <a:lnTo>
                    <a:pt x="338" y="1218"/>
                  </a:lnTo>
                  <a:lnTo>
                    <a:pt x="339" y="1214"/>
                  </a:lnTo>
                  <a:lnTo>
                    <a:pt x="345" y="1220"/>
                  </a:lnTo>
                  <a:lnTo>
                    <a:pt x="352" y="1222"/>
                  </a:lnTo>
                  <a:lnTo>
                    <a:pt x="356" y="1216"/>
                  </a:lnTo>
                  <a:lnTo>
                    <a:pt x="359" y="1220"/>
                  </a:lnTo>
                  <a:lnTo>
                    <a:pt x="363" y="1230"/>
                  </a:lnTo>
                  <a:lnTo>
                    <a:pt x="371" y="1232"/>
                  </a:lnTo>
                  <a:lnTo>
                    <a:pt x="403" y="1216"/>
                  </a:lnTo>
                  <a:lnTo>
                    <a:pt x="414" y="1198"/>
                  </a:lnTo>
                  <a:lnTo>
                    <a:pt x="419" y="1193"/>
                  </a:lnTo>
                  <a:lnTo>
                    <a:pt x="422" y="1176"/>
                  </a:lnTo>
                  <a:lnTo>
                    <a:pt x="416" y="1161"/>
                  </a:lnTo>
                  <a:lnTo>
                    <a:pt x="404" y="1152"/>
                  </a:lnTo>
                  <a:lnTo>
                    <a:pt x="394" y="1138"/>
                  </a:lnTo>
                  <a:lnTo>
                    <a:pt x="403" y="1136"/>
                  </a:lnTo>
                  <a:lnTo>
                    <a:pt x="402" y="1133"/>
                  </a:lnTo>
                  <a:lnTo>
                    <a:pt x="381" y="1123"/>
                  </a:lnTo>
                  <a:lnTo>
                    <a:pt x="379" y="1113"/>
                  </a:lnTo>
                  <a:lnTo>
                    <a:pt x="374" y="1103"/>
                  </a:lnTo>
                  <a:lnTo>
                    <a:pt x="357" y="1106"/>
                  </a:lnTo>
                  <a:lnTo>
                    <a:pt x="352" y="1100"/>
                  </a:lnTo>
                  <a:lnTo>
                    <a:pt x="351" y="1096"/>
                  </a:lnTo>
                  <a:lnTo>
                    <a:pt x="347" y="1095"/>
                  </a:lnTo>
                  <a:lnTo>
                    <a:pt x="347" y="1098"/>
                  </a:lnTo>
                  <a:lnTo>
                    <a:pt x="341" y="1118"/>
                  </a:lnTo>
                  <a:lnTo>
                    <a:pt x="333" y="1129"/>
                  </a:lnTo>
                  <a:lnTo>
                    <a:pt x="314" y="1143"/>
                  </a:lnTo>
                  <a:lnTo>
                    <a:pt x="308" y="1148"/>
                  </a:lnTo>
                  <a:lnTo>
                    <a:pt x="298" y="1148"/>
                  </a:lnTo>
                  <a:lnTo>
                    <a:pt x="287" y="1151"/>
                  </a:lnTo>
                  <a:lnTo>
                    <a:pt x="280" y="1149"/>
                  </a:lnTo>
                  <a:lnTo>
                    <a:pt x="288" y="1143"/>
                  </a:lnTo>
                  <a:lnTo>
                    <a:pt x="300" y="1140"/>
                  </a:lnTo>
                  <a:lnTo>
                    <a:pt x="309" y="1132"/>
                  </a:lnTo>
                  <a:lnTo>
                    <a:pt x="319" y="1127"/>
                  </a:lnTo>
                  <a:lnTo>
                    <a:pt x="336" y="1112"/>
                  </a:lnTo>
                  <a:lnTo>
                    <a:pt x="339" y="1102"/>
                  </a:lnTo>
                  <a:lnTo>
                    <a:pt x="339" y="1089"/>
                  </a:lnTo>
                  <a:lnTo>
                    <a:pt x="330" y="1087"/>
                  </a:lnTo>
                  <a:lnTo>
                    <a:pt x="334" y="1080"/>
                  </a:lnTo>
                  <a:lnTo>
                    <a:pt x="335" y="1069"/>
                  </a:lnTo>
                  <a:lnTo>
                    <a:pt x="331" y="1060"/>
                  </a:lnTo>
                  <a:lnTo>
                    <a:pt x="328" y="1032"/>
                  </a:lnTo>
                  <a:lnTo>
                    <a:pt x="329" y="1015"/>
                  </a:lnTo>
                  <a:lnTo>
                    <a:pt x="325" y="992"/>
                  </a:lnTo>
                  <a:lnTo>
                    <a:pt x="327" y="985"/>
                  </a:lnTo>
                  <a:lnTo>
                    <a:pt x="330" y="977"/>
                  </a:lnTo>
                  <a:lnTo>
                    <a:pt x="329" y="971"/>
                  </a:lnTo>
                  <a:lnTo>
                    <a:pt x="344" y="979"/>
                  </a:lnTo>
                  <a:lnTo>
                    <a:pt x="345" y="971"/>
                  </a:lnTo>
                  <a:lnTo>
                    <a:pt x="340" y="950"/>
                  </a:lnTo>
                  <a:lnTo>
                    <a:pt x="345" y="928"/>
                  </a:lnTo>
                  <a:lnTo>
                    <a:pt x="350" y="910"/>
                  </a:lnTo>
                  <a:lnTo>
                    <a:pt x="343" y="901"/>
                  </a:lnTo>
                  <a:lnTo>
                    <a:pt x="340" y="892"/>
                  </a:lnTo>
                  <a:lnTo>
                    <a:pt x="340" y="879"/>
                  </a:lnTo>
                  <a:lnTo>
                    <a:pt x="356" y="887"/>
                  </a:lnTo>
                  <a:lnTo>
                    <a:pt x="357" y="885"/>
                  </a:lnTo>
                  <a:lnTo>
                    <a:pt x="361" y="881"/>
                  </a:lnTo>
                  <a:lnTo>
                    <a:pt x="367" y="872"/>
                  </a:lnTo>
                  <a:lnTo>
                    <a:pt x="368" y="870"/>
                  </a:lnTo>
                  <a:lnTo>
                    <a:pt x="367" y="866"/>
                  </a:lnTo>
                  <a:lnTo>
                    <a:pt x="370" y="850"/>
                  </a:lnTo>
                  <a:lnTo>
                    <a:pt x="365" y="839"/>
                  </a:lnTo>
                  <a:lnTo>
                    <a:pt x="366" y="831"/>
                  </a:lnTo>
                  <a:lnTo>
                    <a:pt x="368" y="840"/>
                  </a:lnTo>
                  <a:lnTo>
                    <a:pt x="377" y="848"/>
                  </a:lnTo>
                  <a:lnTo>
                    <a:pt x="381" y="847"/>
                  </a:lnTo>
                  <a:lnTo>
                    <a:pt x="386" y="837"/>
                  </a:lnTo>
                  <a:lnTo>
                    <a:pt x="393" y="840"/>
                  </a:lnTo>
                  <a:lnTo>
                    <a:pt x="394" y="833"/>
                  </a:lnTo>
                  <a:lnTo>
                    <a:pt x="398" y="827"/>
                  </a:lnTo>
                  <a:lnTo>
                    <a:pt x="387" y="822"/>
                  </a:lnTo>
                  <a:lnTo>
                    <a:pt x="394" y="823"/>
                  </a:lnTo>
                  <a:lnTo>
                    <a:pt x="403" y="817"/>
                  </a:lnTo>
                  <a:lnTo>
                    <a:pt x="403" y="812"/>
                  </a:lnTo>
                  <a:lnTo>
                    <a:pt x="410" y="809"/>
                  </a:lnTo>
                  <a:lnTo>
                    <a:pt x="411" y="799"/>
                  </a:lnTo>
                  <a:lnTo>
                    <a:pt x="417" y="796"/>
                  </a:lnTo>
                  <a:lnTo>
                    <a:pt x="417" y="784"/>
                  </a:lnTo>
                  <a:lnTo>
                    <a:pt x="425" y="783"/>
                  </a:lnTo>
                  <a:lnTo>
                    <a:pt x="435" y="785"/>
                  </a:lnTo>
                  <a:lnTo>
                    <a:pt x="446" y="775"/>
                  </a:lnTo>
                  <a:lnTo>
                    <a:pt x="449" y="764"/>
                  </a:lnTo>
                  <a:lnTo>
                    <a:pt x="464" y="753"/>
                  </a:lnTo>
                  <a:lnTo>
                    <a:pt x="470" y="761"/>
                  </a:lnTo>
                  <a:lnTo>
                    <a:pt x="481" y="753"/>
                  </a:lnTo>
                  <a:lnTo>
                    <a:pt x="484" y="743"/>
                  </a:lnTo>
                  <a:lnTo>
                    <a:pt x="492" y="737"/>
                  </a:lnTo>
                  <a:lnTo>
                    <a:pt x="500" y="740"/>
                  </a:lnTo>
                  <a:lnTo>
                    <a:pt x="503" y="735"/>
                  </a:lnTo>
                  <a:lnTo>
                    <a:pt x="516" y="727"/>
                  </a:lnTo>
                  <a:lnTo>
                    <a:pt x="521" y="719"/>
                  </a:lnTo>
                  <a:lnTo>
                    <a:pt x="528" y="715"/>
                  </a:lnTo>
                  <a:lnTo>
                    <a:pt x="535" y="699"/>
                  </a:lnTo>
                  <a:lnTo>
                    <a:pt x="538" y="691"/>
                  </a:lnTo>
                  <a:lnTo>
                    <a:pt x="549" y="677"/>
                  </a:lnTo>
                  <a:lnTo>
                    <a:pt x="555" y="664"/>
                  </a:lnTo>
                  <a:lnTo>
                    <a:pt x="562" y="651"/>
                  </a:lnTo>
                  <a:lnTo>
                    <a:pt x="566" y="646"/>
                  </a:lnTo>
                  <a:lnTo>
                    <a:pt x="567" y="651"/>
                  </a:lnTo>
                  <a:lnTo>
                    <a:pt x="566" y="662"/>
                  </a:lnTo>
                  <a:lnTo>
                    <a:pt x="576" y="649"/>
                  </a:lnTo>
                  <a:lnTo>
                    <a:pt x="577" y="644"/>
                  </a:lnTo>
                  <a:lnTo>
                    <a:pt x="572" y="639"/>
                  </a:lnTo>
                  <a:lnTo>
                    <a:pt x="571" y="633"/>
                  </a:lnTo>
                  <a:lnTo>
                    <a:pt x="556" y="618"/>
                  </a:lnTo>
                  <a:lnTo>
                    <a:pt x="555" y="612"/>
                  </a:lnTo>
                  <a:lnTo>
                    <a:pt x="558" y="610"/>
                  </a:lnTo>
                  <a:lnTo>
                    <a:pt x="556" y="602"/>
                  </a:lnTo>
                  <a:lnTo>
                    <a:pt x="551" y="596"/>
                  </a:lnTo>
                  <a:lnTo>
                    <a:pt x="551" y="594"/>
                  </a:lnTo>
                  <a:lnTo>
                    <a:pt x="556" y="589"/>
                  </a:lnTo>
                  <a:lnTo>
                    <a:pt x="558" y="582"/>
                  </a:lnTo>
                  <a:lnTo>
                    <a:pt x="566" y="579"/>
                  </a:lnTo>
                  <a:lnTo>
                    <a:pt x="576" y="554"/>
                  </a:lnTo>
                  <a:lnTo>
                    <a:pt x="577" y="547"/>
                  </a:lnTo>
                  <a:lnTo>
                    <a:pt x="567" y="530"/>
                  </a:lnTo>
                  <a:lnTo>
                    <a:pt x="569" y="527"/>
                  </a:lnTo>
                  <a:lnTo>
                    <a:pt x="580" y="520"/>
                  </a:lnTo>
                  <a:lnTo>
                    <a:pt x="580" y="512"/>
                  </a:lnTo>
                  <a:lnTo>
                    <a:pt x="585" y="511"/>
                  </a:lnTo>
                  <a:lnTo>
                    <a:pt x="592" y="515"/>
                  </a:lnTo>
                  <a:lnTo>
                    <a:pt x="596" y="514"/>
                  </a:lnTo>
                  <a:lnTo>
                    <a:pt x="597" y="506"/>
                  </a:lnTo>
                  <a:lnTo>
                    <a:pt x="593" y="503"/>
                  </a:lnTo>
                  <a:lnTo>
                    <a:pt x="603" y="501"/>
                  </a:lnTo>
                  <a:lnTo>
                    <a:pt x="604" y="495"/>
                  </a:lnTo>
                  <a:lnTo>
                    <a:pt x="593" y="481"/>
                  </a:lnTo>
                  <a:lnTo>
                    <a:pt x="593" y="476"/>
                  </a:lnTo>
                  <a:lnTo>
                    <a:pt x="605" y="484"/>
                  </a:lnTo>
                  <a:lnTo>
                    <a:pt x="610" y="493"/>
                  </a:lnTo>
                  <a:lnTo>
                    <a:pt x="614" y="493"/>
                  </a:lnTo>
                  <a:lnTo>
                    <a:pt x="613" y="476"/>
                  </a:lnTo>
                  <a:lnTo>
                    <a:pt x="614" y="478"/>
                  </a:lnTo>
                  <a:lnTo>
                    <a:pt x="618" y="476"/>
                  </a:lnTo>
                  <a:lnTo>
                    <a:pt x="619" y="455"/>
                  </a:lnTo>
                  <a:lnTo>
                    <a:pt x="623" y="454"/>
                  </a:lnTo>
                  <a:lnTo>
                    <a:pt x="628" y="454"/>
                  </a:lnTo>
                  <a:lnTo>
                    <a:pt x="628" y="460"/>
                  </a:lnTo>
                  <a:lnTo>
                    <a:pt x="631" y="465"/>
                  </a:lnTo>
                  <a:lnTo>
                    <a:pt x="635" y="467"/>
                  </a:lnTo>
                  <a:lnTo>
                    <a:pt x="640" y="454"/>
                  </a:lnTo>
                  <a:lnTo>
                    <a:pt x="645" y="457"/>
                  </a:lnTo>
                  <a:lnTo>
                    <a:pt x="651" y="468"/>
                  </a:lnTo>
                  <a:lnTo>
                    <a:pt x="655" y="468"/>
                  </a:lnTo>
                  <a:lnTo>
                    <a:pt x="661" y="473"/>
                  </a:lnTo>
                  <a:lnTo>
                    <a:pt x="666" y="461"/>
                  </a:lnTo>
                  <a:lnTo>
                    <a:pt x="691" y="458"/>
                  </a:lnTo>
                  <a:lnTo>
                    <a:pt x="700" y="465"/>
                  </a:lnTo>
                  <a:lnTo>
                    <a:pt x="706" y="472"/>
                  </a:lnTo>
                  <a:lnTo>
                    <a:pt x="710" y="465"/>
                  </a:lnTo>
                  <a:lnTo>
                    <a:pt x="715" y="461"/>
                  </a:lnTo>
                  <a:lnTo>
                    <a:pt x="712" y="449"/>
                  </a:lnTo>
                  <a:lnTo>
                    <a:pt x="698" y="415"/>
                  </a:lnTo>
                  <a:lnTo>
                    <a:pt x="694" y="395"/>
                  </a:lnTo>
                  <a:lnTo>
                    <a:pt x="698" y="377"/>
                  </a:lnTo>
                  <a:lnTo>
                    <a:pt x="706" y="364"/>
                  </a:lnTo>
                  <a:lnTo>
                    <a:pt x="707" y="354"/>
                  </a:lnTo>
                  <a:lnTo>
                    <a:pt x="707" y="342"/>
                  </a:lnTo>
                  <a:lnTo>
                    <a:pt x="687" y="296"/>
                  </a:lnTo>
                  <a:lnTo>
                    <a:pt x="684" y="279"/>
                  </a:lnTo>
                  <a:lnTo>
                    <a:pt x="690" y="258"/>
                  </a:lnTo>
                  <a:lnTo>
                    <a:pt x="688" y="243"/>
                  </a:lnTo>
                  <a:lnTo>
                    <a:pt x="683" y="237"/>
                  </a:lnTo>
                  <a:lnTo>
                    <a:pt x="682" y="223"/>
                  </a:lnTo>
                  <a:lnTo>
                    <a:pt x="682" y="202"/>
                  </a:lnTo>
                  <a:lnTo>
                    <a:pt x="683" y="186"/>
                  </a:lnTo>
                  <a:lnTo>
                    <a:pt x="688" y="173"/>
                  </a:lnTo>
                  <a:lnTo>
                    <a:pt x="685" y="166"/>
                  </a:lnTo>
                  <a:lnTo>
                    <a:pt x="653" y="110"/>
                  </a:lnTo>
                  <a:lnTo>
                    <a:pt x="635" y="92"/>
                  </a:lnTo>
                  <a:lnTo>
                    <a:pt x="599" y="81"/>
                  </a:lnTo>
                  <a:lnTo>
                    <a:pt x="569" y="51"/>
                  </a:lnTo>
                  <a:lnTo>
                    <a:pt x="528" y="5"/>
                  </a:lnTo>
                  <a:lnTo>
                    <a:pt x="526" y="0"/>
                  </a:lnTo>
                  <a:lnTo>
                    <a:pt x="523" y="0"/>
                  </a:lnTo>
                  <a:lnTo>
                    <a:pt x="500" y="0"/>
                  </a:lnTo>
                  <a:lnTo>
                    <a:pt x="495" y="3"/>
                  </a:lnTo>
                  <a:lnTo>
                    <a:pt x="496" y="13"/>
                  </a:lnTo>
                  <a:lnTo>
                    <a:pt x="501" y="17"/>
                  </a:lnTo>
                  <a:lnTo>
                    <a:pt x="502" y="29"/>
                  </a:lnTo>
                  <a:lnTo>
                    <a:pt x="500" y="38"/>
                  </a:lnTo>
                  <a:lnTo>
                    <a:pt x="496" y="43"/>
                  </a:lnTo>
                  <a:lnTo>
                    <a:pt x="492" y="58"/>
                  </a:lnTo>
                  <a:lnTo>
                    <a:pt x="486" y="69"/>
                  </a:lnTo>
                  <a:lnTo>
                    <a:pt x="488" y="79"/>
                  </a:lnTo>
                  <a:lnTo>
                    <a:pt x="497" y="89"/>
                  </a:lnTo>
                  <a:lnTo>
                    <a:pt x="490" y="97"/>
                  </a:lnTo>
                  <a:lnTo>
                    <a:pt x="481" y="100"/>
                  </a:lnTo>
                  <a:lnTo>
                    <a:pt x="438" y="84"/>
                  </a:lnTo>
                  <a:lnTo>
                    <a:pt x="408" y="80"/>
                  </a:lnTo>
                  <a:lnTo>
                    <a:pt x="398" y="81"/>
                  </a:lnTo>
                  <a:lnTo>
                    <a:pt x="393" y="86"/>
                  </a:lnTo>
                  <a:lnTo>
                    <a:pt x="388" y="96"/>
                  </a:lnTo>
                  <a:lnTo>
                    <a:pt x="390" y="119"/>
                  </a:lnTo>
                  <a:lnTo>
                    <a:pt x="388" y="129"/>
                  </a:lnTo>
                  <a:lnTo>
                    <a:pt x="383" y="150"/>
                  </a:lnTo>
                  <a:lnTo>
                    <a:pt x="373" y="166"/>
                  </a:lnTo>
                  <a:lnTo>
                    <a:pt x="370" y="165"/>
                  </a:lnTo>
                  <a:lnTo>
                    <a:pt x="360" y="153"/>
                  </a:lnTo>
                  <a:lnTo>
                    <a:pt x="347" y="145"/>
                  </a:lnTo>
                  <a:lnTo>
                    <a:pt x="335" y="149"/>
                  </a:lnTo>
                  <a:lnTo>
                    <a:pt x="317" y="167"/>
                  </a:lnTo>
                  <a:lnTo>
                    <a:pt x="308" y="180"/>
                  </a:lnTo>
                  <a:lnTo>
                    <a:pt x="304" y="196"/>
                  </a:lnTo>
                  <a:lnTo>
                    <a:pt x="302" y="209"/>
                  </a:lnTo>
                  <a:lnTo>
                    <a:pt x="296" y="219"/>
                  </a:lnTo>
                  <a:lnTo>
                    <a:pt x="282" y="237"/>
                  </a:lnTo>
                  <a:lnTo>
                    <a:pt x="279" y="251"/>
                  </a:lnTo>
                  <a:lnTo>
                    <a:pt x="292" y="273"/>
                  </a:lnTo>
                  <a:lnTo>
                    <a:pt x="293" y="285"/>
                  </a:lnTo>
                  <a:lnTo>
                    <a:pt x="291" y="294"/>
                  </a:lnTo>
                  <a:lnTo>
                    <a:pt x="285" y="306"/>
                  </a:lnTo>
                  <a:lnTo>
                    <a:pt x="273" y="320"/>
                  </a:lnTo>
                  <a:lnTo>
                    <a:pt x="265" y="334"/>
                  </a:lnTo>
                  <a:lnTo>
                    <a:pt x="242" y="364"/>
                  </a:lnTo>
                  <a:lnTo>
                    <a:pt x="236" y="381"/>
                  </a:lnTo>
                  <a:lnTo>
                    <a:pt x="233" y="401"/>
                  </a:lnTo>
                  <a:lnTo>
                    <a:pt x="228" y="413"/>
                  </a:lnTo>
                  <a:lnTo>
                    <a:pt x="211" y="427"/>
                  </a:lnTo>
                  <a:lnTo>
                    <a:pt x="200" y="427"/>
                  </a:lnTo>
                  <a:lnTo>
                    <a:pt x="193" y="431"/>
                  </a:lnTo>
                  <a:lnTo>
                    <a:pt x="194" y="446"/>
                  </a:lnTo>
                  <a:lnTo>
                    <a:pt x="194" y="467"/>
                  </a:lnTo>
                  <a:lnTo>
                    <a:pt x="193" y="497"/>
                  </a:lnTo>
                  <a:lnTo>
                    <a:pt x="184" y="547"/>
                  </a:lnTo>
                  <a:lnTo>
                    <a:pt x="167" y="584"/>
                  </a:lnTo>
                  <a:lnTo>
                    <a:pt x="147" y="616"/>
                  </a:lnTo>
                  <a:lnTo>
                    <a:pt x="148" y="625"/>
                  </a:lnTo>
                  <a:lnTo>
                    <a:pt x="163" y="641"/>
                  </a:lnTo>
                  <a:lnTo>
                    <a:pt x="169" y="653"/>
                  </a:lnTo>
                  <a:lnTo>
                    <a:pt x="169" y="672"/>
                  </a:lnTo>
                  <a:lnTo>
                    <a:pt x="167" y="683"/>
                  </a:lnTo>
                  <a:lnTo>
                    <a:pt x="157" y="695"/>
                  </a:lnTo>
                  <a:lnTo>
                    <a:pt x="142" y="695"/>
                  </a:lnTo>
                  <a:lnTo>
                    <a:pt x="125" y="692"/>
                  </a:lnTo>
                  <a:lnTo>
                    <a:pt x="104" y="697"/>
                  </a:lnTo>
                  <a:lnTo>
                    <a:pt x="87" y="708"/>
                  </a:lnTo>
                  <a:lnTo>
                    <a:pt x="62" y="738"/>
                  </a:lnTo>
                  <a:lnTo>
                    <a:pt x="56" y="754"/>
                  </a:lnTo>
                  <a:lnTo>
                    <a:pt x="51" y="774"/>
                  </a:lnTo>
                  <a:lnTo>
                    <a:pt x="55" y="793"/>
                  </a:lnTo>
                  <a:lnTo>
                    <a:pt x="61" y="806"/>
                  </a:lnTo>
                  <a:lnTo>
                    <a:pt x="66" y="811"/>
                  </a:lnTo>
                  <a:lnTo>
                    <a:pt x="60" y="821"/>
                  </a:lnTo>
                  <a:lnTo>
                    <a:pt x="59" y="833"/>
                  </a:lnTo>
                  <a:lnTo>
                    <a:pt x="55" y="843"/>
                  </a:lnTo>
                  <a:lnTo>
                    <a:pt x="55" y="863"/>
                  </a:lnTo>
                  <a:lnTo>
                    <a:pt x="53" y="871"/>
                  </a:lnTo>
                  <a:lnTo>
                    <a:pt x="53" y="883"/>
                  </a:lnTo>
                  <a:lnTo>
                    <a:pt x="55" y="886"/>
                  </a:lnTo>
                  <a:lnTo>
                    <a:pt x="60" y="902"/>
                  </a:lnTo>
                  <a:lnTo>
                    <a:pt x="59" y="944"/>
                  </a:lnTo>
                  <a:lnTo>
                    <a:pt x="60" y="964"/>
                  </a:lnTo>
                  <a:lnTo>
                    <a:pt x="69" y="979"/>
                  </a:lnTo>
                  <a:lnTo>
                    <a:pt x="89" y="995"/>
                  </a:lnTo>
                  <a:lnTo>
                    <a:pt x="92" y="1016"/>
                  </a:lnTo>
                  <a:lnTo>
                    <a:pt x="86" y="1035"/>
                  </a:lnTo>
                  <a:lnTo>
                    <a:pt x="76" y="1046"/>
                  </a:lnTo>
                  <a:lnTo>
                    <a:pt x="61" y="1052"/>
                  </a:lnTo>
                  <a:lnTo>
                    <a:pt x="59" y="1058"/>
                  </a:lnTo>
                  <a:lnTo>
                    <a:pt x="69" y="1071"/>
                  </a:lnTo>
                  <a:lnTo>
                    <a:pt x="77" y="1105"/>
                  </a:lnTo>
                  <a:lnTo>
                    <a:pt x="70" y="1134"/>
                  </a:lnTo>
                  <a:lnTo>
                    <a:pt x="74" y="1143"/>
                  </a:lnTo>
                  <a:lnTo>
                    <a:pt x="72" y="1157"/>
                  </a:lnTo>
                  <a:lnTo>
                    <a:pt x="66" y="1168"/>
                  </a:lnTo>
                  <a:lnTo>
                    <a:pt x="39" y="1179"/>
                  </a:lnTo>
                  <a:lnTo>
                    <a:pt x="39" y="1193"/>
                  </a:lnTo>
                  <a:lnTo>
                    <a:pt x="27" y="1214"/>
                  </a:lnTo>
                  <a:lnTo>
                    <a:pt x="28" y="1230"/>
                  </a:lnTo>
                  <a:lnTo>
                    <a:pt x="32" y="1242"/>
                  </a:lnTo>
                  <a:lnTo>
                    <a:pt x="24" y="1280"/>
                  </a:lnTo>
                  <a:lnTo>
                    <a:pt x="16" y="1286"/>
                  </a:lnTo>
                  <a:lnTo>
                    <a:pt x="12" y="1278"/>
                  </a:lnTo>
                  <a:lnTo>
                    <a:pt x="8" y="1291"/>
                  </a:lnTo>
                  <a:lnTo>
                    <a:pt x="8" y="1268"/>
                  </a:lnTo>
                  <a:lnTo>
                    <a:pt x="6" y="1264"/>
                  </a:lnTo>
                  <a:close/>
                </a:path>
              </a:pathLst>
            </a:custGeom>
            <a:grpFill/>
            <a:ln w="6350" cmpd="sng">
              <a:solidFill>
                <a:schemeClr val="bg1"/>
              </a:solidFill>
              <a:prstDash val="solid"/>
              <a:round/>
              <a:headEnd/>
              <a:tailEnd/>
            </a:ln>
          </p:spPr>
          <p:txBody>
            <a:bodyPr/>
            <a:lstStyle/>
            <a:p>
              <a:endParaRPr lang="en-US" sz="2156"/>
            </a:p>
          </p:txBody>
        </p:sp>
        <p:grpSp>
          <p:nvGrpSpPr>
            <p:cNvPr id="495" name="Group 359">
              <a:extLst>
                <a:ext uri="{FF2B5EF4-FFF2-40B4-BE49-F238E27FC236}">
                  <a16:creationId xmlns:a16="http://schemas.microsoft.com/office/drawing/2014/main" id="{609E8654-D79D-7D37-FBBF-7DAB52112622}"/>
                </a:ext>
              </a:extLst>
            </p:cNvPr>
            <p:cNvGrpSpPr/>
            <p:nvPr/>
          </p:nvGrpSpPr>
          <p:grpSpPr bwMode="gray">
            <a:xfrm>
              <a:off x="5080794" y="2788583"/>
              <a:ext cx="75600" cy="108000"/>
              <a:chOff x="4160739" y="2986112"/>
              <a:chExt cx="187325" cy="233362"/>
            </a:xfrm>
            <a:grpFill/>
          </p:grpSpPr>
          <p:sp>
            <p:nvSpPr>
              <p:cNvPr id="496" name="Freeform 45">
                <a:extLst>
                  <a:ext uri="{FF2B5EF4-FFF2-40B4-BE49-F238E27FC236}">
                    <a16:creationId xmlns:a16="http://schemas.microsoft.com/office/drawing/2014/main" id="{AE047210-8D3B-9224-AFB5-7DE764F61B03}"/>
                  </a:ext>
                </a:extLst>
              </p:cNvPr>
              <p:cNvSpPr>
                <a:spLocks noChangeAspect="1"/>
              </p:cNvSpPr>
              <p:nvPr/>
            </p:nvSpPr>
            <p:spPr bwMode="gray">
              <a:xfrm>
                <a:off x="4171851" y="2986112"/>
                <a:ext cx="176213" cy="225425"/>
              </a:xfrm>
              <a:custGeom>
                <a:avLst/>
                <a:gdLst/>
                <a:ahLst/>
                <a:cxnLst>
                  <a:cxn ang="0">
                    <a:pos x="72" y="248"/>
                  </a:cxn>
                  <a:cxn ang="0">
                    <a:pos x="72" y="234"/>
                  </a:cxn>
                  <a:cxn ang="0">
                    <a:pos x="82" y="239"/>
                  </a:cxn>
                  <a:cxn ang="0">
                    <a:pos x="91" y="229"/>
                  </a:cxn>
                  <a:cxn ang="0">
                    <a:pos x="34" y="195"/>
                  </a:cxn>
                  <a:cxn ang="0">
                    <a:pos x="34" y="185"/>
                  </a:cxn>
                  <a:cxn ang="0">
                    <a:pos x="39" y="176"/>
                  </a:cxn>
                  <a:cxn ang="0">
                    <a:pos x="48" y="176"/>
                  </a:cxn>
                  <a:cxn ang="0">
                    <a:pos x="39" y="151"/>
                  </a:cxn>
                  <a:cxn ang="0">
                    <a:pos x="53" y="151"/>
                  </a:cxn>
                  <a:cxn ang="0">
                    <a:pos x="53" y="147"/>
                  </a:cxn>
                  <a:cxn ang="0">
                    <a:pos x="29" y="132"/>
                  </a:cxn>
                  <a:cxn ang="0">
                    <a:pos x="43" y="97"/>
                  </a:cxn>
                  <a:cxn ang="0">
                    <a:pos x="24" y="88"/>
                  </a:cxn>
                  <a:cxn ang="0">
                    <a:pos x="29" y="77"/>
                  </a:cxn>
                  <a:cxn ang="0">
                    <a:pos x="43" y="72"/>
                  </a:cxn>
                  <a:cxn ang="0">
                    <a:pos x="15" y="58"/>
                  </a:cxn>
                  <a:cxn ang="0">
                    <a:pos x="10" y="34"/>
                  </a:cxn>
                  <a:cxn ang="0">
                    <a:pos x="0" y="23"/>
                  </a:cxn>
                  <a:cxn ang="0">
                    <a:pos x="43" y="4"/>
                  </a:cxn>
                  <a:cxn ang="0">
                    <a:pos x="62" y="0"/>
                  </a:cxn>
                  <a:cxn ang="0">
                    <a:pos x="72" y="4"/>
                  </a:cxn>
                  <a:cxn ang="0">
                    <a:pos x="91" y="14"/>
                  </a:cxn>
                  <a:cxn ang="0">
                    <a:pos x="101" y="34"/>
                  </a:cxn>
                  <a:cxn ang="0">
                    <a:pos x="115" y="58"/>
                  </a:cxn>
                  <a:cxn ang="0">
                    <a:pos x="134" y="67"/>
                  </a:cxn>
                  <a:cxn ang="0">
                    <a:pos x="139" y="88"/>
                  </a:cxn>
                  <a:cxn ang="0">
                    <a:pos x="153" y="97"/>
                  </a:cxn>
                  <a:cxn ang="0">
                    <a:pos x="168" y="102"/>
                  </a:cxn>
                  <a:cxn ang="0">
                    <a:pos x="187" y="92"/>
                  </a:cxn>
                  <a:cxn ang="0">
                    <a:pos x="187" y="112"/>
                  </a:cxn>
                  <a:cxn ang="0">
                    <a:pos x="206" y="132"/>
                  </a:cxn>
                  <a:cxn ang="0">
                    <a:pos x="192" y="156"/>
                  </a:cxn>
                  <a:cxn ang="0">
                    <a:pos x="201" y="190"/>
                  </a:cxn>
                  <a:cxn ang="0">
                    <a:pos x="211" y="215"/>
                  </a:cxn>
                  <a:cxn ang="0">
                    <a:pos x="201" y="239"/>
                  </a:cxn>
                  <a:cxn ang="0">
                    <a:pos x="201" y="259"/>
                  </a:cxn>
                  <a:cxn ang="0">
                    <a:pos x="192" y="254"/>
                  </a:cxn>
                  <a:cxn ang="0">
                    <a:pos x="149" y="254"/>
                  </a:cxn>
                  <a:cxn ang="0">
                    <a:pos x="134" y="264"/>
                  </a:cxn>
                  <a:cxn ang="0">
                    <a:pos x="115" y="278"/>
                  </a:cxn>
                  <a:cxn ang="0">
                    <a:pos x="115" y="289"/>
                  </a:cxn>
                  <a:cxn ang="0">
                    <a:pos x="110" y="294"/>
                  </a:cxn>
                  <a:cxn ang="0">
                    <a:pos x="101" y="269"/>
                  </a:cxn>
                  <a:cxn ang="0">
                    <a:pos x="86" y="254"/>
                  </a:cxn>
                  <a:cxn ang="0">
                    <a:pos x="72" y="248"/>
                  </a:cxn>
                </a:cxnLst>
                <a:rect l="0" t="0" r="r" b="b"/>
                <a:pathLst>
                  <a:path w="212" h="295">
                    <a:moveTo>
                      <a:pt x="72" y="248"/>
                    </a:moveTo>
                    <a:lnTo>
                      <a:pt x="72" y="234"/>
                    </a:lnTo>
                    <a:lnTo>
                      <a:pt x="82" y="239"/>
                    </a:lnTo>
                    <a:lnTo>
                      <a:pt x="91" y="229"/>
                    </a:lnTo>
                    <a:lnTo>
                      <a:pt x="34" y="195"/>
                    </a:lnTo>
                    <a:lnTo>
                      <a:pt x="34" y="185"/>
                    </a:lnTo>
                    <a:lnTo>
                      <a:pt x="39" y="176"/>
                    </a:lnTo>
                    <a:lnTo>
                      <a:pt x="48" y="176"/>
                    </a:lnTo>
                    <a:lnTo>
                      <a:pt x="39" y="151"/>
                    </a:lnTo>
                    <a:lnTo>
                      <a:pt x="53" y="151"/>
                    </a:lnTo>
                    <a:lnTo>
                      <a:pt x="53" y="147"/>
                    </a:lnTo>
                    <a:lnTo>
                      <a:pt x="29" y="132"/>
                    </a:lnTo>
                    <a:lnTo>
                      <a:pt x="43" y="97"/>
                    </a:lnTo>
                    <a:lnTo>
                      <a:pt x="24" y="88"/>
                    </a:lnTo>
                    <a:lnTo>
                      <a:pt x="29" y="77"/>
                    </a:lnTo>
                    <a:lnTo>
                      <a:pt x="43" y="72"/>
                    </a:lnTo>
                    <a:lnTo>
                      <a:pt x="15" y="58"/>
                    </a:lnTo>
                    <a:lnTo>
                      <a:pt x="10" y="34"/>
                    </a:lnTo>
                    <a:lnTo>
                      <a:pt x="0" y="23"/>
                    </a:lnTo>
                    <a:lnTo>
                      <a:pt x="43" y="4"/>
                    </a:lnTo>
                    <a:lnTo>
                      <a:pt x="62" y="0"/>
                    </a:lnTo>
                    <a:lnTo>
                      <a:pt x="72" y="4"/>
                    </a:lnTo>
                    <a:lnTo>
                      <a:pt x="91" y="14"/>
                    </a:lnTo>
                    <a:lnTo>
                      <a:pt x="101" y="34"/>
                    </a:lnTo>
                    <a:lnTo>
                      <a:pt x="115" y="58"/>
                    </a:lnTo>
                    <a:lnTo>
                      <a:pt x="134" y="67"/>
                    </a:lnTo>
                    <a:lnTo>
                      <a:pt x="139" y="88"/>
                    </a:lnTo>
                    <a:lnTo>
                      <a:pt x="153" y="97"/>
                    </a:lnTo>
                    <a:lnTo>
                      <a:pt x="168" y="102"/>
                    </a:lnTo>
                    <a:lnTo>
                      <a:pt x="187" y="92"/>
                    </a:lnTo>
                    <a:lnTo>
                      <a:pt x="187" y="112"/>
                    </a:lnTo>
                    <a:lnTo>
                      <a:pt x="206" y="132"/>
                    </a:lnTo>
                    <a:lnTo>
                      <a:pt x="192" y="156"/>
                    </a:lnTo>
                    <a:lnTo>
                      <a:pt x="201" y="190"/>
                    </a:lnTo>
                    <a:lnTo>
                      <a:pt x="211" y="215"/>
                    </a:lnTo>
                    <a:lnTo>
                      <a:pt x="201" y="239"/>
                    </a:lnTo>
                    <a:lnTo>
                      <a:pt x="201" y="259"/>
                    </a:lnTo>
                    <a:lnTo>
                      <a:pt x="192" y="254"/>
                    </a:lnTo>
                    <a:lnTo>
                      <a:pt x="149" y="254"/>
                    </a:lnTo>
                    <a:lnTo>
                      <a:pt x="134" y="264"/>
                    </a:lnTo>
                    <a:lnTo>
                      <a:pt x="115" y="278"/>
                    </a:lnTo>
                    <a:lnTo>
                      <a:pt x="115" y="289"/>
                    </a:lnTo>
                    <a:lnTo>
                      <a:pt x="110" y="294"/>
                    </a:lnTo>
                    <a:lnTo>
                      <a:pt x="101" y="269"/>
                    </a:lnTo>
                    <a:lnTo>
                      <a:pt x="86" y="254"/>
                    </a:lnTo>
                    <a:lnTo>
                      <a:pt x="72" y="248"/>
                    </a:lnTo>
                  </a:path>
                </a:pathLst>
              </a:custGeom>
              <a:grpFill/>
              <a:ln w="6350" cmpd="sng">
                <a:solidFill>
                  <a:schemeClr val="bg1"/>
                </a:solidFill>
                <a:prstDash val="solid"/>
                <a:round/>
                <a:headEnd/>
                <a:tailEnd/>
              </a:ln>
            </p:spPr>
            <p:txBody>
              <a:bodyPr/>
              <a:lstStyle/>
              <a:p>
                <a:endParaRPr lang="en-US" sz="2156"/>
              </a:p>
            </p:txBody>
          </p:sp>
          <p:sp>
            <p:nvSpPr>
              <p:cNvPr id="497" name="Freeform 46">
                <a:extLst>
                  <a:ext uri="{FF2B5EF4-FFF2-40B4-BE49-F238E27FC236}">
                    <a16:creationId xmlns:a16="http://schemas.microsoft.com/office/drawing/2014/main" id="{3EE98C44-8B6A-A3E9-C3E0-FBCA5755B8D0}"/>
                  </a:ext>
                </a:extLst>
              </p:cNvPr>
              <p:cNvSpPr>
                <a:spLocks noChangeAspect="1"/>
              </p:cNvSpPr>
              <p:nvPr/>
            </p:nvSpPr>
            <p:spPr bwMode="gray">
              <a:xfrm>
                <a:off x="4160739" y="3130574"/>
                <a:ext cx="87313" cy="88900"/>
              </a:xfrm>
              <a:custGeom>
                <a:avLst/>
                <a:gdLst/>
                <a:ahLst/>
                <a:cxnLst>
                  <a:cxn ang="0">
                    <a:pos x="9" y="68"/>
                  </a:cxn>
                  <a:cxn ang="0">
                    <a:pos x="14" y="63"/>
                  </a:cxn>
                  <a:cxn ang="0">
                    <a:pos x="9" y="35"/>
                  </a:cxn>
                  <a:cxn ang="0">
                    <a:pos x="24" y="29"/>
                  </a:cxn>
                  <a:cxn ang="0">
                    <a:pos x="14" y="5"/>
                  </a:cxn>
                  <a:cxn ang="0">
                    <a:pos x="24" y="0"/>
                  </a:cxn>
                  <a:cxn ang="0">
                    <a:pos x="43" y="16"/>
                  </a:cxn>
                  <a:cxn ang="0">
                    <a:pos x="38" y="0"/>
                  </a:cxn>
                  <a:cxn ang="0">
                    <a:pos x="48" y="0"/>
                  </a:cxn>
                  <a:cxn ang="0">
                    <a:pos x="48" y="10"/>
                  </a:cxn>
                  <a:cxn ang="0">
                    <a:pos x="105" y="44"/>
                  </a:cxn>
                  <a:cxn ang="0">
                    <a:pos x="96" y="54"/>
                  </a:cxn>
                  <a:cxn ang="0">
                    <a:pos x="86" y="49"/>
                  </a:cxn>
                  <a:cxn ang="0">
                    <a:pos x="86" y="63"/>
                  </a:cxn>
                  <a:cxn ang="0">
                    <a:pos x="76" y="63"/>
                  </a:cxn>
                  <a:cxn ang="0">
                    <a:pos x="67" y="79"/>
                  </a:cxn>
                  <a:cxn ang="0">
                    <a:pos x="67" y="103"/>
                  </a:cxn>
                  <a:cxn ang="0">
                    <a:pos x="62" y="117"/>
                  </a:cxn>
                  <a:cxn ang="0">
                    <a:pos x="43" y="112"/>
                  </a:cxn>
                  <a:cxn ang="0">
                    <a:pos x="19" y="87"/>
                  </a:cxn>
                  <a:cxn ang="0">
                    <a:pos x="0" y="84"/>
                  </a:cxn>
                  <a:cxn ang="0">
                    <a:pos x="9" y="68"/>
                  </a:cxn>
                </a:cxnLst>
                <a:rect l="0" t="0" r="r" b="b"/>
                <a:pathLst>
                  <a:path w="106" h="118">
                    <a:moveTo>
                      <a:pt x="9" y="68"/>
                    </a:moveTo>
                    <a:lnTo>
                      <a:pt x="14" y="63"/>
                    </a:lnTo>
                    <a:lnTo>
                      <a:pt x="9" y="35"/>
                    </a:lnTo>
                    <a:lnTo>
                      <a:pt x="24" y="29"/>
                    </a:lnTo>
                    <a:lnTo>
                      <a:pt x="14" y="5"/>
                    </a:lnTo>
                    <a:lnTo>
                      <a:pt x="24" y="0"/>
                    </a:lnTo>
                    <a:lnTo>
                      <a:pt x="43" y="16"/>
                    </a:lnTo>
                    <a:lnTo>
                      <a:pt x="38" y="0"/>
                    </a:lnTo>
                    <a:lnTo>
                      <a:pt x="48" y="0"/>
                    </a:lnTo>
                    <a:lnTo>
                      <a:pt x="48" y="10"/>
                    </a:lnTo>
                    <a:lnTo>
                      <a:pt x="105" y="44"/>
                    </a:lnTo>
                    <a:lnTo>
                      <a:pt x="96" y="54"/>
                    </a:lnTo>
                    <a:lnTo>
                      <a:pt x="86" y="49"/>
                    </a:lnTo>
                    <a:lnTo>
                      <a:pt x="86" y="63"/>
                    </a:lnTo>
                    <a:lnTo>
                      <a:pt x="76" y="63"/>
                    </a:lnTo>
                    <a:lnTo>
                      <a:pt x="67" y="79"/>
                    </a:lnTo>
                    <a:lnTo>
                      <a:pt x="67" y="103"/>
                    </a:lnTo>
                    <a:lnTo>
                      <a:pt x="62" y="117"/>
                    </a:lnTo>
                    <a:lnTo>
                      <a:pt x="43" y="112"/>
                    </a:lnTo>
                    <a:lnTo>
                      <a:pt x="19" y="87"/>
                    </a:lnTo>
                    <a:lnTo>
                      <a:pt x="0" y="84"/>
                    </a:lnTo>
                    <a:lnTo>
                      <a:pt x="9" y="68"/>
                    </a:lnTo>
                  </a:path>
                </a:pathLst>
              </a:custGeom>
              <a:grpFill/>
              <a:ln w="6350" cmpd="sng">
                <a:solidFill>
                  <a:schemeClr val="bg1"/>
                </a:solidFill>
                <a:prstDash val="solid"/>
                <a:round/>
                <a:headEnd/>
                <a:tailEnd/>
              </a:ln>
            </p:spPr>
            <p:txBody>
              <a:bodyPr/>
              <a:lstStyle/>
              <a:p>
                <a:endParaRPr lang="en-US" sz="2156"/>
              </a:p>
            </p:txBody>
          </p:sp>
        </p:grpSp>
      </p:grpSp>
      <p:grpSp>
        <p:nvGrpSpPr>
          <p:cNvPr id="507" name="Group 368">
            <a:extLst>
              <a:ext uri="{FF2B5EF4-FFF2-40B4-BE49-F238E27FC236}">
                <a16:creationId xmlns:a16="http://schemas.microsoft.com/office/drawing/2014/main" id="{7F8FE916-0C80-F5A6-D8C7-89EAEE9BC96E}"/>
              </a:ext>
            </a:extLst>
          </p:cNvPr>
          <p:cNvGrpSpPr/>
          <p:nvPr/>
        </p:nvGrpSpPr>
        <p:grpSpPr bwMode="gray">
          <a:xfrm>
            <a:off x="5550192" y="2262499"/>
            <a:ext cx="796561" cy="891640"/>
            <a:chOff x="4455318" y="2994372"/>
            <a:chExt cx="1196974" cy="1339850"/>
          </a:xfrm>
          <a:solidFill>
            <a:schemeClr val="bg1">
              <a:lumMod val="85000"/>
            </a:schemeClr>
          </a:solidFill>
        </p:grpSpPr>
        <p:sp>
          <p:nvSpPr>
            <p:cNvPr id="508" name="Freeform 129">
              <a:extLst>
                <a:ext uri="{FF2B5EF4-FFF2-40B4-BE49-F238E27FC236}">
                  <a16:creationId xmlns:a16="http://schemas.microsoft.com/office/drawing/2014/main" id="{81D781BC-6747-41E5-D839-8FC657156EF1}"/>
                </a:ext>
              </a:extLst>
            </p:cNvPr>
            <p:cNvSpPr>
              <a:spLocks noChangeAspect="1"/>
            </p:cNvSpPr>
            <p:nvPr/>
          </p:nvSpPr>
          <p:spPr bwMode="gray">
            <a:xfrm>
              <a:off x="4918868" y="3083272"/>
              <a:ext cx="276225" cy="265113"/>
            </a:xfrm>
            <a:custGeom>
              <a:avLst/>
              <a:gdLst/>
              <a:ahLst/>
              <a:cxnLst>
                <a:cxn ang="0">
                  <a:pos x="134" y="578"/>
                </a:cxn>
                <a:cxn ang="0">
                  <a:pos x="76" y="535"/>
                </a:cxn>
                <a:cxn ang="0">
                  <a:pos x="40" y="507"/>
                </a:cxn>
                <a:cxn ang="0">
                  <a:pos x="11" y="449"/>
                </a:cxn>
                <a:cxn ang="0">
                  <a:pos x="18" y="425"/>
                </a:cxn>
                <a:cxn ang="0">
                  <a:pos x="32" y="340"/>
                </a:cxn>
                <a:cxn ang="0">
                  <a:pos x="29" y="288"/>
                </a:cxn>
                <a:cxn ang="0">
                  <a:pos x="11" y="222"/>
                </a:cxn>
                <a:cxn ang="0">
                  <a:pos x="11" y="184"/>
                </a:cxn>
                <a:cxn ang="0">
                  <a:pos x="36" y="171"/>
                </a:cxn>
                <a:cxn ang="0">
                  <a:pos x="52" y="143"/>
                </a:cxn>
                <a:cxn ang="0">
                  <a:pos x="52" y="98"/>
                </a:cxn>
                <a:cxn ang="0">
                  <a:pos x="79" y="74"/>
                </a:cxn>
                <a:cxn ang="0">
                  <a:pos x="119" y="39"/>
                </a:cxn>
                <a:cxn ang="0">
                  <a:pos x="130" y="2"/>
                </a:cxn>
                <a:cxn ang="0">
                  <a:pos x="190" y="22"/>
                </a:cxn>
                <a:cxn ang="0">
                  <a:pos x="237" y="23"/>
                </a:cxn>
                <a:cxn ang="0">
                  <a:pos x="276" y="35"/>
                </a:cxn>
                <a:cxn ang="0">
                  <a:pos x="323" y="52"/>
                </a:cxn>
                <a:cxn ang="0">
                  <a:pos x="333" y="84"/>
                </a:cxn>
                <a:cxn ang="0">
                  <a:pos x="371" y="121"/>
                </a:cxn>
                <a:cxn ang="0">
                  <a:pos x="431" y="130"/>
                </a:cxn>
                <a:cxn ang="0">
                  <a:pos x="482" y="151"/>
                </a:cxn>
                <a:cxn ang="0">
                  <a:pos x="514" y="178"/>
                </a:cxn>
                <a:cxn ang="0">
                  <a:pos x="561" y="176"/>
                </a:cxn>
                <a:cxn ang="0">
                  <a:pos x="587" y="148"/>
                </a:cxn>
                <a:cxn ang="0">
                  <a:pos x="589" y="117"/>
                </a:cxn>
                <a:cxn ang="0">
                  <a:pos x="582" y="83"/>
                </a:cxn>
                <a:cxn ang="0">
                  <a:pos x="606" y="47"/>
                </a:cxn>
                <a:cxn ang="0">
                  <a:pos x="658" y="22"/>
                </a:cxn>
                <a:cxn ang="0">
                  <a:pos x="729" y="25"/>
                </a:cxn>
                <a:cxn ang="0">
                  <a:pos x="754" y="35"/>
                </a:cxn>
                <a:cxn ang="0">
                  <a:pos x="751" y="46"/>
                </a:cxn>
                <a:cxn ang="0">
                  <a:pos x="767" y="63"/>
                </a:cxn>
                <a:cxn ang="0">
                  <a:pos x="797" y="67"/>
                </a:cxn>
                <a:cxn ang="0">
                  <a:pos x="831" y="77"/>
                </a:cxn>
                <a:cxn ang="0">
                  <a:pos x="868" y="95"/>
                </a:cxn>
                <a:cxn ang="0">
                  <a:pos x="860" y="108"/>
                </a:cxn>
                <a:cxn ang="0">
                  <a:pos x="856" y="127"/>
                </a:cxn>
                <a:cxn ang="0">
                  <a:pos x="858" y="180"/>
                </a:cxn>
                <a:cxn ang="0">
                  <a:pos x="845" y="192"/>
                </a:cxn>
                <a:cxn ang="0">
                  <a:pos x="853" y="227"/>
                </a:cxn>
                <a:cxn ang="0">
                  <a:pos x="869" y="261"/>
                </a:cxn>
                <a:cxn ang="0">
                  <a:pos x="869" y="421"/>
                </a:cxn>
                <a:cxn ang="0">
                  <a:pos x="869" y="593"/>
                </a:cxn>
                <a:cxn ang="0">
                  <a:pos x="869" y="740"/>
                </a:cxn>
                <a:cxn ang="0">
                  <a:pos x="817" y="832"/>
                </a:cxn>
                <a:cxn ang="0">
                  <a:pos x="715" y="783"/>
                </a:cxn>
                <a:cxn ang="0">
                  <a:pos x="573" y="709"/>
                </a:cxn>
                <a:cxn ang="0">
                  <a:pos x="433" y="635"/>
                </a:cxn>
                <a:cxn ang="0">
                  <a:pos x="326" y="622"/>
                </a:cxn>
                <a:cxn ang="0">
                  <a:pos x="297" y="620"/>
                </a:cxn>
                <a:cxn ang="0">
                  <a:pos x="275" y="605"/>
                </a:cxn>
                <a:cxn ang="0">
                  <a:pos x="222" y="595"/>
                </a:cxn>
                <a:cxn ang="0">
                  <a:pos x="145" y="595"/>
                </a:cxn>
              </a:cxnLst>
              <a:rect l="0" t="0" r="r" b="b"/>
              <a:pathLst>
                <a:path w="871" h="832">
                  <a:moveTo>
                    <a:pt x="140" y="598"/>
                  </a:moveTo>
                  <a:lnTo>
                    <a:pt x="138" y="592"/>
                  </a:lnTo>
                  <a:lnTo>
                    <a:pt x="134" y="578"/>
                  </a:lnTo>
                  <a:lnTo>
                    <a:pt x="116" y="549"/>
                  </a:lnTo>
                  <a:lnTo>
                    <a:pt x="87" y="535"/>
                  </a:lnTo>
                  <a:lnTo>
                    <a:pt x="76" y="535"/>
                  </a:lnTo>
                  <a:lnTo>
                    <a:pt x="57" y="534"/>
                  </a:lnTo>
                  <a:lnTo>
                    <a:pt x="43" y="519"/>
                  </a:lnTo>
                  <a:lnTo>
                    <a:pt x="40" y="507"/>
                  </a:lnTo>
                  <a:lnTo>
                    <a:pt x="39" y="487"/>
                  </a:lnTo>
                  <a:lnTo>
                    <a:pt x="29" y="471"/>
                  </a:lnTo>
                  <a:lnTo>
                    <a:pt x="11" y="449"/>
                  </a:lnTo>
                  <a:lnTo>
                    <a:pt x="6" y="436"/>
                  </a:lnTo>
                  <a:lnTo>
                    <a:pt x="7" y="428"/>
                  </a:lnTo>
                  <a:lnTo>
                    <a:pt x="18" y="425"/>
                  </a:lnTo>
                  <a:lnTo>
                    <a:pt x="27" y="418"/>
                  </a:lnTo>
                  <a:lnTo>
                    <a:pt x="28" y="362"/>
                  </a:lnTo>
                  <a:lnTo>
                    <a:pt x="32" y="340"/>
                  </a:lnTo>
                  <a:lnTo>
                    <a:pt x="32" y="327"/>
                  </a:lnTo>
                  <a:lnTo>
                    <a:pt x="29" y="319"/>
                  </a:lnTo>
                  <a:lnTo>
                    <a:pt x="29" y="288"/>
                  </a:lnTo>
                  <a:lnTo>
                    <a:pt x="28" y="266"/>
                  </a:lnTo>
                  <a:lnTo>
                    <a:pt x="23" y="243"/>
                  </a:lnTo>
                  <a:lnTo>
                    <a:pt x="11" y="222"/>
                  </a:lnTo>
                  <a:lnTo>
                    <a:pt x="0" y="207"/>
                  </a:lnTo>
                  <a:lnTo>
                    <a:pt x="1" y="191"/>
                  </a:lnTo>
                  <a:lnTo>
                    <a:pt x="11" y="184"/>
                  </a:lnTo>
                  <a:lnTo>
                    <a:pt x="12" y="181"/>
                  </a:lnTo>
                  <a:lnTo>
                    <a:pt x="24" y="180"/>
                  </a:lnTo>
                  <a:lnTo>
                    <a:pt x="36" y="171"/>
                  </a:lnTo>
                  <a:lnTo>
                    <a:pt x="46" y="163"/>
                  </a:lnTo>
                  <a:lnTo>
                    <a:pt x="52" y="153"/>
                  </a:lnTo>
                  <a:lnTo>
                    <a:pt x="52" y="143"/>
                  </a:lnTo>
                  <a:lnTo>
                    <a:pt x="46" y="115"/>
                  </a:lnTo>
                  <a:lnTo>
                    <a:pt x="48" y="106"/>
                  </a:lnTo>
                  <a:lnTo>
                    <a:pt x="52" y="98"/>
                  </a:lnTo>
                  <a:lnTo>
                    <a:pt x="65" y="92"/>
                  </a:lnTo>
                  <a:lnTo>
                    <a:pt x="75" y="85"/>
                  </a:lnTo>
                  <a:lnTo>
                    <a:pt x="79" y="74"/>
                  </a:lnTo>
                  <a:lnTo>
                    <a:pt x="108" y="55"/>
                  </a:lnTo>
                  <a:lnTo>
                    <a:pt x="114" y="50"/>
                  </a:lnTo>
                  <a:lnTo>
                    <a:pt x="119" y="39"/>
                  </a:lnTo>
                  <a:lnTo>
                    <a:pt x="118" y="3"/>
                  </a:lnTo>
                  <a:lnTo>
                    <a:pt x="119" y="0"/>
                  </a:lnTo>
                  <a:lnTo>
                    <a:pt x="130" y="2"/>
                  </a:lnTo>
                  <a:lnTo>
                    <a:pt x="142" y="9"/>
                  </a:lnTo>
                  <a:lnTo>
                    <a:pt x="169" y="20"/>
                  </a:lnTo>
                  <a:lnTo>
                    <a:pt x="190" y="22"/>
                  </a:lnTo>
                  <a:lnTo>
                    <a:pt x="211" y="17"/>
                  </a:lnTo>
                  <a:lnTo>
                    <a:pt x="226" y="18"/>
                  </a:lnTo>
                  <a:lnTo>
                    <a:pt x="237" y="23"/>
                  </a:lnTo>
                  <a:lnTo>
                    <a:pt x="250" y="24"/>
                  </a:lnTo>
                  <a:lnTo>
                    <a:pt x="267" y="29"/>
                  </a:lnTo>
                  <a:lnTo>
                    <a:pt x="276" y="35"/>
                  </a:lnTo>
                  <a:lnTo>
                    <a:pt x="297" y="45"/>
                  </a:lnTo>
                  <a:lnTo>
                    <a:pt x="309" y="47"/>
                  </a:lnTo>
                  <a:lnTo>
                    <a:pt x="323" y="52"/>
                  </a:lnTo>
                  <a:lnTo>
                    <a:pt x="329" y="58"/>
                  </a:lnTo>
                  <a:lnTo>
                    <a:pt x="333" y="71"/>
                  </a:lnTo>
                  <a:lnTo>
                    <a:pt x="333" y="84"/>
                  </a:lnTo>
                  <a:lnTo>
                    <a:pt x="342" y="99"/>
                  </a:lnTo>
                  <a:lnTo>
                    <a:pt x="358" y="115"/>
                  </a:lnTo>
                  <a:lnTo>
                    <a:pt x="371" y="121"/>
                  </a:lnTo>
                  <a:lnTo>
                    <a:pt x="379" y="124"/>
                  </a:lnTo>
                  <a:lnTo>
                    <a:pt x="415" y="125"/>
                  </a:lnTo>
                  <a:lnTo>
                    <a:pt x="431" y="130"/>
                  </a:lnTo>
                  <a:lnTo>
                    <a:pt x="459" y="140"/>
                  </a:lnTo>
                  <a:lnTo>
                    <a:pt x="474" y="149"/>
                  </a:lnTo>
                  <a:lnTo>
                    <a:pt x="482" y="151"/>
                  </a:lnTo>
                  <a:lnTo>
                    <a:pt x="490" y="154"/>
                  </a:lnTo>
                  <a:lnTo>
                    <a:pt x="496" y="162"/>
                  </a:lnTo>
                  <a:lnTo>
                    <a:pt x="514" y="178"/>
                  </a:lnTo>
                  <a:lnTo>
                    <a:pt x="529" y="184"/>
                  </a:lnTo>
                  <a:lnTo>
                    <a:pt x="543" y="184"/>
                  </a:lnTo>
                  <a:lnTo>
                    <a:pt x="561" y="176"/>
                  </a:lnTo>
                  <a:lnTo>
                    <a:pt x="571" y="170"/>
                  </a:lnTo>
                  <a:lnTo>
                    <a:pt x="581" y="159"/>
                  </a:lnTo>
                  <a:lnTo>
                    <a:pt x="587" y="148"/>
                  </a:lnTo>
                  <a:lnTo>
                    <a:pt x="593" y="138"/>
                  </a:lnTo>
                  <a:lnTo>
                    <a:pt x="594" y="130"/>
                  </a:lnTo>
                  <a:lnTo>
                    <a:pt x="589" y="117"/>
                  </a:lnTo>
                  <a:lnTo>
                    <a:pt x="588" y="108"/>
                  </a:lnTo>
                  <a:lnTo>
                    <a:pt x="582" y="98"/>
                  </a:lnTo>
                  <a:lnTo>
                    <a:pt x="582" y="83"/>
                  </a:lnTo>
                  <a:lnTo>
                    <a:pt x="586" y="70"/>
                  </a:lnTo>
                  <a:lnTo>
                    <a:pt x="598" y="55"/>
                  </a:lnTo>
                  <a:lnTo>
                    <a:pt x="606" y="47"/>
                  </a:lnTo>
                  <a:lnTo>
                    <a:pt x="625" y="33"/>
                  </a:lnTo>
                  <a:lnTo>
                    <a:pt x="641" y="24"/>
                  </a:lnTo>
                  <a:lnTo>
                    <a:pt x="658" y="22"/>
                  </a:lnTo>
                  <a:lnTo>
                    <a:pt x="670" y="17"/>
                  </a:lnTo>
                  <a:lnTo>
                    <a:pt x="701" y="15"/>
                  </a:lnTo>
                  <a:lnTo>
                    <a:pt x="729" y="25"/>
                  </a:lnTo>
                  <a:lnTo>
                    <a:pt x="737" y="29"/>
                  </a:lnTo>
                  <a:lnTo>
                    <a:pt x="745" y="30"/>
                  </a:lnTo>
                  <a:lnTo>
                    <a:pt x="754" y="35"/>
                  </a:lnTo>
                  <a:lnTo>
                    <a:pt x="755" y="45"/>
                  </a:lnTo>
                  <a:lnTo>
                    <a:pt x="754" y="47"/>
                  </a:lnTo>
                  <a:lnTo>
                    <a:pt x="751" y="46"/>
                  </a:lnTo>
                  <a:lnTo>
                    <a:pt x="753" y="54"/>
                  </a:lnTo>
                  <a:lnTo>
                    <a:pt x="762" y="61"/>
                  </a:lnTo>
                  <a:lnTo>
                    <a:pt x="767" y="63"/>
                  </a:lnTo>
                  <a:lnTo>
                    <a:pt x="772" y="62"/>
                  </a:lnTo>
                  <a:lnTo>
                    <a:pt x="787" y="65"/>
                  </a:lnTo>
                  <a:lnTo>
                    <a:pt x="797" y="67"/>
                  </a:lnTo>
                  <a:lnTo>
                    <a:pt x="801" y="68"/>
                  </a:lnTo>
                  <a:lnTo>
                    <a:pt x="815" y="74"/>
                  </a:lnTo>
                  <a:lnTo>
                    <a:pt x="831" y="77"/>
                  </a:lnTo>
                  <a:lnTo>
                    <a:pt x="856" y="78"/>
                  </a:lnTo>
                  <a:lnTo>
                    <a:pt x="864" y="83"/>
                  </a:lnTo>
                  <a:lnTo>
                    <a:pt x="868" y="95"/>
                  </a:lnTo>
                  <a:lnTo>
                    <a:pt x="871" y="97"/>
                  </a:lnTo>
                  <a:lnTo>
                    <a:pt x="863" y="99"/>
                  </a:lnTo>
                  <a:lnTo>
                    <a:pt x="860" y="108"/>
                  </a:lnTo>
                  <a:lnTo>
                    <a:pt x="852" y="116"/>
                  </a:lnTo>
                  <a:lnTo>
                    <a:pt x="852" y="119"/>
                  </a:lnTo>
                  <a:lnTo>
                    <a:pt x="856" y="127"/>
                  </a:lnTo>
                  <a:lnTo>
                    <a:pt x="857" y="154"/>
                  </a:lnTo>
                  <a:lnTo>
                    <a:pt x="860" y="171"/>
                  </a:lnTo>
                  <a:lnTo>
                    <a:pt x="858" y="180"/>
                  </a:lnTo>
                  <a:lnTo>
                    <a:pt x="858" y="183"/>
                  </a:lnTo>
                  <a:lnTo>
                    <a:pt x="848" y="187"/>
                  </a:lnTo>
                  <a:lnTo>
                    <a:pt x="845" y="192"/>
                  </a:lnTo>
                  <a:lnTo>
                    <a:pt x="845" y="196"/>
                  </a:lnTo>
                  <a:lnTo>
                    <a:pt x="846" y="217"/>
                  </a:lnTo>
                  <a:lnTo>
                    <a:pt x="853" y="227"/>
                  </a:lnTo>
                  <a:lnTo>
                    <a:pt x="855" y="230"/>
                  </a:lnTo>
                  <a:lnTo>
                    <a:pt x="852" y="243"/>
                  </a:lnTo>
                  <a:lnTo>
                    <a:pt x="869" y="261"/>
                  </a:lnTo>
                  <a:lnTo>
                    <a:pt x="869" y="304"/>
                  </a:lnTo>
                  <a:lnTo>
                    <a:pt x="869" y="362"/>
                  </a:lnTo>
                  <a:lnTo>
                    <a:pt x="869" y="421"/>
                  </a:lnTo>
                  <a:lnTo>
                    <a:pt x="869" y="479"/>
                  </a:lnTo>
                  <a:lnTo>
                    <a:pt x="869" y="535"/>
                  </a:lnTo>
                  <a:lnTo>
                    <a:pt x="869" y="593"/>
                  </a:lnTo>
                  <a:lnTo>
                    <a:pt x="869" y="649"/>
                  </a:lnTo>
                  <a:lnTo>
                    <a:pt x="869" y="687"/>
                  </a:lnTo>
                  <a:lnTo>
                    <a:pt x="869" y="740"/>
                  </a:lnTo>
                  <a:lnTo>
                    <a:pt x="869" y="799"/>
                  </a:lnTo>
                  <a:lnTo>
                    <a:pt x="817" y="799"/>
                  </a:lnTo>
                  <a:lnTo>
                    <a:pt x="817" y="832"/>
                  </a:lnTo>
                  <a:lnTo>
                    <a:pt x="808" y="831"/>
                  </a:lnTo>
                  <a:lnTo>
                    <a:pt x="761" y="807"/>
                  </a:lnTo>
                  <a:lnTo>
                    <a:pt x="715" y="783"/>
                  </a:lnTo>
                  <a:lnTo>
                    <a:pt x="667" y="759"/>
                  </a:lnTo>
                  <a:lnTo>
                    <a:pt x="620" y="734"/>
                  </a:lnTo>
                  <a:lnTo>
                    <a:pt x="573" y="709"/>
                  </a:lnTo>
                  <a:lnTo>
                    <a:pt x="527" y="685"/>
                  </a:lnTo>
                  <a:lnTo>
                    <a:pt x="480" y="659"/>
                  </a:lnTo>
                  <a:lnTo>
                    <a:pt x="433" y="635"/>
                  </a:lnTo>
                  <a:lnTo>
                    <a:pt x="387" y="610"/>
                  </a:lnTo>
                  <a:lnTo>
                    <a:pt x="376" y="605"/>
                  </a:lnTo>
                  <a:lnTo>
                    <a:pt x="326" y="622"/>
                  </a:lnTo>
                  <a:lnTo>
                    <a:pt x="320" y="625"/>
                  </a:lnTo>
                  <a:lnTo>
                    <a:pt x="303" y="630"/>
                  </a:lnTo>
                  <a:lnTo>
                    <a:pt x="297" y="620"/>
                  </a:lnTo>
                  <a:lnTo>
                    <a:pt x="293" y="616"/>
                  </a:lnTo>
                  <a:lnTo>
                    <a:pt x="278" y="609"/>
                  </a:lnTo>
                  <a:lnTo>
                    <a:pt x="275" y="605"/>
                  </a:lnTo>
                  <a:lnTo>
                    <a:pt x="270" y="601"/>
                  </a:lnTo>
                  <a:lnTo>
                    <a:pt x="261" y="599"/>
                  </a:lnTo>
                  <a:lnTo>
                    <a:pt x="222" y="595"/>
                  </a:lnTo>
                  <a:lnTo>
                    <a:pt x="179" y="596"/>
                  </a:lnTo>
                  <a:lnTo>
                    <a:pt x="148" y="594"/>
                  </a:lnTo>
                  <a:lnTo>
                    <a:pt x="145" y="595"/>
                  </a:lnTo>
                  <a:lnTo>
                    <a:pt x="140" y="598"/>
                  </a:lnTo>
                  <a:close/>
                </a:path>
              </a:pathLst>
            </a:custGeom>
            <a:grpFill/>
            <a:ln w="6350" cmpd="sng">
              <a:solidFill>
                <a:schemeClr val="bg1"/>
              </a:solidFill>
              <a:prstDash val="solid"/>
              <a:round/>
              <a:headEnd/>
              <a:tailEnd/>
            </a:ln>
          </p:spPr>
          <p:txBody>
            <a:bodyPr/>
            <a:lstStyle/>
            <a:p>
              <a:endParaRPr lang="en-US" sz="2156"/>
            </a:p>
          </p:txBody>
        </p:sp>
        <p:sp>
          <p:nvSpPr>
            <p:cNvPr id="509" name="Freeform 130">
              <a:extLst>
                <a:ext uri="{FF2B5EF4-FFF2-40B4-BE49-F238E27FC236}">
                  <a16:creationId xmlns:a16="http://schemas.microsoft.com/office/drawing/2014/main" id="{A96F6C43-D0DB-93B7-8742-6422D7BA007D}"/>
                </a:ext>
              </a:extLst>
            </p:cNvPr>
            <p:cNvSpPr>
              <a:spLocks noChangeAspect="1"/>
            </p:cNvSpPr>
            <p:nvPr/>
          </p:nvSpPr>
          <p:spPr bwMode="gray">
            <a:xfrm>
              <a:off x="4464843" y="3192809"/>
              <a:ext cx="146050" cy="127000"/>
            </a:xfrm>
            <a:custGeom>
              <a:avLst/>
              <a:gdLst/>
              <a:ahLst/>
              <a:cxnLst>
                <a:cxn ang="0">
                  <a:pos x="196" y="379"/>
                </a:cxn>
                <a:cxn ang="0">
                  <a:pos x="148" y="379"/>
                </a:cxn>
                <a:cxn ang="0">
                  <a:pos x="96" y="379"/>
                </a:cxn>
                <a:cxn ang="0">
                  <a:pos x="45" y="379"/>
                </a:cxn>
                <a:cxn ang="0">
                  <a:pos x="16" y="379"/>
                </a:cxn>
                <a:cxn ang="0">
                  <a:pos x="14" y="385"/>
                </a:cxn>
                <a:cxn ang="0">
                  <a:pos x="6" y="392"/>
                </a:cxn>
                <a:cxn ang="0">
                  <a:pos x="2" y="397"/>
                </a:cxn>
                <a:cxn ang="0">
                  <a:pos x="5" y="396"/>
                </a:cxn>
                <a:cxn ang="0">
                  <a:pos x="0" y="401"/>
                </a:cxn>
                <a:cxn ang="0">
                  <a:pos x="0" y="392"/>
                </a:cxn>
                <a:cxn ang="0">
                  <a:pos x="5" y="355"/>
                </a:cxn>
                <a:cxn ang="0">
                  <a:pos x="16" y="329"/>
                </a:cxn>
                <a:cxn ang="0">
                  <a:pos x="28" y="323"/>
                </a:cxn>
                <a:cxn ang="0">
                  <a:pos x="40" y="296"/>
                </a:cxn>
                <a:cxn ang="0">
                  <a:pos x="48" y="284"/>
                </a:cxn>
                <a:cxn ang="0">
                  <a:pos x="45" y="275"/>
                </a:cxn>
                <a:cxn ang="0">
                  <a:pos x="65" y="246"/>
                </a:cxn>
                <a:cxn ang="0">
                  <a:pos x="69" y="240"/>
                </a:cxn>
                <a:cxn ang="0">
                  <a:pos x="71" y="229"/>
                </a:cxn>
                <a:cxn ang="0">
                  <a:pos x="76" y="221"/>
                </a:cxn>
                <a:cxn ang="0">
                  <a:pos x="105" y="188"/>
                </a:cxn>
                <a:cxn ang="0">
                  <a:pos x="120" y="164"/>
                </a:cxn>
                <a:cxn ang="0">
                  <a:pos x="123" y="145"/>
                </a:cxn>
                <a:cxn ang="0">
                  <a:pos x="132" y="122"/>
                </a:cxn>
                <a:cxn ang="0">
                  <a:pos x="139" y="100"/>
                </a:cxn>
                <a:cxn ang="0">
                  <a:pos x="155" y="80"/>
                </a:cxn>
                <a:cxn ang="0">
                  <a:pos x="174" y="70"/>
                </a:cxn>
                <a:cxn ang="0">
                  <a:pos x="190" y="57"/>
                </a:cxn>
                <a:cxn ang="0">
                  <a:pos x="196" y="38"/>
                </a:cxn>
                <a:cxn ang="0">
                  <a:pos x="199" y="33"/>
                </a:cxn>
                <a:cxn ang="0">
                  <a:pos x="204" y="22"/>
                </a:cxn>
                <a:cxn ang="0">
                  <a:pos x="213" y="6"/>
                </a:cxn>
                <a:cxn ang="0">
                  <a:pos x="218" y="0"/>
                </a:cxn>
                <a:cxn ang="0">
                  <a:pos x="227" y="0"/>
                </a:cxn>
                <a:cxn ang="0">
                  <a:pos x="261" y="0"/>
                </a:cxn>
                <a:cxn ang="0">
                  <a:pos x="297" y="0"/>
                </a:cxn>
                <a:cxn ang="0">
                  <a:pos x="338" y="0"/>
                </a:cxn>
                <a:cxn ang="0">
                  <a:pos x="379" y="0"/>
                </a:cxn>
                <a:cxn ang="0">
                  <a:pos x="422" y="0"/>
                </a:cxn>
                <a:cxn ang="0">
                  <a:pos x="459" y="0"/>
                </a:cxn>
                <a:cxn ang="0">
                  <a:pos x="459" y="32"/>
                </a:cxn>
                <a:cxn ang="0">
                  <a:pos x="459" y="102"/>
                </a:cxn>
                <a:cxn ang="0">
                  <a:pos x="405" y="102"/>
                </a:cxn>
                <a:cxn ang="0">
                  <a:pos x="352" y="102"/>
                </a:cxn>
                <a:cxn ang="0">
                  <a:pos x="299" y="102"/>
                </a:cxn>
                <a:cxn ang="0">
                  <a:pos x="281" y="102"/>
                </a:cxn>
                <a:cxn ang="0">
                  <a:pos x="281" y="160"/>
                </a:cxn>
                <a:cxn ang="0">
                  <a:pos x="281" y="219"/>
                </a:cxn>
                <a:cxn ang="0">
                  <a:pos x="281" y="254"/>
                </a:cxn>
                <a:cxn ang="0">
                  <a:pos x="261" y="261"/>
                </a:cxn>
                <a:cxn ang="0">
                  <a:pos x="244" y="263"/>
                </a:cxn>
                <a:cxn ang="0">
                  <a:pos x="228" y="268"/>
                </a:cxn>
                <a:cxn ang="0">
                  <a:pos x="223" y="272"/>
                </a:cxn>
                <a:cxn ang="0">
                  <a:pos x="220" y="277"/>
                </a:cxn>
                <a:cxn ang="0">
                  <a:pos x="215" y="288"/>
                </a:cxn>
                <a:cxn ang="0">
                  <a:pos x="213" y="296"/>
                </a:cxn>
                <a:cxn ang="0">
                  <a:pos x="215" y="322"/>
                </a:cxn>
                <a:cxn ang="0">
                  <a:pos x="218" y="342"/>
                </a:cxn>
                <a:cxn ang="0">
                  <a:pos x="218" y="363"/>
                </a:cxn>
                <a:cxn ang="0">
                  <a:pos x="222" y="379"/>
                </a:cxn>
                <a:cxn ang="0">
                  <a:pos x="196" y="379"/>
                </a:cxn>
              </a:cxnLst>
              <a:rect l="0" t="0" r="r" b="b"/>
              <a:pathLst>
                <a:path w="459" h="401">
                  <a:moveTo>
                    <a:pt x="196" y="379"/>
                  </a:moveTo>
                  <a:lnTo>
                    <a:pt x="148" y="379"/>
                  </a:lnTo>
                  <a:lnTo>
                    <a:pt x="96" y="379"/>
                  </a:lnTo>
                  <a:lnTo>
                    <a:pt x="45" y="379"/>
                  </a:lnTo>
                  <a:lnTo>
                    <a:pt x="16" y="379"/>
                  </a:lnTo>
                  <a:lnTo>
                    <a:pt x="14" y="385"/>
                  </a:lnTo>
                  <a:lnTo>
                    <a:pt x="6" y="392"/>
                  </a:lnTo>
                  <a:lnTo>
                    <a:pt x="2" y="397"/>
                  </a:lnTo>
                  <a:lnTo>
                    <a:pt x="5" y="396"/>
                  </a:lnTo>
                  <a:lnTo>
                    <a:pt x="0" y="401"/>
                  </a:lnTo>
                  <a:lnTo>
                    <a:pt x="0" y="392"/>
                  </a:lnTo>
                  <a:lnTo>
                    <a:pt x="5" y="355"/>
                  </a:lnTo>
                  <a:lnTo>
                    <a:pt x="16" y="329"/>
                  </a:lnTo>
                  <a:lnTo>
                    <a:pt x="28" y="323"/>
                  </a:lnTo>
                  <a:lnTo>
                    <a:pt x="40" y="296"/>
                  </a:lnTo>
                  <a:lnTo>
                    <a:pt x="48" y="284"/>
                  </a:lnTo>
                  <a:lnTo>
                    <a:pt x="45" y="275"/>
                  </a:lnTo>
                  <a:lnTo>
                    <a:pt x="65" y="246"/>
                  </a:lnTo>
                  <a:lnTo>
                    <a:pt x="69" y="240"/>
                  </a:lnTo>
                  <a:lnTo>
                    <a:pt x="71" y="229"/>
                  </a:lnTo>
                  <a:lnTo>
                    <a:pt x="76" y="221"/>
                  </a:lnTo>
                  <a:lnTo>
                    <a:pt x="105" y="188"/>
                  </a:lnTo>
                  <a:lnTo>
                    <a:pt x="120" y="164"/>
                  </a:lnTo>
                  <a:lnTo>
                    <a:pt x="123" y="145"/>
                  </a:lnTo>
                  <a:lnTo>
                    <a:pt x="132" y="122"/>
                  </a:lnTo>
                  <a:lnTo>
                    <a:pt x="139" y="100"/>
                  </a:lnTo>
                  <a:lnTo>
                    <a:pt x="155" y="80"/>
                  </a:lnTo>
                  <a:lnTo>
                    <a:pt x="174" y="70"/>
                  </a:lnTo>
                  <a:lnTo>
                    <a:pt x="190" y="57"/>
                  </a:lnTo>
                  <a:lnTo>
                    <a:pt x="196" y="38"/>
                  </a:lnTo>
                  <a:lnTo>
                    <a:pt x="199" y="33"/>
                  </a:lnTo>
                  <a:lnTo>
                    <a:pt x="204" y="22"/>
                  </a:lnTo>
                  <a:lnTo>
                    <a:pt x="213" y="6"/>
                  </a:lnTo>
                  <a:lnTo>
                    <a:pt x="218" y="0"/>
                  </a:lnTo>
                  <a:lnTo>
                    <a:pt x="227" y="0"/>
                  </a:lnTo>
                  <a:lnTo>
                    <a:pt x="261" y="0"/>
                  </a:lnTo>
                  <a:lnTo>
                    <a:pt x="297" y="0"/>
                  </a:lnTo>
                  <a:lnTo>
                    <a:pt x="338" y="0"/>
                  </a:lnTo>
                  <a:lnTo>
                    <a:pt x="379" y="0"/>
                  </a:lnTo>
                  <a:lnTo>
                    <a:pt x="422" y="0"/>
                  </a:lnTo>
                  <a:lnTo>
                    <a:pt x="459" y="0"/>
                  </a:lnTo>
                  <a:lnTo>
                    <a:pt x="459" y="32"/>
                  </a:lnTo>
                  <a:lnTo>
                    <a:pt x="459" y="102"/>
                  </a:lnTo>
                  <a:lnTo>
                    <a:pt x="405" y="102"/>
                  </a:lnTo>
                  <a:lnTo>
                    <a:pt x="352" y="102"/>
                  </a:lnTo>
                  <a:lnTo>
                    <a:pt x="299" y="102"/>
                  </a:lnTo>
                  <a:lnTo>
                    <a:pt x="281" y="102"/>
                  </a:lnTo>
                  <a:lnTo>
                    <a:pt x="281" y="160"/>
                  </a:lnTo>
                  <a:lnTo>
                    <a:pt x="281" y="219"/>
                  </a:lnTo>
                  <a:lnTo>
                    <a:pt x="281" y="254"/>
                  </a:lnTo>
                  <a:lnTo>
                    <a:pt x="261" y="261"/>
                  </a:lnTo>
                  <a:lnTo>
                    <a:pt x="244" y="263"/>
                  </a:lnTo>
                  <a:lnTo>
                    <a:pt x="228" y="268"/>
                  </a:lnTo>
                  <a:lnTo>
                    <a:pt x="223" y="272"/>
                  </a:lnTo>
                  <a:lnTo>
                    <a:pt x="220" y="277"/>
                  </a:lnTo>
                  <a:lnTo>
                    <a:pt x="215" y="288"/>
                  </a:lnTo>
                  <a:lnTo>
                    <a:pt x="213" y="296"/>
                  </a:lnTo>
                  <a:lnTo>
                    <a:pt x="215" y="322"/>
                  </a:lnTo>
                  <a:lnTo>
                    <a:pt x="218" y="342"/>
                  </a:lnTo>
                  <a:lnTo>
                    <a:pt x="218" y="363"/>
                  </a:lnTo>
                  <a:lnTo>
                    <a:pt x="222" y="379"/>
                  </a:lnTo>
                  <a:lnTo>
                    <a:pt x="196" y="379"/>
                  </a:lnTo>
                  <a:close/>
                </a:path>
              </a:pathLst>
            </a:custGeom>
            <a:grpFill/>
            <a:ln w="6350" cmpd="sng">
              <a:solidFill>
                <a:schemeClr val="bg1"/>
              </a:solidFill>
              <a:prstDash val="solid"/>
              <a:round/>
              <a:headEnd/>
              <a:tailEnd/>
            </a:ln>
          </p:spPr>
          <p:txBody>
            <a:bodyPr/>
            <a:lstStyle/>
            <a:p>
              <a:endParaRPr lang="en-US" sz="2156"/>
            </a:p>
          </p:txBody>
        </p:sp>
        <p:grpSp>
          <p:nvGrpSpPr>
            <p:cNvPr id="510" name="Group 367">
              <a:extLst>
                <a:ext uri="{FF2B5EF4-FFF2-40B4-BE49-F238E27FC236}">
                  <a16:creationId xmlns:a16="http://schemas.microsoft.com/office/drawing/2014/main" id="{0172C1E9-07F1-93FD-6E13-645D7E71FBA0}"/>
                </a:ext>
              </a:extLst>
            </p:cNvPr>
            <p:cNvGrpSpPr/>
            <p:nvPr/>
          </p:nvGrpSpPr>
          <p:grpSpPr bwMode="gray">
            <a:xfrm>
              <a:off x="4455318" y="2994372"/>
              <a:ext cx="1196974" cy="1339850"/>
              <a:chOff x="4455318" y="2994372"/>
              <a:chExt cx="1196974" cy="1339850"/>
            </a:xfrm>
            <a:grpFill/>
          </p:grpSpPr>
          <p:sp>
            <p:nvSpPr>
              <p:cNvPr id="511" name="Freeform 132">
                <a:extLst>
                  <a:ext uri="{FF2B5EF4-FFF2-40B4-BE49-F238E27FC236}">
                    <a16:creationId xmlns:a16="http://schemas.microsoft.com/office/drawing/2014/main" id="{FFF859B2-9D51-DC43-D5BF-0658E1CE0A5D}"/>
                  </a:ext>
                </a:extLst>
              </p:cNvPr>
              <p:cNvSpPr>
                <a:spLocks noChangeAspect="1"/>
              </p:cNvSpPr>
              <p:nvPr/>
            </p:nvSpPr>
            <p:spPr bwMode="gray">
              <a:xfrm>
                <a:off x="4704556" y="3497609"/>
                <a:ext cx="77788" cy="114300"/>
              </a:xfrm>
              <a:custGeom>
                <a:avLst/>
                <a:gdLst/>
                <a:ahLst/>
                <a:cxnLst>
                  <a:cxn ang="0">
                    <a:pos x="239" y="279"/>
                  </a:cxn>
                  <a:cxn ang="0">
                    <a:pos x="215" y="252"/>
                  </a:cxn>
                  <a:cxn ang="0">
                    <a:pos x="209" y="231"/>
                  </a:cxn>
                  <a:cxn ang="0">
                    <a:pos x="209" y="188"/>
                  </a:cxn>
                  <a:cxn ang="0">
                    <a:pos x="204" y="114"/>
                  </a:cxn>
                  <a:cxn ang="0">
                    <a:pos x="200" y="95"/>
                  </a:cxn>
                  <a:cxn ang="0">
                    <a:pos x="194" y="68"/>
                  </a:cxn>
                  <a:cxn ang="0">
                    <a:pos x="187" y="48"/>
                  </a:cxn>
                  <a:cxn ang="0">
                    <a:pos x="176" y="33"/>
                  </a:cxn>
                  <a:cxn ang="0">
                    <a:pos x="166" y="21"/>
                  </a:cxn>
                  <a:cxn ang="0">
                    <a:pos x="170" y="11"/>
                  </a:cxn>
                  <a:cxn ang="0">
                    <a:pos x="172" y="5"/>
                  </a:cxn>
                  <a:cxn ang="0">
                    <a:pos x="162" y="3"/>
                  </a:cxn>
                  <a:cxn ang="0">
                    <a:pos x="145" y="3"/>
                  </a:cxn>
                  <a:cxn ang="0">
                    <a:pos x="129" y="12"/>
                  </a:cxn>
                  <a:cxn ang="0">
                    <a:pos x="86" y="6"/>
                  </a:cxn>
                  <a:cxn ang="0">
                    <a:pos x="47" y="5"/>
                  </a:cxn>
                  <a:cxn ang="0">
                    <a:pos x="19" y="8"/>
                  </a:cxn>
                  <a:cxn ang="0">
                    <a:pos x="14" y="24"/>
                  </a:cxn>
                  <a:cxn ang="0">
                    <a:pos x="20" y="35"/>
                  </a:cxn>
                  <a:cxn ang="0">
                    <a:pos x="24" y="44"/>
                  </a:cxn>
                  <a:cxn ang="0">
                    <a:pos x="25" y="65"/>
                  </a:cxn>
                  <a:cxn ang="0">
                    <a:pos x="25" y="82"/>
                  </a:cxn>
                  <a:cxn ang="0">
                    <a:pos x="28" y="95"/>
                  </a:cxn>
                  <a:cxn ang="0">
                    <a:pos x="30" y="103"/>
                  </a:cxn>
                  <a:cxn ang="0">
                    <a:pos x="25" y="111"/>
                  </a:cxn>
                  <a:cxn ang="0">
                    <a:pos x="31" y="116"/>
                  </a:cxn>
                  <a:cxn ang="0">
                    <a:pos x="41" y="159"/>
                  </a:cxn>
                  <a:cxn ang="0">
                    <a:pos x="36" y="165"/>
                  </a:cxn>
                  <a:cxn ang="0">
                    <a:pos x="28" y="171"/>
                  </a:cxn>
                  <a:cxn ang="0">
                    <a:pos x="22" y="182"/>
                  </a:cxn>
                  <a:cxn ang="0">
                    <a:pos x="14" y="204"/>
                  </a:cxn>
                  <a:cxn ang="0">
                    <a:pos x="11" y="220"/>
                  </a:cxn>
                  <a:cxn ang="0">
                    <a:pos x="1" y="234"/>
                  </a:cxn>
                  <a:cxn ang="0">
                    <a:pos x="0" y="259"/>
                  </a:cxn>
                  <a:cxn ang="0">
                    <a:pos x="11" y="295"/>
                  </a:cxn>
                  <a:cxn ang="0">
                    <a:pos x="22" y="301"/>
                  </a:cxn>
                  <a:cxn ang="0">
                    <a:pos x="27" y="315"/>
                  </a:cxn>
                  <a:cxn ang="0">
                    <a:pos x="21" y="331"/>
                  </a:cxn>
                  <a:cxn ang="0">
                    <a:pos x="11" y="328"/>
                  </a:cxn>
                  <a:cxn ang="0">
                    <a:pos x="5" y="336"/>
                  </a:cxn>
                  <a:cxn ang="0">
                    <a:pos x="67" y="356"/>
                  </a:cxn>
                  <a:cxn ang="0">
                    <a:pos x="95" y="338"/>
                  </a:cxn>
                  <a:cxn ang="0">
                    <a:pos x="137" y="328"/>
                  </a:cxn>
                  <a:cxn ang="0">
                    <a:pos x="183" y="302"/>
                  </a:cxn>
                  <a:cxn ang="0">
                    <a:pos x="196" y="300"/>
                  </a:cxn>
                  <a:cxn ang="0">
                    <a:pos x="219" y="300"/>
                  </a:cxn>
                  <a:cxn ang="0">
                    <a:pos x="240" y="283"/>
                  </a:cxn>
                </a:cxnLst>
                <a:rect l="0" t="0" r="r" b="b"/>
                <a:pathLst>
                  <a:path w="242" h="356">
                    <a:moveTo>
                      <a:pt x="242" y="281"/>
                    </a:moveTo>
                    <a:lnTo>
                      <a:pt x="239" y="279"/>
                    </a:lnTo>
                    <a:lnTo>
                      <a:pt x="223" y="262"/>
                    </a:lnTo>
                    <a:lnTo>
                      <a:pt x="215" y="252"/>
                    </a:lnTo>
                    <a:lnTo>
                      <a:pt x="210" y="241"/>
                    </a:lnTo>
                    <a:lnTo>
                      <a:pt x="209" y="231"/>
                    </a:lnTo>
                    <a:lnTo>
                      <a:pt x="208" y="209"/>
                    </a:lnTo>
                    <a:lnTo>
                      <a:pt x="209" y="188"/>
                    </a:lnTo>
                    <a:lnTo>
                      <a:pt x="205" y="148"/>
                    </a:lnTo>
                    <a:lnTo>
                      <a:pt x="204" y="114"/>
                    </a:lnTo>
                    <a:lnTo>
                      <a:pt x="203" y="101"/>
                    </a:lnTo>
                    <a:lnTo>
                      <a:pt x="200" y="95"/>
                    </a:lnTo>
                    <a:lnTo>
                      <a:pt x="196" y="89"/>
                    </a:lnTo>
                    <a:lnTo>
                      <a:pt x="194" y="68"/>
                    </a:lnTo>
                    <a:lnTo>
                      <a:pt x="191" y="53"/>
                    </a:lnTo>
                    <a:lnTo>
                      <a:pt x="187" y="48"/>
                    </a:lnTo>
                    <a:lnTo>
                      <a:pt x="180" y="41"/>
                    </a:lnTo>
                    <a:lnTo>
                      <a:pt x="176" y="33"/>
                    </a:lnTo>
                    <a:lnTo>
                      <a:pt x="167" y="27"/>
                    </a:lnTo>
                    <a:lnTo>
                      <a:pt x="166" y="21"/>
                    </a:lnTo>
                    <a:lnTo>
                      <a:pt x="170" y="16"/>
                    </a:lnTo>
                    <a:lnTo>
                      <a:pt x="170" y="11"/>
                    </a:lnTo>
                    <a:lnTo>
                      <a:pt x="173" y="6"/>
                    </a:lnTo>
                    <a:lnTo>
                      <a:pt x="172" y="5"/>
                    </a:lnTo>
                    <a:lnTo>
                      <a:pt x="164" y="4"/>
                    </a:lnTo>
                    <a:lnTo>
                      <a:pt x="162" y="3"/>
                    </a:lnTo>
                    <a:lnTo>
                      <a:pt x="162" y="0"/>
                    </a:lnTo>
                    <a:lnTo>
                      <a:pt x="145" y="3"/>
                    </a:lnTo>
                    <a:lnTo>
                      <a:pt x="133" y="11"/>
                    </a:lnTo>
                    <a:lnTo>
                      <a:pt x="129" y="12"/>
                    </a:lnTo>
                    <a:lnTo>
                      <a:pt x="112" y="11"/>
                    </a:lnTo>
                    <a:lnTo>
                      <a:pt x="86" y="6"/>
                    </a:lnTo>
                    <a:lnTo>
                      <a:pt x="58" y="8"/>
                    </a:lnTo>
                    <a:lnTo>
                      <a:pt x="47" y="5"/>
                    </a:lnTo>
                    <a:lnTo>
                      <a:pt x="36" y="5"/>
                    </a:lnTo>
                    <a:lnTo>
                      <a:pt x="19" y="8"/>
                    </a:lnTo>
                    <a:lnTo>
                      <a:pt x="14" y="16"/>
                    </a:lnTo>
                    <a:lnTo>
                      <a:pt x="14" y="24"/>
                    </a:lnTo>
                    <a:lnTo>
                      <a:pt x="17" y="32"/>
                    </a:lnTo>
                    <a:lnTo>
                      <a:pt x="20" y="35"/>
                    </a:lnTo>
                    <a:lnTo>
                      <a:pt x="20" y="43"/>
                    </a:lnTo>
                    <a:lnTo>
                      <a:pt x="24" y="44"/>
                    </a:lnTo>
                    <a:lnTo>
                      <a:pt x="22" y="57"/>
                    </a:lnTo>
                    <a:lnTo>
                      <a:pt x="25" y="65"/>
                    </a:lnTo>
                    <a:lnTo>
                      <a:pt x="25" y="76"/>
                    </a:lnTo>
                    <a:lnTo>
                      <a:pt x="25" y="82"/>
                    </a:lnTo>
                    <a:lnTo>
                      <a:pt x="28" y="89"/>
                    </a:lnTo>
                    <a:lnTo>
                      <a:pt x="28" y="95"/>
                    </a:lnTo>
                    <a:lnTo>
                      <a:pt x="27" y="98"/>
                    </a:lnTo>
                    <a:lnTo>
                      <a:pt x="30" y="103"/>
                    </a:lnTo>
                    <a:lnTo>
                      <a:pt x="25" y="108"/>
                    </a:lnTo>
                    <a:lnTo>
                      <a:pt x="25" y="111"/>
                    </a:lnTo>
                    <a:lnTo>
                      <a:pt x="28" y="112"/>
                    </a:lnTo>
                    <a:lnTo>
                      <a:pt x="31" y="116"/>
                    </a:lnTo>
                    <a:lnTo>
                      <a:pt x="38" y="143"/>
                    </a:lnTo>
                    <a:lnTo>
                      <a:pt x="41" y="159"/>
                    </a:lnTo>
                    <a:lnTo>
                      <a:pt x="36" y="160"/>
                    </a:lnTo>
                    <a:lnTo>
                      <a:pt x="36" y="165"/>
                    </a:lnTo>
                    <a:lnTo>
                      <a:pt x="32" y="166"/>
                    </a:lnTo>
                    <a:lnTo>
                      <a:pt x="28" y="171"/>
                    </a:lnTo>
                    <a:lnTo>
                      <a:pt x="26" y="173"/>
                    </a:lnTo>
                    <a:lnTo>
                      <a:pt x="22" y="182"/>
                    </a:lnTo>
                    <a:lnTo>
                      <a:pt x="16" y="195"/>
                    </a:lnTo>
                    <a:lnTo>
                      <a:pt x="14" y="204"/>
                    </a:lnTo>
                    <a:lnTo>
                      <a:pt x="14" y="215"/>
                    </a:lnTo>
                    <a:lnTo>
                      <a:pt x="11" y="220"/>
                    </a:lnTo>
                    <a:lnTo>
                      <a:pt x="5" y="227"/>
                    </a:lnTo>
                    <a:lnTo>
                      <a:pt x="1" y="234"/>
                    </a:lnTo>
                    <a:lnTo>
                      <a:pt x="0" y="251"/>
                    </a:lnTo>
                    <a:lnTo>
                      <a:pt x="0" y="259"/>
                    </a:lnTo>
                    <a:lnTo>
                      <a:pt x="8" y="279"/>
                    </a:lnTo>
                    <a:lnTo>
                      <a:pt x="11" y="295"/>
                    </a:lnTo>
                    <a:lnTo>
                      <a:pt x="15" y="300"/>
                    </a:lnTo>
                    <a:lnTo>
                      <a:pt x="22" y="301"/>
                    </a:lnTo>
                    <a:lnTo>
                      <a:pt x="25" y="302"/>
                    </a:lnTo>
                    <a:lnTo>
                      <a:pt x="27" y="315"/>
                    </a:lnTo>
                    <a:lnTo>
                      <a:pt x="27" y="329"/>
                    </a:lnTo>
                    <a:lnTo>
                      <a:pt x="21" y="331"/>
                    </a:lnTo>
                    <a:lnTo>
                      <a:pt x="17" y="328"/>
                    </a:lnTo>
                    <a:lnTo>
                      <a:pt x="11" y="328"/>
                    </a:lnTo>
                    <a:lnTo>
                      <a:pt x="9" y="329"/>
                    </a:lnTo>
                    <a:lnTo>
                      <a:pt x="5" y="336"/>
                    </a:lnTo>
                    <a:lnTo>
                      <a:pt x="41" y="345"/>
                    </a:lnTo>
                    <a:lnTo>
                      <a:pt x="67" y="356"/>
                    </a:lnTo>
                    <a:lnTo>
                      <a:pt x="87" y="345"/>
                    </a:lnTo>
                    <a:lnTo>
                      <a:pt x="95" y="338"/>
                    </a:lnTo>
                    <a:lnTo>
                      <a:pt x="103" y="336"/>
                    </a:lnTo>
                    <a:lnTo>
                      <a:pt x="137" y="328"/>
                    </a:lnTo>
                    <a:lnTo>
                      <a:pt x="166" y="311"/>
                    </a:lnTo>
                    <a:lnTo>
                      <a:pt x="183" y="302"/>
                    </a:lnTo>
                    <a:lnTo>
                      <a:pt x="188" y="300"/>
                    </a:lnTo>
                    <a:lnTo>
                      <a:pt x="196" y="300"/>
                    </a:lnTo>
                    <a:lnTo>
                      <a:pt x="215" y="296"/>
                    </a:lnTo>
                    <a:lnTo>
                      <a:pt x="219" y="300"/>
                    </a:lnTo>
                    <a:lnTo>
                      <a:pt x="229" y="299"/>
                    </a:lnTo>
                    <a:lnTo>
                      <a:pt x="240" y="283"/>
                    </a:lnTo>
                    <a:lnTo>
                      <a:pt x="242" y="281"/>
                    </a:lnTo>
                    <a:close/>
                  </a:path>
                </a:pathLst>
              </a:custGeom>
              <a:grpFill/>
              <a:ln w="6350" cmpd="sng">
                <a:solidFill>
                  <a:schemeClr val="bg1"/>
                </a:solidFill>
                <a:prstDash val="solid"/>
                <a:round/>
                <a:headEnd/>
                <a:tailEnd/>
              </a:ln>
            </p:spPr>
            <p:txBody>
              <a:bodyPr/>
              <a:lstStyle/>
              <a:p>
                <a:endParaRPr lang="en-US" sz="2156"/>
              </a:p>
            </p:txBody>
          </p:sp>
          <p:sp>
            <p:nvSpPr>
              <p:cNvPr id="512" name="Freeform 133">
                <a:extLst>
                  <a:ext uri="{FF2B5EF4-FFF2-40B4-BE49-F238E27FC236}">
                    <a16:creationId xmlns:a16="http://schemas.microsoft.com/office/drawing/2014/main" id="{CDF58F35-D2FF-3BE1-8383-39F7EDB6144D}"/>
                  </a:ext>
                </a:extLst>
              </p:cNvPr>
              <p:cNvSpPr>
                <a:spLocks noChangeAspect="1"/>
              </p:cNvSpPr>
              <p:nvPr/>
            </p:nvSpPr>
            <p:spPr bwMode="gray">
              <a:xfrm>
                <a:off x="4669631" y="3429347"/>
                <a:ext cx="131763" cy="98425"/>
              </a:xfrm>
              <a:custGeom>
                <a:avLst/>
                <a:gdLst/>
                <a:ahLst/>
                <a:cxnLst>
                  <a:cxn ang="0">
                    <a:pos x="242" y="9"/>
                  </a:cxn>
                  <a:cxn ang="0">
                    <a:pos x="182" y="49"/>
                  </a:cxn>
                  <a:cxn ang="0">
                    <a:pos x="113" y="91"/>
                  </a:cxn>
                  <a:cxn ang="0">
                    <a:pos x="83" y="96"/>
                  </a:cxn>
                  <a:cxn ang="0">
                    <a:pos x="64" y="119"/>
                  </a:cxn>
                  <a:cxn ang="0">
                    <a:pos x="46" y="162"/>
                  </a:cxn>
                  <a:cxn ang="0">
                    <a:pos x="16" y="188"/>
                  </a:cxn>
                  <a:cxn ang="0">
                    <a:pos x="1" y="224"/>
                  </a:cxn>
                  <a:cxn ang="0">
                    <a:pos x="1" y="259"/>
                  </a:cxn>
                  <a:cxn ang="0">
                    <a:pos x="5" y="267"/>
                  </a:cxn>
                  <a:cxn ang="0">
                    <a:pos x="11" y="275"/>
                  </a:cxn>
                  <a:cxn ang="0">
                    <a:pos x="15" y="284"/>
                  </a:cxn>
                  <a:cxn ang="0">
                    <a:pos x="24" y="291"/>
                  </a:cxn>
                  <a:cxn ang="0">
                    <a:pos x="35" y="294"/>
                  </a:cxn>
                  <a:cxn ang="0">
                    <a:pos x="40" y="295"/>
                  </a:cxn>
                  <a:cxn ang="0">
                    <a:pos x="53" y="290"/>
                  </a:cxn>
                  <a:cxn ang="0">
                    <a:pos x="79" y="283"/>
                  </a:cxn>
                  <a:cxn ang="0">
                    <a:pos x="107" y="285"/>
                  </a:cxn>
                  <a:cxn ang="0">
                    <a:pos x="119" y="290"/>
                  </a:cxn>
                  <a:cxn ang="0">
                    <a:pos x="130" y="306"/>
                  </a:cxn>
                  <a:cxn ang="0">
                    <a:pos x="141" y="305"/>
                  </a:cxn>
                  <a:cxn ang="0">
                    <a:pos x="138" y="281"/>
                  </a:cxn>
                  <a:cxn ang="0">
                    <a:pos x="133" y="259"/>
                  </a:cxn>
                  <a:cxn ang="0">
                    <a:pos x="127" y="240"/>
                  </a:cxn>
                  <a:cxn ang="0">
                    <a:pos x="149" y="221"/>
                  </a:cxn>
                  <a:cxn ang="0">
                    <a:pos x="199" y="222"/>
                  </a:cxn>
                  <a:cxn ang="0">
                    <a:pos x="246" y="227"/>
                  </a:cxn>
                  <a:cxn ang="0">
                    <a:pos x="275" y="217"/>
                  </a:cxn>
                  <a:cxn ang="0">
                    <a:pos x="317" y="227"/>
                  </a:cxn>
                  <a:cxn ang="0">
                    <a:pos x="336" y="224"/>
                  </a:cxn>
                  <a:cxn ang="0">
                    <a:pos x="344" y="214"/>
                  </a:cxn>
                  <a:cxn ang="0">
                    <a:pos x="350" y="208"/>
                  </a:cxn>
                  <a:cxn ang="0">
                    <a:pos x="364" y="195"/>
                  </a:cxn>
                  <a:cxn ang="0">
                    <a:pos x="387" y="197"/>
                  </a:cxn>
                  <a:cxn ang="0">
                    <a:pos x="410" y="185"/>
                  </a:cxn>
                  <a:cxn ang="0">
                    <a:pos x="415" y="177"/>
                  </a:cxn>
                  <a:cxn ang="0">
                    <a:pos x="417" y="171"/>
                  </a:cxn>
                  <a:cxn ang="0">
                    <a:pos x="398" y="150"/>
                  </a:cxn>
                  <a:cxn ang="0">
                    <a:pos x="408" y="145"/>
                  </a:cxn>
                  <a:cxn ang="0">
                    <a:pos x="402" y="130"/>
                  </a:cxn>
                  <a:cxn ang="0">
                    <a:pos x="387" y="133"/>
                  </a:cxn>
                  <a:cxn ang="0">
                    <a:pos x="368" y="131"/>
                  </a:cxn>
                  <a:cxn ang="0">
                    <a:pos x="345" y="108"/>
                  </a:cxn>
                  <a:cxn ang="0">
                    <a:pos x="317" y="70"/>
                  </a:cxn>
                  <a:cxn ang="0">
                    <a:pos x="302" y="39"/>
                  </a:cxn>
                  <a:cxn ang="0">
                    <a:pos x="290" y="26"/>
                  </a:cxn>
                  <a:cxn ang="0">
                    <a:pos x="295" y="0"/>
                  </a:cxn>
                </a:cxnLst>
                <a:rect l="0" t="0" r="r" b="b"/>
                <a:pathLst>
                  <a:path w="417" h="307">
                    <a:moveTo>
                      <a:pt x="295" y="0"/>
                    </a:moveTo>
                    <a:lnTo>
                      <a:pt x="262" y="1"/>
                    </a:lnTo>
                    <a:lnTo>
                      <a:pt x="242" y="9"/>
                    </a:lnTo>
                    <a:lnTo>
                      <a:pt x="234" y="12"/>
                    </a:lnTo>
                    <a:lnTo>
                      <a:pt x="219" y="25"/>
                    </a:lnTo>
                    <a:lnTo>
                      <a:pt x="182" y="49"/>
                    </a:lnTo>
                    <a:lnTo>
                      <a:pt x="170" y="65"/>
                    </a:lnTo>
                    <a:lnTo>
                      <a:pt x="151" y="79"/>
                    </a:lnTo>
                    <a:lnTo>
                      <a:pt x="113" y="91"/>
                    </a:lnTo>
                    <a:lnTo>
                      <a:pt x="101" y="93"/>
                    </a:lnTo>
                    <a:lnTo>
                      <a:pt x="89" y="95"/>
                    </a:lnTo>
                    <a:lnTo>
                      <a:pt x="83" y="96"/>
                    </a:lnTo>
                    <a:lnTo>
                      <a:pt x="74" y="102"/>
                    </a:lnTo>
                    <a:lnTo>
                      <a:pt x="69" y="108"/>
                    </a:lnTo>
                    <a:lnTo>
                      <a:pt x="64" y="119"/>
                    </a:lnTo>
                    <a:lnTo>
                      <a:pt x="60" y="134"/>
                    </a:lnTo>
                    <a:lnTo>
                      <a:pt x="53" y="152"/>
                    </a:lnTo>
                    <a:lnTo>
                      <a:pt x="46" y="162"/>
                    </a:lnTo>
                    <a:lnTo>
                      <a:pt x="30" y="174"/>
                    </a:lnTo>
                    <a:lnTo>
                      <a:pt x="20" y="183"/>
                    </a:lnTo>
                    <a:lnTo>
                      <a:pt x="16" y="188"/>
                    </a:lnTo>
                    <a:lnTo>
                      <a:pt x="11" y="197"/>
                    </a:lnTo>
                    <a:lnTo>
                      <a:pt x="10" y="206"/>
                    </a:lnTo>
                    <a:lnTo>
                      <a:pt x="1" y="224"/>
                    </a:lnTo>
                    <a:lnTo>
                      <a:pt x="0" y="235"/>
                    </a:lnTo>
                    <a:lnTo>
                      <a:pt x="0" y="248"/>
                    </a:lnTo>
                    <a:lnTo>
                      <a:pt x="1" y="259"/>
                    </a:lnTo>
                    <a:lnTo>
                      <a:pt x="4" y="260"/>
                    </a:lnTo>
                    <a:lnTo>
                      <a:pt x="4" y="262"/>
                    </a:lnTo>
                    <a:lnTo>
                      <a:pt x="5" y="267"/>
                    </a:lnTo>
                    <a:lnTo>
                      <a:pt x="6" y="268"/>
                    </a:lnTo>
                    <a:lnTo>
                      <a:pt x="8" y="269"/>
                    </a:lnTo>
                    <a:lnTo>
                      <a:pt x="11" y="275"/>
                    </a:lnTo>
                    <a:lnTo>
                      <a:pt x="14" y="276"/>
                    </a:lnTo>
                    <a:lnTo>
                      <a:pt x="15" y="279"/>
                    </a:lnTo>
                    <a:lnTo>
                      <a:pt x="15" y="284"/>
                    </a:lnTo>
                    <a:lnTo>
                      <a:pt x="19" y="284"/>
                    </a:lnTo>
                    <a:lnTo>
                      <a:pt x="22" y="287"/>
                    </a:lnTo>
                    <a:lnTo>
                      <a:pt x="24" y="291"/>
                    </a:lnTo>
                    <a:lnTo>
                      <a:pt x="31" y="295"/>
                    </a:lnTo>
                    <a:lnTo>
                      <a:pt x="31" y="294"/>
                    </a:lnTo>
                    <a:lnTo>
                      <a:pt x="35" y="294"/>
                    </a:lnTo>
                    <a:lnTo>
                      <a:pt x="37" y="291"/>
                    </a:lnTo>
                    <a:lnTo>
                      <a:pt x="38" y="291"/>
                    </a:lnTo>
                    <a:lnTo>
                      <a:pt x="40" y="295"/>
                    </a:lnTo>
                    <a:lnTo>
                      <a:pt x="47" y="298"/>
                    </a:lnTo>
                    <a:lnTo>
                      <a:pt x="51" y="296"/>
                    </a:lnTo>
                    <a:lnTo>
                      <a:pt x="53" y="290"/>
                    </a:lnTo>
                    <a:lnTo>
                      <a:pt x="59" y="289"/>
                    </a:lnTo>
                    <a:lnTo>
                      <a:pt x="67" y="286"/>
                    </a:lnTo>
                    <a:lnTo>
                      <a:pt x="79" y="283"/>
                    </a:lnTo>
                    <a:lnTo>
                      <a:pt x="89" y="280"/>
                    </a:lnTo>
                    <a:lnTo>
                      <a:pt x="96" y="280"/>
                    </a:lnTo>
                    <a:lnTo>
                      <a:pt x="107" y="285"/>
                    </a:lnTo>
                    <a:lnTo>
                      <a:pt x="112" y="280"/>
                    </a:lnTo>
                    <a:lnTo>
                      <a:pt x="113" y="280"/>
                    </a:lnTo>
                    <a:lnTo>
                      <a:pt x="119" y="290"/>
                    </a:lnTo>
                    <a:lnTo>
                      <a:pt x="124" y="291"/>
                    </a:lnTo>
                    <a:lnTo>
                      <a:pt x="125" y="296"/>
                    </a:lnTo>
                    <a:lnTo>
                      <a:pt x="130" y="306"/>
                    </a:lnTo>
                    <a:lnTo>
                      <a:pt x="133" y="307"/>
                    </a:lnTo>
                    <a:lnTo>
                      <a:pt x="139" y="307"/>
                    </a:lnTo>
                    <a:lnTo>
                      <a:pt x="141" y="305"/>
                    </a:lnTo>
                    <a:lnTo>
                      <a:pt x="138" y="298"/>
                    </a:lnTo>
                    <a:lnTo>
                      <a:pt x="138" y="292"/>
                    </a:lnTo>
                    <a:lnTo>
                      <a:pt x="138" y="281"/>
                    </a:lnTo>
                    <a:lnTo>
                      <a:pt x="135" y="273"/>
                    </a:lnTo>
                    <a:lnTo>
                      <a:pt x="137" y="260"/>
                    </a:lnTo>
                    <a:lnTo>
                      <a:pt x="133" y="259"/>
                    </a:lnTo>
                    <a:lnTo>
                      <a:pt x="133" y="251"/>
                    </a:lnTo>
                    <a:lnTo>
                      <a:pt x="130" y="248"/>
                    </a:lnTo>
                    <a:lnTo>
                      <a:pt x="127" y="240"/>
                    </a:lnTo>
                    <a:lnTo>
                      <a:pt x="128" y="232"/>
                    </a:lnTo>
                    <a:lnTo>
                      <a:pt x="132" y="224"/>
                    </a:lnTo>
                    <a:lnTo>
                      <a:pt x="149" y="221"/>
                    </a:lnTo>
                    <a:lnTo>
                      <a:pt x="160" y="221"/>
                    </a:lnTo>
                    <a:lnTo>
                      <a:pt x="171" y="224"/>
                    </a:lnTo>
                    <a:lnTo>
                      <a:pt x="199" y="222"/>
                    </a:lnTo>
                    <a:lnTo>
                      <a:pt x="225" y="227"/>
                    </a:lnTo>
                    <a:lnTo>
                      <a:pt x="242" y="228"/>
                    </a:lnTo>
                    <a:lnTo>
                      <a:pt x="246" y="227"/>
                    </a:lnTo>
                    <a:lnTo>
                      <a:pt x="258" y="219"/>
                    </a:lnTo>
                    <a:lnTo>
                      <a:pt x="275" y="216"/>
                    </a:lnTo>
                    <a:lnTo>
                      <a:pt x="275" y="217"/>
                    </a:lnTo>
                    <a:lnTo>
                      <a:pt x="310" y="222"/>
                    </a:lnTo>
                    <a:lnTo>
                      <a:pt x="313" y="227"/>
                    </a:lnTo>
                    <a:lnTo>
                      <a:pt x="317" y="227"/>
                    </a:lnTo>
                    <a:lnTo>
                      <a:pt x="320" y="225"/>
                    </a:lnTo>
                    <a:lnTo>
                      <a:pt x="334" y="225"/>
                    </a:lnTo>
                    <a:lnTo>
                      <a:pt x="336" y="224"/>
                    </a:lnTo>
                    <a:lnTo>
                      <a:pt x="339" y="220"/>
                    </a:lnTo>
                    <a:lnTo>
                      <a:pt x="343" y="220"/>
                    </a:lnTo>
                    <a:lnTo>
                      <a:pt x="344" y="214"/>
                    </a:lnTo>
                    <a:lnTo>
                      <a:pt x="347" y="211"/>
                    </a:lnTo>
                    <a:lnTo>
                      <a:pt x="348" y="210"/>
                    </a:lnTo>
                    <a:lnTo>
                      <a:pt x="350" y="208"/>
                    </a:lnTo>
                    <a:lnTo>
                      <a:pt x="354" y="209"/>
                    </a:lnTo>
                    <a:lnTo>
                      <a:pt x="361" y="197"/>
                    </a:lnTo>
                    <a:lnTo>
                      <a:pt x="364" y="195"/>
                    </a:lnTo>
                    <a:lnTo>
                      <a:pt x="370" y="195"/>
                    </a:lnTo>
                    <a:lnTo>
                      <a:pt x="379" y="199"/>
                    </a:lnTo>
                    <a:lnTo>
                      <a:pt x="387" y="197"/>
                    </a:lnTo>
                    <a:lnTo>
                      <a:pt x="393" y="199"/>
                    </a:lnTo>
                    <a:lnTo>
                      <a:pt x="398" y="197"/>
                    </a:lnTo>
                    <a:lnTo>
                      <a:pt x="410" y="185"/>
                    </a:lnTo>
                    <a:lnTo>
                      <a:pt x="412" y="182"/>
                    </a:lnTo>
                    <a:lnTo>
                      <a:pt x="412" y="181"/>
                    </a:lnTo>
                    <a:lnTo>
                      <a:pt x="415" y="177"/>
                    </a:lnTo>
                    <a:lnTo>
                      <a:pt x="417" y="172"/>
                    </a:lnTo>
                    <a:lnTo>
                      <a:pt x="417" y="170"/>
                    </a:lnTo>
                    <a:lnTo>
                      <a:pt x="417" y="171"/>
                    </a:lnTo>
                    <a:lnTo>
                      <a:pt x="406" y="161"/>
                    </a:lnTo>
                    <a:lnTo>
                      <a:pt x="399" y="154"/>
                    </a:lnTo>
                    <a:lnTo>
                      <a:pt x="398" y="150"/>
                    </a:lnTo>
                    <a:lnTo>
                      <a:pt x="399" y="146"/>
                    </a:lnTo>
                    <a:lnTo>
                      <a:pt x="403" y="145"/>
                    </a:lnTo>
                    <a:lnTo>
                      <a:pt x="408" y="145"/>
                    </a:lnTo>
                    <a:lnTo>
                      <a:pt x="409" y="142"/>
                    </a:lnTo>
                    <a:lnTo>
                      <a:pt x="408" y="140"/>
                    </a:lnTo>
                    <a:lnTo>
                      <a:pt x="402" y="130"/>
                    </a:lnTo>
                    <a:lnTo>
                      <a:pt x="396" y="127"/>
                    </a:lnTo>
                    <a:lnTo>
                      <a:pt x="392" y="128"/>
                    </a:lnTo>
                    <a:lnTo>
                      <a:pt x="387" y="133"/>
                    </a:lnTo>
                    <a:lnTo>
                      <a:pt x="382" y="134"/>
                    </a:lnTo>
                    <a:lnTo>
                      <a:pt x="379" y="134"/>
                    </a:lnTo>
                    <a:lnTo>
                      <a:pt x="368" y="131"/>
                    </a:lnTo>
                    <a:lnTo>
                      <a:pt x="360" y="127"/>
                    </a:lnTo>
                    <a:lnTo>
                      <a:pt x="349" y="114"/>
                    </a:lnTo>
                    <a:lnTo>
                      <a:pt x="345" y="108"/>
                    </a:lnTo>
                    <a:lnTo>
                      <a:pt x="339" y="93"/>
                    </a:lnTo>
                    <a:lnTo>
                      <a:pt x="334" y="84"/>
                    </a:lnTo>
                    <a:lnTo>
                      <a:pt x="317" y="70"/>
                    </a:lnTo>
                    <a:lnTo>
                      <a:pt x="305" y="55"/>
                    </a:lnTo>
                    <a:lnTo>
                      <a:pt x="301" y="48"/>
                    </a:lnTo>
                    <a:lnTo>
                      <a:pt x="302" y="39"/>
                    </a:lnTo>
                    <a:lnTo>
                      <a:pt x="301" y="37"/>
                    </a:lnTo>
                    <a:lnTo>
                      <a:pt x="291" y="28"/>
                    </a:lnTo>
                    <a:lnTo>
                      <a:pt x="290" y="26"/>
                    </a:lnTo>
                    <a:lnTo>
                      <a:pt x="293" y="16"/>
                    </a:lnTo>
                    <a:lnTo>
                      <a:pt x="294" y="5"/>
                    </a:lnTo>
                    <a:lnTo>
                      <a:pt x="295" y="0"/>
                    </a:lnTo>
                    <a:close/>
                  </a:path>
                </a:pathLst>
              </a:custGeom>
              <a:grpFill/>
              <a:ln w="6350" cmpd="sng">
                <a:solidFill>
                  <a:schemeClr val="bg1"/>
                </a:solidFill>
                <a:prstDash val="solid"/>
                <a:round/>
                <a:headEnd/>
                <a:tailEnd/>
              </a:ln>
            </p:spPr>
            <p:txBody>
              <a:bodyPr/>
              <a:lstStyle/>
              <a:p>
                <a:endParaRPr lang="en-US" sz="2156"/>
              </a:p>
            </p:txBody>
          </p:sp>
          <p:sp>
            <p:nvSpPr>
              <p:cNvPr id="513" name="Freeform 134">
                <a:extLst>
                  <a:ext uri="{FF2B5EF4-FFF2-40B4-BE49-F238E27FC236}">
                    <a16:creationId xmlns:a16="http://schemas.microsoft.com/office/drawing/2014/main" id="{F1893332-C913-77FE-F7BF-34F233FC643C}"/>
                  </a:ext>
                </a:extLst>
              </p:cNvPr>
              <p:cNvSpPr>
                <a:spLocks noChangeAspect="1"/>
              </p:cNvSpPr>
              <p:nvPr/>
            </p:nvSpPr>
            <p:spPr bwMode="gray">
              <a:xfrm>
                <a:off x="4906168" y="3469034"/>
                <a:ext cx="133350" cy="195263"/>
              </a:xfrm>
              <a:custGeom>
                <a:avLst/>
                <a:gdLst/>
                <a:ahLst/>
                <a:cxnLst>
                  <a:cxn ang="0">
                    <a:pos x="220" y="581"/>
                  </a:cxn>
                  <a:cxn ang="0">
                    <a:pos x="170" y="579"/>
                  </a:cxn>
                  <a:cxn ang="0">
                    <a:pos x="74" y="585"/>
                  </a:cxn>
                  <a:cxn ang="0">
                    <a:pos x="79" y="536"/>
                  </a:cxn>
                  <a:cxn ang="0">
                    <a:pos x="75" y="520"/>
                  </a:cxn>
                  <a:cxn ang="0">
                    <a:pos x="63" y="502"/>
                  </a:cxn>
                  <a:cxn ang="0">
                    <a:pos x="68" y="494"/>
                  </a:cxn>
                  <a:cxn ang="0">
                    <a:pos x="58" y="484"/>
                  </a:cxn>
                  <a:cxn ang="0">
                    <a:pos x="32" y="480"/>
                  </a:cxn>
                  <a:cxn ang="0">
                    <a:pos x="11" y="456"/>
                  </a:cxn>
                  <a:cxn ang="0">
                    <a:pos x="3" y="448"/>
                  </a:cxn>
                  <a:cxn ang="0">
                    <a:pos x="7" y="432"/>
                  </a:cxn>
                  <a:cxn ang="0">
                    <a:pos x="19" y="400"/>
                  </a:cxn>
                  <a:cxn ang="0">
                    <a:pos x="39" y="358"/>
                  </a:cxn>
                  <a:cxn ang="0">
                    <a:pos x="62" y="328"/>
                  </a:cxn>
                  <a:cxn ang="0">
                    <a:pos x="101" y="323"/>
                  </a:cxn>
                  <a:cxn ang="0">
                    <a:pos x="130" y="339"/>
                  </a:cxn>
                  <a:cxn ang="0">
                    <a:pos x="143" y="350"/>
                  </a:cxn>
                  <a:cxn ang="0">
                    <a:pos x="168" y="342"/>
                  </a:cxn>
                  <a:cxn ang="0">
                    <a:pos x="198" y="280"/>
                  </a:cxn>
                  <a:cxn ang="0">
                    <a:pos x="210" y="241"/>
                  </a:cxn>
                  <a:cxn ang="0">
                    <a:pos x="238" y="217"/>
                  </a:cxn>
                  <a:cxn ang="0">
                    <a:pos x="249" y="171"/>
                  </a:cxn>
                  <a:cxn ang="0">
                    <a:pos x="263" y="131"/>
                  </a:cxn>
                  <a:cxn ang="0">
                    <a:pos x="279" y="95"/>
                  </a:cxn>
                  <a:cxn ang="0">
                    <a:pos x="307" y="77"/>
                  </a:cxn>
                  <a:cxn ang="0">
                    <a:pos x="327" y="48"/>
                  </a:cxn>
                  <a:cxn ang="0">
                    <a:pos x="323" y="23"/>
                  </a:cxn>
                  <a:cxn ang="0">
                    <a:pos x="310" y="15"/>
                  </a:cxn>
                  <a:cxn ang="0">
                    <a:pos x="332" y="0"/>
                  </a:cxn>
                  <a:cxn ang="0">
                    <a:pos x="340" y="4"/>
                  </a:cxn>
                  <a:cxn ang="0">
                    <a:pos x="355" y="48"/>
                  </a:cxn>
                  <a:cxn ang="0">
                    <a:pos x="349" y="90"/>
                  </a:cxn>
                  <a:cxn ang="0">
                    <a:pos x="374" y="140"/>
                  </a:cxn>
                  <a:cxn ang="0">
                    <a:pos x="376" y="157"/>
                  </a:cxn>
                  <a:cxn ang="0">
                    <a:pos x="337" y="154"/>
                  </a:cxn>
                  <a:cxn ang="0">
                    <a:pos x="315" y="159"/>
                  </a:cxn>
                  <a:cxn ang="0">
                    <a:pos x="311" y="192"/>
                  </a:cxn>
                  <a:cxn ang="0">
                    <a:pos x="338" y="215"/>
                  </a:cxn>
                  <a:cxn ang="0">
                    <a:pos x="360" y="230"/>
                  </a:cxn>
                  <a:cxn ang="0">
                    <a:pos x="376" y="292"/>
                  </a:cxn>
                  <a:cxn ang="0">
                    <a:pos x="370" y="323"/>
                  </a:cxn>
                  <a:cxn ang="0">
                    <a:pos x="343" y="369"/>
                  </a:cxn>
                  <a:cxn ang="0">
                    <a:pos x="335" y="407"/>
                  </a:cxn>
                  <a:cxn ang="0">
                    <a:pos x="345" y="458"/>
                  </a:cxn>
                  <a:cxn ang="0">
                    <a:pos x="390" y="528"/>
                  </a:cxn>
                  <a:cxn ang="0">
                    <a:pos x="418" y="559"/>
                  </a:cxn>
                  <a:cxn ang="0">
                    <a:pos x="413" y="615"/>
                  </a:cxn>
                  <a:cxn ang="0">
                    <a:pos x="366" y="592"/>
                  </a:cxn>
                  <a:cxn ang="0">
                    <a:pos x="264" y="585"/>
                  </a:cxn>
                </a:cxnLst>
                <a:rect l="0" t="0" r="r" b="b"/>
                <a:pathLst>
                  <a:path w="420" h="615">
                    <a:moveTo>
                      <a:pt x="264" y="585"/>
                    </a:moveTo>
                    <a:lnTo>
                      <a:pt x="256" y="582"/>
                    </a:lnTo>
                    <a:lnTo>
                      <a:pt x="220" y="581"/>
                    </a:lnTo>
                    <a:lnTo>
                      <a:pt x="204" y="577"/>
                    </a:lnTo>
                    <a:lnTo>
                      <a:pt x="184" y="581"/>
                    </a:lnTo>
                    <a:lnTo>
                      <a:pt x="170" y="579"/>
                    </a:lnTo>
                    <a:lnTo>
                      <a:pt x="156" y="582"/>
                    </a:lnTo>
                    <a:lnTo>
                      <a:pt x="116" y="582"/>
                    </a:lnTo>
                    <a:lnTo>
                      <a:pt x="74" y="585"/>
                    </a:lnTo>
                    <a:lnTo>
                      <a:pt x="70" y="586"/>
                    </a:lnTo>
                    <a:lnTo>
                      <a:pt x="74" y="552"/>
                    </a:lnTo>
                    <a:lnTo>
                      <a:pt x="79" y="536"/>
                    </a:lnTo>
                    <a:lnTo>
                      <a:pt x="79" y="529"/>
                    </a:lnTo>
                    <a:lnTo>
                      <a:pt x="81" y="527"/>
                    </a:lnTo>
                    <a:lnTo>
                      <a:pt x="75" y="520"/>
                    </a:lnTo>
                    <a:lnTo>
                      <a:pt x="69" y="513"/>
                    </a:lnTo>
                    <a:lnTo>
                      <a:pt x="66" y="509"/>
                    </a:lnTo>
                    <a:lnTo>
                      <a:pt x="63" y="502"/>
                    </a:lnTo>
                    <a:lnTo>
                      <a:pt x="63" y="500"/>
                    </a:lnTo>
                    <a:lnTo>
                      <a:pt x="66" y="499"/>
                    </a:lnTo>
                    <a:lnTo>
                      <a:pt x="68" y="494"/>
                    </a:lnTo>
                    <a:lnTo>
                      <a:pt x="68" y="485"/>
                    </a:lnTo>
                    <a:lnTo>
                      <a:pt x="64" y="483"/>
                    </a:lnTo>
                    <a:lnTo>
                      <a:pt x="58" y="484"/>
                    </a:lnTo>
                    <a:lnTo>
                      <a:pt x="57" y="488"/>
                    </a:lnTo>
                    <a:lnTo>
                      <a:pt x="52" y="489"/>
                    </a:lnTo>
                    <a:lnTo>
                      <a:pt x="32" y="480"/>
                    </a:lnTo>
                    <a:lnTo>
                      <a:pt x="27" y="471"/>
                    </a:lnTo>
                    <a:lnTo>
                      <a:pt x="21" y="456"/>
                    </a:lnTo>
                    <a:lnTo>
                      <a:pt x="11" y="456"/>
                    </a:lnTo>
                    <a:lnTo>
                      <a:pt x="6" y="458"/>
                    </a:lnTo>
                    <a:lnTo>
                      <a:pt x="1" y="455"/>
                    </a:lnTo>
                    <a:lnTo>
                      <a:pt x="3" y="448"/>
                    </a:lnTo>
                    <a:lnTo>
                      <a:pt x="0" y="446"/>
                    </a:lnTo>
                    <a:lnTo>
                      <a:pt x="0" y="439"/>
                    </a:lnTo>
                    <a:lnTo>
                      <a:pt x="7" y="432"/>
                    </a:lnTo>
                    <a:lnTo>
                      <a:pt x="14" y="423"/>
                    </a:lnTo>
                    <a:lnTo>
                      <a:pt x="17" y="414"/>
                    </a:lnTo>
                    <a:lnTo>
                      <a:pt x="19" y="400"/>
                    </a:lnTo>
                    <a:lnTo>
                      <a:pt x="22" y="385"/>
                    </a:lnTo>
                    <a:lnTo>
                      <a:pt x="31" y="369"/>
                    </a:lnTo>
                    <a:lnTo>
                      <a:pt x="39" y="358"/>
                    </a:lnTo>
                    <a:lnTo>
                      <a:pt x="47" y="350"/>
                    </a:lnTo>
                    <a:lnTo>
                      <a:pt x="58" y="345"/>
                    </a:lnTo>
                    <a:lnTo>
                      <a:pt x="62" y="328"/>
                    </a:lnTo>
                    <a:lnTo>
                      <a:pt x="64" y="328"/>
                    </a:lnTo>
                    <a:lnTo>
                      <a:pt x="79" y="328"/>
                    </a:lnTo>
                    <a:lnTo>
                      <a:pt x="101" y="323"/>
                    </a:lnTo>
                    <a:lnTo>
                      <a:pt x="116" y="324"/>
                    </a:lnTo>
                    <a:lnTo>
                      <a:pt x="127" y="334"/>
                    </a:lnTo>
                    <a:lnTo>
                      <a:pt x="130" y="339"/>
                    </a:lnTo>
                    <a:lnTo>
                      <a:pt x="130" y="340"/>
                    </a:lnTo>
                    <a:lnTo>
                      <a:pt x="134" y="343"/>
                    </a:lnTo>
                    <a:lnTo>
                      <a:pt x="143" y="350"/>
                    </a:lnTo>
                    <a:lnTo>
                      <a:pt x="156" y="351"/>
                    </a:lnTo>
                    <a:lnTo>
                      <a:pt x="165" y="348"/>
                    </a:lnTo>
                    <a:lnTo>
                      <a:pt x="168" y="342"/>
                    </a:lnTo>
                    <a:lnTo>
                      <a:pt x="170" y="333"/>
                    </a:lnTo>
                    <a:lnTo>
                      <a:pt x="188" y="302"/>
                    </a:lnTo>
                    <a:lnTo>
                      <a:pt x="198" y="280"/>
                    </a:lnTo>
                    <a:lnTo>
                      <a:pt x="200" y="273"/>
                    </a:lnTo>
                    <a:lnTo>
                      <a:pt x="204" y="257"/>
                    </a:lnTo>
                    <a:lnTo>
                      <a:pt x="210" y="241"/>
                    </a:lnTo>
                    <a:lnTo>
                      <a:pt x="221" y="229"/>
                    </a:lnTo>
                    <a:lnTo>
                      <a:pt x="236" y="222"/>
                    </a:lnTo>
                    <a:lnTo>
                      <a:pt x="238" y="217"/>
                    </a:lnTo>
                    <a:lnTo>
                      <a:pt x="240" y="211"/>
                    </a:lnTo>
                    <a:lnTo>
                      <a:pt x="241" y="199"/>
                    </a:lnTo>
                    <a:lnTo>
                      <a:pt x="249" y="171"/>
                    </a:lnTo>
                    <a:lnTo>
                      <a:pt x="251" y="160"/>
                    </a:lnTo>
                    <a:lnTo>
                      <a:pt x="254" y="149"/>
                    </a:lnTo>
                    <a:lnTo>
                      <a:pt x="263" y="131"/>
                    </a:lnTo>
                    <a:lnTo>
                      <a:pt x="270" y="108"/>
                    </a:lnTo>
                    <a:lnTo>
                      <a:pt x="274" y="101"/>
                    </a:lnTo>
                    <a:lnTo>
                      <a:pt x="279" y="95"/>
                    </a:lnTo>
                    <a:lnTo>
                      <a:pt x="288" y="85"/>
                    </a:lnTo>
                    <a:lnTo>
                      <a:pt x="291" y="84"/>
                    </a:lnTo>
                    <a:lnTo>
                      <a:pt x="307" y="77"/>
                    </a:lnTo>
                    <a:lnTo>
                      <a:pt x="310" y="74"/>
                    </a:lnTo>
                    <a:lnTo>
                      <a:pt x="329" y="61"/>
                    </a:lnTo>
                    <a:lnTo>
                      <a:pt x="327" y="48"/>
                    </a:lnTo>
                    <a:lnTo>
                      <a:pt x="328" y="31"/>
                    </a:lnTo>
                    <a:lnTo>
                      <a:pt x="326" y="26"/>
                    </a:lnTo>
                    <a:lnTo>
                      <a:pt x="323" y="23"/>
                    </a:lnTo>
                    <a:lnTo>
                      <a:pt x="322" y="22"/>
                    </a:lnTo>
                    <a:lnTo>
                      <a:pt x="311" y="18"/>
                    </a:lnTo>
                    <a:lnTo>
                      <a:pt x="310" y="15"/>
                    </a:lnTo>
                    <a:lnTo>
                      <a:pt x="315" y="15"/>
                    </a:lnTo>
                    <a:lnTo>
                      <a:pt x="323" y="3"/>
                    </a:lnTo>
                    <a:lnTo>
                      <a:pt x="332" y="0"/>
                    </a:lnTo>
                    <a:lnTo>
                      <a:pt x="338" y="0"/>
                    </a:lnTo>
                    <a:lnTo>
                      <a:pt x="340" y="1"/>
                    </a:lnTo>
                    <a:lnTo>
                      <a:pt x="340" y="4"/>
                    </a:lnTo>
                    <a:lnTo>
                      <a:pt x="347" y="32"/>
                    </a:lnTo>
                    <a:lnTo>
                      <a:pt x="353" y="41"/>
                    </a:lnTo>
                    <a:lnTo>
                      <a:pt x="355" y="48"/>
                    </a:lnTo>
                    <a:lnTo>
                      <a:pt x="354" y="68"/>
                    </a:lnTo>
                    <a:lnTo>
                      <a:pt x="353" y="79"/>
                    </a:lnTo>
                    <a:lnTo>
                      <a:pt x="349" y="90"/>
                    </a:lnTo>
                    <a:lnTo>
                      <a:pt x="349" y="98"/>
                    </a:lnTo>
                    <a:lnTo>
                      <a:pt x="359" y="119"/>
                    </a:lnTo>
                    <a:lnTo>
                      <a:pt x="374" y="140"/>
                    </a:lnTo>
                    <a:lnTo>
                      <a:pt x="376" y="146"/>
                    </a:lnTo>
                    <a:lnTo>
                      <a:pt x="377" y="155"/>
                    </a:lnTo>
                    <a:lnTo>
                      <a:pt x="376" y="157"/>
                    </a:lnTo>
                    <a:lnTo>
                      <a:pt x="372" y="160"/>
                    </a:lnTo>
                    <a:lnTo>
                      <a:pt x="353" y="156"/>
                    </a:lnTo>
                    <a:lnTo>
                      <a:pt x="337" y="154"/>
                    </a:lnTo>
                    <a:lnTo>
                      <a:pt x="322" y="155"/>
                    </a:lnTo>
                    <a:lnTo>
                      <a:pt x="318" y="156"/>
                    </a:lnTo>
                    <a:lnTo>
                      <a:pt x="315" y="159"/>
                    </a:lnTo>
                    <a:lnTo>
                      <a:pt x="310" y="165"/>
                    </a:lnTo>
                    <a:lnTo>
                      <a:pt x="310" y="179"/>
                    </a:lnTo>
                    <a:lnTo>
                      <a:pt x="311" y="192"/>
                    </a:lnTo>
                    <a:lnTo>
                      <a:pt x="322" y="205"/>
                    </a:lnTo>
                    <a:lnTo>
                      <a:pt x="329" y="211"/>
                    </a:lnTo>
                    <a:lnTo>
                      <a:pt x="338" y="215"/>
                    </a:lnTo>
                    <a:lnTo>
                      <a:pt x="350" y="217"/>
                    </a:lnTo>
                    <a:lnTo>
                      <a:pt x="354" y="220"/>
                    </a:lnTo>
                    <a:lnTo>
                      <a:pt x="360" y="230"/>
                    </a:lnTo>
                    <a:lnTo>
                      <a:pt x="370" y="257"/>
                    </a:lnTo>
                    <a:lnTo>
                      <a:pt x="375" y="275"/>
                    </a:lnTo>
                    <a:lnTo>
                      <a:pt x="376" y="292"/>
                    </a:lnTo>
                    <a:lnTo>
                      <a:pt x="377" y="295"/>
                    </a:lnTo>
                    <a:lnTo>
                      <a:pt x="380" y="297"/>
                    </a:lnTo>
                    <a:lnTo>
                      <a:pt x="370" y="323"/>
                    </a:lnTo>
                    <a:lnTo>
                      <a:pt x="360" y="338"/>
                    </a:lnTo>
                    <a:lnTo>
                      <a:pt x="353" y="354"/>
                    </a:lnTo>
                    <a:lnTo>
                      <a:pt x="343" y="369"/>
                    </a:lnTo>
                    <a:lnTo>
                      <a:pt x="332" y="380"/>
                    </a:lnTo>
                    <a:lnTo>
                      <a:pt x="332" y="393"/>
                    </a:lnTo>
                    <a:lnTo>
                      <a:pt x="335" y="407"/>
                    </a:lnTo>
                    <a:lnTo>
                      <a:pt x="334" y="424"/>
                    </a:lnTo>
                    <a:lnTo>
                      <a:pt x="335" y="440"/>
                    </a:lnTo>
                    <a:lnTo>
                      <a:pt x="345" y="458"/>
                    </a:lnTo>
                    <a:lnTo>
                      <a:pt x="354" y="469"/>
                    </a:lnTo>
                    <a:lnTo>
                      <a:pt x="378" y="516"/>
                    </a:lnTo>
                    <a:lnTo>
                      <a:pt x="390" y="528"/>
                    </a:lnTo>
                    <a:lnTo>
                      <a:pt x="413" y="548"/>
                    </a:lnTo>
                    <a:lnTo>
                      <a:pt x="420" y="548"/>
                    </a:lnTo>
                    <a:lnTo>
                      <a:pt x="418" y="559"/>
                    </a:lnTo>
                    <a:lnTo>
                      <a:pt x="420" y="602"/>
                    </a:lnTo>
                    <a:lnTo>
                      <a:pt x="418" y="612"/>
                    </a:lnTo>
                    <a:lnTo>
                      <a:pt x="413" y="615"/>
                    </a:lnTo>
                    <a:lnTo>
                      <a:pt x="390" y="597"/>
                    </a:lnTo>
                    <a:lnTo>
                      <a:pt x="380" y="597"/>
                    </a:lnTo>
                    <a:lnTo>
                      <a:pt x="366" y="592"/>
                    </a:lnTo>
                    <a:lnTo>
                      <a:pt x="351" y="591"/>
                    </a:lnTo>
                    <a:lnTo>
                      <a:pt x="340" y="585"/>
                    </a:lnTo>
                    <a:lnTo>
                      <a:pt x="264" y="585"/>
                    </a:lnTo>
                    <a:close/>
                  </a:path>
                </a:pathLst>
              </a:custGeom>
              <a:grpFill/>
              <a:ln w="6350" cmpd="sng">
                <a:solidFill>
                  <a:schemeClr val="bg1"/>
                </a:solidFill>
                <a:prstDash val="solid"/>
                <a:round/>
                <a:headEnd/>
                <a:tailEnd/>
              </a:ln>
            </p:spPr>
            <p:txBody>
              <a:bodyPr/>
              <a:lstStyle/>
              <a:p>
                <a:endParaRPr lang="en-US" sz="2156"/>
              </a:p>
            </p:txBody>
          </p:sp>
          <p:sp>
            <p:nvSpPr>
              <p:cNvPr id="514" name="Freeform 135">
                <a:extLst>
                  <a:ext uri="{FF2B5EF4-FFF2-40B4-BE49-F238E27FC236}">
                    <a16:creationId xmlns:a16="http://schemas.microsoft.com/office/drawing/2014/main" id="{E677D11D-22F1-D29D-B6EF-49A45F879796}"/>
                  </a:ext>
                </a:extLst>
              </p:cNvPr>
              <p:cNvSpPr>
                <a:spLocks noChangeAspect="1"/>
              </p:cNvSpPr>
              <p:nvPr/>
            </p:nvSpPr>
            <p:spPr bwMode="gray">
              <a:xfrm>
                <a:off x="4772818" y="3475384"/>
                <a:ext cx="52388" cy="107950"/>
              </a:xfrm>
              <a:custGeom>
                <a:avLst/>
                <a:gdLst/>
                <a:ahLst/>
                <a:cxnLst>
                  <a:cxn ang="0">
                    <a:pos x="147" y="30"/>
                  </a:cxn>
                  <a:cxn ang="0">
                    <a:pos x="128" y="12"/>
                  </a:cxn>
                  <a:cxn ang="0">
                    <a:pos x="114" y="0"/>
                  </a:cxn>
                  <a:cxn ang="0">
                    <a:pos x="101" y="5"/>
                  </a:cxn>
                  <a:cxn ang="0">
                    <a:pos x="90" y="12"/>
                  </a:cxn>
                  <a:cxn ang="0">
                    <a:pos x="90" y="25"/>
                  </a:cxn>
                  <a:cxn ang="0">
                    <a:pos x="90" y="26"/>
                  </a:cxn>
                  <a:cxn ang="0">
                    <a:pos x="85" y="35"/>
                  </a:cxn>
                  <a:cxn ang="0">
                    <a:pos x="83" y="39"/>
                  </a:cxn>
                  <a:cxn ang="0">
                    <a:pos x="66" y="53"/>
                  </a:cxn>
                  <a:cxn ang="0">
                    <a:pos x="52" y="53"/>
                  </a:cxn>
                  <a:cxn ang="0">
                    <a:pos x="37" y="49"/>
                  </a:cxn>
                  <a:cxn ang="0">
                    <a:pos x="27" y="63"/>
                  </a:cxn>
                  <a:cxn ang="0">
                    <a:pos x="21" y="64"/>
                  </a:cxn>
                  <a:cxn ang="0">
                    <a:pos x="17" y="68"/>
                  </a:cxn>
                  <a:cxn ang="0">
                    <a:pos x="12" y="74"/>
                  </a:cxn>
                  <a:cxn ang="0">
                    <a:pos x="6" y="80"/>
                  </a:cxn>
                  <a:cxn ang="0">
                    <a:pos x="1" y="95"/>
                  </a:cxn>
                  <a:cxn ang="0">
                    <a:pos x="0" y="113"/>
                  </a:cxn>
                  <a:cxn ang="0">
                    <a:pos x="11" y="121"/>
                  </a:cxn>
                  <a:cxn ang="0">
                    <a:pos x="20" y="124"/>
                  </a:cxn>
                  <a:cxn ang="0">
                    <a:pos x="41" y="159"/>
                  </a:cxn>
                  <a:cxn ang="0">
                    <a:pos x="50" y="189"/>
                  </a:cxn>
                  <a:cxn ang="0">
                    <a:pos x="54" y="204"/>
                  </a:cxn>
                  <a:cxn ang="0">
                    <a:pos x="58" y="234"/>
                  </a:cxn>
                  <a:cxn ang="0">
                    <a:pos x="54" y="308"/>
                  </a:cxn>
                  <a:cxn ang="0">
                    <a:pos x="58" y="331"/>
                  </a:cxn>
                  <a:cxn ang="0">
                    <a:pos x="61" y="339"/>
                  </a:cxn>
                  <a:cxn ang="0">
                    <a:pos x="112" y="337"/>
                  </a:cxn>
                  <a:cxn ang="0">
                    <a:pos x="107" y="295"/>
                  </a:cxn>
                  <a:cxn ang="0">
                    <a:pos x="113" y="265"/>
                  </a:cxn>
                  <a:cxn ang="0">
                    <a:pos x="113" y="215"/>
                  </a:cxn>
                  <a:cxn ang="0">
                    <a:pos x="129" y="183"/>
                  </a:cxn>
                  <a:cxn ang="0">
                    <a:pos x="133" y="159"/>
                  </a:cxn>
                  <a:cxn ang="0">
                    <a:pos x="156" y="138"/>
                  </a:cxn>
                  <a:cxn ang="0">
                    <a:pos x="160" y="129"/>
                  </a:cxn>
                  <a:cxn ang="0">
                    <a:pos x="160" y="124"/>
                  </a:cxn>
                  <a:cxn ang="0">
                    <a:pos x="155" y="117"/>
                  </a:cxn>
                  <a:cxn ang="0">
                    <a:pos x="160" y="109"/>
                  </a:cxn>
                  <a:cxn ang="0">
                    <a:pos x="166" y="107"/>
                  </a:cxn>
                  <a:cxn ang="0">
                    <a:pos x="162" y="74"/>
                  </a:cxn>
                  <a:cxn ang="0">
                    <a:pos x="151" y="59"/>
                  </a:cxn>
                  <a:cxn ang="0">
                    <a:pos x="151" y="43"/>
                  </a:cxn>
                </a:cxnLst>
                <a:rect l="0" t="0" r="r" b="b"/>
                <a:pathLst>
                  <a:path w="166" h="340">
                    <a:moveTo>
                      <a:pt x="156" y="37"/>
                    </a:moveTo>
                    <a:lnTo>
                      <a:pt x="147" y="30"/>
                    </a:lnTo>
                    <a:lnTo>
                      <a:pt x="140" y="25"/>
                    </a:lnTo>
                    <a:lnTo>
                      <a:pt x="128" y="12"/>
                    </a:lnTo>
                    <a:lnTo>
                      <a:pt x="117" y="1"/>
                    </a:lnTo>
                    <a:lnTo>
                      <a:pt x="114" y="0"/>
                    </a:lnTo>
                    <a:lnTo>
                      <a:pt x="106" y="4"/>
                    </a:lnTo>
                    <a:lnTo>
                      <a:pt x="101" y="5"/>
                    </a:lnTo>
                    <a:lnTo>
                      <a:pt x="90" y="8"/>
                    </a:lnTo>
                    <a:lnTo>
                      <a:pt x="90" y="12"/>
                    </a:lnTo>
                    <a:lnTo>
                      <a:pt x="97" y="21"/>
                    </a:lnTo>
                    <a:lnTo>
                      <a:pt x="90" y="25"/>
                    </a:lnTo>
                    <a:lnTo>
                      <a:pt x="90" y="24"/>
                    </a:lnTo>
                    <a:lnTo>
                      <a:pt x="90" y="26"/>
                    </a:lnTo>
                    <a:lnTo>
                      <a:pt x="88" y="31"/>
                    </a:lnTo>
                    <a:lnTo>
                      <a:pt x="85" y="35"/>
                    </a:lnTo>
                    <a:lnTo>
                      <a:pt x="85" y="36"/>
                    </a:lnTo>
                    <a:lnTo>
                      <a:pt x="83" y="39"/>
                    </a:lnTo>
                    <a:lnTo>
                      <a:pt x="71" y="51"/>
                    </a:lnTo>
                    <a:lnTo>
                      <a:pt x="66" y="53"/>
                    </a:lnTo>
                    <a:lnTo>
                      <a:pt x="60" y="51"/>
                    </a:lnTo>
                    <a:lnTo>
                      <a:pt x="52" y="53"/>
                    </a:lnTo>
                    <a:lnTo>
                      <a:pt x="43" y="49"/>
                    </a:lnTo>
                    <a:lnTo>
                      <a:pt x="37" y="49"/>
                    </a:lnTo>
                    <a:lnTo>
                      <a:pt x="34" y="51"/>
                    </a:lnTo>
                    <a:lnTo>
                      <a:pt x="27" y="63"/>
                    </a:lnTo>
                    <a:lnTo>
                      <a:pt x="23" y="62"/>
                    </a:lnTo>
                    <a:lnTo>
                      <a:pt x="21" y="64"/>
                    </a:lnTo>
                    <a:lnTo>
                      <a:pt x="20" y="65"/>
                    </a:lnTo>
                    <a:lnTo>
                      <a:pt x="17" y="68"/>
                    </a:lnTo>
                    <a:lnTo>
                      <a:pt x="16" y="74"/>
                    </a:lnTo>
                    <a:lnTo>
                      <a:pt x="12" y="74"/>
                    </a:lnTo>
                    <a:lnTo>
                      <a:pt x="9" y="78"/>
                    </a:lnTo>
                    <a:lnTo>
                      <a:pt x="6" y="80"/>
                    </a:lnTo>
                    <a:lnTo>
                      <a:pt x="5" y="87"/>
                    </a:lnTo>
                    <a:lnTo>
                      <a:pt x="1" y="95"/>
                    </a:lnTo>
                    <a:lnTo>
                      <a:pt x="0" y="105"/>
                    </a:lnTo>
                    <a:lnTo>
                      <a:pt x="0" y="113"/>
                    </a:lnTo>
                    <a:lnTo>
                      <a:pt x="5" y="117"/>
                    </a:lnTo>
                    <a:lnTo>
                      <a:pt x="11" y="121"/>
                    </a:lnTo>
                    <a:lnTo>
                      <a:pt x="15" y="121"/>
                    </a:lnTo>
                    <a:lnTo>
                      <a:pt x="20" y="124"/>
                    </a:lnTo>
                    <a:lnTo>
                      <a:pt x="32" y="139"/>
                    </a:lnTo>
                    <a:lnTo>
                      <a:pt x="41" y="159"/>
                    </a:lnTo>
                    <a:lnTo>
                      <a:pt x="47" y="180"/>
                    </a:lnTo>
                    <a:lnTo>
                      <a:pt x="50" y="189"/>
                    </a:lnTo>
                    <a:lnTo>
                      <a:pt x="52" y="195"/>
                    </a:lnTo>
                    <a:lnTo>
                      <a:pt x="54" y="204"/>
                    </a:lnTo>
                    <a:lnTo>
                      <a:pt x="56" y="215"/>
                    </a:lnTo>
                    <a:lnTo>
                      <a:pt x="58" y="234"/>
                    </a:lnTo>
                    <a:lnTo>
                      <a:pt x="58" y="285"/>
                    </a:lnTo>
                    <a:lnTo>
                      <a:pt x="54" y="308"/>
                    </a:lnTo>
                    <a:lnTo>
                      <a:pt x="54" y="318"/>
                    </a:lnTo>
                    <a:lnTo>
                      <a:pt x="58" y="331"/>
                    </a:lnTo>
                    <a:lnTo>
                      <a:pt x="60" y="338"/>
                    </a:lnTo>
                    <a:lnTo>
                      <a:pt x="61" y="339"/>
                    </a:lnTo>
                    <a:lnTo>
                      <a:pt x="68" y="340"/>
                    </a:lnTo>
                    <a:lnTo>
                      <a:pt x="112" y="337"/>
                    </a:lnTo>
                    <a:lnTo>
                      <a:pt x="109" y="334"/>
                    </a:lnTo>
                    <a:lnTo>
                      <a:pt x="107" y="295"/>
                    </a:lnTo>
                    <a:lnTo>
                      <a:pt x="108" y="286"/>
                    </a:lnTo>
                    <a:lnTo>
                      <a:pt x="113" y="265"/>
                    </a:lnTo>
                    <a:lnTo>
                      <a:pt x="112" y="235"/>
                    </a:lnTo>
                    <a:lnTo>
                      <a:pt x="113" y="215"/>
                    </a:lnTo>
                    <a:lnTo>
                      <a:pt x="117" y="203"/>
                    </a:lnTo>
                    <a:lnTo>
                      <a:pt x="129" y="183"/>
                    </a:lnTo>
                    <a:lnTo>
                      <a:pt x="130" y="168"/>
                    </a:lnTo>
                    <a:lnTo>
                      <a:pt x="133" y="159"/>
                    </a:lnTo>
                    <a:lnTo>
                      <a:pt x="141" y="149"/>
                    </a:lnTo>
                    <a:lnTo>
                      <a:pt x="156" y="138"/>
                    </a:lnTo>
                    <a:lnTo>
                      <a:pt x="156" y="132"/>
                    </a:lnTo>
                    <a:lnTo>
                      <a:pt x="160" y="129"/>
                    </a:lnTo>
                    <a:lnTo>
                      <a:pt x="160" y="128"/>
                    </a:lnTo>
                    <a:lnTo>
                      <a:pt x="160" y="124"/>
                    </a:lnTo>
                    <a:lnTo>
                      <a:pt x="155" y="119"/>
                    </a:lnTo>
                    <a:lnTo>
                      <a:pt x="155" y="117"/>
                    </a:lnTo>
                    <a:lnTo>
                      <a:pt x="157" y="111"/>
                    </a:lnTo>
                    <a:lnTo>
                      <a:pt x="160" y="109"/>
                    </a:lnTo>
                    <a:lnTo>
                      <a:pt x="165" y="109"/>
                    </a:lnTo>
                    <a:lnTo>
                      <a:pt x="166" y="107"/>
                    </a:lnTo>
                    <a:lnTo>
                      <a:pt x="166" y="89"/>
                    </a:lnTo>
                    <a:lnTo>
                      <a:pt x="162" y="74"/>
                    </a:lnTo>
                    <a:lnTo>
                      <a:pt x="161" y="69"/>
                    </a:lnTo>
                    <a:lnTo>
                      <a:pt x="151" y="59"/>
                    </a:lnTo>
                    <a:lnTo>
                      <a:pt x="150" y="54"/>
                    </a:lnTo>
                    <a:lnTo>
                      <a:pt x="151" y="43"/>
                    </a:lnTo>
                    <a:lnTo>
                      <a:pt x="156" y="37"/>
                    </a:lnTo>
                    <a:close/>
                  </a:path>
                </a:pathLst>
              </a:custGeom>
              <a:grpFill/>
              <a:ln w="6350" cmpd="sng">
                <a:solidFill>
                  <a:schemeClr val="bg1"/>
                </a:solidFill>
                <a:prstDash val="solid"/>
                <a:round/>
                <a:headEnd/>
                <a:tailEnd/>
              </a:ln>
            </p:spPr>
            <p:txBody>
              <a:bodyPr/>
              <a:lstStyle/>
              <a:p>
                <a:endParaRPr lang="en-US" sz="2156"/>
              </a:p>
            </p:txBody>
          </p:sp>
          <p:sp>
            <p:nvSpPr>
              <p:cNvPr id="515" name="Freeform 136">
                <a:extLst>
                  <a:ext uri="{FF2B5EF4-FFF2-40B4-BE49-F238E27FC236}">
                    <a16:creationId xmlns:a16="http://schemas.microsoft.com/office/drawing/2014/main" id="{1EA6586F-08AF-75CD-2CBC-32A513079A95}"/>
                  </a:ext>
                </a:extLst>
              </p:cNvPr>
              <p:cNvSpPr>
                <a:spLocks noChangeAspect="1"/>
              </p:cNvSpPr>
              <p:nvPr/>
            </p:nvSpPr>
            <p:spPr bwMode="gray">
              <a:xfrm>
                <a:off x="4991892" y="3275359"/>
                <a:ext cx="187325" cy="287338"/>
              </a:xfrm>
              <a:custGeom>
                <a:avLst/>
                <a:gdLst/>
                <a:ahLst/>
                <a:cxnLst>
                  <a:cxn ang="0">
                    <a:pos x="99" y="122"/>
                  </a:cxn>
                  <a:cxn ang="0">
                    <a:pos x="106" y="143"/>
                  </a:cxn>
                  <a:cxn ang="0">
                    <a:pos x="122" y="160"/>
                  </a:cxn>
                  <a:cxn ang="0">
                    <a:pos x="117" y="276"/>
                  </a:cxn>
                  <a:cxn ang="0">
                    <a:pos x="19" y="479"/>
                  </a:cxn>
                  <a:cxn ang="0">
                    <a:pos x="13" y="502"/>
                  </a:cxn>
                  <a:cxn ang="0">
                    <a:pos x="3" y="520"/>
                  </a:cxn>
                  <a:cxn ang="0">
                    <a:pos x="30" y="534"/>
                  </a:cxn>
                  <a:cxn ang="0">
                    <a:pos x="57" y="568"/>
                  </a:cxn>
                  <a:cxn ang="0">
                    <a:pos x="83" y="571"/>
                  </a:cxn>
                  <a:cxn ang="0">
                    <a:pos x="95" y="587"/>
                  </a:cxn>
                  <a:cxn ang="0">
                    <a:pos x="68" y="608"/>
                  </a:cxn>
                  <a:cxn ang="0">
                    <a:pos x="77" y="640"/>
                  </a:cxn>
                  <a:cxn ang="0">
                    <a:pos x="84" y="676"/>
                  </a:cxn>
                  <a:cxn ang="0">
                    <a:pos x="79" y="706"/>
                  </a:cxn>
                  <a:cxn ang="0">
                    <a:pos x="106" y="754"/>
                  </a:cxn>
                  <a:cxn ang="0">
                    <a:pos x="102" y="768"/>
                  </a:cxn>
                  <a:cxn ang="0">
                    <a:pos x="52" y="763"/>
                  </a:cxn>
                  <a:cxn ang="0">
                    <a:pos x="40" y="773"/>
                  </a:cxn>
                  <a:cxn ang="0">
                    <a:pos x="52" y="813"/>
                  </a:cxn>
                  <a:cxn ang="0">
                    <a:pos x="80" y="825"/>
                  </a:cxn>
                  <a:cxn ang="0">
                    <a:pos x="100" y="865"/>
                  </a:cxn>
                  <a:cxn ang="0">
                    <a:pos x="107" y="903"/>
                  </a:cxn>
                  <a:cxn ang="0">
                    <a:pos x="122" y="902"/>
                  </a:cxn>
                  <a:cxn ang="0">
                    <a:pos x="139" y="903"/>
                  </a:cxn>
                  <a:cxn ang="0">
                    <a:pos x="167" y="892"/>
                  </a:cxn>
                  <a:cxn ang="0">
                    <a:pos x="175" y="882"/>
                  </a:cxn>
                  <a:cxn ang="0">
                    <a:pos x="185" y="889"/>
                  </a:cxn>
                  <a:cxn ang="0">
                    <a:pos x="198" y="897"/>
                  </a:cxn>
                  <a:cxn ang="0">
                    <a:pos x="215" y="888"/>
                  </a:cxn>
                  <a:cxn ang="0">
                    <a:pos x="245" y="875"/>
                  </a:cxn>
                  <a:cxn ang="0">
                    <a:pos x="267" y="871"/>
                  </a:cxn>
                  <a:cxn ang="0">
                    <a:pos x="294" y="864"/>
                  </a:cxn>
                  <a:cxn ang="0">
                    <a:pos x="306" y="857"/>
                  </a:cxn>
                  <a:cxn ang="0">
                    <a:pos x="316" y="841"/>
                  </a:cxn>
                  <a:cxn ang="0">
                    <a:pos x="307" y="827"/>
                  </a:cxn>
                  <a:cxn ang="0">
                    <a:pos x="321" y="818"/>
                  </a:cxn>
                  <a:cxn ang="0">
                    <a:pos x="354" y="814"/>
                  </a:cxn>
                  <a:cxn ang="0">
                    <a:pos x="379" y="811"/>
                  </a:cxn>
                  <a:cxn ang="0">
                    <a:pos x="393" y="807"/>
                  </a:cxn>
                  <a:cxn ang="0">
                    <a:pos x="417" y="792"/>
                  </a:cxn>
                  <a:cxn ang="0">
                    <a:pos x="440" y="763"/>
                  </a:cxn>
                  <a:cxn ang="0">
                    <a:pos x="455" y="749"/>
                  </a:cxn>
                  <a:cxn ang="0">
                    <a:pos x="467" y="720"/>
                  </a:cxn>
                  <a:cxn ang="0">
                    <a:pos x="495" y="711"/>
                  </a:cxn>
                  <a:cxn ang="0">
                    <a:pos x="524" y="701"/>
                  </a:cxn>
                  <a:cxn ang="0">
                    <a:pos x="518" y="679"/>
                  </a:cxn>
                  <a:cxn ang="0">
                    <a:pos x="498" y="640"/>
                  </a:cxn>
                  <a:cxn ang="0">
                    <a:pos x="478" y="612"/>
                  </a:cxn>
                  <a:cxn ang="0">
                    <a:pos x="470" y="597"/>
                  </a:cxn>
                  <a:cxn ang="0">
                    <a:pos x="479" y="572"/>
                  </a:cxn>
                  <a:cxn ang="0">
                    <a:pos x="484" y="544"/>
                  </a:cxn>
                  <a:cxn ang="0">
                    <a:pos x="494" y="533"/>
                  </a:cxn>
                  <a:cxn ang="0">
                    <a:pos x="509" y="494"/>
                  </a:cxn>
                  <a:cxn ang="0">
                    <a:pos x="526" y="455"/>
                  </a:cxn>
                  <a:cxn ang="0">
                    <a:pos x="542" y="443"/>
                  </a:cxn>
                  <a:cxn ang="0">
                    <a:pos x="586" y="441"/>
                  </a:cxn>
                  <a:cxn ang="0">
                    <a:pos x="588" y="283"/>
                  </a:cxn>
                  <a:cxn ang="0">
                    <a:pos x="532" y="202"/>
                  </a:cxn>
                  <a:cxn ang="0">
                    <a:pos x="391" y="129"/>
                  </a:cxn>
                  <a:cxn ang="0">
                    <a:pos x="251" y="54"/>
                  </a:cxn>
                  <a:cxn ang="0">
                    <a:pos x="147" y="0"/>
                  </a:cxn>
                  <a:cxn ang="0">
                    <a:pos x="91" y="106"/>
                  </a:cxn>
                </a:cxnLst>
                <a:rect l="0" t="0" r="r" b="b"/>
                <a:pathLst>
                  <a:path w="588" h="905">
                    <a:moveTo>
                      <a:pt x="91" y="106"/>
                    </a:moveTo>
                    <a:lnTo>
                      <a:pt x="94" y="112"/>
                    </a:lnTo>
                    <a:lnTo>
                      <a:pt x="99" y="122"/>
                    </a:lnTo>
                    <a:lnTo>
                      <a:pt x="99" y="124"/>
                    </a:lnTo>
                    <a:lnTo>
                      <a:pt x="102" y="131"/>
                    </a:lnTo>
                    <a:lnTo>
                      <a:pt x="106" y="143"/>
                    </a:lnTo>
                    <a:lnTo>
                      <a:pt x="110" y="149"/>
                    </a:lnTo>
                    <a:lnTo>
                      <a:pt x="116" y="155"/>
                    </a:lnTo>
                    <a:lnTo>
                      <a:pt x="122" y="160"/>
                    </a:lnTo>
                    <a:lnTo>
                      <a:pt x="145" y="173"/>
                    </a:lnTo>
                    <a:lnTo>
                      <a:pt x="132" y="197"/>
                    </a:lnTo>
                    <a:lnTo>
                      <a:pt x="117" y="276"/>
                    </a:lnTo>
                    <a:lnTo>
                      <a:pt x="111" y="375"/>
                    </a:lnTo>
                    <a:lnTo>
                      <a:pt x="107" y="380"/>
                    </a:lnTo>
                    <a:lnTo>
                      <a:pt x="19" y="479"/>
                    </a:lnTo>
                    <a:lnTo>
                      <a:pt x="19" y="490"/>
                    </a:lnTo>
                    <a:lnTo>
                      <a:pt x="13" y="493"/>
                    </a:lnTo>
                    <a:lnTo>
                      <a:pt x="13" y="502"/>
                    </a:lnTo>
                    <a:lnTo>
                      <a:pt x="5" y="504"/>
                    </a:lnTo>
                    <a:lnTo>
                      <a:pt x="0" y="509"/>
                    </a:lnTo>
                    <a:lnTo>
                      <a:pt x="3" y="520"/>
                    </a:lnTo>
                    <a:lnTo>
                      <a:pt x="19" y="525"/>
                    </a:lnTo>
                    <a:lnTo>
                      <a:pt x="22" y="531"/>
                    </a:lnTo>
                    <a:lnTo>
                      <a:pt x="30" y="534"/>
                    </a:lnTo>
                    <a:lnTo>
                      <a:pt x="36" y="543"/>
                    </a:lnTo>
                    <a:lnTo>
                      <a:pt x="40" y="564"/>
                    </a:lnTo>
                    <a:lnTo>
                      <a:pt x="57" y="568"/>
                    </a:lnTo>
                    <a:lnTo>
                      <a:pt x="69" y="565"/>
                    </a:lnTo>
                    <a:lnTo>
                      <a:pt x="75" y="569"/>
                    </a:lnTo>
                    <a:lnTo>
                      <a:pt x="83" y="571"/>
                    </a:lnTo>
                    <a:lnTo>
                      <a:pt x="90" y="569"/>
                    </a:lnTo>
                    <a:lnTo>
                      <a:pt x="97" y="582"/>
                    </a:lnTo>
                    <a:lnTo>
                      <a:pt x="95" y="587"/>
                    </a:lnTo>
                    <a:lnTo>
                      <a:pt x="94" y="596"/>
                    </a:lnTo>
                    <a:lnTo>
                      <a:pt x="84" y="603"/>
                    </a:lnTo>
                    <a:lnTo>
                      <a:pt x="68" y="608"/>
                    </a:lnTo>
                    <a:lnTo>
                      <a:pt x="70" y="609"/>
                    </a:lnTo>
                    <a:lnTo>
                      <a:pt x="70" y="612"/>
                    </a:lnTo>
                    <a:lnTo>
                      <a:pt x="77" y="640"/>
                    </a:lnTo>
                    <a:lnTo>
                      <a:pt x="83" y="649"/>
                    </a:lnTo>
                    <a:lnTo>
                      <a:pt x="85" y="656"/>
                    </a:lnTo>
                    <a:lnTo>
                      <a:pt x="84" y="676"/>
                    </a:lnTo>
                    <a:lnTo>
                      <a:pt x="83" y="687"/>
                    </a:lnTo>
                    <a:lnTo>
                      <a:pt x="79" y="698"/>
                    </a:lnTo>
                    <a:lnTo>
                      <a:pt x="79" y="706"/>
                    </a:lnTo>
                    <a:lnTo>
                      <a:pt x="89" y="727"/>
                    </a:lnTo>
                    <a:lnTo>
                      <a:pt x="104" y="748"/>
                    </a:lnTo>
                    <a:lnTo>
                      <a:pt x="106" y="754"/>
                    </a:lnTo>
                    <a:lnTo>
                      <a:pt x="107" y="763"/>
                    </a:lnTo>
                    <a:lnTo>
                      <a:pt x="106" y="765"/>
                    </a:lnTo>
                    <a:lnTo>
                      <a:pt x="102" y="768"/>
                    </a:lnTo>
                    <a:lnTo>
                      <a:pt x="83" y="764"/>
                    </a:lnTo>
                    <a:lnTo>
                      <a:pt x="67" y="762"/>
                    </a:lnTo>
                    <a:lnTo>
                      <a:pt x="52" y="763"/>
                    </a:lnTo>
                    <a:lnTo>
                      <a:pt x="48" y="764"/>
                    </a:lnTo>
                    <a:lnTo>
                      <a:pt x="45" y="767"/>
                    </a:lnTo>
                    <a:lnTo>
                      <a:pt x="40" y="773"/>
                    </a:lnTo>
                    <a:lnTo>
                      <a:pt x="40" y="787"/>
                    </a:lnTo>
                    <a:lnTo>
                      <a:pt x="41" y="800"/>
                    </a:lnTo>
                    <a:lnTo>
                      <a:pt x="52" y="813"/>
                    </a:lnTo>
                    <a:lnTo>
                      <a:pt x="59" y="819"/>
                    </a:lnTo>
                    <a:lnTo>
                      <a:pt x="68" y="823"/>
                    </a:lnTo>
                    <a:lnTo>
                      <a:pt x="80" y="825"/>
                    </a:lnTo>
                    <a:lnTo>
                      <a:pt x="84" y="828"/>
                    </a:lnTo>
                    <a:lnTo>
                      <a:pt x="90" y="838"/>
                    </a:lnTo>
                    <a:lnTo>
                      <a:pt x="100" y="865"/>
                    </a:lnTo>
                    <a:lnTo>
                      <a:pt x="105" y="883"/>
                    </a:lnTo>
                    <a:lnTo>
                      <a:pt x="106" y="900"/>
                    </a:lnTo>
                    <a:lnTo>
                      <a:pt x="107" y="903"/>
                    </a:lnTo>
                    <a:lnTo>
                      <a:pt x="110" y="905"/>
                    </a:lnTo>
                    <a:lnTo>
                      <a:pt x="113" y="903"/>
                    </a:lnTo>
                    <a:lnTo>
                      <a:pt x="122" y="902"/>
                    </a:lnTo>
                    <a:lnTo>
                      <a:pt x="128" y="900"/>
                    </a:lnTo>
                    <a:lnTo>
                      <a:pt x="133" y="900"/>
                    </a:lnTo>
                    <a:lnTo>
                      <a:pt x="139" y="903"/>
                    </a:lnTo>
                    <a:lnTo>
                      <a:pt x="144" y="902"/>
                    </a:lnTo>
                    <a:lnTo>
                      <a:pt x="154" y="894"/>
                    </a:lnTo>
                    <a:lnTo>
                      <a:pt x="167" y="892"/>
                    </a:lnTo>
                    <a:lnTo>
                      <a:pt x="170" y="884"/>
                    </a:lnTo>
                    <a:lnTo>
                      <a:pt x="174" y="884"/>
                    </a:lnTo>
                    <a:lnTo>
                      <a:pt x="175" y="882"/>
                    </a:lnTo>
                    <a:lnTo>
                      <a:pt x="178" y="882"/>
                    </a:lnTo>
                    <a:lnTo>
                      <a:pt x="181" y="883"/>
                    </a:lnTo>
                    <a:lnTo>
                      <a:pt x="185" y="889"/>
                    </a:lnTo>
                    <a:lnTo>
                      <a:pt x="187" y="892"/>
                    </a:lnTo>
                    <a:lnTo>
                      <a:pt x="194" y="898"/>
                    </a:lnTo>
                    <a:lnTo>
                      <a:pt x="198" y="897"/>
                    </a:lnTo>
                    <a:lnTo>
                      <a:pt x="201" y="893"/>
                    </a:lnTo>
                    <a:lnTo>
                      <a:pt x="209" y="892"/>
                    </a:lnTo>
                    <a:lnTo>
                      <a:pt x="215" y="888"/>
                    </a:lnTo>
                    <a:lnTo>
                      <a:pt x="219" y="886"/>
                    </a:lnTo>
                    <a:lnTo>
                      <a:pt x="223" y="882"/>
                    </a:lnTo>
                    <a:lnTo>
                      <a:pt x="245" y="875"/>
                    </a:lnTo>
                    <a:lnTo>
                      <a:pt x="251" y="875"/>
                    </a:lnTo>
                    <a:lnTo>
                      <a:pt x="260" y="875"/>
                    </a:lnTo>
                    <a:lnTo>
                      <a:pt x="267" y="871"/>
                    </a:lnTo>
                    <a:lnTo>
                      <a:pt x="291" y="871"/>
                    </a:lnTo>
                    <a:lnTo>
                      <a:pt x="293" y="870"/>
                    </a:lnTo>
                    <a:lnTo>
                      <a:pt x="294" y="864"/>
                    </a:lnTo>
                    <a:lnTo>
                      <a:pt x="296" y="861"/>
                    </a:lnTo>
                    <a:lnTo>
                      <a:pt x="301" y="860"/>
                    </a:lnTo>
                    <a:lnTo>
                      <a:pt x="306" y="857"/>
                    </a:lnTo>
                    <a:lnTo>
                      <a:pt x="309" y="849"/>
                    </a:lnTo>
                    <a:lnTo>
                      <a:pt x="314" y="845"/>
                    </a:lnTo>
                    <a:lnTo>
                      <a:pt x="316" y="841"/>
                    </a:lnTo>
                    <a:lnTo>
                      <a:pt x="314" y="834"/>
                    </a:lnTo>
                    <a:lnTo>
                      <a:pt x="307" y="829"/>
                    </a:lnTo>
                    <a:lnTo>
                      <a:pt x="307" y="827"/>
                    </a:lnTo>
                    <a:lnTo>
                      <a:pt x="309" y="823"/>
                    </a:lnTo>
                    <a:lnTo>
                      <a:pt x="311" y="822"/>
                    </a:lnTo>
                    <a:lnTo>
                      <a:pt x="321" y="818"/>
                    </a:lnTo>
                    <a:lnTo>
                      <a:pt x="332" y="817"/>
                    </a:lnTo>
                    <a:lnTo>
                      <a:pt x="352" y="817"/>
                    </a:lnTo>
                    <a:lnTo>
                      <a:pt x="354" y="814"/>
                    </a:lnTo>
                    <a:lnTo>
                      <a:pt x="364" y="813"/>
                    </a:lnTo>
                    <a:lnTo>
                      <a:pt x="371" y="811"/>
                    </a:lnTo>
                    <a:lnTo>
                      <a:pt x="379" y="811"/>
                    </a:lnTo>
                    <a:lnTo>
                      <a:pt x="384" y="813"/>
                    </a:lnTo>
                    <a:lnTo>
                      <a:pt x="391" y="810"/>
                    </a:lnTo>
                    <a:lnTo>
                      <a:pt x="393" y="807"/>
                    </a:lnTo>
                    <a:lnTo>
                      <a:pt x="398" y="800"/>
                    </a:lnTo>
                    <a:lnTo>
                      <a:pt x="404" y="798"/>
                    </a:lnTo>
                    <a:lnTo>
                      <a:pt x="417" y="792"/>
                    </a:lnTo>
                    <a:lnTo>
                      <a:pt x="420" y="789"/>
                    </a:lnTo>
                    <a:lnTo>
                      <a:pt x="424" y="779"/>
                    </a:lnTo>
                    <a:lnTo>
                      <a:pt x="440" y="763"/>
                    </a:lnTo>
                    <a:lnTo>
                      <a:pt x="445" y="762"/>
                    </a:lnTo>
                    <a:lnTo>
                      <a:pt x="449" y="759"/>
                    </a:lnTo>
                    <a:lnTo>
                      <a:pt x="455" y="749"/>
                    </a:lnTo>
                    <a:lnTo>
                      <a:pt x="462" y="747"/>
                    </a:lnTo>
                    <a:lnTo>
                      <a:pt x="462" y="731"/>
                    </a:lnTo>
                    <a:lnTo>
                      <a:pt x="467" y="720"/>
                    </a:lnTo>
                    <a:lnTo>
                      <a:pt x="473" y="715"/>
                    </a:lnTo>
                    <a:lnTo>
                      <a:pt x="479" y="712"/>
                    </a:lnTo>
                    <a:lnTo>
                      <a:pt x="495" y="711"/>
                    </a:lnTo>
                    <a:lnTo>
                      <a:pt x="504" y="708"/>
                    </a:lnTo>
                    <a:lnTo>
                      <a:pt x="515" y="705"/>
                    </a:lnTo>
                    <a:lnTo>
                      <a:pt x="524" y="701"/>
                    </a:lnTo>
                    <a:lnTo>
                      <a:pt x="524" y="693"/>
                    </a:lnTo>
                    <a:lnTo>
                      <a:pt x="521" y="684"/>
                    </a:lnTo>
                    <a:lnTo>
                      <a:pt x="518" y="679"/>
                    </a:lnTo>
                    <a:lnTo>
                      <a:pt x="511" y="676"/>
                    </a:lnTo>
                    <a:lnTo>
                      <a:pt x="510" y="674"/>
                    </a:lnTo>
                    <a:lnTo>
                      <a:pt x="498" y="640"/>
                    </a:lnTo>
                    <a:lnTo>
                      <a:pt x="493" y="624"/>
                    </a:lnTo>
                    <a:lnTo>
                      <a:pt x="494" y="608"/>
                    </a:lnTo>
                    <a:lnTo>
                      <a:pt x="478" y="612"/>
                    </a:lnTo>
                    <a:lnTo>
                      <a:pt x="473" y="613"/>
                    </a:lnTo>
                    <a:lnTo>
                      <a:pt x="470" y="613"/>
                    </a:lnTo>
                    <a:lnTo>
                      <a:pt x="470" y="597"/>
                    </a:lnTo>
                    <a:lnTo>
                      <a:pt x="471" y="592"/>
                    </a:lnTo>
                    <a:lnTo>
                      <a:pt x="477" y="581"/>
                    </a:lnTo>
                    <a:lnTo>
                      <a:pt x="479" y="572"/>
                    </a:lnTo>
                    <a:lnTo>
                      <a:pt x="479" y="558"/>
                    </a:lnTo>
                    <a:lnTo>
                      <a:pt x="481" y="548"/>
                    </a:lnTo>
                    <a:lnTo>
                      <a:pt x="484" y="544"/>
                    </a:lnTo>
                    <a:lnTo>
                      <a:pt x="492" y="539"/>
                    </a:lnTo>
                    <a:lnTo>
                      <a:pt x="493" y="538"/>
                    </a:lnTo>
                    <a:lnTo>
                      <a:pt x="494" y="533"/>
                    </a:lnTo>
                    <a:lnTo>
                      <a:pt x="493" y="525"/>
                    </a:lnTo>
                    <a:lnTo>
                      <a:pt x="493" y="512"/>
                    </a:lnTo>
                    <a:lnTo>
                      <a:pt x="509" y="494"/>
                    </a:lnTo>
                    <a:lnTo>
                      <a:pt x="521" y="477"/>
                    </a:lnTo>
                    <a:lnTo>
                      <a:pt x="525" y="466"/>
                    </a:lnTo>
                    <a:lnTo>
                      <a:pt x="526" y="455"/>
                    </a:lnTo>
                    <a:lnTo>
                      <a:pt x="529" y="446"/>
                    </a:lnTo>
                    <a:lnTo>
                      <a:pt x="530" y="445"/>
                    </a:lnTo>
                    <a:lnTo>
                      <a:pt x="542" y="443"/>
                    </a:lnTo>
                    <a:lnTo>
                      <a:pt x="551" y="442"/>
                    </a:lnTo>
                    <a:lnTo>
                      <a:pt x="580" y="442"/>
                    </a:lnTo>
                    <a:lnTo>
                      <a:pt x="586" y="441"/>
                    </a:lnTo>
                    <a:lnTo>
                      <a:pt x="588" y="392"/>
                    </a:lnTo>
                    <a:lnTo>
                      <a:pt x="588" y="337"/>
                    </a:lnTo>
                    <a:lnTo>
                      <a:pt x="588" y="283"/>
                    </a:lnTo>
                    <a:lnTo>
                      <a:pt x="588" y="227"/>
                    </a:lnTo>
                    <a:lnTo>
                      <a:pt x="579" y="226"/>
                    </a:lnTo>
                    <a:lnTo>
                      <a:pt x="532" y="202"/>
                    </a:lnTo>
                    <a:lnTo>
                      <a:pt x="486" y="178"/>
                    </a:lnTo>
                    <a:lnTo>
                      <a:pt x="438" y="154"/>
                    </a:lnTo>
                    <a:lnTo>
                      <a:pt x="391" y="129"/>
                    </a:lnTo>
                    <a:lnTo>
                      <a:pt x="344" y="104"/>
                    </a:lnTo>
                    <a:lnTo>
                      <a:pt x="298" y="79"/>
                    </a:lnTo>
                    <a:lnTo>
                      <a:pt x="251" y="54"/>
                    </a:lnTo>
                    <a:lnTo>
                      <a:pt x="204" y="30"/>
                    </a:lnTo>
                    <a:lnTo>
                      <a:pt x="158" y="5"/>
                    </a:lnTo>
                    <a:lnTo>
                      <a:pt x="147" y="0"/>
                    </a:lnTo>
                    <a:lnTo>
                      <a:pt x="97" y="17"/>
                    </a:lnTo>
                    <a:lnTo>
                      <a:pt x="91" y="20"/>
                    </a:lnTo>
                    <a:lnTo>
                      <a:pt x="91" y="106"/>
                    </a:lnTo>
                    <a:close/>
                  </a:path>
                </a:pathLst>
              </a:custGeom>
              <a:grpFill/>
              <a:ln w="6350" cmpd="sng">
                <a:solidFill>
                  <a:schemeClr val="bg1"/>
                </a:solidFill>
                <a:prstDash val="solid"/>
                <a:round/>
                <a:headEnd/>
                <a:tailEnd/>
              </a:ln>
            </p:spPr>
            <p:txBody>
              <a:bodyPr/>
              <a:lstStyle/>
              <a:p>
                <a:endParaRPr lang="en-US" sz="2156"/>
              </a:p>
            </p:txBody>
          </p:sp>
          <p:sp>
            <p:nvSpPr>
              <p:cNvPr id="516" name="Freeform 137">
                <a:extLst>
                  <a:ext uri="{FF2B5EF4-FFF2-40B4-BE49-F238E27FC236}">
                    <a16:creationId xmlns:a16="http://schemas.microsoft.com/office/drawing/2014/main" id="{78AFD451-6386-96ED-E293-58A4F2FE8398}"/>
                  </a:ext>
                </a:extLst>
              </p:cNvPr>
              <p:cNvSpPr>
                <a:spLocks noChangeAspect="1"/>
              </p:cNvSpPr>
              <p:nvPr/>
            </p:nvSpPr>
            <p:spPr bwMode="gray">
              <a:xfrm>
                <a:off x="5395117" y="3373784"/>
                <a:ext cx="114300" cy="103188"/>
              </a:xfrm>
              <a:custGeom>
                <a:avLst/>
                <a:gdLst/>
                <a:ahLst/>
                <a:cxnLst>
                  <a:cxn ang="0">
                    <a:pos x="100" y="24"/>
                  </a:cxn>
                  <a:cxn ang="0">
                    <a:pos x="58" y="43"/>
                  </a:cxn>
                  <a:cxn ang="0">
                    <a:pos x="31" y="56"/>
                  </a:cxn>
                  <a:cxn ang="0">
                    <a:pos x="23" y="94"/>
                  </a:cxn>
                  <a:cxn ang="0">
                    <a:pos x="4" y="163"/>
                  </a:cxn>
                  <a:cxn ang="0">
                    <a:pos x="3" y="216"/>
                  </a:cxn>
                  <a:cxn ang="0">
                    <a:pos x="23" y="219"/>
                  </a:cxn>
                  <a:cxn ang="0">
                    <a:pos x="31" y="213"/>
                  </a:cxn>
                  <a:cxn ang="0">
                    <a:pos x="47" y="215"/>
                  </a:cxn>
                  <a:cxn ang="0">
                    <a:pos x="75" y="184"/>
                  </a:cxn>
                  <a:cxn ang="0">
                    <a:pos x="92" y="195"/>
                  </a:cxn>
                  <a:cxn ang="0">
                    <a:pos x="103" y="210"/>
                  </a:cxn>
                  <a:cxn ang="0">
                    <a:pos x="129" y="206"/>
                  </a:cxn>
                  <a:cxn ang="0">
                    <a:pos x="140" y="197"/>
                  </a:cxn>
                  <a:cxn ang="0">
                    <a:pos x="150" y="208"/>
                  </a:cxn>
                  <a:cxn ang="0">
                    <a:pos x="163" y="202"/>
                  </a:cxn>
                  <a:cxn ang="0">
                    <a:pos x="182" y="206"/>
                  </a:cxn>
                  <a:cxn ang="0">
                    <a:pos x="189" y="208"/>
                  </a:cxn>
                  <a:cxn ang="0">
                    <a:pos x="224" y="223"/>
                  </a:cxn>
                  <a:cxn ang="0">
                    <a:pos x="251" y="246"/>
                  </a:cxn>
                  <a:cxn ang="0">
                    <a:pos x="285" y="277"/>
                  </a:cxn>
                  <a:cxn ang="0">
                    <a:pos x="297" y="299"/>
                  </a:cxn>
                  <a:cxn ang="0">
                    <a:pos x="317" y="316"/>
                  </a:cxn>
                  <a:cxn ang="0">
                    <a:pos x="343" y="310"/>
                  </a:cxn>
                  <a:cxn ang="0">
                    <a:pos x="350" y="296"/>
                  </a:cxn>
                  <a:cxn ang="0">
                    <a:pos x="340" y="282"/>
                  </a:cxn>
                  <a:cxn ang="0">
                    <a:pos x="326" y="277"/>
                  </a:cxn>
                  <a:cxn ang="0">
                    <a:pos x="318" y="261"/>
                  </a:cxn>
                  <a:cxn ang="0">
                    <a:pos x="307" y="253"/>
                  </a:cxn>
                  <a:cxn ang="0">
                    <a:pos x="296" y="242"/>
                  </a:cxn>
                  <a:cxn ang="0">
                    <a:pos x="286" y="237"/>
                  </a:cxn>
                  <a:cxn ang="0">
                    <a:pos x="264" y="201"/>
                  </a:cxn>
                  <a:cxn ang="0">
                    <a:pos x="240" y="192"/>
                  </a:cxn>
                  <a:cxn ang="0">
                    <a:pos x="229" y="181"/>
                  </a:cxn>
                  <a:cxn ang="0">
                    <a:pos x="215" y="176"/>
                  </a:cxn>
                  <a:cxn ang="0">
                    <a:pos x="205" y="179"/>
                  </a:cxn>
                  <a:cxn ang="0">
                    <a:pos x="194" y="162"/>
                  </a:cxn>
                  <a:cxn ang="0">
                    <a:pos x="192" y="153"/>
                  </a:cxn>
                  <a:cxn ang="0">
                    <a:pos x="182" y="153"/>
                  </a:cxn>
                  <a:cxn ang="0">
                    <a:pos x="184" y="168"/>
                  </a:cxn>
                  <a:cxn ang="0">
                    <a:pos x="176" y="163"/>
                  </a:cxn>
                  <a:cxn ang="0">
                    <a:pos x="171" y="145"/>
                  </a:cxn>
                  <a:cxn ang="0">
                    <a:pos x="162" y="141"/>
                  </a:cxn>
                  <a:cxn ang="0">
                    <a:pos x="160" y="129"/>
                  </a:cxn>
                  <a:cxn ang="0">
                    <a:pos x="145" y="104"/>
                  </a:cxn>
                  <a:cxn ang="0">
                    <a:pos x="139" y="68"/>
                  </a:cxn>
                  <a:cxn ang="0">
                    <a:pos x="132" y="38"/>
                  </a:cxn>
                  <a:cxn ang="0">
                    <a:pos x="120" y="16"/>
                  </a:cxn>
                  <a:cxn ang="0">
                    <a:pos x="113" y="0"/>
                  </a:cxn>
                </a:cxnLst>
                <a:rect l="0" t="0" r="r" b="b"/>
                <a:pathLst>
                  <a:path w="360" h="324">
                    <a:moveTo>
                      <a:pt x="109" y="0"/>
                    </a:moveTo>
                    <a:lnTo>
                      <a:pt x="107" y="9"/>
                    </a:lnTo>
                    <a:lnTo>
                      <a:pt x="100" y="24"/>
                    </a:lnTo>
                    <a:lnTo>
                      <a:pt x="87" y="30"/>
                    </a:lnTo>
                    <a:lnTo>
                      <a:pt x="79" y="33"/>
                    </a:lnTo>
                    <a:lnTo>
                      <a:pt x="58" y="43"/>
                    </a:lnTo>
                    <a:lnTo>
                      <a:pt x="53" y="50"/>
                    </a:lnTo>
                    <a:lnTo>
                      <a:pt x="44" y="55"/>
                    </a:lnTo>
                    <a:lnTo>
                      <a:pt x="31" y="56"/>
                    </a:lnTo>
                    <a:lnTo>
                      <a:pt x="27" y="65"/>
                    </a:lnTo>
                    <a:lnTo>
                      <a:pt x="23" y="86"/>
                    </a:lnTo>
                    <a:lnTo>
                      <a:pt x="23" y="94"/>
                    </a:lnTo>
                    <a:lnTo>
                      <a:pt x="20" y="115"/>
                    </a:lnTo>
                    <a:lnTo>
                      <a:pt x="11" y="149"/>
                    </a:lnTo>
                    <a:lnTo>
                      <a:pt x="4" y="163"/>
                    </a:lnTo>
                    <a:lnTo>
                      <a:pt x="0" y="180"/>
                    </a:lnTo>
                    <a:lnTo>
                      <a:pt x="0" y="200"/>
                    </a:lnTo>
                    <a:lnTo>
                      <a:pt x="3" y="216"/>
                    </a:lnTo>
                    <a:lnTo>
                      <a:pt x="5" y="217"/>
                    </a:lnTo>
                    <a:lnTo>
                      <a:pt x="20" y="217"/>
                    </a:lnTo>
                    <a:lnTo>
                      <a:pt x="23" y="219"/>
                    </a:lnTo>
                    <a:lnTo>
                      <a:pt x="27" y="219"/>
                    </a:lnTo>
                    <a:lnTo>
                      <a:pt x="30" y="216"/>
                    </a:lnTo>
                    <a:lnTo>
                      <a:pt x="31" y="213"/>
                    </a:lnTo>
                    <a:lnTo>
                      <a:pt x="34" y="210"/>
                    </a:lnTo>
                    <a:lnTo>
                      <a:pt x="42" y="210"/>
                    </a:lnTo>
                    <a:lnTo>
                      <a:pt x="47" y="215"/>
                    </a:lnTo>
                    <a:lnTo>
                      <a:pt x="47" y="218"/>
                    </a:lnTo>
                    <a:lnTo>
                      <a:pt x="55" y="228"/>
                    </a:lnTo>
                    <a:lnTo>
                      <a:pt x="75" y="184"/>
                    </a:lnTo>
                    <a:lnTo>
                      <a:pt x="79" y="189"/>
                    </a:lnTo>
                    <a:lnTo>
                      <a:pt x="85" y="195"/>
                    </a:lnTo>
                    <a:lnTo>
                      <a:pt x="92" y="195"/>
                    </a:lnTo>
                    <a:lnTo>
                      <a:pt x="95" y="196"/>
                    </a:lnTo>
                    <a:lnTo>
                      <a:pt x="95" y="199"/>
                    </a:lnTo>
                    <a:lnTo>
                      <a:pt x="103" y="210"/>
                    </a:lnTo>
                    <a:lnTo>
                      <a:pt x="112" y="210"/>
                    </a:lnTo>
                    <a:lnTo>
                      <a:pt x="116" y="208"/>
                    </a:lnTo>
                    <a:lnTo>
                      <a:pt x="129" y="206"/>
                    </a:lnTo>
                    <a:lnTo>
                      <a:pt x="135" y="201"/>
                    </a:lnTo>
                    <a:lnTo>
                      <a:pt x="135" y="197"/>
                    </a:lnTo>
                    <a:lnTo>
                      <a:pt x="140" y="197"/>
                    </a:lnTo>
                    <a:lnTo>
                      <a:pt x="145" y="202"/>
                    </a:lnTo>
                    <a:lnTo>
                      <a:pt x="148" y="208"/>
                    </a:lnTo>
                    <a:lnTo>
                      <a:pt x="150" y="208"/>
                    </a:lnTo>
                    <a:lnTo>
                      <a:pt x="151" y="207"/>
                    </a:lnTo>
                    <a:lnTo>
                      <a:pt x="159" y="206"/>
                    </a:lnTo>
                    <a:lnTo>
                      <a:pt x="163" y="202"/>
                    </a:lnTo>
                    <a:lnTo>
                      <a:pt x="167" y="202"/>
                    </a:lnTo>
                    <a:lnTo>
                      <a:pt x="172" y="206"/>
                    </a:lnTo>
                    <a:lnTo>
                      <a:pt x="182" y="206"/>
                    </a:lnTo>
                    <a:lnTo>
                      <a:pt x="184" y="210"/>
                    </a:lnTo>
                    <a:lnTo>
                      <a:pt x="187" y="210"/>
                    </a:lnTo>
                    <a:lnTo>
                      <a:pt x="189" y="208"/>
                    </a:lnTo>
                    <a:lnTo>
                      <a:pt x="202" y="207"/>
                    </a:lnTo>
                    <a:lnTo>
                      <a:pt x="214" y="218"/>
                    </a:lnTo>
                    <a:lnTo>
                      <a:pt x="224" y="223"/>
                    </a:lnTo>
                    <a:lnTo>
                      <a:pt x="231" y="224"/>
                    </a:lnTo>
                    <a:lnTo>
                      <a:pt x="243" y="235"/>
                    </a:lnTo>
                    <a:lnTo>
                      <a:pt x="251" y="246"/>
                    </a:lnTo>
                    <a:lnTo>
                      <a:pt x="256" y="255"/>
                    </a:lnTo>
                    <a:lnTo>
                      <a:pt x="273" y="267"/>
                    </a:lnTo>
                    <a:lnTo>
                      <a:pt x="285" y="277"/>
                    </a:lnTo>
                    <a:lnTo>
                      <a:pt x="291" y="283"/>
                    </a:lnTo>
                    <a:lnTo>
                      <a:pt x="294" y="292"/>
                    </a:lnTo>
                    <a:lnTo>
                      <a:pt x="297" y="299"/>
                    </a:lnTo>
                    <a:lnTo>
                      <a:pt x="306" y="303"/>
                    </a:lnTo>
                    <a:lnTo>
                      <a:pt x="313" y="309"/>
                    </a:lnTo>
                    <a:lnTo>
                      <a:pt x="317" y="316"/>
                    </a:lnTo>
                    <a:lnTo>
                      <a:pt x="323" y="324"/>
                    </a:lnTo>
                    <a:lnTo>
                      <a:pt x="328" y="318"/>
                    </a:lnTo>
                    <a:lnTo>
                      <a:pt x="343" y="310"/>
                    </a:lnTo>
                    <a:lnTo>
                      <a:pt x="360" y="299"/>
                    </a:lnTo>
                    <a:lnTo>
                      <a:pt x="356" y="293"/>
                    </a:lnTo>
                    <a:lnTo>
                      <a:pt x="350" y="296"/>
                    </a:lnTo>
                    <a:lnTo>
                      <a:pt x="344" y="292"/>
                    </a:lnTo>
                    <a:lnTo>
                      <a:pt x="342" y="289"/>
                    </a:lnTo>
                    <a:lnTo>
                      <a:pt x="340" y="282"/>
                    </a:lnTo>
                    <a:lnTo>
                      <a:pt x="339" y="281"/>
                    </a:lnTo>
                    <a:lnTo>
                      <a:pt x="331" y="280"/>
                    </a:lnTo>
                    <a:lnTo>
                      <a:pt x="326" y="277"/>
                    </a:lnTo>
                    <a:lnTo>
                      <a:pt x="324" y="274"/>
                    </a:lnTo>
                    <a:lnTo>
                      <a:pt x="322" y="264"/>
                    </a:lnTo>
                    <a:lnTo>
                      <a:pt x="318" y="261"/>
                    </a:lnTo>
                    <a:lnTo>
                      <a:pt x="317" y="256"/>
                    </a:lnTo>
                    <a:lnTo>
                      <a:pt x="311" y="255"/>
                    </a:lnTo>
                    <a:lnTo>
                      <a:pt x="307" y="253"/>
                    </a:lnTo>
                    <a:lnTo>
                      <a:pt x="302" y="243"/>
                    </a:lnTo>
                    <a:lnTo>
                      <a:pt x="301" y="240"/>
                    </a:lnTo>
                    <a:lnTo>
                      <a:pt x="296" y="242"/>
                    </a:lnTo>
                    <a:lnTo>
                      <a:pt x="291" y="239"/>
                    </a:lnTo>
                    <a:lnTo>
                      <a:pt x="289" y="239"/>
                    </a:lnTo>
                    <a:lnTo>
                      <a:pt x="286" y="237"/>
                    </a:lnTo>
                    <a:lnTo>
                      <a:pt x="286" y="232"/>
                    </a:lnTo>
                    <a:lnTo>
                      <a:pt x="279" y="223"/>
                    </a:lnTo>
                    <a:lnTo>
                      <a:pt x="264" y="201"/>
                    </a:lnTo>
                    <a:lnTo>
                      <a:pt x="256" y="196"/>
                    </a:lnTo>
                    <a:lnTo>
                      <a:pt x="246" y="196"/>
                    </a:lnTo>
                    <a:lnTo>
                      <a:pt x="240" y="192"/>
                    </a:lnTo>
                    <a:lnTo>
                      <a:pt x="236" y="192"/>
                    </a:lnTo>
                    <a:lnTo>
                      <a:pt x="232" y="189"/>
                    </a:lnTo>
                    <a:lnTo>
                      <a:pt x="229" y="181"/>
                    </a:lnTo>
                    <a:lnTo>
                      <a:pt x="226" y="179"/>
                    </a:lnTo>
                    <a:lnTo>
                      <a:pt x="221" y="176"/>
                    </a:lnTo>
                    <a:lnTo>
                      <a:pt x="215" y="176"/>
                    </a:lnTo>
                    <a:lnTo>
                      <a:pt x="213" y="180"/>
                    </a:lnTo>
                    <a:lnTo>
                      <a:pt x="209" y="181"/>
                    </a:lnTo>
                    <a:lnTo>
                      <a:pt x="205" y="179"/>
                    </a:lnTo>
                    <a:lnTo>
                      <a:pt x="199" y="170"/>
                    </a:lnTo>
                    <a:lnTo>
                      <a:pt x="195" y="165"/>
                    </a:lnTo>
                    <a:lnTo>
                      <a:pt x="194" y="162"/>
                    </a:lnTo>
                    <a:lnTo>
                      <a:pt x="197" y="157"/>
                    </a:lnTo>
                    <a:lnTo>
                      <a:pt x="195" y="154"/>
                    </a:lnTo>
                    <a:lnTo>
                      <a:pt x="192" y="153"/>
                    </a:lnTo>
                    <a:lnTo>
                      <a:pt x="188" y="149"/>
                    </a:lnTo>
                    <a:lnTo>
                      <a:pt x="184" y="151"/>
                    </a:lnTo>
                    <a:lnTo>
                      <a:pt x="182" y="153"/>
                    </a:lnTo>
                    <a:lnTo>
                      <a:pt x="182" y="158"/>
                    </a:lnTo>
                    <a:lnTo>
                      <a:pt x="186" y="162"/>
                    </a:lnTo>
                    <a:lnTo>
                      <a:pt x="184" y="168"/>
                    </a:lnTo>
                    <a:lnTo>
                      <a:pt x="182" y="168"/>
                    </a:lnTo>
                    <a:lnTo>
                      <a:pt x="177" y="165"/>
                    </a:lnTo>
                    <a:lnTo>
                      <a:pt x="176" y="163"/>
                    </a:lnTo>
                    <a:lnTo>
                      <a:pt x="176" y="158"/>
                    </a:lnTo>
                    <a:lnTo>
                      <a:pt x="173" y="156"/>
                    </a:lnTo>
                    <a:lnTo>
                      <a:pt x="171" y="145"/>
                    </a:lnTo>
                    <a:lnTo>
                      <a:pt x="170" y="143"/>
                    </a:lnTo>
                    <a:lnTo>
                      <a:pt x="165" y="142"/>
                    </a:lnTo>
                    <a:lnTo>
                      <a:pt x="162" y="141"/>
                    </a:lnTo>
                    <a:lnTo>
                      <a:pt x="162" y="137"/>
                    </a:lnTo>
                    <a:lnTo>
                      <a:pt x="160" y="136"/>
                    </a:lnTo>
                    <a:lnTo>
                      <a:pt x="160" y="129"/>
                    </a:lnTo>
                    <a:lnTo>
                      <a:pt x="154" y="125"/>
                    </a:lnTo>
                    <a:lnTo>
                      <a:pt x="150" y="120"/>
                    </a:lnTo>
                    <a:lnTo>
                      <a:pt x="145" y="104"/>
                    </a:lnTo>
                    <a:lnTo>
                      <a:pt x="144" y="94"/>
                    </a:lnTo>
                    <a:lnTo>
                      <a:pt x="141" y="84"/>
                    </a:lnTo>
                    <a:lnTo>
                      <a:pt x="139" y="68"/>
                    </a:lnTo>
                    <a:lnTo>
                      <a:pt x="138" y="63"/>
                    </a:lnTo>
                    <a:lnTo>
                      <a:pt x="134" y="49"/>
                    </a:lnTo>
                    <a:lnTo>
                      <a:pt x="132" y="38"/>
                    </a:lnTo>
                    <a:lnTo>
                      <a:pt x="130" y="30"/>
                    </a:lnTo>
                    <a:lnTo>
                      <a:pt x="125" y="20"/>
                    </a:lnTo>
                    <a:lnTo>
                      <a:pt x="120" y="16"/>
                    </a:lnTo>
                    <a:lnTo>
                      <a:pt x="118" y="8"/>
                    </a:lnTo>
                    <a:lnTo>
                      <a:pt x="114" y="1"/>
                    </a:lnTo>
                    <a:lnTo>
                      <a:pt x="113" y="0"/>
                    </a:lnTo>
                    <a:lnTo>
                      <a:pt x="109" y="0"/>
                    </a:lnTo>
                    <a:close/>
                  </a:path>
                </a:pathLst>
              </a:custGeom>
              <a:grpFill/>
              <a:ln w="6350" cmpd="sng">
                <a:solidFill>
                  <a:schemeClr val="bg1"/>
                </a:solidFill>
                <a:prstDash val="solid"/>
                <a:round/>
                <a:headEnd/>
                <a:tailEnd/>
              </a:ln>
            </p:spPr>
            <p:txBody>
              <a:bodyPr/>
              <a:lstStyle/>
              <a:p>
                <a:endParaRPr lang="en-US" sz="2156"/>
              </a:p>
            </p:txBody>
          </p:sp>
          <p:sp>
            <p:nvSpPr>
              <p:cNvPr id="517" name="Freeform 138">
                <a:extLst>
                  <a:ext uri="{FF2B5EF4-FFF2-40B4-BE49-F238E27FC236}">
                    <a16:creationId xmlns:a16="http://schemas.microsoft.com/office/drawing/2014/main" id="{EB2978F3-320D-B85F-5502-AEF058BDBE38}"/>
                  </a:ext>
                </a:extLst>
              </p:cNvPr>
              <p:cNvSpPr>
                <a:spLocks noChangeAspect="1"/>
              </p:cNvSpPr>
              <p:nvPr/>
            </p:nvSpPr>
            <p:spPr bwMode="gray">
              <a:xfrm>
                <a:off x="4548981" y="3245197"/>
                <a:ext cx="282575" cy="269875"/>
              </a:xfrm>
              <a:custGeom>
                <a:avLst/>
                <a:gdLst/>
                <a:ahLst/>
                <a:cxnLst>
                  <a:cxn ang="0">
                    <a:pos x="727" y="243"/>
                  </a:cxn>
                  <a:cxn ang="0">
                    <a:pos x="755" y="259"/>
                  </a:cxn>
                  <a:cxn ang="0">
                    <a:pos x="780" y="281"/>
                  </a:cxn>
                  <a:cxn ang="0">
                    <a:pos x="809" y="291"/>
                  </a:cxn>
                  <a:cxn ang="0">
                    <a:pos x="839" y="303"/>
                  </a:cxn>
                  <a:cxn ang="0">
                    <a:pos x="841" y="319"/>
                  </a:cxn>
                  <a:cxn ang="0">
                    <a:pos x="840" y="336"/>
                  </a:cxn>
                  <a:cxn ang="0">
                    <a:pos x="858" y="356"/>
                  </a:cxn>
                  <a:cxn ang="0">
                    <a:pos x="890" y="346"/>
                  </a:cxn>
                  <a:cxn ang="0">
                    <a:pos x="891" y="522"/>
                  </a:cxn>
                  <a:cxn ang="0">
                    <a:pos x="861" y="550"/>
                  </a:cxn>
                  <a:cxn ang="0">
                    <a:pos x="829" y="559"/>
                  </a:cxn>
                  <a:cxn ang="0">
                    <a:pos x="674" y="582"/>
                  </a:cxn>
                  <a:cxn ang="0">
                    <a:pos x="561" y="631"/>
                  </a:cxn>
                  <a:cxn ang="0">
                    <a:pos x="468" y="677"/>
                  </a:cxn>
                  <a:cxn ang="0">
                    <a:pos x="439" y="716"/>
                  </a:cxn>
                  <a:cxn ang="0">
                    <a:pos x="395" y="770"/>
                  </a:cxn>
                  <a:cxn ang="0">
                    <a:pos x="379" y="830"/>
                  </a:cxn>
                  <a:cxn ang="0">
                    <a:pos x="361" y="835"/>
                  </a:cxn>
                  <a:cxn ang="0">
                    <a:pos x="336" y="846"/>
                  </a:cxn>
                  <a:cxn ang="0">
                    <a:pos x="325" y="828"/>
                  </a:cxn>
                  <a:cxn ang="0">
                    <a:pos x="312" y="828"/>
                  </a:cxn>
                  <a:cxn ang="0">
                    <a:pos x="299" y="831"/>
                  </a:cxn>
                  <a:cxn ang="0">
                    <a:pos x="282" y="846"/>
                  </a:cxn>
                  <a:cxn ang="0">
                    <a:pos x="266" y="844"/>
                  </a:cxn>
                  <a:cxn ang="0">
                    <a:pos x="256" y="835"/>
                  </a:cxn>
                  <a:cxn ang="0">
                    <a:pos x="239" y="840"/>
                  </a:cxn>
                  <a:cxn ang="0">
                    <a:pos x="227" y="842"/>
                  </a:cxn>
                  <a:cxn ang="0">
                    <a:pos x="210" y="806"/>
                  </a:cxn>
                  <a:cxn ang="0">
                    <a:pos x="191" y="808"/>
                  </a:cxn>
                  <a:cxn ang="0">
                    <a:pos x="201" y="792"/>
                  </a:cxn>
                  <a:cxn ang="0">
                    <a:pos x="201" y="782"/>
                  </a:cxn>
                  <a:cxn ang="0">
                    <a:pos x="183" y="767"/>
                  </a:cxn>
                  <a:cxn ang="0">
                    <a:pos x="178" y="737"/>
                  </a:cxn>
                  <a:cxn ang="0">
                    <a:pos x="170" y="721"/>
                  </a:cxn>
                  <a:cxn ang="0">
                    <a:pos x="153" y="720"/>
                  </a:cxn>
                  <a:cxn ang="0">
                    <a:pos x="136" y="743"/>
                  </a:cxn>
                  <a:cxn ang="0">
                    <a:pos x="99" y="736"/>
                  </a:cxn>
                  <a:cxn ang="0">
                    <a:pos x="78" y="750"/>
                  </a:cxn>
                  <a:cxn ang="0">
                    <a:pos x="52" y="747"/>
                  </a:cxn>
                  <a:cxn ang="0">
                    <a:pos x="43" y="732"/>
                  </a:cxn>
                  <a:cxn ang="0">
                    <a:pos x="44" y="717"/>
                  </a:cxn>
                  <a:cxn ang="0">
                    <a:pos x="45" y="697"/>
                  </a:cxn>
                  <a:cxn ang="0">
                    <a:pos x="36" y="682"/>
                  </a:cxn>
                  <a:cxn ang="0">
                    <a:pos x="24" y="673"/>
                  </a:cxn>
                  <a:cxn ang="0">
                    <a:pos x="9" y="652"/>
                  </a:cxn>
                  <a:cxn ang="0">
                    <a:pos x="9" y="621"/>
                  </a:cxn>
                  <a:cxn ang="0">
                    <a:pos x="1" y="608"/>
                  </a:cxn>
                  <a:cxn ang="0">
                    <a:pos x="30" y="554"/>
                  </a:cxn>
                  <a:cxn ang="0">
                    <a:pos x="45" y="533"/>
                  </a:cxn>
                  <a:cxn ang="0">
                    <a:pos x="84" y="572"/>
                  </a:cxn>
                  <a:cxn ang="0">
                    <a:pos x="344" y="555"/>
                  </a:cxn>
                  <a:cxn ang="0">
                    <a:pos x="341" y="389"/>
                  </a:cxn>
                  <a:cxn ang="0">
                    <a:pos x="313" y="114"/>
                  </a:cxn>
                </a:cxnLst>
                <a:rect l="0" t="0" r="r" b="b"/>
                <a:pathLst>
                  <a:path w="891" h="851">
                    <a:moveTo>
                      <a:pt x="462" y="44"/>
                    </a:moveTo>
                    <a:lnTo>
                      <a:pt x="724" y="226"/>
                    </a:lnTo>
                    <a:lnTo>
                      <a:pt x="724" y="231"/>
                    </a:lnTo>
                    <a:lnTo>
                      <a:pt x="728" y="234"/>
                    </a:lnTo>
                    <a:lnTo>
                      <a:pt x="727" y="243"/>
                    </a:lnTo>
                    <a:lnTo>
                      <a:pt x="728" y="247"/>
                    </a:lnTo>
                    <a:lnTo>
                      <a:pt x="734" y="250"/>
                    </a:lnTo>
                    <a:lnTo>
                      <a:pt x="742" y="252"/>
                    </a:lnTo>
                    <a:lnTo>
                      <a:pt x="753" y="258"/>
                    </a:lnTo>
                    <a:lnTo>
                      <a:pt x="755" y="259"/>
                    </a:lnTo>
                    <a:lnTo>
                      <a:pt x="756" y="265"/>
                    </a:lnTo>
                    <a:lnTo>
                      <a:pt x="758" y="270"/>
                    </a:lnTo>
                    <a:lnTo>
                      <a:pt x="765" y="276"/>
                    </a:lnTo>
                    <a:lnTo>
                      <a:pt x="770" y="279"/>
                    </a:lnTo>
                    <a:lnTo>
                      <a:pt x="780" y="281"/>
                    </a:lnTo>
                    <a:lnTo>
                      <a:pt x="788" y="280"/>
                    </a:lnTo>
                    <a:lnTo>
                      <a:pt x="791" y="281"/>
                    </a:lnTo>
                    <a:lnTo>
                      <a:pt x="794" y="288"/>
                    </a:lnTo>
                    <a:lnTo>
                      <a:pt x="798" y="291"/>
                    </a:lnTo>
                    <a:lnTo>
                      <a:pt x="809" y="291"/>
                    </a:lnTo>
                    <a:lnTo>
                      <a:pt x="813" y="293"/>
                    </a:lnTo>
                    <a:lnTo>
                      <a:pt x="818" y="293"/>
                    </a:lnTo>
                    <a:lnTo>
                      <a:pt x="826" y="298"/>
                    </a:lnTo>
                    <a:lnTo>
                      <a:pt x="835" y="301"/>
                    </a:lnTo>
                    <a:lnTo>
                      <a:pt x="839" y="303"/>
                    </a:lnTo>
                    <a:lnTo>
                      <a:pt x="840" y="307"/>
                    </a:lnTo>
                    <a:lnTo>
                      <a:pt x="841" y="307"/>
                    </a:lnTo>
                    <a:lnTo>
                      <a:pt x="842" y="313"/>
                    </a:lnTo>
                    <a:lnTo>
                      <a:pt x="841" y="315"/>
                    </a:lnTo>
                    <a:lnTo>
                      <a:pt x="841" y="319"/>
                    </a:lnTo>
                    <a:lnTo>
                      <a:pt x="844" y="324"/>
                    </a:lnTo>
                    <a:lnTo>
                      <a:pt x="844" y="325"/>
                    </a:lnTo>
                    <a:lnTo>
                      <a:pt x="840" y="328"/>
                    </a:lnTo>
                    <a:lnTo>
                      <a:pt x="839" y="330"/>
                    </a:lnTo>
                    <a:lnTo>
                      <a:pt x="840" y="336"/>
                    </a:lnTo>
                    <a:lnTo>
                      <a:pt x="837" y="341"/>
                    </a:lnTo>
                    <a:lnTo>
                      <a:pt x="837" y="346"/>
                    </a:lnTo>
                    <a:lnTo>
                      <a:pt x="845" y="355"/>
                    </a:lnTo>
                    <a:lnTo>
                      <a:pt x="851" y="356"/>
                    </a:lnTo>
                    <a:lnTo>
                      <a:pt x="858" y="356"/>
                    </a:lnTo>
                    <a:lnTo>
                      <a:pt x="867" y="351"/>
                    </a:lnTo>
                    <a:lnTo>
                      <a:pt x="875" y="351"/>
                    </a:lnTo>
                    <a:lnTo>
                      <a:pt x="885" y="346"/>
                    </a:lnTo>
                    <a:lnTo>
                      <a:pt x="890" y="344"/>
                    </a:lnTo>
                    <a:lnTo>
                      <a:pt x="890" y="346"/>
                    </a:lnTo>
                    <a:lnTo>
                      <a:pt x="891" y="347"/>
                    </a:lnTo>
                    <a:lnTo>
                      <a:pt x="891" y="358"/>
                    </a:lnTo>
                    <a:lnTo>
                      <a:pt x="891" y="414"/>
                    </a:lnTo>
                    <a:lnTo>
                      <a:pt x="891" y="468"/>
                    </a:lnTo>
                    <a:lnTo>
                      <a:pt x="891" y="522"/>
                    </a:lnTo>
                    <a:lnTo>
                      <a:pt x="888" y="523"/>
                    </a:lnTo>
                    <a:lnTo>
                      <a:pt x="878" y="529"/>
                    </a:lnTo>
                    <a:lnTo>
                      <a:pt x="874" y="535"/>
                    </a:lnTo>
                    <a:lnTo>
                      <a:pt x="873" y="543"/>
                    </a:lnTo>
                    <a:lnTo>
                      <a:pt x="861" y="550"/>
                    </a:lnTo>
                    <a:lnTo>
                      <a:pt x="857" y="553"/>
                    </a:lnTo>
                    <a:lnTo>
                      <a:pt x="855" y="556"/>
                    </a:lnTo>
                    <a:lnTo>
                      <a:pt x="855" y="561"/>
                    </a:lnTo>
                    <a:lnTo>
                      <a:pt x="842" y="560"/>
                    </a:lnTo>
                    <a:lnTo>
                      <a:pt x="829" y="559"/>
                    </a:lnTo>
                    <a:lnTo>
                      <a:pt x="829" y="562"/>
                    </a:lnTo>
                    <a:lnTo>
                      <a:pt x="824" y="561"/>
                    </a:lnTo>
                    <a:lnTo>
                      <a:pt x="735" y="562"/>
                    </a:lnTo>
                    <a:lnTo>
                      <a:pt x="711" y="582"/>
                    </a:lnTo>
                    <a:lnTo>
                      <a:pt x="674" y="582"/>
                    </a:lnTo>
                    <a:lnTo>
                      <a:pt x="641" y="583"/>
                    </a:lnTo>
                    <a:lnTo>
                      <a:pt x="621" y="591"/>
                    </a:lnTo>
                    <a:lnTo>
                      <a:pt x="613" y="594"/>
                    </a:lnTo>
                    <a:lnTo>
                      <a:pt x="598" y="607"/>
                    </a:lnTo>
                    <a:lnTo>
                      <a:pt x="561" y="631"/>
                    </a:lnTo>
                    <a:lnTo>
                      <a:pt x="549" y="647"/>
                    </a:lnTo>
                    <a:lnTo>
                      <a:pt x="530" y="661"/>
                    </a:lnTo>
                    <a:lnTo>
                      <a:pt x="492" y="673"/>
                    </a:lnTo>
                    <a:lnTo>
                      <a:pt x="480" y="675"/>
                    </a:lnTo>
                    <a:lnTo>
                      <a:pt x="468" y="677"/>
                    </a:lnTo>
                    <a:lnTo>
                      <a:pt x="462" y="678"/>
                    </a:lnTo>
                    <a:lnTo>
                      <a:pt x="453" y="684"/>
                    </a:lnTo>
                    <a:lnTo>
                      <a:pt x="448" y="690"/>
                    </a:lnTo>
                    <a:lnTo>
                      <a:pt x="443" y="701"/>
                    </a:lnTo>
                    <a:lnTo>
                      <a:pt x="439" y="716"/>
                    </a:lnTo>
                    <a:lnTo>
                      <a:pt x="432" y="734"/>
                    </a:lnTo>
                    <a:lnTo>
                      <a:pt x="425" y="744"/>
                    </a:lnTo>
                    <a:lnTo>
                      <a:pt x="409" y="756"/>
                    </a:lnTo>
                    <a:lnTo>
                      <a:pt x="399" y="765"/>
                    </a:lnTo>
                    <a:lnTo>
                      <a:pt x="395" y="770"/>
                    </a:lnTo>
                    <a:lnTo>
                      <a:pt x="390" y="779"/>
                    </a:lnTo>
                    <a:lnTo>
                      <a:pt x="389" y="788"/>
                    </a:lnTo>
                    <a:lnTo>
                      <a:pt x="380" y="806"/>
                    </a:lnTo>
                    <a:lnTo>
                      <a:pt x="379" y="817"/>
                    </a:lnTo>
                    <a:lnTo>
                      <a:pt x="379" y="830"/>
                    </a:lnTo>
                    <a:lnTo>
                      <a:pt x="380" y="841"/>
                    </a:lnTo>
                    <a:lnTo>
                      <a:pt x="369" y="844"/>
                    </a:lnTo>
                    <a:lnTo>
                      <a:pt x="367" y="842"/>
                    </a:lnTo>
                    <a:lnTo>
                      <a:pt x="363" y="836"/>
                    </a:lnTo>
                    <a:lnTo>
                      <a:pt x="361" y="835"/>
                    </a:lnTo>
                    <a:lnTo>
                      <a:pt x="350" y="835"/>
                    </a:lnTo>
                    <a:lnTo>
                      <a:pt x="346" y="836"/>
                    </a:lnTo>
                    <a:lnTo>
                      <a:pt x="344" y="842"/>
                    </a:lnTo>
                    <a:lnTo>
                      <a:pt x="340" y="842"/>
                    </a:lnTo>
                    <a:lnTo>
                      <a:pt x="336" y="846"/>
                    </a:lnTo>
                    <a:lnTo>
                      <a:pt x="326" y="846"/>
                    </a:lnTo>
                    <a:lnTo>
                      <a:pt x="328" y="844"/>
                    </a:lnTo>
                    <a:lnTo>
                      <a:pt x="326" y="833"/>
                    </a:lnTo>
                    <a:lnTo>
                      <a:pt x="325" y="829"/>
                    </a:lnTo>
                    <a:lnTo>
                      <a:pt x="325" y="828"/>
                    </a:lnTo>
                    <a:lnTo>
                      <a:pt x="325" y="823"/>
                    </a:lnTo>
                    <a:lnTo>
                      <a:pt x="323" y="819"/>
                    </a:lnTo>
                    <a:lnTo>
                      <a:pt x="320" y="820"/>
                    </a:lnTo>
                    <a:lnTo>
                      <a:pt x="314" y="820"/>
                    </a:lnTo>
                    <a:lnTo>
                      <a:pt x="312" y="828"/>
                    </a:lnTo>
                    <a:lnTo>
                      <a:pt x="310" y="828"/>
                    </a:lnTo>
                    <a:lnTo>
                      <a:pt x="304" y="824"/>
                    </a:lnTo>
                    <a:lnTo>
                      <a:pt x="302" y="824"/>
                    </a:lnTo>
                    <a:lnTo>
                      <a:pt x="299" y="828"/>
                    </a:lnTo>
                    <a:lnTo>
                      <a:pt x="299" y="831"/>
                    </a:lnTo>
                    <a:lnTo>
                      <a:pt x="301" y="837"/>
                    </a:lnTo>
                    <a:lnTo>
                      <a:pt x="299" y="840"/>
                    </a:lnTo>
                    <a:lnTo>
                      <a:pt x="288" y="840"/>
                    </a:lnTo>
                    <a:lnTo>
                      <a:pt x="282" y="842"/>
                    </a:lnTo>
                    <a:lnTo>
                      <a:pt x="282" y="846"/>
                    </a:lnTo>
                    <a:lnTo>
                      <a:pt x="280" y="851"/>
                    </a:lnTo>
                    <a:lnTo>
                      <a:pt x="276" y="851"/>
                    </a:lnTo>
                    <a:lnTo>
                      <a:pt x="272" y="849"/>
                    </a:lnTo>
                    <a:lnTo>
                      <a:pt x="269" y="844"/>
                    </a:lnTo>
                    <a:lnTo>
                      <a:pt x="266" y="844"/>
                    </a:lnTo>
                    <a:lnTo>
                      <a:pt x="264" y="845"/>
                    </a:lnTo>
                    <a:lnTo>
                      <a:pt x="262" y="846"/>
                    </a:lnTo>
                    <a:lnTo>
                      <a:pt x="261" y="846"/>
                    </a:lnTo>
                    <a:lnTo>
                      <a:pt x="260" y="840"/>
                    </a:lnTo>
                    <a:lnTo>
                      <a:pt x="256" y="835"/>
                    </a:lnTo>
                    <a:lnTo>
                      <a:pt x="253" y="834"/>
                    </a:lnTo>
                    <a:lnTo>
                      <a:pt x="249" y="837"/>
                    </a:lnTo>
                    <a:lnTo>
                      <a:pt x="244" y="836"/>
                    </a:lnTo>
                    <a:lnTo>
                      <a:pt x="242" y="837"/>
                    </a:lnTo>
                    <a:lnTo>
                      <a:pt x="239" y="840"/>
                    </a:lnTo>
                    <a:lnTo>
                      <a:pt x="238" y="844"/>
                    </a:lnTo>
                    <a:lnTo>
                      <a:pt x="235" y="847"/>
                    </a:lnTo>
                    <a:lnTo>
                      <a:pt x="229" y="849"/>
                    </a:lnTo>
                    <a:lnTo>
                      <a:pt x="229" y="846"/>
                    </a:lnTo>
                    <a:lnTo>
                      <a:pt x="227" y="842"/>
                    </a:lnTo>
                    <a:lnTo>
                      <a:pt x="222" y="840"/>
                    </a:lnTo>
                    <a:lnTo>
                      <a:pt x="220" y="835"/>
                    </a:lnTo>
                    <a:lnTo>
                      <a:pt x="215" y="835"/>
                    </a:lnTo>
                    <a:lnTo>
                      <a:pt x="211" y="829"/>
                    </a:lnTo>
                    <a:lnTo>
                      <a:pt x="210" y="806"/>
                    </a:lnTo>
                    <a:lnTo>
                      <a:pt x="210" y="802"/>
                    </a:lnTo>
                    <a:lnTo>
                      <a:pt x="205" y="801"/>
                    </a:lnTo>
                    <a:lnTo>
                      <a:pt x="200" y="801"/>
                    </a:lnTo>
                    <a:lnTo>
                      <a:pt x="194" y="808"/>
                    </a:lnTo>
                    <a:lnTo>
                      <a:pt x="191" y="808"/>
                    </a:lnTo>
                    <a:lnTo>
                      <a:pt x="191" y="801"/>
                    </a:lnTo>
                    <a:lnTo>
                      <a:pt x="192" y="798"/>
                    </a:lnTo>
                    <a:lnTo>
                      <a:pt x="197" y="797"/>
                    </a:lnTo>
                    <a:lnTo>
                      <a:pt x="197" y="792"/>
                    </a:lnTo>
                    <a:lnTo>
                      <a:pt x="201" y="792"/>
                    </a:lnTo>
                    <a:lnTo>
                      <a:pt x="204" y="788"/>
                    </a:lnTo>
                    <a:lnTo>
                      <a:pt x="207" y="788"/>
                    </a:lnTo>
                    <a:lnTo>
                      <a:pt x="207" y="782"/>
                    </a:lnTo>
                    <a:lnTo>
                      <a:pt x="206" y="782"/>
                    </a:lnTo>
                    <a:lnTo>
                      <a:pt x="201" y="782"/>
                    </a:lnTo>
                    <a:lnTo>
                      <a:pt x="197" y="779"/>
                    </a:lnTo>
                    <a:lnTo>
                      <a:pt x="194" y="776"/>
                    </a:lnTo>
                    <a:lnTo>
                      <a:pt x="189" y="766"/>
                    </a:lnTo>
                    <a:lnTo>
                      <a:pt x="184" y="769"/>
                    </a:lnTo>
                    <a:lnTo>
                      <a:pt x="183" y="767"/>
                    </a:lnTo>
                    <a:lnTo>
                      <a:pt x="183" y="750"/>
                    </a:lnTo>
                    <a:lnTo>
                      <a:pt x="181" y="745"/>
                    </a:lnTo>
                    <a:lnTo>
                      <a:pt x="179" y="745"/>
                    </a:lnTo>
                    <a:lnTo>
                      <a:pt x="179" y="739"/>
                    </a:lnTo>
                    <a:lnTo>
                      <a:pt x="178" y="737"/>
                    </a:lnTo>
                    <a:lnTo>
                      <a:pt x="174" y="737"/>
                    </a:lnTo>
                    <a:lnTo>
                      <a:pt x="173" y="737"/>
                    </a:lnTo>
                    <a:lnTo>
                      <a:pt x="174" y="724"/>
                    </a:lnTo>
                    <a:lnTo>
                      <a:pt x="174" y="723"/>
                    </a:lnTo>
                    <a:lnTo>
                      <a:pt x="170" y="721"/>
                    </a:lnTo>
                    <a:lnTo>
                      <a:pt x="168" y="721"/>
                    </a:lnTo>
                    <a:lnTo>
                      <a:pt x="164" y="724"/>
                    </a:lnTo>
                    <a:lnTo>
                      <a:pt x="163" y="724"/>
                    </a:lnTo>
                    <a:lnTo>
                      <a:pt x="156" y="720"/>
                    </a:lnTo>
                    <a:lnTo>
                      <a:pt x="153" y="720"/>
                    </a:lnTo>
                    <a:lnTo>
                      <a:pt x="152" y="721"/>
                    </a:lnTo>
                    <a:lnTo>
                      <a:pt x="152" y="729"/>
                    </a:lnTo>
                    <a:lnTo>
                      <a:pt x="149" y="733"/>
                    </a:lnTo>
                    <a:lnTo>
                      <a:pt x="136" y="737"/>
                    </a:lnTo>
                    <a:lnTo>
                      <a:pt x="136" y="743"/>
                    </a:lnTo>
                    <a:lnTo>
                      <a:pt x="134" y="747"/>
                    </a:lnTo>
                    <a:lnTo>
                      <a:pt x="120" y="743"/>
                    </a:lnTo>
                    <a:lnTo>
                      <a:pt x="110" y="737"/>
                    </a:lnTo>
                    <a:lnTo>
                      <a:pt x="102" y="736"/>
                    </a:lnTo>
                    <a:lnTo>
                      <a:pt x="99" y="736"/>
                    </a:lnTo>
                    <a:lnTo>
                      <a:pt x="95" y="742"/>
                    </a:lnTo>
                    <a:lnTo>
                      <a:pt x="89" y="743"/>
                    </a:lnTo>
                    <a:lnTo>
                      <a:pt x="87" y="749"/>
                    </a:lnTo>
                    <a:lnTo>
                      <a:pt x="83" y="753"/>
                    </a:lnTo>
                    <a:lnTo>
                      <a:pt x="78" y="750"/>
                    </a:lnTo>
                    <a:lnTo>
                      <a:pt x="70" y="739"/>
                    </a:lnTo>
                    <a:lnTo>
                      <a:pt x="67" y="737"/>
                    </a:lnTo>
                    <a:lnTo>
                      <a:pt x="62" y="737"/>
                    </a:lnTo>
                    <a:lnTo>
                      <a:pt x="56" y="743"/>
                    </a:lnTo>
                    <a:lnTo>
                      <a:pt x="52" y="747"/>
                    </a:lnTo>
                    <a:lnTo>
                      <a:pt x="48" y="748"/>
                    </a:lnTo>
                    <a:lnTo>
                      <a:pt x="43" y="744"/>
                    </a:lnTo>
                    <a:lnTo>
                      <a:pt x="38" y="740"/>
                    </a:lnTo>
                    <a:lnTo>
                      <a:pt x="39" y="737"/>
                    </a:lnTo>
                    <a:lnTo>
                      <a:pt x="43" y="732"/>
                    </a:lnTo>
                    <a:lnTo>
                      <a:pt x="43" y="728"/>
                    </a:lnTo>
                    <a:lnTo>
                      <a:pt x="46" y="724"/>
                    </a:lnTo>
                    <a:lnTo>
                      <a:pt x="48" y="723"/>
                    </a:lnTo>
                    <a:lnTo>
                      <a:pt x="48" y="721"/>
                    </a:lnTo>
                    <a:lnTo>
                      <a:pt x="44" y="717"/>
                    </a:lnTo>
                    <a:lnTo>
                      <a:pt x="44" y="710"/>
                    </a:lnTo>
                    <a:lnTo>
                      <a:pt x="46" y="706"/>
                    </a:lnTo>
                    <a:lnTo>
                      <a:pt x="46" y="702"/>
                    </a:lnTo>
                    <a:lnTo>
                      <a:pt x="45" y="699"/>
                    </a:lnTo>
                    <a:lnTo>
                      <a:pt x="45" y="697"/>
                    </a:lnTo>
                    <a:lnTo>
                      <a:pt x="46" y="697"/>
                    </a:lnTo>
                    <a:lnTo>
                      <a:pt x="45" y="694"/>
                    </a:lnTo>
                    <a:lnTo>
                      <a:pt x="41" y="689"/>
                    </a:lnTo>
                    <a:lnTo>
                      <a:pt x="39" y="684"/>
                    </a:lnTo>
                    <a:lnTo>
                      <a:pt x="36" y="682"/>
                    </a:lnTo>
                    <a:lnTo>
                      <a:pt x="35" y="678"/>
                    </a:lnTo>
                    <a:lnTo>
                      <a:pt x="32" y="674"/>
                    </a:lnTo>
                    <a:lnTo>
                      <a:pt x="32" y="670"/>
                    </a:lnTo>
                    <a:lnTo>
                      <a:pt x="27" y="670"/>
                    </a:lnTo>
                    <a:lnTo>
                      <a:pt x="24" y="673"/>
                    </a:lnTo>
                    <a:lnTo>
                      <a:pt x="20" y="673"/>
                    </a:lnTo>
                    <a:lnTo>
                      <a:pt x="19" y="672"/>
                    </a:lnTo>
                    <a:lnTo>
                      <a:pt x="17" y="666"/>
                    </a:lnTo>
                    <a:lnTo>
                      <a:pt x="9" y="654"/>
                    </a:lnTo>
                    <a:lnTo>
                      <a:pt x="9" y="652"/>
                    </a:lnTo>
                    <a:lnTo>
                      <a:pt x="14" y="646"/>
                    </a:lnTo>
                    <a:lnTo>
                      <a:pt x="13" y="641"/>
                    </a:lnTo>
                    <a:lnTo>
                      <a:pt x="11" y="635"/>
                    </a:lnTo>
                    <a:lnTo>
                      <a:pt x="11" y="629"/>
                    </a:lnTo>
                    <a:lnTo>
                      <a:pt x="9" y="621"/>
                    </a:lnTo>
                    <a:lnTo>
                      <a:pt x="6" y="618"/>
                    </a:lnTo>
                    <a:lnTo>
                      <a:pt x="5" y="618"/>
                    </a:lnTo>
                    <a:lnTo>
                      <a:pt x="3" y="614"/>
                    </a:lnTo>
                    <a:lnTo>
                      <a:pt x="1" y="614"/>
                    </a:lnTo>
                    <a:lnTo>
                      <a:pt x="1" y="608"/>
                    </a:lnTo>
                    <a:lnTo>
                      <a:pt x="3" y="600"/>
                    </a:lnTo>
                    <a:lnTo>
                      <a:pt x="2" y="597"/>
                    </a:lnTo>
                    <a:lnTo>
                      <a:pt x="0" y="594"/>
                    </a:lnTo>
                    <a:lnTo>
                      <a:pt x="23" y="572"/>
                    </a:lnTo>
                    <a:lnTo>
                      <a:pt x="30" y="554"/>
                    </a:lnTo>
                    <a:lnTo>
                      <a:pt x="34" y="543"/>
                    </a:lnTo>
                    <a:lnTo>
                      <a:pt x="39" y="532"/>
                    </a:lnTo>
                    <a:lnTo>
                      <a:pt x="41" y="530"/>
                    </a:lnTo>
                    <a:lnTo>
                      <a:pt x="45" y="532"/>
                    </a:lnTo>
                    <a:lnTo>
                      <a:pt x="45" y="533"/>
                    </a:lnTo>
                    <a:lnTo>
                      <a:pt x="51" y="534"/>
                    </a:lnTo>
                    <a:lnTo>
                      <a:pt x="55" y="537"/>
                    </a:lnTo>
                    <a:lnTo>
                      <a:pt x="60" y="550"/>
                    </a:lnTo>
                    <a:lnTo>
                      <a:pt x="70" y="568"/>
                    </a:lnTo>
                    <a:lnTo>
                      <a:pt x="84" y="572"/>
                    </a:lnTo>
                    <a:lnTo>
                      <a:pt x="87" y="572"/>
                    </a:lnTo>
                    <a:lnTo>
                      <a:pt x="113" y="550"/>
                    </a:lnTo>
                    <a:lnTo>
                      <a:pt x="200" y="553"/>
                    </a:lnTo>
                    <a:lnTo>
                      <a:pt x="271" y="554"/>
                    </a:lnTo>
                    <a:lnTo>
                      <a:pt x="344" y="555"/>
                    </a:lnTo>
                    <a:lnTo>
                      <a:pt x="362" y="555"/>
                    </a:lnTo>
                    <a:lnTo>
                      <a:pt x="374" y="508"/>
                    </a:lnTo>
                    <a:lnTo>
                      <a:pt x="352" y="501"/>
                    </a:lnTo>
                    <a:lnTo>
                      <a:pt x="346" y="444"/>
                    </a:lnTo>
                    <a:lnTo>
                      <a:pt x="341" y="389"/>
                    </a:lnTo>
                    <a:lnTo>
                      <a:pt x="335" y="335"/>
                    </a:lnTo>
                    <a:lnTo>
                      <a:pt x="329" y="281"/>
                    </a:lnTo>
                    <a:lnTo>
                      <a:pt x="324" y="226"/>
                    </a:lnTo>
                    <a:lnTo>
                      <a:pt x="318" y="169"/>
                    </a:lnTo>
                    <a:lnTo>
                      <a:pt x="313" y="114"/>
                    </a:lnTo>
                    <a:lnTo>
                      <a:pt x="307" y="58"/>
                    </a:lnTo>
                    <a:lnTo>
                      <a:pt x="301" y="0"/>
                    </a:lnTo>
                    <a:lnTo>
                      <a:pt x="398" y="0"/>
                    </a:lnTo>
                    <a:lnTo>
                      <a:pt x="462" y="44"/>
                    </a:lnTo>
                    <a:close/>
                  </a:path>
                </a:pathLst>
              </a:custGeom>
              <a:grpFill/>
              <a:ln w="6350" cmpd="sng">
                <a:solidFill>
                  <a:schemeClr val="bg1"/>
                </a:solidFill>
                <a:prstDash val="solid"/>
                <a:round/>
                <a:headEnd/>
                <a:tailEnd/>
              </a:ln>
            </p:spPr>
            <p:txBody>
              <a:bodyPr/>
              <a:lstStyle/>
              <a:p>
                <a:endParaRPr lang="en-US" sz="2156"/>
              </a:p>
            </p:txBody>
          </p:sp>
          <p:sp>
            <p:nvSpPr>
              <p:cNvPr id="518" name="Freeform 139">
                <a:extLst>
                  <a:ext uri="{FF2B5EF4-FFF2-40B4-BE49-F238E27FC236}">
                    <a16:creationId xmlns:a16="http://schemas.microsoft.com/office/drawing/2014/main" id="{BCFD2E1F-3FE6-4247-5182-60F88541D37E}"/>
                  </a:ext>
                </a:extLst>
              </p:cNvPr>
              <p:cNvSpPr>
                <a:spLocks noChangeAspect="1"/>
              </p:cNvSpPr>
              <p:nvPr/>
            </p:nvSpPr>
            <p:spPr bwMode="gray">
              <a:xfrm>
                <a:off x="4887118" y="2994372"/>
                <a:ext cx="69850" cy="147638"/>
              </a:xfrm>
              <a:custGeom>
                <a:avLst/>
                <a:gdLst/>
                <a:ahLst/>
                <a:cxnLst>
                  <a:cxn ang="0">
                    <a:pos x="123" y="461"/>
                  </a:cxn>
                  <a:cxn ang="0">
                    <a:pos x="145" y="444"/>
                  </a:cxn>
                  <a:cxn ang="0">
                    <a:pos x="151" y="424"/>
                  </a:cxn>
                  <a:cxn ang="0">
                    <a:pos x="147" y="387"/>
                  </a:cxn>
                  <a:cxn ang="0">
                    <a:pos x="164" y="373"/>
                  </a:cxn>
                  <a:cxn ang="0">
                    <a:pos x="178" y="355"/>
                  </a:cxn>
                  <a:cxn ang="0">
                    <a:pos x="213" y="331"/>
                  </a:cxn>
                  <a:cxn ang="0">
                    <a:pos x="217" y="284"/>
                  </a:cxn>
                  <a:cxn ang="0">
                    <a:pos x="212" y="277"/>
                  </a:cxn>
                  <a:cxn ang="0">
                    <a:pos x="202" y="278"/>
                  </a:cxn>
                  <a:cxn ang="0">
                    <a:pos x="198" y="269"/>
                  </a:cxn>
                  <a:cxn ang="0">
                    <a:pos x="186" y="251"/>
                  </a:cxn>
                  <a:cxn ang="0">
                    <a:pos x="172" y="252"/>
                  </a:cxn>
                  <a:cxn ang="0">
                    <a:pos x="164" y="249"/>
                  </a:cxn>
                  <a:cxn ang="0">
                    <a:pos x="153" y="246"/>
                  </a:cxn>
                  <a:cxn ang="0">
                    <a:pos x="138" y="226"/>
                  </a:cxn>
                  <a:cxn ang="0">
                    <a:pos x="150" y="219"/>
                  </a:cxn>
                  <a:cxn ang="0">
                    <a:pos x="153" y="203"/>
                  </a:cxn>
                  <a:cxn ang="0">
                    <a:pos x="166" y="195"/>
                  </a:cxn>
                  <a:cxn ang="0">
                    <a:pos x="185" y="181"/>
                  </a:cxn>
                  <a:cxn ang="0">
                    <a:pos x="198" y="163"/>
                  </a:cxn>
                  <a:cxn ang="0">
                    <a:pos x="204" y="132"/>
                  </a:cxn>
                  <a:cxn ang="0">
                    <a:pos x="194" y="111"/>
                  </a:cxn>
                  <a:cxn ang="0">
                    <a:pos x="181" y="101"/>
                  </a:cxn>
                  <a:cxn ang="0">
                    <a:pos x="172" y="79"/>
                  </a:cxn>
                  <a:cxn ang="0">
                    <a:pos x="183" y="59"/>
                  </a:cxn>
                  <a:cxn ang="0">
                    <a:pos x="207" y="31"/>
                  </a:cxn>
                  <a:cxn ang="0">
                    <a:pos x="194" y="19"/>
                  </a:cxn>
                  <a:cxn ang="0">
                    <a:pos x="182" y="32"/>
                  </a:cxn>
                  <a:cxn ang="0">
                    <a:pos x="171" y="39"/>
                  </a:cxn>
                  <a:cxn ang="0">
                    <a:pos x="161" y="24"/>
                  </a:cxn>
                  <a:cxn ang="0">
                    <a:pos x="155" y="9"/>
                  </a:cxn>
                  <a:cxn ang="0">
                    <a:pos x="138" y="0"/>
                  </a:cxn>
                  <a:cxn ang="0">
                    <a:pos x="115" y="2"/>
                  </a:cxn>
                  <a:cxn ang="0">
                    <a:pos x="91" y="13"/>
                  </a:cxn>
                  <a:cxn ang="0">
                    <a:pos x="79" y="24"/>
                  </a:cxn>
                  <a:cxn ang="0">
                    <a:pos x="73" y="31"/>
                  </a:cxn>
                  <a:cxn ang="0">
                    <a:pos x="62" y="41"/>
                  </a:cxn>
                  <a:cxn ang="0">
                    <a:pos x="51" y="55"/>
                  </a:cxn>
                  <a:cxn ang="0">
                    <a:pos x="58" y="61"/>
                  </a:cxn>
                  <a:cxn ang="0">
                    <a:pos x="52" y="101"/>
                  </a:cxn>
                  <a:cxn ang="0">
                    <a:pos x="56" y="134"/>
                  </a:cxn>
                  <a:cxn ang="0">
                    <a:pos x="59" y="147"/>
                  </a:cxn>
                  <a:cxn ang="0">
                    <a:pos x="49" y="185"/>
                  </a:cxn>
                  <a:cxn ang="0">
                    <a:pos x="27" y="208"/>
                  </a:cxn>
                  <a:cxn ang="0">
                    <a:pos x="14" y="217"/>
                  </a:cxn>
                  <a:cxn ang="0">
                    <a:pos x="3" y="226"/>
                  </a:cxn>
                  <a:cxn ang="0">
                    <a:pos x="3" y="234"/>
                  </a:cxn>
                  <a:cxn ang="0">
                    <a:pos x="14" y="272"/>
                  </a:cxn>
                  <a:cxn ang="0">
                    <a:pos x="37" y="285"/>
                  </a:cxn>
                  <a:cxn ang="0">
                    <a:pos x="46" y="323"/>
                  </a:cxn>
                  <a:cxn ang="0">
                    <a:pos x="89" y="348"/>
                  </a:cxn>
                  <a:cxn ang="0">
                    <a:pos x="91" y="349"/>
                  </a:cxn>
                  <a:cxn ang="0">
                    <a:pos x="110" y="459"/>
                  </a:cxn>
                </a:cxnLst>
                <a:rect l="0" t="0" r="r" b="b"/>
                <a:pathLst>
                  <a:path w="218" h="462">
                    <a:moveTo>
                      <a:pt x="111" y="462"/>
                    </a:moveTo>
                    <a:lnTo>
                      <a:pt x="123" y="461"/>
                    </a:lnTo>
                    <a:lnTo>
                      <a:pt x="135" y="452"/>
                    </a:lnTo>
                    <a:lnTo>
                      <a:pt x="145" y="444"/>
                    </a:lnTo>
                    <a:lnTo>
                      <a:pt x="151" y="434"/>
                    </a:lnTo>
                    <a:lnTo>
                      <a:pt x="151" y="424"/>
                    </a:lnTo>
                    <a:lnTo>
                      <a:pt x="145" y="396"/>
                    </a:lnTo>
                    <a:lnTo>
                      <a:pt x="147" y="387"/>
                    </a:lnTo>
                    <a:lnTo>
                      <a:pt x="151" y="379"/>
                    </a:lnTo>
                    <a:lnTo>
                      <a:pt x="164" y="373"/>
                    </a:lnTo>
                    <a:lnTo>
                      <a:pt x="174" y="365"/>
                    </a:lnTo>
                    <a:lnTo>
                      <a:pt x="178" y="355"/>
                    </a:lnTo>
                    <a:lnTo>
                      <a:pt x="207" y="336"/>
                    </a:lnTo>
                    <a:lnTo>
                      <a:pt x="213" y="331"/>
                    </a:lnTo>
                    <a:lnTo>
                      <a:pt x="218" y="320"/>
                    </a:lnTo>
                    <a:lnTo>
                      <a:pt x="217" y="284"/>
                    </a:lnTo>
                    <a:lnTo>
                      <a:pt x="218" y="281"/>
                    </a:lnTo>
                    <a:lnTo>
                      <a:pt x="212" y="277"/>
                    </a:lnTo>
                    <a:lnTo>
                      <a:pt x="208" y="278"/>
                    </a:lnTo>
                    <a:lnTo>
                      <a:pt x="202" y="278"/>
                    </a:lnTo>
                    <a:lnTo>
                      <a:pt x="198" y="273"/>
                    </a:lnTo>
                    <a:lnTo>
                      <a:pt x="198" y="269"/>
                    </a:lnTo>
                    <a:lnTo>
                      <a:pt x="191" y="251"/>
                    </a:lnTo>
                    <a:lnTo>
                      <a:pt x="186" y="251"/>
                    </a:lnTo>
                    <a:lnTo>
                      <a:pt x="177" y="257"/>
                    </a:lnTo>
                    <a:lnTo>
                      <a:pt x="172" y="252"/>
                    </a:lnTo>
                    <a:lnTo>
                      <a:pt x="170" y="246"/>
                    </a:lnTo>
                    <a:lnTo>
                      <a:pt x="164" y="249"/>
                    </a:lnTo>
                    <a:lnTo>
                      <a:pt x="159" y="249"/>
                    </a:lnTo>
                    <a:lnTo>
                      <a:pt x="153" y="246"/>
                    </a:lnTo>
                    <a:lnTo>
                      <a:pt x="142" y="239"/>
                    </a:lnTo>
                    <a:lnTo>
                      <a:pt x="138" y="226"/>
                    </a:lnTo>
                    <a:lnTo>
                      <a:pt x="138" y="215"/>
                    </a:lnTo>
                    <a:lnTo>
                      <a:pt x="150" y="219"/>
                    </a:lnTo>
                    <a:lnTo>
                      <a:pt x="150" y="210"/>
                    </a:lnTo>
                    <a:lnTo>
                      <a:pt x="153" y="203"/>
                    </a:lnTo>
                    <a:lnTo>
                      <a:pt x="160" y="201"/>
                    </a:lnTo>
                    <a:lnTo>
                      <a:pt x="166" y="195"/>
                    </a:lnTo>
                    <a:lnTo>
                      <a:pt x="172" y="192"/>
                    </a:lnTo>
                    <a:lnTo>
                      <a:pt x="185" y="181"/>
                    </a:lnTo>
                    <a:lnTo>
                      <a:pt x="192" y="174"/>
                    </a:lnTo>
                    <a:lnTo>
                      <a:pt x="198" y="163"/>
                    </a:lnTo>
                    <a:lnTo>
                      <a:pt x="207" y="140"/>
                    </a:lnTo>
                    <a:lnTo>
                      <a:pt x="204" y="132"/>
                    </a:lnTo>
                    <a:lnTo>
                      <a:pt x="202" y="116"/>
                    </a:lnTo>
                    <a:lnTo>
                      <a:pt x="194" y="111"/>
                    </a:lnTo>
                    <a:lnTo>
                      <a:pt x="191" y="104"/>
                    </a:lnTo>
                    <a:lnTo>
                      <a:pt x="181" y="101"/>
                    </a:lnTo>
                    <a:lnTo>
                      <a:pt x="176" y="95"/>
                    </a:lnTo>
                    <a:lnTo>
                      <a:pt x="172" y="79"/>
                    </a:lnTo>
                    <a:lnTo>
                      <a:pt x="175" y="66"/>
                    </a:lnTo>
                    <a:lnTo>
                      <a:pt x="183" y="59"/>
                    </a:lnTo>
                    <a:lnTo>
                      <a:pt x="194" y="55"/>
                    </a:lnTo>
                    <a:lnTo>
                      <a:pt x="207" y="31"/>
                    </a:lnTo>
                    <a:lnTo>
                      <a:pt x="201" y="19"/>
                    </a:lnTo>
                    <a:lnTo>
                      <a:pt x="194" y="19"/>
                    </a:lnTo>
                    <a:lnTo>
                      <a:pt x="188" y="27"/>
                    </a:lnTo>
                    <a:lnTo>
                      <a:pt x="182" y="32"/>
                    </a:lnTo>
                    <a:lnTo>
                      <a:pt x="175" y="35"/>
                    </a:lnTo>
                    <a:lnTo>
                      <a:pt x="171" y="39"/>
                    </a:lnTo>
                    <a:lnTo>
                      <a:pt x="160" y="35"/>
                    </a:lnTo>
                    <a:lnTo>
                      <a:pt x="161" y="24"/>
                    </a:lnTo>
                    <a:lnTo>
                      <a:pt x="156" y="15"/>
                    </a:lnTo>
                    <a:lnTo>
                      <a:pt x="155" y="9"/>
                    </a:lnTo>
                    <a:lnTo>
                      <a:pt x="156" y="7"/>
                    </a:lnTo>
                    <a:lnTo>
                      <a:pt x="138" y="0"/>
                    </a:lnTo>
                    <a:lnTo>
                      <a:pt x="128" y="0"/>
                    </a:lnTo>
                    <a:lnTo>
                      <a:pt x="115" y="2"/>
                    </a:lnTo>
                    <a:lnTo>
                      <a:pt x="104" y="7"/>
                    </a:lnTo>
                    <a:lnTo>
                      <a:pt x="91" y="13"/>
                    </a:lnTo>
                    <a:lnTo>
                      <a:pt x="83" y="19"/>
                    </a:lnTo>
                    <a:lnTo>
                      <a:pt x="79" y="24"/>
                    </a:lnTo>
                    <a:lnTo>
                      <a:pt x="75" y="25"/>
                    </a:lnTo>
                    <a:lnTo>
                      <a:pt x="73" y="31"/>
                    </a:lnTo>
                    <a:lnTo>
                      <a:pt x="68" y="35"/>
                    </a:lnTo>
                    <a:lnTo>
                      <a:pt x="62" y="41"/>
                    </a:lnTo>
                    <a:lnTo>
                      <a:pt x="53" y="50"/>
                    </a:lnTo>
                    <a:lnTo>
                      <a:pt x="51" y="55"/>
                    </a:lnTo>
                    <a:lnTo>
                      <a:pt x="57" y="57"/>
                    </a:lnTo>
                    <a:lnTo>
                      <a:pt x="58" y="61"/>
                    </a:lnTo>
                    <a:lnTo>
                      <a:pt x="53" y="93"/>
                    </a:lnTo>
                    <a:lnTo>
                      <a:pt x="52" y="101"/>
                    </a:lnTo>
                    <a:lnTo>
                      <a:pt x="54" y="111"/>
                    </a:lnTo>
                    <a:lnTo>
                      <a:pt x="56" y="134"/>
                    </a:lnTo>
                    <a:lnTo>
                      <a:pt x="59" y="140"/>
                    </a:lnTo>
                    <a:lnTo>
                      <a:pt x="59" y="147"/>
                    </a:lnTo>
                    <a:lnTo>
                      <a:pt x="53" y="171"/>
                    </a:lnTo>
                    <a:lnTo>
                      <a:pt x="49" y="185"/>
                    </a:lnTo>
                    <a:lnTo>
                      <a:pt x="30" y="197"/>
                    </a:lnTo>
                    <a:lnTo>
                      <a:pt x="27" y="208"/>
                    </a:lnTo>
                    <a:lnTo>
                      <a:pt x="19" y="212"/>
                    </a:lnTo>
                    <a:lnTo>
                      <a:pt x="14" y="217"/>
                    </a:lnTo>
                    <a:lnTo>
                      <a:pt x="13" y="220"/>
                    </a:lnTo>
                    <a:lnTo>
                      <a:pt x="3" y="226"/>
                    </a:lnTo>
                    <a:lnTo>
                      <a:pt x="0" y="226"/>
                    </a:lnTo>
                    <a:lnTo>
                      <a:pt x="3" y="234"/>
                    </a:lnTo>
                    <a:lnTo>
                      <a:pt x="8" y="246"/>
                    </a:lnTo>
                    <a:lnTo>
                      <a:pt x="14" y="272"/>
                    </a:lnTo>
                    <a:lnTo>
                      <a:pt x="32" y="279"/>
                    </a:lnTo>
                    <a:lnTo>
                      <a:pt x="37" y="285"/>
                    </a:lnTo>
                    <a:lnTo>
                      <a:pt x="46" y="305"/>
                    </a:lnTo>
                    <a:lnTo>
                      <a:pt x="46" y="323"/>
                    </a:lnTo>
                    <a:lnTo>
                      <a:pt x="64" y="336"/>
                    </a:lnTo>
                    <a:lnTo>
                      <a:pt x="89" y="348"/>
                    </a:lnTo>
                    <a:lnTo>
                      <a:pt x="91" y="348"/>
                    </a:lnTo>
                    <a:lnTo>
                      <a:pt x="91" y="349"/>
                    </a:lnTo>
                    <a:lnTo>
                      <a:pt x="105" y="422"/>
                    </a:lnTo>
                    <a:lnTo>
                      <a:pt x="110" y="459"/>
                    </a:lnTo>
                    <a:lnTo>
                      <a:pt x="111" y="462"/>
                    </a:lnTo>
                    <a:close/>
                  </a:path>
                </a:pathLst>
              </a:custGeom>
              <a:grpFill/>
              <a:ln w="6350" cmpd="sng">
                <a:solidFill>
                  <a:schemeClr val="bg1"/>
                </a:solidFill>
                <a:prstDash val="solid"/>
                <a:round/>
                <a:headEnd/>
                <a:tailEnd/>
              </a:ln>
            </p:spPr>
            <p:txBody>
              <a:bodyPr/>
              <a:lstStyle/>
              <a:p>
                <a:endParaRPr lang="en-US" sz="2156"/>
              </a:p>
            </p:txBody>
          </p:sp>
          <p:sp>
            <p:nvSpPr>
              <p:cNvPr id="519" name="Freeform 140">
                <a:extLst>
                  <a:ext uri="{FF2B5EF4-FFF2-40B4-BE49-F238E27FC236}">
                    <a16:creationId xmlns:a16="http://schemas.microsoft.com/office/drawing/2014/main" id="{94EC6357-FAD3-C3FA-1F47-36147D02F6FC}"/>
                  </a:ext>
                </a:extLst>
              </p:cNvPr>
              <p:cNvSpPr>
                <a:spLocks noChangeAspect="1"/>
              </p:cNvSpPr>
              <p:nvPr/>
            </p:nvSpPr>
            <p:spPr bwMode="gray">
              <a:xfrm>
                <a:off x="5187155" y="3115022"/>
                <a:ext cx="195263" cy="192088"/>
              </a:xfrm>
              <a:custGeom>
                <a:avLst/>
                <a:gdLst/>
                <a:ahLst/>
                <a:cxnLst>
                  <a:cxn ang="0">
                    <a:pos x="24" y="438"/>
                  </a:cxn>
                  <a:cxn ang="0">
                    <a:pos x="24" y="265"/>
                  </a:cxn>
                  <a:cxn ang="0">
                    <a:pos x="7" y="146"/>
                  </a:cxn>
                  <a:cxn ang="0">
                    <a:pos x="1" y="120"/>
                  </a:cxn>
                  <a:cxn ang="0">
                    <a:pos x="3" y="90"/>
                  </a:cxn>
                  <a:cxn ang="0">
                    <a:pos x="15" y="74"/>
                  </a:cxn>
                  <a:cxn ang="0">
                    <a:pos x="7" y="22"/>
                  </a:cxn>
                  <a:cxn ang="0">
                    <a:pos x="18" y="2"/>
                  </a:cxn>
                  <a:cxn ang="0">
                    <a:pos x="35" y="8"/>
                  </a:cxn>
                  <a:cxn ang="0">
                    <a:pos x="91" y="7"/>
                  </a:cxn>
                  <a:cxn ang="0">
                    <a:pos x="153" y="27"/>
                  </a:cxn>
                  <a:cxn ang="0">
                    <a:pos x="185" y="38"/>
                  </a:cxn>
                  <a:cxn ang="0">
                    <a:pos x="228" y="45"/>
                  </a:cxn>
                  <a:cxn ang="0">
                    <a:pos x="269" y="40"/>
                  </a:cxn>
                  <a:cxn ang="0">
                    <a:pos x="311" y="13"/>
                  </a:cxn>
                  <a:cxn ang="0">
                    <a:pos x="336" y="8"/>
                  </a:cxn>
                  <a:cxn ang="0">
                    <a:pos x="322" y="20"/>
                  </a:cxn>
                  <a:cxn ang="0">
                    <a:pos x="349" y="13"/>
                  </a:cxn>
                  <a:cxn ang="0">
                    <a:pos x="365" y="11"/>
                  </a:cxn>
                  <a:cxn ang="0">
                    <a:pos x="400" y="6"/>
                  </a:cxn>
                  <a:cxn ang="0">
                    <a:pos x="408" y="16"/>
                  </a:cxn>
                  <a:cxn ang="0">
                    <a:pos x="426" y="28"/>
                  </a:cxn>
                  <a:cxn ang="0">
                    <a:pos x="447" y="40"/>
                  </a:cxn>
                  <a:cxn ang="0">
                    <a:pos x="463" y="34"/>
                  </a:cxn>
                  <a:cxn ang="0">
                    <a:pos x="510" y="29"/>
                  </a:cxn>
                  <a:cxn ang="0">
                    <a:pos x="523" y="35"/>
                  </a:cxn>
                  <a:cxn ang="0">
                    <a:pos x="561" y="144"/>
                  </a:cxn>
                  <a:cxn ang="0">
                    <a:pos x="539" y="211"/>
                  </a:cxn>
                  <a:cxn ang="0">
                    <a:pos x="538" y="234"/>
                  </a:cxn>
                  <a:cxn ang="0">
                    <a:pos x="518" y="242"/>
                  </a:cxn>
                  <a:cxn ang="0">
                    <a:pos x="486" y="207"/>
                  </a:cxn>
                  <a:cxn ang="0">
                    <a:pos x="473" y="175"/>
                  </a:cxn>
                  <a:cxn ang="0">
                    <a:pos x="454" y="144"/>
                  </a:cxn>
                  <a:cxn ang="0">
                    <a:pos x="440" y="109"/>
                  </a:cxn>
                  <a:cxn ang="0">
                    <a:pos x="436" y="104"/>
                  </a:cxn>
                  <a:cxn ang="0">
                    <a:pos x="429" y="119"/>
                  </a:cxn>
                  <a:cxn ang="0">
                    <a:pos x="437" y="143"/>
                  </a:cxn>
                  <a:cxn ang="0">
                    <a:pos x="441" y="167"/>
                  </a:cxn>
                  <a:cxn ang="0">
                    <a:pos x="475" y="223"/>
                  </a:cxn>
                  <a:cxn ang="0">
                    <a:pos x="490" y="256"/>
                  </a:cxn>
                  <a:cxn ang="0">
                    <a:pos x="512" y="304"/>
                  </a:cxn>
                  <a:cxn ang="0">
                    <a:pos x="530" y="346"/>
                  </a:cxn>
                  <a:cxn ang="0">
                    <a:pos x="558" y="401"/>
                  </a:cxn>
                  <a:cxn ang="0">
                    <a:pos x="578" y="444"/>
                  </a:cxn>
                  <a:cxn ang="0">
                    <a:pos x="608" y="471"/>
                  </a:cxn>
                  <a:cxn ang="0">
                    <a:pos x="598" y="476"/>
                  </a:cxn>
                  <a:cxn ang="0">
                    <a:pos x="598" y="488"/>
                  </a:cxn>
                  <a:cxn ang="0">
                    <a:pos x="581" y="545"/>
                  </a:cxn>
                  <a:cxn ang="0">
                    <a:pos x="526" y="578"/>
                  </a:cxn>
                  <a:cxn ang="0">
                    <a:pos x="473" y="592"/>
                  </a:cxn>
                  <a:cxn ang="0">
                    <a:pos x="378" y="579"/>
                  </a:cxn>
                  <a:cxn ang="0">
                    <a:pos x="366" y="590"/>
                  </a:cxn>
                  <a:cxn ang="0">
                    <a:pos x="233" y="590"/>
                  </a:cxn>
                  <a:cxn ang="0">
                    <a:pos x="77" y="590"/>
                  </a:cxn>
                </a:cxnLst>
                <a:rect l="0" t="0" r="r" b="b"/>
                <a:pathLst>
                  <a:path w="612" h="605">
                    <a:moveTo>
                      <a:pt x="24" y="552"/>
                    </a:moveTo>
                    <a:lnTo>
                      <a:pt x="24" y="496"/>
                    </a:lnTo>
                    <a:lnTo>
                      <a:pt x="24" y="438"/>
                    </a:lnTo>
                    <a:lnTo>
                      <a:pt x="24" y="382"/>
                    </a:lnTo>
                    <a:lnTo>
                      <a:pt x="24" y="324"/>
                    </a:lnTo>
                    <a:lnTo>
                      <a:pt x="24" y="265"/>
                    </a:lnTo>
                    <a:lnTo>
                      <a:pt x="24" y="207"/>
                    </a:lnTo>
                    <a:lnTo>
                      <a:pt x="24" y="164"/>
                    </a:lnTo>
                    <a:lnTo>
                      <a:pt x="7" y="146"/>
                    </a:lnTo>
                    <a:lnTo>
                      <a:pt x="10" y="133"/>
                    </a:lnTo>
                    <a:lnTo>
                      <a:pt x="8" y="130"/>
                    </a:lnTo>
                    <a:lnTo>
                      <a:pt x="1" y="120"/>
                    </a:lnTo>
                    <a:lnTo>
                      <a:pt x="0" y="99"/>
                    </a:lnTo>
                    <a:lnTo>
                      <a:pt x="0" y="95"/>
                    </a:lnTo>
                    <a:lnTo>
                      <a:pt x="3" y="90"/>
                    </a:lnTo>
                    <a:lnTo>
                      <a:pt x="13" y="86"/>
                    </a:lnTo>
                    <a:lnTo>
                      <a:pt x="13" y="83"/>
                    </a:lnTo>
                    <a:lnTo>
                      <a:pt x="15" y="74"/>
                    </a:lnTo>
                    <a:lnTo>
                      <a:pt x="12" y="57"/>
                    </a:lnTo>
                    <a:lnTo>
                      <a:pt x="11" y="30"/>
                    </a:lnTo>
                    <a:lnTo>
                      <a:pt x="7" y="22"/>
                    </a:lnTo>
                    <a:lnTo>
                      <a:pt x="7" y="19"/>
                    </a:lnTo>
                    <a:lnTo>
                      <a:pt x="15" y="11"/>
                    </a:lnTo>
                    <a:lnTo>
                      <a:pt x="18" y="2"/>
                    </a:lnTo>
                    <a:lnTo>
                      <a:pt x="26" y="0"/>
                    </a:lnTo>
                    <a:lnTo>
                      <a:pt x="28" y="6"/>
                    </a:lnTo>
                    <a:lnTo>
                      <a:pt x="35" y="8"/>
                    </a:lnTo>
                    <a:lnTo>
                      <a:pt x="54" y="3"/>
                    </a:lnTo>
                    <a:lnTo>
                      <a:pt x="67" y="3"/>
                    </a:lnTo>
                    <a:lnTo>
                      <a:pt x="91" y="7"/>
                    </a:lnTo>
                    <a:lnTo>
                      <a:pt x="123" y="12"/>
                    </a:lnTo>
                    <a:lnTo>
                      <a:pt x="142" y="19"/>
                    </a:lnTo>
                    <a:lnTo>
                      <a:pt x="153" y="27"/>
                    </a:lnTo>
                    <a:lnTo>
                      <a:pt x="169" y="29"/>
                    </a:lnTo>
                    <a:lnTo>
                      <a:pt x="177" y="31"/>
                    </a:lnTo>
                    <a:lnTo>
                      <a:pt x="185" y="38"/>
                    </a:lnTo>
                    <a:lnTo>
                      <a:pt x="201" y="38"/>
                    </a:lnTo>
                    <a:lnTo>
                      <a:pt x="214" y="39"/>
                    </a:lnTo>
                    <a:lnTo>
                      <a:pt x="228" y="45"/>
                    </a:lnTo>
                    <a:lnTo>
                      <a:pt x="239" y="52"/>
                    </a:lnTo>
                    <a:lnTo>
                      <a:pt x="255" y="47"/>
                    </a:lnTo>
                    <a:lnTo>
                      <a:pt x="269" y="40"/>
                    </a:lnTo>
                    <a:lnTo>
                      <a:pt x="285" y="28"/>
                    </a:lnTo>
                    <a:lnTo>
                      <a:pt x="301" y="20"/>
                    </a:lnTo>
                    <a:lnTo>
                      <a:pt x="311" y="13"/>
                    </a:lnTo>
                    <a:lnTo>
                      <a:pt x="324" y="12"/>
                    </a:lnTo>
                    <a:lnTo>
                      <a:pt x="334" y="8"/>
                    </a:lnTo>
                    <a:lnTo>
                      <a:pt x="336" y="8"/>
                    </a:lnTo>
                    <a:lnTo>
                      <a:pt x="336" y="11"/>
                    </a:lnTo>
                    <a:lnTo>
                      <a:pt x="324" y="16"/>
                    </a:lnTo>
                    <a:lnTo>
                      <a:pt x="322" y="20"/>
                    </a:lnTo>
                    <a:lnTo>
                      <a:pt x="324" y="20"/>
                    </a:lnTo>
                    <a:lnTo>
                      <a:pt x="344" y="17"/>
                    </a:lnTo>
                    <a:lnTo>
                      <a:pt x="349" y="13"/>
                    </a:lnTo>
                    <a:lnTo>
                      <a:pt x="354" y="7"/>
                    </a:lnTo>
                    <a:lnTo>
                      <a:pt x="361" y="11"/>
                    </a:lnTo>
                    <a:lnTo>
                      <a:pt x="365" y="11"/>
                    </a:lnTo>
                    <a:lnTo>
                      <a:pt x="388" y="11"/>
                    </a:lnTo>
                    <a:lnTo>
                      <a:pt x="390" y="11"/>
                    </a:lnTo>
                    <a:lnTo>
                      <a:pt x="400" y="6"/>
                    </a:lnTo>
                    <a:lnTo>
                      <a:pt x="401" y="8"/>
                    </a:lnTo>
                    <a:lnTo>
                      <a:pt x="405" y="14"/>
                    </a:lnTo>
                    <a:lnTo>
                      <a:pt x="408" y="16"/>
                    </a:lnTo>
                    <a:lnTo>
                      <a:pt x="411" y="20"/>
                    </a:lnTo>
                    <a:lnTo>
                      <a:pt x="416" y="24"/>
                    </a:lnTo>
                    <a:lnTo>
                      <a:pt x="426" y="28"/>
                    </a:lnTo>
                    <a:lnTo>
                      <a:pt x="431" y="35"/>
                    </a:lnTo>
                    <a:lnTo>
                      <a:pt x="435" y="40"/>
                    </a:lnTo>
                    <a:lnTo>
                      <a:pt x="447" y="40"/>
                    </a:lnTo>
                    <a:lnTo>
                      <a:pt x="456" y="39"/>
                    </a:lnTo>
                    <a:lnTo>
                      <a:pt x="459" y="35"/>
                    </a:lnTo>
                    <a:lnTo>
                      <a:pt x="463" y="34"/>
                    </a:lnTo>
                    <a:lnTo>
                      <a:pt x="468" y="40"/>
                    </a:lnTo>
                    <a:lnTo>
                      <a:pt x="491" y="38"/>
                    </a:lnTo>
                    <a:lnTo>
                      <a:pt x="510" y="29"/>
                    </a:lnTo>
                    <a:lnTo>
                      <a:pt x="521" y="20"/>
                    </a:lnTo>
                    <a:lnTo>
                      <a:pt x="523" y="30"/>
                    </a:lnTo>
                    <a:lnTo>
                      <a:pt x="523" y="35"/>
                    </a:lnTo>
                    <a:lnTo>
                      <a:pt x="527" y="41"/>
                    </a:lnTo>
                    <a:lnTo>
                      <a:pt x="545" y="99"/>
                    </a:lnTo>
                    <a:lnTo>
                      <a:pt x="561" y="144"/>
                    </a:lnTo>
                    <a:lnTo>
                      <a:pt x="554" y="164"/>
                    </a:lnTo>
                    <a:lnTo>
                      <a:pt x="549" y="187"/>
                    </a:lnTo>
                    <a:lnTo>
                      <a:pt x="539" y="211"/>
                    </a:lnTo>
                    <a:lnTo>
                      <a:pt x="539" y="221"/>
                    </a:lnTo>
                    <a:lnTo>
                      <a:pt x="539" y="228"/>
                    </a:lnTo>
                    <a:lnTo>
                      <a:pt x="538" y="234"/>
                    </a:lnTo>
                    <a:lnTo>
                      <a:pt x="534" y="238"/>
                    </a:lnTo>
                    <a:lnTo>
                      <a:pt x="527" y="242"/>
                    </a:lnTo>
                    <a:lnTo>
                      <a:pt x="518" y="242"/>
                    </a:lnTo>
                    <a:lnTo>
                      <a:pt x="510" y="235"/>
                    </a:lnTo>
                    <a:lnTo>
                      <a:pt x="499" y="219"/>
                    </a:lnTo>
                    <a:lnTo>
                      <a:pt x="486" y="207"/>
                    </a:lnTo>
                    <a:lnTo>
                      <a:pt x="476" y="192"/>
                    </a:lnTo>
                    <a:lnTo>
                      <a:pt x="474" y="189"/>
                    </a:lnTo>
                    <a:lnTo>
                      <a:pt x="473" y="175"/>
                    </a:lnTo>
                    <a:lnTo>
                      <a:pt x="469" y="165"/>
                    </a:lnTo>
                    <a:lnTo>
                      <a:pt x="458" y="154"/>
                    </a:lnTo>
                    <a:lnTo>
                      <a:pt x="454" y="144"/>
                    </a:lnTo>
                    <a:lnTo>
                      <a:pt x="447" y="135"/>
                    </a:lnTo>
                    <a:lnTo>
                      <a:pt x="442" y="115"/>
                    </a:lnTo>
                    <a:lnTo>
                      <a:pt x="440" y="109"/>
                    </a:lnTo>
                    <a:lnTo>
                      <a:pt x="438" y="105"/>
                    </a:lnTo>
                    <a:lnTo>
                      <a:pt x="436" y="104"/>
                    </a:lnTo>
                    <a:lnTo>
                      <a:pt x="436" y="104"/>
                    </a:lnTo>
                    <a:lnTo>
                      <a:pt x="432" y="108"/>
                    </a:lnTo>
                    <a:lnTo>
                      <a:pt x="433" y="113"/>
                    </a:lnTo>
                    <a:lnTo>
                      <a:pt x="429" y="119"/>
                    </a:lnTo>
                    <a:lnTo>
                      <a:pt x="427" y="131"/>
                    </a:lnTo>
                    <a:lnTo>
                      <a:pt x="429" y="135"/>
                    </a:lnTo>
                    <a:lnTo>
                      <a:pt x="437" y="143"/>
                    </a:lnTo>
                    <a:lnTo>
                      <a:pt x="440" y="148"/>
                    </a:lnTo>
                    <a:lnTo>
                      <a:pt x="442" y="154"/>
                    </a:lnTo>
                    <a:lnTo>
                      <a:pt x="441" y="167"/>
                    </a:lnTo>
                    <a:lnTo>
                      <a:pt x="443" y="174"/>
                    </a:lnTo>
                    <a:lnTo>
                      <a:pt x="458" y="203"/>
                    </a:lnTo>
                    <a:lnTo>
                      <a:pt x="475" y="223"/>
                    </a:lnTo>
                    <a:lnTo>
                      <a:pt x="483" y="230"/>
                    </a:lnTo>
                    <a:lnTo>
                      <a:pt x="487" y="232"/>
                    </a:lnTo>
                    <a:lnTo>
                      <a:pt x="490" y="256"/>
                    </a:lnTo>
                    <a:lnTo>
                      <a:pt x="495" y="265"/>
                    </a:lnTo>
                    <a:lnTo>
                      <a:pt x="506" y="278"/>
                    </a:lnTo>
                    <a:lnTo>
                      <a:pt x="512" y="304"/>
                    </a:lnTo>
                    <a:lnTo>
                      <a:pt x="515" y="314"/>
                    </a:lnTo>
                    <a:lnTo>
                      <a:pt x="517" y="323"/>
                    </a:lnTo>
                    <a:lnTo>
                      <a:pt x="530" y="346"/>
                    </a:lnTo>
                    <a:lnTo>
                      <a:pt x="535" y="362"/>
                    </a:lnTo>
                    <a:lnTo>
                      <a:pt x="545" y="374"/>
                    </a:lnTo>
                    <a:lnTo>
                      <a:pt x="558" y="401"/>
                    </a:lnTo>
                    <a:lnTo>
                      <a:pt x="562" y="412"/>
                    </a:lnTo>
                    <a:lnTo>
                      <a:pt x="567" y="418"/>
                    </a:lnTo>
                    <a:lnTo>
                      <a:pt x="578" y="444"/>
                    </a:lnTo>
                    <a:lnTo>
                      <a:pt x="588" y="455"/>
                    </a:lnTo>
                    <a:lnTo>
                      <a:pt x="604" y="469"/>
                    </a:lnTo>
                    <a:lnTo>
                      <a:pt x="608" y="471"/>
                    </a:lnTo>
                    <a:lnTo>
                      <a:pt x="612" y="476"/>
                    </a:lnTo>
                    <a:lnTo>
                      <a:pt x="612" y="479"/>
                    </a:lnTo>
                    <a:lnTo>
                      <a:pt x="598" y="476"/>
                    </a:lnTo>
                    <a:lnTo>
                      <a:pt x="596" y="476"/>
                    </a:lnTo>
                    <a:lnTo>
                      <a:pt x="594" y="479"/>
                    </a:lnTo>
                    <a:lnTo>
                      <a:pt x="598" y="488"/>
                    </a:lnTo>
                    <a:lnTo>
                      <a:pt x="599" y="513"/>
                    </a:lnTo>
                    <a:lnTo>
                      <a:pt x="603" y="525"/>
                    </a:lnTo>
                    <a:lnTo>
                      <a:pt x="581" y="545"/>
                    </a:lnTo>
                    <a:lnTo>
                      <a:pt x="567" y="540"/>
                    </a:lnTo>
                    <a:lnTo>
                      <a:pt x="555" y="571"/>
                    </a:lnTo>
                    <a:lnTo>
                      <a:pt x="526" y="578"/>
                    </a:lnTo>
                    <a:lnTo>
                      <a:pt x="518" y="603"/>
                    </a:lnTo>
                    <a:lnTo>
                      <a:pt x="491" y="605"/>
                    </a:lnTo>
                    <a:lnTo>
                      <a:pt x="473" y="592"/>
                    </a:lnTo>
                    <a:lnTo>
                      <a:pt x="376" y="590"/>
                    </a:lnTo>
                    <a:lnTo>
                      <a:pt x="381" y="579"/>
                    </a:lnTo>
                    <a:lnTo>
                      <a:pt x="378" y="579"/>
                    </a:lnTo>
                    <a:lnTo>
                      <a:pt x="376" y="578"/>
                    </a:lnTo>
                    <a:lnTo>
                      <a:pt x="373" y="578"/>
                    </a:lnTo>
                    <a:lnTo>
                      <a:pt x="366" y="590"/>
                    </a:lnTo>
                    <a:lnTo>
                      <a:pt x="338" y="590"/>
                    </a:lnTo>
                    <a:lnTo>
                      <a:pt x="285" y="590"/>
                    </a:lnTo>
                    <a:lnTo>
                      <a:pt x="233" y="590"/>
                    </a:lnTo>
                    <a:lnTo>
                      <a:pt x="180" y="590"/>
                    </a:lnTo>
                    <a:lnTo>
                      <a:pt x="129" y="590"/>
                    </a:lnTo>
                    <a:lnTo>
                      <a:pt x="77" y="590"/>
                    </a:lnTo>
                    <a:lnTo>
                      <a:pt x="24" y="590"/>
                    </a:lnTo>
                    <a:lnTo>
                      <a:pt x="24" y="552"/>
                    </a:lnTo>
                    <a:close/>
                  </a:path>
                </a:pathLst>
              </a:custGeom>
              <a:grpFill/>
              <a:ln w="6350" cmpd="sng">
                <a:solidFill>
                  <a:schemeClr val="bg1"/>
                </a:solidFill>
                <a:prstDash val="solid"/>
                <a:round/>
                <a:headEnd/>
                <a:tailEnd/>
              </a:ln>
            </p:spPr>
            <p:txBody>
              <a:bodyPr/>
              <a:lstStyle/>
              <a:p>
                <a:endParaRPr lang="en-US" sz="2156"/>
              </a:p>
            </p:txBody>
          </p:sp>
          <p:sp>
            <p:nvSpPr>
              <p:cNvPr id="520" name="Freeform 141">
                <a:extLst>
                  <a:ext uri="{FF2B5EF4-FFF2-40B4-BE49-F238E27FC236}">
                    <a16:creationId xmlns:a16="http://schemas.microsoft.com/office/drawing/2014/main" id="{03F11DDE-A3C3-63EF-3955-ECBD2B527487}"/>
                  </a:ext>
                </a:extLst>
              </p:cNvPr>
              <p:cNvSpPr>
                <a:spLocks noChangeAspect="1"/>
              </p:cNvSpPr>
              <p:nvPr/>
            </p:nvSpPr>
            <p:spPr bwMode="gray">
              <a:xfrm>
                <a:off x="4610893" y="2999134"/>
                <a:ext cx="352425" cy="358775"/>
              </a:xfrm>
              <a:custGeom>
                <a:avLst/>
                <a:gdLst/>
                <a:ahLst/>
                <a:cxnLst>
                  <a:cxn ang="0">
                    <a:pos x="0" y="608"/>
                  </a:cxn>
                  <a:cxn ang="0">
                    <a:pos x="66" y="499"/>
                  </a:cxn>
                  <a:cxn ang="0">
                    <a:pos x="97" y="485"/>
                  </a:cxn>
                  <a:cxn ang="0">
                    <a:pos x="114" y="474"/>
                  </a:cxn>
                  <a:cxn ang="0">
                    <a:pos x="178" y="463"/>
                  </a:cxn>
                  <a:cxn ang="0">
                    <a:pos x="196" y="437"/>
                  </a:cxn>
                  <a:cxn ang="0">
                    <a:pos x="274" y="403"/>
                  </a:cxn>
                  <a:cxn ang="0">
                    <a:pos x="267" y="390"/>
                  </a:cxn>
                  <a:cxn ang="0">
                    <a:pos x="268" y="372"/>
                  </a:cxn>
                  <a:cxn ang="0">
                    <a:pos x="268" y="355"/>
                  </a:cxn>
                  <a:cxn ang="0">
                    <a:pos x="308" y="348"/>
                  </a:cxn>
                  <a:cxn ang="0">
                    <a:pos x="316" y="328"/>
                  </a:cxn>
                  <a:cxn ang="0">
                    <a:pos x="371" y="324"/>
                  </a:cxn>
                  <a:cxn ang="0">
                    <a:pos x="409" y="327"/>
                  </a:cxn>
                  <a:cxn ang="0">
                    <a:pos x="416" y="304"/>
                  </a:cxn>
                  <a:cxn ang="0">
                    <a:pos x="393" y="268"/>
                  </a:cxn>
                  <a:cxn ang="0">
                    <a:pos x="391" y="238"/>
                  </a:cxn>
                  <a:cxn ang="0">
                    <a:pos x="387" y="204"/>
                  </a:cxn>
                  <a:cxn ang="0">
                    <a:pos x="381" y="167"/>
                  </a:cxn>
                  <a:cxn ang="0">
                    <a:pos x="373" y="155"/>
                  </a:cxn>
                  <a:cxn ang="0">
                    <a:pos x="371" y="137"/>
                  </a:cxn>
                  <a:cxn ang="0">
                    <a:pos x="438" y="91"/>
                  </a:cxn>
                  <a:cxn ang="0">
                    <a:pos x="484" y="73"/>
                  </a:cxn>
                  <a:cxn ang="0">
                    <a:pos x="543" y="41"/>
                  </a:cxn>
                  <a:cxn ang="0">
                    <a:pos x="640" y="20"/>
                  </a:cxn>
                  <a:cxn ang="0">
                    <a:pos x="689" y="14"/>
                  </a:cxn>
                  <a:cxn ang="0">
                    <a:pos x="764" y="27"/>
                  </a:cxn>
                  <a:cxn ang="0">
                    <a:pos x="819" y="0"/>
                  </a:cxn>
                  <a:cxn ang="0">
                    <a:pos x="866" y="9"/>
                  </a:cxn>
                  <a:cxn ang="0">
                    <a:pos x="921" y="10"/>
                  </a:cxn>
                  <a:cxn ang="0">
                    <a:pos x="935" y="26"/>
                  </a:cxn>
                  <a:cxn ang="0">
                    <a:pos x="926" y="78"/>
                  </a:cxn>
                  <a:cxn ang="0">
                    <a:pos x="932" y="132"/>
                  </a:cxn>
                  <a:cxn ang="0">
                    <a:pos x="892" y="197"/>
                  </a:cxn>
                  <a:cxn ang="0">
                    <a:pos x="876" y="219"/>
                  </a:cxn>
                  <a:cxn ang="0">
                    <a:pos x="919" y="290"/>
                  </a:cxn>
                  <a:cxn ang="0">
                    <a:pos x="964" y="334"/>
                  </a:cxn>
                  <a:cxn ang="0">
                    <a:pos x="973" y="457"/>
                  </a:cxn>
                  <a:cxn ang="0">
                    <a:pos x="1001" y="554"/>
                  </a:cxn>
                  <a:cxn ang="0">
                    <a:pos x="999" y="684"/>
                  </a:cxn>
                  <a:cxn ang="0">
                    <a:pos x="1001" y="737"/>
                  </a:cxn>
                  <a:cxn ang="0">
                    <a:pos x="1048" y="801"/>
                  </a:cxn>
                  <a:cxn ang="0">
                    <a:pos x="1112" y="864"/>
                  </a:cxn>
                  <a:cxn ang="0">
                    <a:pos x="911" y="1005"/>
                  </a:cxn>
                  <a:cxn ang="0">
                    <a:pos x="704" y="1115"/>
                  </a:cxn>
                  <a:cxn ang="0">
                    <a:pos x="663" y="1129"/>
                  </a:cxn>
                  <a:cxn ang="0">
                    <a:pos x="645" y="1109"/>
                  </a:cxn>
                  <a:cxn ang="0">
                    <a:pos x="646" y="1092"/>
                  </a:cxn>
                  <a:cxn ang="0">
                    <a:pos x="644" y="1076"/>
                  </a:cxn>
                  <a:cxn ang="0">
                    <a:pos x="614" y="1064"/>
                  </a:cxn>
                  <a:cxn ang="0">
                    <a:pos x="585" y="1054"/>
                  </a:cxn>
                  <a:cxn ang="0">
                    <a:pos x="560" y="1032"/>
                  </a:cxn>
                  <a:cxn ang="0">
                    <a:pos x="532" y="1016"/>
                  </a:cxn>
                  <a:cxn ang="0">
                    <a:pos x="203" y="773"/>
                  </a:cxn>
                </a:cxnLst>
                <a:rect l="0" t="0" r="r" b="b"/>
                <a:pathLst>
                  <a:path w="1112" h="1129">
                    <a:moveTo>
                      <a:pt x="203" y="773"/>
                    </a:moveTo>
                    <a:lnTo>
                      <a:pt x="126" y="722"/>
                    </a:lnTo>
                    <a:lnTo>
                      <a:pt x="67" y="684"/>
                    </a:lnTo>
                    <a:lnTo>
                      <a:pt x="0" y="640"/>
                    </a:lnTo>
                    <a:lnTo>
                      <a:pt x="0" y="608"/>
                    </a:lnTo>
                    <a:lnTo>
                      <a:pt x="0" y="539"/>
                    </a:lnTo>
                    <a:lnTo>
                      <a:pt x="26" y="519"/>
                    </a:lnTo>
                    <a:lnTo>
                      <a:pt x="47" y="505"/>
                    </a:lnTo>
                    <a:lnTo>
                      <a:pt x="59" y="505"/>
                    </a:lnTo>
                    <a:lnTo>
                      <a:pt x="66" y="499"/>
                    </a:lnTo>
                    <a:lnTo>
                      <a:pt x="72" y="495"/>
                    </a:lnTo>
                    <a:lnTo>
                      <a:pt x="79" y="489"/>
                    </a:lnTo>
                    <a:lnTo>
                      <a:pt x="83" y="485"/>
                    </a:lnTo>
                    <a:lnTo>
                      <a:pt x="90" y="487"/>
                    </a:lnTo>
                    <a:lnTo>
                      <a:pt x="97" y="485"/>
                    </a:lnTo>
                    <a:lnTo>
                      <a:pt x="102" y="488"/>
                    </a:lnTo>
                    <a:lnTo>
                      <a:pt x="110" y="488"/>
                    </a:lnTo>
                    <a:lnTo>
                      <a:pt x="113" y="487"/>
                    </a:lnTo>
                    <a:lnTo>
                      <a:pt x="113" y="478"/>
                    </a:lnTo>
                    <a:lnTo>
                      <a:pt x="114" y="474"/>
                    </a:lnTo>
                    <a:lnTo>
                      <a:pt x="131" y="476"/>
                    </a:lnTo>
                    <a:lnTo>
                      <a:pt x="136" y="473"/>
                    </a:lnTo>
                    <a:lnTo>
                      <a:pt x="145" y="473"/>
                    </a:lnTo>
                    <a:lnTo>
                      <a:pt x="161" y="471"/>
                    </a:lnTo>
                    <a:lnTo>
                      <a:pt x="178" y="463"/>
                    </a:lnTo>
                    <a:lnTo>
                      <a:pt x="184" y="458"/>
                    </a:lnTo>
                    <a:lnTo>
                      <a:pt x="190" y="453"/>
                    </a:lnTo>
                    <a:lnTo>
                      <a:pt x="193" y="447"/>
                    </a:lnTo>
                    <a:lnTo>
                      <a:pt x="193" y="445"/>
                    </a:lnTo>
                    <a:lnTo>
                      <a:pt x="196" y="437"/>
                    </a:lnTo>
                    <a:lnTo>
                      <a:pt x="206" y="430"/>
                    </a:lnTo>
                    <a:lnTo>
                      <a:pt x="221" y="424"/>
                    </a:lnTo>
                    <a:lnTo>
                      <a:pt x="227" y="424"/>
                    </a:lnTo>
                    <a:lnTo>
                      <a:pt x="253" y="407"/>
                    </a:lnTo>
                    <a:lnTo>
                      <a:pt x="274" y="403"/>
                    </a:lnTo>
                    <a:lnTo>
                      <a:pt x="276" y="399"/>
                    </a:lnTo>
                    <a:lnTo>
                      <a:pt x="275" y="396"/>
                    </a:lnTo>
                    <a:lnTo>
                      <a:pt x="270" y="392"/>
                    </a:lnTo>
                    <a:lnTo>
                      <a:pt x="269" y="390"/>
                    </a:lnTo>
                    <a:lnTo>
                      <a:pt x="267" y="390"/>
                    </a:lnTo>
                    <a:lnTo>
                      <a:pt x="264" y="391"/>
                    </a:lnTo>
                    <a:lnTo>
                      <a:pt x="263" y="391"/>
                    </a:lnTo>
                    <a:lnTo>
                      <a:pt x="264" y="380"/>
                    </a:lnTo>
                    <a:lnTo>
                      <a:pt x="269" y="375"/>
                    </a:lnTo>
                    <a:lnTo>
                      <a:pt x="268" y="372"/>
                    </a:lnTo>
                    <a:lnTo>
                      <a:pt x="263" y="372"/>
                    </a:lnTo>
                    <a:lnTo>
                      <a:pt x="262" y="370"/>
                    </a:lnTo>
                    <a:lnTo>
                      <a:pt x="262" y="364"/>
                    </a:lnTo>
                    <a:lnTo>
                      <a:pt x="263" y="359"/>
                    </a:lnTo>
                    <a:lnTo>
                      <a:pt x="268" y="355"/>
                    </a:lnTo>
                    <a:lnTo>
                      <a:pt x="273" y="355"/>
                    </a:lnTo>
                    <a:lnTo>
                      <a:pt x="280" y="356"/>
                    </a:lnTo>
                    <a:lnTo>
                      <a:pt x="287" y="355"/>
                    </a:lnTo>
                    <a:lnTo>
                      <a:pt x="295" y="354"/>
                    </a:lnTo>
                    <a:lnTo>
                      <a:pt x="308" y="348"/>
                    </a:lnTo>
                    <a:lnTo>
                      <a:pt x="311" y="345"/>
                    </a:lnTo>
                    <a:lnTo>
                      <a:pt x="312" y="339"/>
                    </a:lnTo>
                    <a:lnTo>
                      <a:pt x="311" y="334"/>
                    </a:lnTo>
                    <a:lnTo>
                      <a:pt x="313" y="329"/>
                    </a:lnTo>
                    <a:lnTo>
                      <a:pt x="316" y="328"/>
                    </a:lnTo>
                    <a:lnTo>
                      <a:pt x="323" y="331"/>
                    </a:lnTo>
                    <a:lnTo>
                      <a:pt x="327" y="329"/>
                    </a:lnTo>
                    <a:lnTo>
                      <a:pt x="330" y="327"/>
                    </a:lnTo>
                    <a:lnTo>
                      <a:pt x="340" y="324"/>
                    </a:lnTo>
                    <a:lnTo>
                      <a:pt x="371" y="324"/>
                    </a:lnTo>
                    <a:lnTo>
                      <a:pt x="376" y="323"/>
                    </a:lnTo>
                    <a:lnTo>
                      <a:pt x="387" y="324"/>
                    </a:lnTo>
                    <a:lnTo>
                      <a:pt x="399" y="324"/>
                    </a:lnTo>
                    <a:lnTo>
                      <a:pt x="407" y="328"/>
                    </a:lnTo>
                    <a:lnTo>
                      <a:pt x="409" y="327"/>
                    </a:lnTo>
                    <a:lnTo>
                      <a:pt x="409" y="324"/>
                    </a:lnTo>
                    <a:lnTo>
                      <a:pt x="407" y="320"/>
                    </a:lnTo>
                    <a:lnTo>
                      <a:pt x="408" y="313"/>
                    </a:lnTo>
                    <a:lnTo>
                      <a:pt x="411" y="306"/>
                    </a:lnTo>
                    <a:lnTo>
                      <a:pt x="416" y="304"/>
                    </a:lnTo>
                    <a:lnTo>
                      <a:pt x="416" y="302"/>
                    </a:lnTo>
                    <a:lnTo>
                      <a:pt x="409" y="297"/>
                    </a:lnTo>
                    <a:lnTo>
                      <a:pt x="400" y="289"/>
                    </a:lnTo>
                    <a:lnTo>
                      <a:pt x="393" y="274"/>
                    </a:lnTo>
                    <a:lnTo>
                      <a:pt x="393" y="268"/>
                    </a:lnTo>
                    <a:lnTo>
                      <a:pt x="391" y="261"/>
                    </a:lnTo>
                    <a:lnTo>
                      <a:pt x="388" y="253"/>
                    </a:lnTo>
                    <a:lnTo>
                      <a:pt x="389" y="248"/>
                    </a:lnTo>
                    <a:lnTo>
                      <a:pt x="391" y="242"/>
                    </a:lnTo>
                    <a:lnTo>
                      <a:pt x="391" y="238"/>
                    </a:lnTo>
                    <a:lnTo>
                      <a:pt x="391" y="234"/>
                    </a:lnTo>
                    <a:lnTo>
                      <a:pt x="383" y="226"/>
                    </a:lnTo>
                    <a:lnTo>
                      <a:pt x="386" y="223"/>
                    </a:lnTo>
                    <a:lnTo>
                      <a:pt x="386" y="213"/>
                    </a:lnTo>
                    <a:lnTo>
                      <a:pt x="387" y="204"/>
                    </a:lnTo>
                    <a:lnTo>
                      <a:pt x="384" y="193"/>
                    </a:lnTo>
                    <a:lnTo>
                      <a:pt x="382" y="186"/>
                    </a:lnTo>
                    <a:lnTo>
                      <a:pt x="386" y="178"/>
                    </a:lnTo>
                    <a:lnTo>
                      <a:pt x="380" y="170"/>
                    </a:lnTo>
                    <a:lnTo>
                      <a:pt x="381" y="167"/>
                    </a:lnTo>
                    <a:lnTo>
                      <a:pt x="382" y="167"/>
                    </a:lnTo>
                    <a:lnTo>
                      <a:pt x="383" y="165"/>
                    </a:lnTo>
                    <a:lnTo>
                      <a:pt x="381" y="161"/>
                    </a:lnTo>
                    <a:lnTo>
                      <a:pt x="377" y="160"/>
                    </a:lnTo>
                    <a:lnTo>
                      <a:pt x="373" y="155"/>
                    </a:lnTo>
                    <a:lnTo>
                      <a:pt x="372" y="153"/>
                    </a:lnTo>
                    <a:lnTo>
                      <a:pt x="366" y="148"/>
                    </a:lnTo>
                    <a:lnTo>
                      <a:pt x="364" y="143"/>
                    </a:lnTo>
                    <a:lnTo>
                      <a:pt x="364" y="138"/>
                    </a:lnTo>
                    <a:lnTo>
                      <a:pt x="371" y="137"/>
                    </a:lnTo>
                    <a:lnTo>
                      <a:pt x="384" y="132"/>
                    </a:lnTo>
                    <a:lnTo>
                      <a:pt x="399" y="123"/>
                    </a:lnTo>
                    <a:lnTo>
                      <a:pt x="418" y="100"/>
                    </a:lnTo>
                    <a:lnTo>
                      <a:pt x="429" y="92"/>
                    </a:lnTo>
                    <a:lnTo>
                      <a:pt x="438" y="91"/>
                    </a:lnTo>
                    <a:lnTo>
                      <a:pt x="445" y="92"/>
                    </a:lnTo>
                    <a:lnTo>
                      <a:pt x="456" y="82"/>
                    </a:lnTo>
                    <a:lnTo>
                      <a:pt x="467" y="87"/>
                    </a:lnTo>
                    <a:lnTo>
                      <a:pt x="478" y="82"/>
                    </a:lnTo>
                    <a:lnTo>
                      <a:pt x="484" y="73"/>
                    </a:lnTo>
                    <a:lnTo>
                      <a:pt x="491" y="65"/>
                    </a:lnTo>
                    <a:lnTo>
                      <a:pt x="497" y="62"/>
                    </a:lnTo>
                    <a:lnTo>
                      <a:pt x="505" y="59"/>
                    </a:lnTo>
                    <a:lnTo>
                      <a:pt x="516" y="51"/>
                    </a:lnTo>
                    <a:lnTo>
                      <a:pt x="543" y="41"/>
                    </a:lnTo>
                    <a:lnTo>
                      <a:pt x="555" y="37"/>
                    </a:lnTo>
                    <a:lnTo>
                      <a:pt x="608" y="33"/>
                    </a:lnTo>
                    <a:lnTo>
                      <a:pt x="620" y="33"/>
                    </a:lnTo>
                    <a:lnTo>
                      <a:pt x="630" y="28"/>
                    </a:lnTo>
                    <a:lnTo>
                      <a:pt x="640" y="20"/>
                    </a:lnTo>
                    <a:lnTo>
                      <a:pt x="646" y="22"/>
                    </a:lnTo>
                    <a:lnTo>
                      <a:pt x="658" y="21"/>
                    </a:lnTo>
                    <a:lnTo>
                      <a:pt x="663" y="24"/>
                    </a:lnTo>
                    <a:lnTo>
                      <a:pt x="673" y="21"/>
                    </a:lnTo>
                    <a:lnTo>
                      <a:pt x="689" y="14"/>
                    </a:lnTo>
                    <a:lnTo>
                      <a:pt x="705" y="14"/>
                    </a:lnTo>
                    <a:lnTo>
                      <a:pt x="720" y="12"/>
                    </a:lnTo>
                    <a:lnTo>
                      <a:pt x="744" y="15"/>
                    </a:lnTo>
                    <a:lnTo>
                      <a:pt x="753" y="24"/>
                    </a:lnTo>
                    <a:lnTo>
                      <a:pt x="764" y="27"/>
                    </a:lnTo>
                    <a:lnTo>
                      <a:pt x="775" y="25"/>
                    </a:lnTo>
                    <a:lnTo>
                      <a:pt x="784" y="20"/>
                    </a:lnTo>
                    <a:lnTo>
                      <a:pt x="801" y="16"/>
                    </a:lnTo>
                    <a:lnTo>
                      <a:pt x="812" y="12"/>
                    </a:lnTo>
                    <a:lnTo>
                      <a:pt x="819" y="0"/>
                    </a:lnTo>
                    <a:lnTo>
                      <a:pt x="832" y="4"/>
                    </a:lnTo>
                    <a:lnTo>
                      <a:pt x="840" y="10"/>
                    </a:lnTo>
                    <a:lnTo>
                      <a:pt x="846" y="10"/>
                    </a:lnTo>
                    <a:lnTo>
                      <a:pt x="855" y="14"/>
                    </a:lnTo>
                    <a:lnTo>
                      <a:pt x="866" y="9"/>
                    </a:lnTo>
                    <a:lnTo>
                      <a:pt x="872" y="1"/>
                    </a:lnTo>
                    <a:lnTo>
                      <a:pt x="892" y="9"/>
                    </a:lnTo>
                    <a:lnTo>
                      <a:pt x="900" y="15"/>
                    </a:lnTo>
                    <a:lnTo>
                      <a:pt x="913" y="14"/>
                    </a:lnTo>
                    <a:lnTo>
                      <a:pt x="921" y="10"/>
                    </a:lnTo>
                    <a:lnTo>
                      <a:pt x="935" y="12"/>
                    </a:lnTo>
                    <a:lnTo>
                      <a:pt x="948" y="10"/>
                    </a:lnTo>
                    <a:lnTo>
                      <a:pt x="946" y="16"/>
                    </a:lnTo>
                    <a:lnTo>
                      <a:pt x="941" y="20"/>
                    </a:lnTo>
                    <a:lnTo>
                      <a:pt x="935" y="26"/>
                    </a:lnTo>
                    <a:lnTo>
                      <a:pt x="926" y="35"/>
                    </a:lnTo>
                    <a:lnTo>
                      <a:pt x="924" y="40"/>
                    </a:lnTo>
                    <a:lnTo>
                      <a:pt x="930" y="42"/>
                    </a:lnTo>
                    <a:lnTo>
                      <a:pt x="931" y="46"/>
                    </a:lnTo>
                    <a:lnTo>
                      <a:pt x="926" y="78"/>
                    </a:lnTo>
                    <a:lnTo>
                      <a:pt x="925" y="86"/>
                    </a:lnTo>
                    <a:lnTo>
                      <a:pt x="927" y="96"/>
                    </a:lnTo>
                    <a:lnTo>
                      <a:pt x="929" y="119"/>
                    </a:lnTo>
                    <a:lnTo>
                      <a:pt x="932" y="125"/>
                    </a:lnTo>
                    <a:lnTo>
                      <a:pt x="932" y="132"/>
                    </a:lnTo>
                    <a:lnTo>
                      <a:pt x="926" y="156"/>
                    </a:lnTo>
                    <a:lnTo>
                      <a:pt x="922" y="170"/>
                    </a:lnTo>
                    <a:lnTo>
                      <a:pt x="903" y="182"/>
                    </a:lnTo>
                    <a:lnTo>
                      <a:pt x="900" y="193"/>
                    </a:lnTo>
                    <a:lnTo>
                      <a:pt x="892" y="197"/>
                    </a:lnTo>
                    <a:lnTo>
                      <a:pt x="887" y="202"/>
                    </a:lnTo>
                    <a:lnTo>
                      <a:pt x="886" y="205"/>
                    </a:lnTo>
                    <a:lnTo>
                      <a:pt x="876" y="211"/>
                    </a:lnTo>
                    <a:lnTo>
                      <a:pt x="873" y="211"/>
                    </a:lnTo>
                    <a:lnTo>
                      <a:pt x="876" y="219"/>
                    </a:lnTo>
                    <a:lnTo>
                      <a:pt x="881" y="231"/>
                    </a:lnTo>
                    <a:lnTo>
                      <a:pt x="887" y="257"/>
                    </a:lnTo>
                    <a:lnTo>
                      <a:pt x="905" y="264"/>
                    </a:lnTo>
                    <a:lnTo>
                      <a:pt x="910" y="270"/>
                    </a:lnTo>
                    <a:lnTo>
                      <a:pt x="919" y="290"/>
                    </a:lnTo>
                    <a:lnTo>
                      <a:pt x="919" y="308"/>
                    </a:lnTo>
                    <a:lnTo>
                      <a:pt x="937" y="321"/>
                    </a:lnTo>
                    <a:lnTo>
                      <a:pt x="962" y="333"/>
                    </a:lnTo>
                    <a:lnTo>
                      <a:pt x="964" y="333"/>
                    </a:lnTo>
                    <a:lnTo>
                      <a:pt x="964" y="334"/>
                    </a:lnTo>
                    <a:lnTo>
                      <a:pt x="978" y="407"/>
                    </a:lnTo>
                    <a:lnTo>
                      <a:pt x="983" y="444"/>
                    </a:lnTo>
                    <a:lnTo>
                      <a:pt x="984" y="447"/>
                    </a:lnTo>
                    <a:lnTo>
                      <a:pt x="983" y="450"/>
                    </a:lnTo>
                    <a:lnTo>
                      <a:pt x="973" y="457"/>
                    </a:lnTo>
                    <a:lnTo>
                      <a:pt x="972" y="473"/>
                    </a:lnTo>
                    <a:lnTo>
                      <a:pt x="983" y="487"/>
                    </a:lnTo>
                    <a:lnTo>
                      <a:pt x="995" y="509"/>
                    </a:lnTo>
                    <a:lnTo>
                      <a:pt x="1000" y="532"/>
                    </a:lnTo>
                    <a:lnTo>
                      <a:pt x="1001" y="554"/>
                    </a:lnTo>
                    <a:lnTo>
                      <a:pt x="1001" y="585"/>
                    </a:lnTo>
                    <a:lnTo>
                      <a:pt x="1004" y="593"/>
                    </a:lnTo>
                    <a:lnTo>
                      <a:pt x="1004" y="606"/>
                    </a:lnTo>
                    <a:lnTo>
                      <a:pt x="1000" y="628"/>
                    </a:lnTo>
                    <a:lnTo>
                      <a:pt x="999" y="684"/>
                    </a:lnTo>
                    <a:lnTo>
                      <a:pt x="990" y="691"/>
                    </a:lnTo>
                    <a:lnTo>
                      <a:pt x="979" y="693"/>
                    </a:lnTo>
                    <a:lnTo>
                      <a:pt x="978" y="702"/>
                    </a:lnTo>
                    <a:lnTo>
                      <a:pt x="983" y="715"/>
                    </a:lnTo>
                    <a:lnTo>
                      <a:pt x="1001" y="737"/>
                    </a:lnTo>
                    <a:lnTo>
                      <a:pt x="1011" y="753"/>
                    </a:lnTo>
                    <a:lnTo>
                      <a:pt x="1012" y="773"/>
                    </a:lnTo>
                    <a:lnTo>
                      <a:pt x="1015" y="785"/>
                    </a:lnTo>
                    <a:lnTo>
                      <a:pt x="1029" y="800"/>
                    </a:lnTo>
                    <a:lnTo>
                      <a:pt x="1048" y="801"/>
                    </a:lnTo>
                    <a:lnTo>
                      <a:pt x="1059" y="801"/>
                    </a:lnTo>
                    <a:lnTo>
                      <a:pt x="1088" y="815"/>
                    </a:lnTo>
                    <a:lnTo>
                      <a:pt x="1106" y="844"/>
                    </a:lnTo>
                    <a:lnTo>
                      <a:pt x="1110" y="858"/>
                    </a:lnTo>
                    <a:lnTo>
                      <a:pt x="1112" y="864"/>
                    </a:lnTo>
                    <a:lnTo>
                      <a:pt x="1086" y="882"/>
                    </a:lnTo>
                    <a:lnTo>
                      <a:pt x="1042" y="913"/>
                    </a:lnTo>
                    <a:lnTo>
                      <a:pt x="999" y="944"/>
                    </a:lnTo>
                    <a:lnTo>
                      <a:pt x="956" y="974"/>
                    </a:lnTo>
                    <a:lnTo>
                      <a:pt x="911" y="1005"/>
                    </a:lnTo>
                    <a:lnTo>
                      <a:pt x="867" y="1036"/>
                    </a:lnTo>
                    <a:lnTo>
                      <a:pt x="824" y="1066"/>
                    </a:lnTo>
                    <a:lnTo>
                      <a:pt x="781" y="1096"/>
                    </a:lnTo>
                    <a:lnTo>
                      <a:pt x="766" y="1101"/>
                    </a:lnTo>
                    <a:lnTo>
                      <a:pt x="704" y="1115"/>
                    </a:lnTo>
                    <a:lnTo>
                      <a:pt x="695" y="1117"/>
                    </a:lnTo>
                    <a:lnTo>
                      <a:pt x="690" y="1119"/>
                    </a:lnTo>
                    <a:lnTo>
                      <a:pt x="680" y="1124"/>
                    </a:lnTo>
                    <a:lnTo>
                      <a:pt x="672" y="1124"/>
                    </a:lnTo>
                    <a:lnTo>
                      <a:pt x="663" y="1129"/>
                    </a:lnTo>
                    <a:lnTo>
                      <a:pt x="656" y="1129"/>
                    </a:lnTo>
                    <a:lnTo>
                      <a:pt x="650" y="1128"/>
                    </a:lnTo>
                    <a:lnTo>
                      <a:pt x="642" y="1119"/>
                    </a:lnTo>
                    <a:lnTo>
                      <a:pt x="642" y="1114"/>
                    </a:lnTo>
                    <a:lnTo>
                      <a:pt x="645" y="1109"/>
                    </a:lnTo>
                    <a:lnTo>
                      <a:pt x="644" y="1103"/>
                    </a:lnTo>
                    <a:lnTo>
                      <a:pt x="645" y="1101"/>
                    </a:lnTo>
                    <a:lnTo>
                      <a:pt x="649" y="1098"/>
                    </a:lnTo>
                    <a:lnTo>
                      <a:pt x="649" y="1096"/>
                    </a:lnTo>
                    <a:lnTo>
                      <a:pt x="646" y="1092"/>
                    </a:lnTo>
                    <a:lnTo>
                      <a:pt x="646" y="1088"/>
                    </a:lnTo>
                    <a:lnTo>
                      <a:pt x="647" y="1086"/>
                    </a:lnTo>
                    <a:lnTo>
                      <a:pt x="646" y="1080"/>
                    </a:lnTo>
                    <a:lnTo>
                      <a:pt x="645" y="1080"/>
                    </a:lnTo>
                    <a:lnTo>
                      <a:pt x="644" y="1076"/>
                    </a:lnTo>
                    <a:lnTo>
                      <a:pt x="640" y="1074"/>
                    </a:lnTo>
                    <a:lnTo>
                      <a:pt x="631" y="1071"/>
                    </a:lnTo>
                    <a:lnTo>
                      <a:pt x="623" y="1066"/>
                    </a:lnTo>
                    <a:lnTo>
                      <a:pt x="618" y="1066"/>
                    </a:lnTo>
                    <a:lnTo>
                      <a:pt x="614" y="1064"/>
                    </a:lnTo>
                    <a:lnTo>
                      <a:pt x="603" y="1064"/>
                    </a:lnTo>
                    <a:lnTo>
                      <a:pt x="599" y="1061"/>
                    </a:lnTo>
                    <a:lnTo>
                      <a:pt x="596" y="1054"/>
                    </a:lnTo>
                    <a:lnTo>
                      <a:pt x="593" y="1053"/>
                    </a:lnTo>
                    <a:lnTo>
                      <a:pt x="585" y="1054"/>
                    </a:lnTo>
                    <a:lnTo>
                      <a:pt x="575" y="1052"/>
                    </a:lnTo>
                    <a:lnTo>
                      <a:pt x="570" y="1049"/>
                    </a:lnTo>
                    <a:lnTo>
                      <a:pt x="563" y="1043"/>
                    </a:lnTo>
                    <a:lnTo>
                      <a:pt x="561" y="1038"/>
                    </a:lnTo>
                    <a:lnTo>
                      <a:pt x="560" y="1032"/>
                    </a:lnTo>
                    <a:lnTo>
                      <a:pt x="558" y="1031"/>
                    </a:lnTo>
                    <a:lnTo>
                      <a:pt x="547" y="1025"/>
                    </a:lnTo>
                    <a:lnTo>
                      <a:pt x="539" y="1023"/>
                    </a:lnTo>
                    <a:lnTo>
                      <a:pt x="533" y="1020"/>
                    </a:lnTo>
                    <a:lnTo>
                      <a:pt x="532" y="1016"/>
                    </a:lnTo>
                    <a:lnTo>
                      <a:pt x="533" y="1007"/>
                    </a:lnTo>
                    <a:lnTo>
                      <a:pt x="529" y="1004"/>
                    </a:lnTo>
                    <a:lnTo>
                      <a:pt x="529" y="999"/>
                    </a:lnTo>
                    <a:lnTo>
                      <a:pt x="267" y="817"/>
                    </a:lnTo>
                    <a:lnTo>
                      <a:pt x="203" y="773"/>
                    </a:lnTo>
                    <a:close/>
                  </a:path>
                </a:pathLst>
              </a:custGeom>
              <a:grpFill/>
              <a:ln w="6350" cmpd="sng">
                <a:solidFill>
                  <a:schemeClr val="bg1"/>
                </a:solidFill>
                <a:prstDash val="solid"/>
                <a:round/>
                <a:headEnd/>
                <a:tailEnd/>
              </a:ln>
            </p:spPr>
            <p:txBody>
              <a:bodyPr/>
              <a:lstStyle/>
              <a:p>
                <a:endParaRPr lang="en-US" sz="2156"/>
              </a:p>
            </p:txBody>
          </p:sp>
          <p:sp>
            <p:nvSpPr>
              <p:cNvPr id="521" name="Freeform 142">
                <a:extLst>
                  <a:ext uri="{FF2B5EF4-FFF2-40B4-BE49-F238E27FC236}">
                    <a16:creationId xmlns:a16="http://schemas.microsoft.com/office/drawing/2014/main" id="{8ED3D29C-D664-6A80-FEB9-1191675B440C}"/>
                  </a:ext>
                </a:extLst>
              </p:cNvPr>
              <p:cNvSpPr>
                <a:spLocks noChangeAspect="1"/>
              </p:cNvSpPr>
              <p:nvPr/>
            </p:nvSpPr>
            <p:spPr bwMode="gray">
              <a:xfrm>
                <a:off x="4464843" y="3202334"/>
                <a:ext cx="209550" cy="231775"/>
              </a:xfrm>
              <a:custGeom>
                <a:avLst/>
                <a:gdLst/>
                <a:ahLst/>
                <a:cxnLst>
                  <a:cxn ang="0">
                    <a:pos x="96" y="347"/>
                  </a:cxn>
                  <a:cxn ang="0">
                    <a:pos x="14" y="353"/>
                  </a:cxn>
                  <a:cxn ang="0">
                    <a:pos x="5" y="364"/>
                  </a:cxn>
                  <a:cxn ang="0">
                    <a:pos x="0" y="369"/>
                  </a:cxn>
                  <a:cxn ang="0">
                    <a:pos x="22" y="391"/>
                  </a:cxn>
                  <a:cxn ang="0">
                    <a:pos x="40" y="409"/>
                  </a:cxn>
                  <a:cxn ang="0">
                    <a:pos x="41" y="437"/>
                  </a:cxn>
                  <a:cxn ang="0">
                    <a:pos x="28" y="460"/>
                  </a:cxn>
                  <a:cxn ang="0">
                    <a:pos x="49" y="501"/>
                  </a:cxn>
                  <a:cxn ang="0">
                    <a:pos x="50" y="563"/>
                  </a:cxn>
                  <a:cxn ang="0">
                    <a:pos x="30" y="623"/>
                  </a:cxn>
                  <a:cxn ang="0">
                    <a:pos x="24" y="650"/>
                  </a:cxn>
                  <a:cxn ang="0">
                    <a:pos x="37" y="627"/>
                  </a:cxn>
                  <a:cxn ang="0">
                    <a:pos x="50" y="627"/>
                  </a:cxn>
                  <a:cxn ang="0">
                    <a:pos x="76" y="628"/>
                  </a:cxn>
                  <a:cxn ang="0">
                    <a:pos x="98" y="624"/>
                  </a:cxn>
                  <a:cxn ang="0">
                    <a:pos x="102" y="619"/>
                  </a:cxn>
                  <a:cxn ang="0">
                    <a:pos x="119" y="620"/>
                  </a:cxn>
                  <a:cxn ang="0">
                    <a:pos x="141" y="620"/>
                  </a:cxn>
                  <a:cxn ang="0">
                    <a:pos x="161" y="635"/>
                  </a:cxn>
                  <a:cxn ang="0">
                    <a:pos x="173" y="647"/>
                  </a:cxn>
                  <a:cxn ang="0">
                    <a:pos x="183" y="651"/>
                  </a:cxn>
                  <a:cxn ang="0">
                    <a:pos x="200" y="662"/>
                  </a:cxn>
                  <a:cxn ang="0">
                    <a:pos x="209" y="677"/>
                  </a:cxn>
                  <a:cxn ang="0">
                    <a:pos x="215" y="686"/>
                  </a:cxn>
                  <a:cxn ang="0">
                    <a:pos x="222" y="692"/>
                  </a:cxn>
                  <a:cxn ang="0">
                    <a:pos x="223" y="698"/>
                  </a:cxn>
                  <a:cxn ang="0">
                    <a:pos x="231" y="704"/>
                  </a:cxn>
                  <a:cxn ang="0">
                    <a:pos x="244" y="709"/>
                  </a:cxn>
                  <a:cxn ang="0">
                    <a:pos x="250" y="719"/>
                  </a:cxn>
                  <a:cxn ang="0">
                    <a:pos x="286" y="705"/>
                  </a:cxn>
                  <a:cxn ang="0">
                    <a:pos x="302" y="665"/>
                  </a:cxn>
                  <a:cxn ang="0">
                    <a:pos x="308" y="666"/>
                  </a:cxn>
                  <a:cxn ang="0">
                    <a:pos x="323" y="683"/>
                  </a:cxn>
                  <a:cxn ang="0">
                    <a:pos x="350" y="705"/>
                  </a:cxn>
                  <a:cxn ang="0">
                    <a:pos x="534" y="687"/>
                  </a:cxn>
                  <a:cxn ang="0">
                    <a:pos x="637" y="641"/>
                  </a:cxn>
                  <a:cxn ang="0">
                    <a:pos x="604" y="522"/>
                  </a:cxn>
                  <a:cxn ang="0">
                    <a:pos x="587" y="359"/>
                  </a:cxn>
                  <a:cxn ang="0">
                    <a:pos x="570" y="191"/>
                  </a:cxn>
                  <a:cxn ang="0">
                    <a:pos x="584" y="82"/>
                  </a:cxn>
                  <a:cxn ang="0">
                    <a:pos x="458" y="70"/>
                  </a:cxn>
                  <a:cxn ang="0">
                    <a:pos x="299" y="70"/>
                  </a:cxn>
                  <a:cxn ang="0">
                    <a:pos x="281" y="187"/>
                  </a:cxn>
                  <a:cxn ang="0">
                    <a:pos x="244" y="231"/>
                  </a:cxn>
                  <a:cxn ang="0">
                    <a:pos x="220" y="245"/>
                  </a:cxn>
                  <a:cxn ang="0">
                    <a:pos x="215" y="290"/>
                  </a:cxn>
                  <a:cxn ang="0">
                    <a:pos x="222" y="347"/>
                  </a:cxn>
                </a:cxnLst>
                <a:rect l="0" t="0" r="r" b="b"/>
                <a:pathLst>
                  <a:path w="661" h="727">
                    <a:moveTo>
                      <a:pt x="196" y="347"/>
                    </a:moveTo>
                    <a:lnTo>
                      <a:pt x="148" y="347"/>
                    </a:lnTo>
                    <a:lnTo>
                      <a:pt x="96" y="347"/>
                    </a:lnTo>
                    <a:lnTo>
                      <a:pt x="45" y="347"/>
                    </a:lnTo>
                    <a:lnTo>
                      <a:pt x="16" y="347"/>
                    </a:lnTo>
                    <a:lnTo>
                      <a:pt x="14" y="353"/>
                    </a:lnTo>
                    <a:lnTo>
                      <a:pt x="6" y="360"/>
                    </a:lnTo>
                    <a:lnTo>
                      <a:pt x="2" y="365"/>
                    </a:lnTo>
                    <a:lnTo>
                      <a:pt x="5" y="364"/>
                    </a:lnTo>
                    <a:lnTo>
                      <a:pt x="0" y="369"/>
                    </a:lnTo>
                    <a:lnTo>
                      <a:pt x="0" y="371"/>
                    </a:lnTo>
                    <a:lnTo>
                      <a:pt x="0" y="369"/>
                    </a:lnTo>
                    <a:lnTo>
                      <a:pt x="10" y="365"/>
                    </a:lnTo>
                    <a:lnTo>
                      <a:pt x="12" y="369"/>
                    </a:lnTo>
                    <a:lnTo>
                      <a:pt x="22" y="391"/>
                    </a:lnTo>
                    <a:lnTo>
                      <a:pt x="23" y="393"/>
                    </a:lnTo>
                    <a:lnTo>
                      <a:pt x="30" y="391"/>
                    </a:lnTo>
                    <a:lnTo>
                      <a:pt x="40" y="409"/>
                    </a:lnTo>
                    <a:lnTo>
                      <a:pt x="41" y="414"/>
                    </a:lnTo>
                    <a:lnTo>
                      <a:pt x="41" y="429"/>
                    </a:lnTo>
                    <a:lnTo>
                      <a:pt x="41" y="437"/>
                    </a:lnTo>
                    <a:lnTo>
                      <a:pt x="35" y="455"/>
                    </a:lnTo>
                    <a:lnTo>
                      <a:pt x="33" y="458"/>
                    </a:lnTo>
                    <a:lnTo>
                      <a:pt x="28" y="460"/>
                    </a:lnTo>
                    <a:lnTo>
                      <a:pt x="27" y="463"/>
                    </a:lnTo>
                    <a:lnTo>
                      <a:pt x="45" y="488"/>
                    </a:lnTo>
                    <a:lnTo>
                      <a:pt x="49" y="501"/>
                    </a:lnTo>
                    <a:lnTo>
                      <a:pt x="50" y="515"/>
                    </a:lnTo>
                    <a:lnTo>
                      <a:pt x="51" y="527"/>
                    </a:lnTo>
                    <a:lnTo>
                      <a:pt x="50" y="563"/>
                    </a:lnTo>
                    <a:lnTo>
                      <a:pt x="46" y="577"/>
                    </a:lnTo>
                    <a:lnTo>
                      <a:pt x="32" y="614"/>
                    </a:lnTo>
                    <a:lnTo>
                      <a:pt x="30" y="623"/>
                    </a:lnTo>
                    <a:lnTo>
                      <a:pt x="24" y="639"/>
                    </a:lnTo>
                    <a:lnTo>
                      <a:pt x="23" y="651"/>
                    </a:lnTo>
                    <a:lnTo>
                      <a:pt x="24" y="650"/>
                    </a:lnTo>
                    <a:lnTo>
                      <a:pt x="28" y="647"/>
                    </a:lnTo>
                    <a:lnTo>
                      <a:pt x="32" y="640"/>
                    </a:lnTo>
                    <a:lnTo>
                      <a:pt x="37" y="627"/>
                    </a:lnTo>
                    <a:lnTo>
                      <a:pt x="40" y="627"/>
                    </a:lnTo>
                    <a:lnTo>
                      <a:pt x="43" y="625"/>
                    </a:lnTo>
                    <a:lnTo>
                      <a:pt x="50" y="627"/>
                    </a:lnTo>
                    <a:lnTo>
                      <a:pt x="59" y="627"/>
                    </a:lnTo>
                    <a:lnTo>
                      <a:pt x="69" y="629"/>
                    </a:lnTo>
                    <a:lnTo>
                      <a:pt x="76" y="628"/>
                    </a:lnTo>
                    <a:lnTo>
                      <a:pt x="78" y="625"/>
                    </a:lnTo>
                    <a:lnTo>
                      <a:pt x="89" y="623"/>
                    </a:lnTo>
                    <a:lnTo>
                      <a:pt x="98" y="624"/>
                    </a:lnTo>
                    <a:lnTo>
                      <a:pt x="100" y="623"/>
                    </a:lnTo>
                    <a:lnTo>
                      <a:pt x="100" y="619"/>
                    </a:lnTo>
                    <a:lnTo>
                      <a:pt x="102" y="619"/>
                    </a:lnTo>
                    <a:lnTo>
                      <a:pt x="108" y="619"/>
                    </a:lnTo>
                    <a:lnTo>
                      <a:pt x="113" y="618"/>
                    </a:lnTo>
                    <a:lnTo>
                      <a:pt x="119" y="620"/>
                    </a:lnTo>
                    <a:lnTo>
                      <a:pt x="135" y="620"/>
                    </a:lnTo>
                    <a:lnTo>
                      <a:pt x="136" y="622"/>
                    </a:lnTo>
                    <a:lnTo>
                      <a:pt x="141" y="620"/>
                    </a:lnTo>
                    <a:lnTo>
                      <a:pt x="143" y="625"/>
                    </a:lnTo>
                    <a:lnTo>
                      <a:pt x="150" y="627"/>
                    </a:lnTo>
                    <a:lnTo>
                      <a:pt x="161" y="635"/>
                    </a:lnTo>
                    <a:lnTo>
                      <a:pt x="162" y="641"/>
                    </a:lnTo>
                    <a:lnTo>
                      <a:pt x="169" y="649"/>
                    </a:lnTo>
                    <a:lnTo>
                      <a:pt x="173" y="647"/>
                    </a:lnTo>
                    <a:lnTo>
                      <a:pt x="179" y="646"/>
                    </a:lnTo>
                    <a:lnTo>
                      <a:pt x="179" y="650"/>
                    </a:lnTo>
                    <a:lnTo>
                      <a:pt x="183" y="651"/>
                    </a:lnTo>
                    <a:lnTo>
                      <a:pt x="188" y="647"/>
                    </a:lnTo>
                    <a:lnTo>
                      <a:pt x="190" y="647"/>
                    </a:lnTo>
                    <a:lnTo>
                      <a:pt x="200" y="662"/>
                    </a:lnTo>
                    <a:lnTo>
                      <a:pt x="205" y="672"/>
                    </a:lnTo>
                    <a:lnTo>
                      <a:pt x="205" y="676"/>
                    </a:lnTo>
                    <a:lnTo>
                      <a:pt x="209" y="677"/>
                    </a:lnTo>
                    <a:lnTo>
                      <a:pt x="212" y="682"/>
                    </a:lnTo>
                    <a:lnTo>
                      <a:pt x="212" y="684"/>
                    </a:lnTo>
                    <a:lnTo>
                      <a:pt x="215" y="686"/>
                    </a:lnTo>
                    <a:lnTo>
                      <a:pt x="218" y="684"/>
                    </a:lnTo>
                    <a:lnTo>
                      <a:pt x="220" y="684"/>
                    </a:lnTo>
                    <a:lnTo>
                      <a:pt x="222" y="692"/>
                    </a:lnTo>
                    <a:lnTo>
                      <a:pt x="225" y="693"/>
                    </a:lnTo>
                    <a:lnTo>
                      <a:pt x="227" y="697"/>
                    </a:lnTo>
                    <a:lnTo>
                      <a:pt x="223" y="698"/>
                    </a:lnTo>
                    <a:lnTo>
                      <a:pt x="223" y="699"/>
                    </a:lnTo>
                    <a:lnTo>
                      <a:pt x="228" y="700"/>
                    </a:lnTo>
                    <a:lnTo>
                      <a:pt x="231" y="704"/>
                    </a:lnTo>
                    <a:lnTo>
                      <a:pt x="234" y="706"/>
                    </a:lnTo>
                    <a:lnTo>
                      <a:pt x="238" y="706"/>
                    </a:lnTo>
                    <a:lnTo>
                      <a:pt x="244" y="709"/>
                    </a:lnTo>
                    <a:lnTo>
                      <a:pt x="247" y="713"/>
                    </a:lnTo>
                    <a:lnTo>
                      <a:pt x="248" y="717"/>
                    </a:lnTo>
                    <a:lnTo>
                      <a:pt x="250" y="719"/>
                    </a:lnTo>
                    <a:lnTo>
                      <a:pt x="256" y="721"/>
                    </a:lnTo>
                    <a:lnTo>
                      <a:pt x="263" y="727"/>
                    </a:lnTo>
                    <a:lnTo>
                      <a:pt x="286" y="705"/>
                    </a:lnTo>
                    <a:lnTo>
                      <a:pt x="293" y="687"/>
                    </a:lnTo>
                    <a:lnTo>
                      <a:pt x="297" y="676"/>
                    </a:lnTo>
                    <a:lnTo>
                      <a:pt x="302" y="665"/>
                    </a:lnTo>
                    <a:lnTo>
                      <a:pt x="304" y="663"/>
                    </a:lnTo>
                    <a:lnTo>
                      <a:pt x="307" y="665"/>
                    </a:lnTo>
                    <a:lnTo>
                      <a:pt x="308" y="666"/>
                    </a:lnTo>
                    <a:lnTo>
                      <a:pt x="314" y="667"/>
                    </a:lnTo>
                    <a:lnTo>
                      <a:pt x="318" y="670"/>
                    </a:lnTo>
                    <a:lnTo>
                      <a:pt x="323" y="683"/>
                    </a:lnTo>
                    <a:lnTo>
                      <a:pt x="333" y="701"/>
                    </a:lnTo>
                    <a:lnTo>
                      <a:pt x="347" y="705"/>
                    </a:lnTo>
                    <a:lnTo>
                      <a:pt x="350" y="705"/>
                    </a:lnTo>
                    <a:lnTo>
                      <a:pt x="376" y="683"/>
                    </a:lnTo>
                    <a:lnTo>
                      <a:pt x="463" y="686"/>
                    </a:lnTo>
                    <a:lnTo>
                      <a:pt x="534" y="687"/>
                    </a:lnTo>
                    <a:lnTo>
                      <a:pt x="607" y="688"/>
                    </a:lnTo>
                    <a:lnTo>
                      <a:pt x="625" y="688"/>
                    </a:lnTo>
                    <a:lnTo>
                      <a:pt x="637" y="641"/>
                    </a:lnTo>
                    <a:lnTo>
                      <a:pt x="615" y="634"/>
                    </a:lnTo>
                    <a:lnTo>
                      <a:pt x="609" y="577"/>
                    </a:lnTo>
                    <a:lnTo>
                      <a:pt x="604" y="522"/>
                    </a:lnTo>
                    <a:lnTo>
                      <a:pt x="598" y="468"/>
                    </a:lnTo>
                    <a:lnTo>
                      <a:pt x="592" y="414"/>
                    </a:lnTo>
                    <a:lnTo>
                      <a:pt x="587" y="359"/>
                    </a:lnTo>
                    <a:lnTo>
                      <a:pt x="581" y="302"/>
                    </a:lnTo>
                    <a:lnTo>
                      <a:pt x="576" y="247"/>
                    </a:lnTo>
                    <a:lnTo>
                      <a:pt x="570" y="191"/>
                    </a:lnTo>
                    <a:lnTo>
                      <a:pt x="564" y="133"/>
                    </a:lnTo>
                    <a:lnTo>
                      <a:pt x="661" y="133"/>
                    </a:lnTo>
                    <a:lnTo>
                      <a:pt x="584" y="82"/>
                    </a:lnTo>
                    <a:lnTo>
                      <a:pt x="525" y="44"/>
                    </a:lnTo>
                    <a:lnTo>
                      <a:pt x="458" y="0"/>
                    </a:lnTo>
                    <a:lnTo>
                      <a:pt x="458" y="70"/>
                    </a:lnTo>
                    <a:lnTo>
                      <a:pt x="405" y="70"/>
                    </a:lnTo>
                    <a:lnTo>
                      <a:pt x="352" y="70"/>
                    </a:lnTo>
                    <a:lnTo>
                      <a:pt x="299" y="70"/>
                    </a:lnTo>
                    <a:lnTo>
                      <a:pt x="281" y="70"/>
                    </a:lnTo>
                    <a:lnTo>
                      <a:pt x="281" y="128"/>
                    </a:lnTo>
                    <a:lnTo>
                      <a:pt x="281" y="187"/>
                    </a:lnTo>
                    <a:lnTo>
                      <a:pt x="281" y="222"/>
                    </a:lnTo>
                    <a:lnTo>
                      <a:pt x="261" y="229"/>
                    </a:lnTo>
                    <a:lnTo>
                      <a:pt x="244" y="231"/>
                    </a:lnTo>
                    <a:lnTo>
                      <a:pt x="228" y="236"/>
                    </a:lnTo>
                    <a:lnTo>
                      <a:pt x="223" y="240"/>
                    </a:lnTo>
                    <a:lnTo>
                      <a:pt x="220" y="245"/>
                    </a:lnTo>
                    <a:lnTo>
                      <a:pt x="215" y="256"/>
                    </a:lnTo>
                    <a:lnTo>
                      <a:pt x="213" y="264"/>
                    </a:lnTo>
                    <a:lnTo>
                      <a:pt x="215" y="290"/>
                    </a:lnTo>
                    <a:lnTo>
                      <a:pt x="218" y="310"/>
                    </a:lnTo>
                    <a:lnTo>
                      <a:pt x="218" y="331"/>
                    </a:lnTo>
                    <a:lnTo>
                      <a:pt x="222" y="347"/>
                    </a:lnTo>
                    <a:lnTo>
                      <a:pt x="196" y="347"/>
                    </a:lnTo>
                    <a:close/>
                  </a:path>
                </a:pathLst>
              </a:custGeom>
              <a:grpFill/>
              <a:ln w="6350" cmpd="sng">
                <a:solidFill>
                  <a:schemeClr val="bg1"/>
                </a:solidFill>
                <a:prstDash val="solid"/>
                <a:round/>
                <a:headEnd/>
                <a:tailEnd/>
              </a:ln>
            </p:spPr>
            <p:txBody>
              <a:bodyPr/>
              <a:lstStyle/>
              <a:p>
                <a:endParaRPr lang="en-US" sz="2156"/>
              </a:p>
            </p:txBody>
          </p:sp>
          <p:sp>
            <p:nvSpPr>
              <p:cNvPr id="522" name="Freeform 143">
                <a:extLst>
                  <a:ext uri="{FF2B5EF4-FFF2-40B4-BE49-F238E27FC236}">
                    <a16:creationId xmlns:a16="http://schemas.microsoft.com/office/drawing/2014/main" id="{B14DB1EA-8669-3A08-7A1F-BF3FF27BD4A3}"/>
                  </a:ext>
                </a:extLst>
              </p:cNvPr>
              <p:cNvSpPr>
                <a:spLocks noChangeAspect="1"/>
              </p:cNvSpPr>
              <p:nvPr/>
            </p:nvSpPr>
            <p:spPr bwMode="gray">
              <a:xfrm>
                <a:off x="4534693" y="3026122"/>
                <a:ext cx="207963" cy="166688"/>
              </a:xfrm>
              <a:custGeom>
                <a:avLst/>
                <a:gdLst/>
                <a:ahLst/>
                <a:cxnLst>
                  <a:cxn ang="0">
                    <a:pos x="204" y="526"/>
                  </a:cxn>
                  <a:cxn ang="0">
                    <a:pos x="79" y="526"/>
                  </a:cxn>
                  <a:cxn ang="0">
                    <a:pos x="0" y="526"/>
                  </a:cxn>
                  <a:cxn ang="0">
                    <a:pos x="27" y="511"/>
                  </a:cxn>
                  <a:cxn ang="0">
                    <a:pos x="86" y="487"/>
                  </a:cxn>
                  <a:cxn ang="0">
                    <a:pos x="112" y="464"/>
                  </a:cxn>
                  <a:cxn ang="0">
                    <a:pos x="144" y="439"/>
                  </a:cxn>
                  <a:cxn ang="0">
                    <a:pos x="166" y="411"/>
                  </a:cxn>
                  <a:cxn ang="0">
                    <a:pos x="182" y="362"/>
                  </a:cxn>
                  <a:cxn ang="0">
                    <a:pos x="175" y="305"/>
                  </a:cxn>
                  <a:cxn ang="0">
                    <a:pos x="194" y="263"/>
                  </a:cxn>
                  <a:cxn ang="0">
                    <a:pos x="214" y="235"/>
                  </a:cxn>
                  <a:cxn ang="0">
                    <a:pos x="244" y="184"/>
                  </a:cxn>
                  <a:cxn ang="0">
                    <a:pos x="299" y="155"/>
                  </a:cxn>
                  <a:cxn ang="0">
                    <a:pos x="348" y="120"/>
                  </a:cxn>
                  <a:cxn ang="0">
                    <a:pos x="376" y="56"/>
                  </a:cxn>
                  <a:cxn ang="0">
                    <a:pos x="419" y="0"/>
                  </a:cxn>
                  <a:cxn ang="0">
                    <a:pos x="465" y="48"/>
                  </a:cxn>
                  <a:cxn ang="0">
                    <a:pos x="507" y="45"/>
                  </a:cxn>
                  <a:cxn ang="0">
                    <a:pos x="548" y="40"/>
                  </a:cxn>
                  <a:cxn ang="0">
                    <a:pos x="574" y="53"/>
                  </a:cxn>
                  <a:cxn ang="0">
                    <a:pos x="604" y="56"/>
                  </a:cxn>
                  <a:cxn ang="0">
                    <a:pos x="612" y="71"/>
                  </a:cxn>
                  <a:cxn ang="0">
                    <a:pos x="621" y="79"/>
                  </a:cxn>
                  <a:cxn ang="0">
                    <a:pos x="621" y="85"/>
                  </a:cxn>
                  <a:cxn ang="0">
                    <a:pos x="622" y="104"/>
                  </a:cxn>
                  <a:cxn ang="0">
                    <a:pos x="626" y="131"/>
                  </a:cxn>
                  <a:cxn ang="0">
                    <a:pos x="631" y="152"/>
                  </a:cxn>
                  <a:cxn ang="0">
                    <a:pos x="629" y="166"/>
                  </a:cxn>
                  <a:cxn ang="0">
                    <a:pos x="633" y="186"/>
                  </a:cxn>
                  <a:cxn ang="0">
                    <a:pos x="649" y="215"/>
                  </a:cxn>
                  <a:cxn ang="0">
                    <a:pos x="651" y="224"/>
                  </a:cxn>
                  <a:cxn ang="0">
                    <a:pos x="649" y="242"/>
                  </a:cxn>
                  <a:cxn ang="0">
                    <a:pos x="639" y="242"/>
                  </a:cxn>
                  <a:cxn ang="0">
                    <a:pos x="611" y="242"/>
                  </a:cxn>
                  <a:cxn ang="0">
                    <a:pos x="567" y="247"/>
                  </a:cxn>
                  <a:cxn ang="0">
                    <a:pos x="553" y="247"/>
                  </a:cxn>
                  <a:cxn ang="0">
                    <a:pos x="551" y="263"/>
                  </a:cxn>
                  <a:cxn ang="0">
                    <a:pos x="527" y="273"/>
                  </a:cxn>
                  <a:cxn ang="0">
                    <a:pos x="508" y="273"/>
                  </a:cxn>
                  <a:cxn ang="0">
                    <a:pos x="502" y="288"/>
                  </a:cxn>
                  <a:cxn ang="0">
                    <a:pos x="509" y="293"/>
                  </a:cxn>
                  <a:cxn ang="0">
                    <a:pos x="504" y="309"/>
                  </a:cxn>
                  <a:cxn ang="0">
                    <a:pos x="510" y="310"/>
                  </a:cxn>
                  <a:cxn ang="0">
                    <a:pos x="514" y="321"/>
                  </a:cxn>
                  <a:cxn ang="0">
                    <a:pos x="461" y="342"/>
                  </a:cxn>
                  <a:cxn ang="0">
                    <a:pos x="433" y="363"/>
                  </a:cxn>
                  <a:cxn ang="0">
                    <a:pos x="424" y="376"/>
                  </a:cxn>
                  <a:cxn ang="0">
                    <a:pos x="385" y="391"/>
                  </a:cxn>
                  <a:cxn ang="0">
                    <a:pos x="354" y="392"/>
                  </a:cxn>
                  <a:cxn ang="0">
                    <a:pos x="350" y="406"/>
                  </a:cxn>
                  <a:cxn ang="0">
                    <a:pos x="330" y="405"/>
                  </a:cxn>
                  <a:cxn ang="0">
                    <a:pos x="312" y="413"/>
                  </a:cxn>
                  <a:cxn ang="0">
                    <a:pos x="287" y="423"/>
                  </a:cxn>
                </a:cxnLst>
                <a:rect l="0" t="0" r="r" b="b"/>
                <a:pathLst>
                  <a:path w="656" h="526">
                    <a:moveTo>
                      <a:pt x="240" y="457"/>
                    </a:moveTo>
                    <a:lnTo>
                      <a:pt x="240" y="526"/>
                    </a:lnTo>
                    <a:lnTo>
                      <a:pt x="204" y="526"/>
                    </a:lnTo>
                    <a:lnTo>
                      <a:pt x="161" y="526"/>
                    </a:lnTo>
                    <a:lnTo>
                      <a:pt x="120" y="526"/>
                    </a:lnTo>
                    <a:lnTo>
                      <a:pt x="79" y="526"/>
                    </a:lnTo>
                    <a:lnTo>
                      <a:pt x="43" y="526"/>
                    </a:lnTo>
                    <a:lnTo>
                      <a:pt x="9" y="526"/>
                    </a:lnTo>
                    <a:lnTo>
                      <a:pt x="0" y="526"/>
                    </a:lnTo>
                    <a:lnTo>
                      <a:pt x="5" y="515"/>
                    </a:lnTo>
                    <a:lnTo>
                      <a:pt x="14" y="511"/>
                    </a:lnTo>
                    <a:lnTo>
                      <a:pt x="27" y="511"/>
                    </a:lnTo>
                    <a:lnTo>
                      <a:pt x="46" y="507"/>
                    </a:lnTo>
                    <a:lnTo>
                      <a:pt x="77" y="495"/>
                    </a:lnTo>
                    <a:lnTo>
                      <a:pt x="86" y="487"/>
                    </a:lnTo>
                    <a:lnTo>
                      <a:pt x="97" y="475"/>
                    </a:lnTo>
                    <a:lnTo>
                      <a:pt x="101" y="472"/>
                    </a:lnTo>
                    <a:lnTo>
                      <a:pt x="112" y="464"/>
                    </a:lnTo>
                    <a:lnTo>
                      <a:pt x="129" y="456"/>
                    </a:lnTo>
                    <a:lnTo>
                      <a:pt x="140" y="445"/>
                    </a:lnTo>
                    <a:lnTo>
                      <a:pt x="144" y="439"/>
                    </a:lnTo>
                    <a:lnTo>
                      <a:pt x="149" y="437"/>
                    </a:lnTo>
                    <a:lnTo>
                      <a:pt x="154" y="433"/>
                    </a:lnTo>
                    <a:lnTo>
                      <a:pt x="166" y="411"/>
                    </a:lnTo>
                    <a:lnTo>
                      <a:pt x="182" y="384"/>
                    </a:lnTo>
                    <a:lnTo>
                      <a:pt x="183" y="379"/>
                    </a:lnTo>
                    <a:lnTo>
                      <a:pt x="182" y="362"/>
                    </a:lnTo>
                    <a:lnTo>
                      <a:pt x="172" y="343"/>
                    </a:lnTo>
                    <a:lnTo>
                      <a:pt x="175" y="332"/>
                    </a:lnTo>
                    <a:lnTo>
                      <a:pt x="175" y="305"/>
                    </a:lnTo>
                    <a:lnTo>
                      <a:pt x="177" y="297"/>
                    </a:lnTo>
                    <a:lnTo>
                      <a:pt x="194" y="267"/>
                    </a:lnTo>
                    <a:lnTo>
                      <a:pt x="194" y="263"/>
                    </a:lnTo>
                    <a:lnTo>
                      <a:pt x="207" y="256"/>
                    </a:lnTo>
                    <a:lnTo>
                      <a:pt x="204" y="258"/>
                    </a:lnTo>
                    <a:lnTo>
                      <a:pt x="214" y="235"/>
                    </a:lnTo>
                    <a:lnTo>
                      <a:pt x="213" y="224"/>
                    </a:lnTo>
                    <a:lnTo>
                      <a:pt x="235" y="198"/>
                    </a:lnTo>
                    <a:lnTo>
                      <a:pt x="244" y="184"/>
                    </a:lnTo>
                    <a:lnTo>
                      <a:pt x="253" y="175"/>
                    </a:lnTo>
                    <a:lnTo>
                      <a:pt x="271" y="166"/>
                    </a:lnTo>
                    <a:lnTo>
                      <a:pt x="299" y="155"/>
                    </a:lnTo>
                    <a:lnTo>
                      <a:pt x="314" y="148"/>
                    </a:lnTo>
                    <a:lnTo>
                      <a:pt x="337" y="132"/>
                    </a:lnTo>
                    <a:lnTo>
                      <a:pt x="348" y="120"/>
                    </a:lnTo>
                    <a:lnTo>
                      <a:pt x="354" y="102"/>
                    </a:lnTo>
                    <a:lnTo>
                      <a:pt x="365" y="89"/>
                    </a:lnTo>
                    <a:lnTo>
                      <a:pt x="376" y="56"/>
                    </a:lnTo>
                    <a:lnTo>
                      <a:pt x="392" y="12"/>
                    </a:lnTo>
                    <a:lnTo>
                      <a:pt x="398" y="7"/>
                    </a:lnTo>
                    <a:lnTo>
                      <a:pt x="419" y="0"/>
                    </a:lnTo>
                    <a:lnTo>
                      <a:pt x="429" y="18"/>
                    </a:lnTo>
                    <a:lnTo>
                      <a:pt x="443" y="32"/>
                    </a:lnTo>
                    <a:lnTo>
                      <a:pt x="465" y="48"/>
                    </a:lnTo>
                    <a:lnTo>
                      <a:pt x="475" y="51"/>
                    </a:lnTo>
                    <a:lnTo>
                      <a:pt x="499" y="42"/>
                    </a:lnTo>
                    <a:lnTo>
                      <a:pt x="507" y="45"/>
                    </a:lnTo>
                    <a:lnTo>
                      <a:pt x="525" y="45"/>
                    </a:lnTo>
                    <a:lnTo>
                      <a:pt x="541" y="43"/>
                    </a:lnTo>
                    <a:lnTo>
                      <a:pt x="548" y="40"/>
                    </a:lnTo>
                    <a:lnTo>
                      <a:pt x="557" y="45"/>
                    </a:lnTo>
                    <a:lnTo>
                      <a:pt x="564" y="51"/>
                    </a:lnTo>
                    <a:lnTo>
                      <a:pt x="574" y="53"/>
                    </a:lnTo>
                    <a:lnTo>
                      <a:pt x="580" y="53"/>
                    </a:lnTo>
                    <a:lnTo>
                      <a:pt x="585" y="52"/>
                    </a:lnTo>
                    <a:lnTo>
                      <a:pt x="604" y="56"/>
                    </a:lnTo>
                    <a:lnTo>
                      <a:pt x="604" y="61"/>
                    </a:lnTo>
                    <a:lnTo>
                      <a:pt x="606" y="66"/>
                    </a:lnTo>
                    <a:lnTo>
                      <a:pt x="612" y="71"/>
                    </a:lnTo>
                    <a:lnTo>
                      <a:pt x="613" y="73"/>
                    </a:lnTo>
                    <a:lnTo>
                      <a:pt x="617" y="78"/>
                    </a:lnTo>
                    <a:lnTo>
                      <a:pt x="621" y="79"/>
                    </a:lnTo>
                    <a:lnTo>
                      <a:pt x="623" y="83"/>
                    </a:lnTo>
                    <a:lnTo>
                      <a:pt x="622" y="85"/>
                    </a:lnTo>
                    <a:lnTo>
                      <a:pt x="621" y="85"/>
                    </a:lnTo>
                    <a:lnTo>
                      <a:pt x="620" y="88"/>
                    </a:lnTo>
                    <a:lnTo>
                      <a:pt x="626" y="96"/>
                    </a:lnTo>
                    <a:lnTo>
                      <a:pt x="622" y="104"/>
                    </a:lnTo>
                    <a:lnTo>
                      <a:pt x="624" y="111"/>
                    </a:lnTo>
                    <a:lnTo>
                      <a:pt x="627" y="122"/>
                    </a:lnTo>
                    <a:lnTo>
                      <a:pt x="626" y="131"/>
                    </a:lnTo>
                    <a:lnTo>
                      <a:pt x="626" y="141"/>
                    </a:lnTo>
                    <a:lnTo>
                      <a:pt x="623" y="144"/>
                    </a:lnTo>
                    <a:lnTo>
                      <a:pt x="631" y="152"/>
                    </a:lnTo>
                    <a:lnTo>
                      <a:pt x="631" y="156"/>
                    </a:lnTo>
                    <a:lnTo>
                      <a:pt x="631" y="160"/>
                    </a:lnTo>
                    <a:lnTo>
                      <a:pt x="629" y="166"/>
                    </a:lnTo>
                    <a:lnTo>
                      <a:pt x="628" y="171"/>
                    </a:lnTo>
                    <a:lnTo>
                      <a:pt x="631" y="179"/>
                    </a:lnTo>
                    <a:lnTo>
                      <a:pt x="633" y="186"/>
                    </a:lnTo>
                    <a:lnTo>
                      <a:pt x="633" y="192"/>
                    </a:lnTo>
                    <a:lnTo>
                      <a:pt x="640" y="207"/>
                    </a:lnTo>
                    <a:lnTo>
                      <a:pt x="649" y="215"/>
                    </a:lnTo>
                    <a:lnTo>
                      <a:pt x="656" y="220"/>
                    </a:lnTo>
                    <a:lnTo>
                      <a:pt x="656" y="222"/>
                    </a:lnTo>
                    <a:lnTo>
                      <a:pt x="651" y="224"/>
                    </a:lnTo>
                    <a:lnTo>
                      <a:pt x="648" y="231"/>
                    </a:lnTo>
                    <a:lnTo>
                      <a:pt x="647" y="238"/>
                    </a:lnTo>
                    <a:lnTo>
                      <a:pt x="649" y="242"/>
                    </a:lnTo>
                    <a:lnTo>
                      <a:pt x="649" y="245"/>
                    </a:lnTo>
                    <a:lnTo>
                      <a:pt x="647" y="246"/>
                    </a:lnTo>
                    <a:lnTo>
                      <a:pt x="639" y="242"/>
                    </a:lnTo>
                    <a:lnTo>
                      <a:pt x="627" y="242"/>
                    </a:lnTo>
                    <a:lnTo>
                      <a:pt x="616" y="241"/>
                    </a:lnTo>
                    <a:lnTo>
                      <a:pt x="611" y="242"/>
                    </a:lnTo>
                    <a:lnTo>
                      <a:pt x="580" y="242"/>
                    </a:lnTo>
                    <a:lnTo>
                      <a:pt x="570" y="245"/>
                    </a:lnTo>
                    <a:lnTo>
                      <a:pt x="567" y="247"/>
                    </a:lnTo>
                    <a:lnTo>
                      <a:pt x="563" y="249"/>
                    </a:lnTo>
                    <a:lnTo>
                      <a:pt x="556" y="246"/>
                    </a:lnTo>
                    <a:lnTo>
                      <a:pt x="553" y="247"/>
                    </a:lnTo>
                    <a:lnTo>
                      <a:pt x="551" y="252"/>
                    </a:lnTo>
                    <a:lnTo>
                      <a:pt x="552" y="257"/>
                    </a:lnTo>
                    <a:lnTo>
                      <a:pt x="551" y="263"/>
                    </a:lnTo>
                    <a:lnTo>
                      <a:pt x="548" y="266"/>
                    </a:lnTo>
                    <a:lnTo>
                      <a:pt x="535" y="272"/>
                    </a:lnTo>
                    <a:lnTo>
                      <a:pt x="527" y="273"/>
                    </a:lnTo>
                    <a:lnTo>
                      <a:pt x="520" y="274"/>
                    </a:lnTo>
                    <a:lnTo>
                      <a:pt x="513" y="273"/>
                    </a:lnTo>
                    <a:lnTo>
                      <a:pt x="508" y="273"/>
                    </a:lnTo>
                    <a:lnTo>
                      <a:pt x="503" y="277"/>
                    </a:lnTo>
                    <a:lnTo>
                      <a:pt x="502" y="282"/>
                    </a:lnTo>
                    <a:lnTo>
                      <a:pt x="502" y="288"/>
                    </a:lnTo>
                    <a:lnTo>
                      <a:pt x="503" y="290"/>
                    </a:lnTo>
                    <a:lnTo>
                      <a:pt x="508" y="290"/>
                    </a:lnTo>
                    <a:lnTo>
                      <a:pt x="509" y="293"/>
                    </a:lnTo>
                    <a:lnTo>
                      <a:pt x="504" y="298"/>
                    </a:lnTo>
                    <a:lnTo>
                      <a:pt x="503" y="309"/>
                    </a:lnTo>
                    <a:lnTo>
                      <a:pt x="504" y="309"/>
                    </a:lnTo>
                    <a:lnTo>
                      <a:pt x="507" y="308"/>
                    </a:lnTo>
                    <a:lnTo>
                      <a:pt x="509" y="308"/>
                    </a:lnTo>
                    <a:lnTo>
                      <a:pt x="510" y="310"/>
                    </a:lnTo>
                    <a:lnTo>
                      <a:pt x="515" y="314"/>
                    </a:lnTo>
                    <a:lnTo>
                      <a:pt x="516" y="317"/>
                    </a:lnTo>
                    <a:lnTo>
                      <a:pt x="514" y="321"/>
                    </a:lnTo>
                    <a:lnTo>
                      <a:pt x="493" y="325"/>
                    </a:lnTo>
                    <a:lnTo>
                      <a:pt x="467" y="342"/>
                    </a:lnTo>
                    <a:lnTo>
                      <a:pt x="461" y="342"/>
                    </a:lnTo>
                    <a:lnTo>
                      <a:pt x="446" y="348"/>
                    </a:lnTo>
                    <a:lnTo>
                      <a:pt x="436" y="355"/>
                    </a:lnTo>
                    <a:lnTo>
                      <a:pt x="433" y="363"/>
                    </a:lnTo>
                    <a:lnTo>
                      <a:pt x="433" y="365"/>
                    </a:lnTo>
                    <a:lnTo>
                      <a:pt x="430" y="371"/>
                    </a:lnTo>
                    <a:lnTo>
                      <a:pt x="424" y="376"/>
                    </a:lnTo>
                    <a:lnTo>
                      <a:pt x="418" y="381"/>
                    </a:lnTo>
                    <a:lnTo>
                      <a:pt x="401" y="389"/>
                    </a:lnTo>
                    <a:lnTo>
                      <a:pt x="385" y="391"/>
                    </a:lnTo>
                    <a:lnTo>
                      <a:pt x="376" y="391"/>
                    </a:lnTo>
                    <a:lnTo>
                      <a:pt x="371" y="394"/>
                    </a:lnTo>
                    <a:lnTo>
                      <a:pt x="354" y="392"/>
                    </a:lnTo>
                    <a:lnTo>
                      <a:pt x="353" y="396"/>
                    </a:lnTo>
                    <a:lnTo>
                      <a:pt x="353" y="405"/>
                    </a:lnTo>
                    <a:lnTo>
                      <a:pt x="350" y="406"/>
                    </a:lnTo>
                    <a:lnTo>
                      <a:pt x="342" y="406"/>
                    </a:lnTo>
                    <a:lnTo>
                      <a:pt x="337" y="403"/>
                    </a:lnTo>
                    <a:lnTo>
                      <a:pt x="330" y="405"/>
                    </a:lnTo>
                    <a:lnTo>
                      <a:pt x="323" y="403"/>
                    </a:lnTo>
                    <a:lnTo>
                      <a:pt x="319" y="407"/>
                    </a:lnTo>
                    <a:lnTo>
                      <a:pt x="312" y="413"/>
                    </a:lnTo>
                    <a:lnTo>
                      <a:pt x="306" y="417"/>
                    </a:lnTo>
                    <a:lnTo>
                      <a:pt x="299" y="423"/>
                    </a:lnTo>
                    <a:lnTo>
                      <a:pt x="287" y="423"/>
                    </a:lnTo>
                    <a:lnTo>
                      <a:pt x="266" y="437"/>
                    </a:lnTo>
                    <a:lnTo>
                      <a:pt x="240" y="457"/>
                    </a:lnTo>
                    <a:close/>
                  </a:path>
                </a:pathLst>
              </a:custGeom>
              <a:grpFill/>
              <a:ln w="6350" cmpd="sng">
                <a:solidFill>
                  <a:schemeClr val="bg1"/>
                </a:solidFill>
                <a:prstDash val="solid"/>
                <a:round/>
                <a:headEnd/>
                <a:tailEnd/>
              </a:ln>
            </p:spPr>
            <p:txBody>
              <a:bodyPr/>
              <a:lstStyle/>
              <a:p>
                <a:endParaRPr lang="en-US" sz="2156"/>
              </a:p>
            </p:txBody>
          </p:sp>
          <p:sp>
            <p:nvSpPr>
              <p:cNvPr id="523" name="Freeform 144">
                <a:extLst>
                  <a:ext uri="{FF2B5EF4-FFF2-40B4-BE49-F238E27FC236}">
                    <a16:creationId xmlns:a16="http://schemas.microsoft.com/office/drawing/2014/main" id="{8336B22D-D160-9091-14E7-C1D307B2A655}"/>
                  </a:ext>
                </a:extLst>
              </p:cNvPr>
              <p:cNvSpPr>
                <a:spLocks noChangeAspect="1"/>
              </p:cNvSpPr>
              <p:nvPr/>
            </p:nvSpPr>
            <p:spPr bwMode="gray">
              <a:xfrm>
                <a:off x="5474492" y="3484909"/>
                <a:ext cx="177800" cy="234950"/>
              </a:xfrm>
              <a:custGeom>
                <a:avLst/>
                <a:gdLst/>
                <a:ahLst/>
                <a:cxnLst>
                  <a:cxn ang="0">
                    <a:pos x="6" y="708"/>
                  </a:cxn>
                  <a:cxn ang="0">
                    <a:pos x="0" y="604"/>
                  </a:cxn>
                  <a:cxn ang="0">
                    <a:pos x="3" y="496"/>
                  </a:cxn>
                  <a:cxn ang="0">
                    <a:pos x="48" y="437"/>
                  </a:cxn>
                  <a:cxn ang="0">
                    <a:pos x="102" y="414"/>
                  </a:cxn>
                  <a:cxn ang="0">
                    <a:pos x="148" y="384"/>
                  </a:cxn>
                  <a:cxn ang="0">
                    <a:pos x="302" y="297"/>
                  </a:cxn>
                  <a:cxn ang="0">
                    <a:pos x="384" y="212"/>
                  </a:cxn>
                  <a:cxn ang="0">
                    <a:pos x="166" y="154"/>
                  </a:cxn>
                  <a:cxn ang="0">
                    <a:pos x="132" y="122"/>
                  </a:cxn>
                  <a:cxn ang="0">
                    <a:pos x="119" y="107"/>
                  </a:cxn>
                  <a:cxn ang="0">
                    <a:pos x="103" y="88"/>
                  </a:cxn>
                  <a:cxn ang="0">
                    <a:pos x="103" y="55"/>
                  </a:cxn>
                  <a:cxn ang="0">
                    <a:pos x="120" y="25"/>
                  </a:cxn>
                  <a:cxn ang="0">
                    <a:pos x="130" y="29"/>
                  </a:cxn>
                  <a:cxn ang="0">
                    <a:pos x="151" y="57"/>
                  </a:cxn>
                  <a:cxn ang="0">
                    <a:pos x="186" y="84"/>
                  </a:cxn>
                  <a:cxn ang="0">
                    <a:pos x="222" y="77"/>
                  </a:cxn>
                  <a:cxn ang="0">
                    <a:pos x="248" y="64"/>
                  </a:cxn>
                  <a:cxn ang="0">
                    <a:pos x="258" y="57"/>
                  </a:cxn>
                  <a:cxn ang="0">
                    <a:pos x="269" y="61"/>
                  </a:cxn>
                  <a:cxn ang="0">
                    <a:pos x="291" y="67"/>
                  </a:cxn>
                  <a:cxn ang="0">
                    <a:pos x="317" y="61"/>
                  </a:cxn>
                  <a:cxn ang="0">
                    <a:pos x="336" y="48"/>
                  </a:cxn>
                  <a:cxn ang="0">
                    <a:pos x="365" y="46"/>
                  </a:cxn>
                  <a:cxn ang="0">
                    <a:pos x="393" y="43"/>
                  </a:cxn>
                  <a:cxn ang="0">
                    <a:pos x="417" y="33"/>
                  </a:cxn>
                  <a:cxn ang="0">
                    <a:pos x="451" y="28"/>
                  </a:cxn>
                  <a:cxn ang="0">
                    <a:pos x="473" y="25"/>
                  </a:cxn>
                  <a:cxn ang="0">
                    <a:pos x="501" y="17"/>
                  </a:cxn>
                  <a:cxn ang="0">
                    <a:pos x="527" y="0"/>
                  </a:cxn>
                  <a:cxn ang="0">
                    <a:pos x="555" y="7"/>
                  </a:cxn>
                  <a:cxn ang="0">
                    <a:pos x="555" y="19"/>
                  </a:cxn>
                  <a:cxn ang="0">
                    <a:pos x="548" y="41"/>
                  </a:cxn>
                  <a:cxn ang="0">
                    <a:pos x="552" y="59"/>
                  </a:cxn>
                  <a:cxn ang="0">
                    <a:pos x="551" y="78"/>
                  </a:cxn>
                  <a:cxn ang="0">
                    <a:pos x="551" y="84"/>
                  </a:cxn>
                  <a:cxn ang="0">
                    <a:pos x="556" y="84"/>
                  </a:cxn>
                  <a:cxn ang="0">
                    <a:pos x="560" y="91"/>
                  </a:cxn>
                  <a:cxn ang="0">
                    <a:pos x="545" y="88"/>
                  </a:cxn>
                  <a:cxn ang="0">
                    <a:pos x="539" y="99"/>
                  </a:cxn>
                  <a:cxn ang="0">
                    <a:pos x="530" y="145"/>
                  </a:cxn>
                  <a:cxn ang="0">
                    <a:pos x="518" y="164"/>
                  </a:cxn>
                  <a:cxn ang="0">
                    <a:pos x="497" y="202"/>
                  </a:cxn>
                  <a:cxn ang="0">
                    <a:pos x="485" y="215"/>
                  </a:cxn>
                  <a:cxn ang="0">
                    <a:pos x="479" y="237"/>
                  </a:cxn>
                  <a:cxn ang="0">
                    <a:pos x="444" y="303"/>
                  </a:cxn>
                  <a:cxn ang="0">
                    <a:pos x="422" y="351"/>
                  </a:cxn>
                  <a:cxn ang="0">
                    <a:pos x="414" y="358"/>
                  </a:cxn>
                  <a:cxn ang="0">
                    <a:pos x="389" y="389"/>
                  </a:cxn>
                  <a:cxn ang="0">
                    <a:pos x="382" y="405"/>
                  </a:cxn>
                  <a:cxn ang="0">
                    <a:pos x="363" y="432"/>
                  </a:cxn>
                  <a:cxn ang="0">
                    <a:pos x="334" y="461"/>
                  </a:cxn>
                  <a:cxn ang="0">
                    <a:pos x="297" y="492"/>
                  </a:cxn>
                  <a:cxn ang="0">
                    <a:pos x="277" y="520"/>
                  </a:cxn>
                  <a:cxn ang="0">
                    <a:pos x="243" y="545"/>
                  </a:cxn>
                  <a:cxn ang="0">
                    <a:pos x="216" y="554"/>
                  </a:cxn>
                  <a:cxn ang="0">
                    <a:pos x="120" y="640"/>
                  </a:cxn>
                  <a:cxn ang="0">
                    <a:pos x="91" y="663"/>
                  </a:cxn>
                  <a:cxn ang="0">
                    <a:pos x="87" y="665"/>
                  </a:cxn>
                  <a:cxn ang="0">
                    <a:pos x="83" y="674"/>
                  </a:cxn>
                  <a:cxn ang="0">
                    <a:pos x="61" y="705"/>
                  </a:cxn>
                  <a:cxn ang="0">
                    <a:pos x="32" y="739"/>
                  </a:cxn>
                </a:cxnLst>
                <a:rect l="0" t="0" r="r" b="b"/>
                <a:pathLst>
                  <a:path w="561" h="740">
                    <a:moveTo>
                      <a:pt x="30" y="740"/>
                    </a:moveTo>
                    <a:lnTo>
                      <a:pt x="29" y="737"/>
                    </a:lnTo>
                    <a:lnTo>
                      <a:pt x="6" y="708"/>
                    </a:lnTo>
                    <a:lnTo>
                      <a:pt x="0" y="700"/>
                    </a:lnTo>
                    <a:lnTo>
                      <a:pt x="0" y="657"/>
                    </a:lnTo>
                    <a:lnTo>
                      <a:pt x="0" y="604"/>
                    </a:lnTo>
                    <a:lnTo>
                      <a:pt x="0" y="551"/>
                    </a:lnTo>
                    <a:lnTo>
                      <a:pt x="0" y="498"/>
                    </a:lnTo>
                    <a:lnTo>
                      <a:pt x="3" y="496"/>
                    </a:lnTo>
                    <a:lnTo>
                      <a:pt x="25" y="474"/>
                    </a:lnTo>
                    <a:lnTo>
                      <a:pt x="46" y="442"/>
                    </a:lnTo>
                    <a:lnTo>
                      <a:pt x="48" y="437"/>
                    </a:lnTo>
                    <a:lnTo>
                      <a:pt x="51" y="433"/>
                    </a:lnTo>
                    <a:lnTo>
                      <a:pt x="66" y="426"/>
                    </a:lnTo>
                    <a:lnTo>
                      <a:pt x="102" y="414"/>
                    </a:lnTo>
                    <a:lnTo>
                      <a:pt x="114" y="401"/>
                    </a:lnTo>
                    <a:lnTo>
                      <a:pt x="127" y="393"/>
                    </a:lnTo>
                    <a:lnTo>
                      <a:pt x="148" y="384"/>
                    </a:lnTo>
                    <a:lnTo>
                      <a:pt x="157" y="379"/>
                    </a:lnTo>
                    <a:lnTo>
                      <a:pt x="221" y="379"/>
                    </a:lnTo>
                    <a:lnTo>
                      <a:pt x="302" y="297"/>
                    </a:lnTo>
                    <a:lnTo>
                      <a:pt x="373" y="227"/>
                    </a:lnTo>
                    <a:lnTo>
                      <a:pt x="383" y="215"/>
                    </a:lnTo>
                    <a:lnTo>
                      <a:pt x="384" y="212"/>
                    </a:lnTo>
                    <a:lnTo>
                      <a:pt x="331" y="213"/>
                    </a:lnTo>
                    <a:lnTo>
                      <a:pt x="244" y="181"/>
                    </a:lnTo>
                    <a:lnTo>
                      <a:pt x="166" y="154"/>
                    </a:lnTo>
                    <a:lnTo>
                      <a:pt x="159" y="147"/>
                    </a:lnTo>
                    <a:lnTo>
                      <a:pt x="140" y="132"/>
                    </a:lnTo>
                    <a:lnTo>
                      <a:pt x="132" y="122"/>
                    </a:lnTo>
                    <a:lnTo>
                      <a:pt x="126" y="116"/>
                    </a:lnTo>
                    <a:lnTo>
                      <a:pt x="124" y="110"/>
                    </a:lnTo>
                    <a:lnTo>
                      <a:pt x="119" y="107"/>
                    </a:lnTo>
                    <a:lnTo>
                      <a:pt x="113" y="100"/>
                    </a:lnTo>
                    <a:lnTo>
                      <a:pt x="110" y="95"/>
                    </a:lnTo>
                    <a:lnTo>
                      <a:pt x="103" y="88"/>
                    </a:lnTo>
                    <a:lnTo>
                      <a:pt x="98" y="65"/>
                    </a:lnTo>
                    <a:lnTo>
                      <a:pt x="99" y="60"/>
                    </a:lnTo>
                    <a:lnTo>
                      <a:pt x="103" y="55"/>
                    </a:lnTo>
                    <a:lnTo>
                      <a:pt x="105" y="49"/>
                    </a:lnTo>
                    <a:lnTo>
                      <a:pt x="115" y="37"/>
                    </a:lnTo>
                    <a:lnTo>
                      <a:pt x="120" y="25"/>
                    </a:lnTo>
                    <a:lnTo>
                      <a:pt x="123" y="23"/>
                    </a:lnTo>
                    <a:lnTo>
                      <a:pt x="125" y="27"/>
                    </a:lnTo>
                    <a:lnTo>
                      <a:pt x="130" y="29"/>
                    </a:lnTo>
                    <a:lnTo>
                      <a:pt x="135" y="38"/>
                    </a:lnTo>
                    <a:lnTo>
                      <a:pt x="140" y="41"/>
                    </a:lnTo>
                    <a:lnTo>
                      <a:pt x="151" y="57"/>
                    </a:lnTo>
                    <a:lnTo>
                      <a:pt x="167" y="73"/>
                    </a:lnTo>
                    <a:lnTo>
                      <a:pt x="179" y="82"/>
                    </a:lnTo>
                    <a:lnTo>
                      <a:pt x="186" y="84"/>
                    </a:lnTo>
                    <a:lnTo>
                      <a:pt x="193" y="82"/>
                    </a:lnTo>
                    <a:lnTo>
                      <a:pt x="215" y="83"/>
                    </a:lnTo>
                    <a:lnTo>
                      <a:pt x="222" y="77"/>
                    </a:lnTo>
                    <a:lnTo>
                      <a:pt x="231" y="72"/>
                    </a:lnTo>
                    <a:lnTo>
                      <a:pt x="238" y="70"/>
                    </a:lnTo>
                    <a:lnTo>
                      <a:pt x="248" y="64"/>
                    </a:lnTo>
                    <a:lnTo>
                      <a:pt x="253" y="62"/>
                    </a:lnTo>
                    <a:lnTo>
                      <a:pt x="255" y="60"/>
                    </a:lnTo>
                    <a:lnTo>
                      <a:pt x="258" y="57"/>
                    </a:lnTo>
                    <a:lnTo>
                      <a:pt x="260" y="57"/>
                    </a:lnTo>
                    <a:lnTo>
                      <a:pt x="265" y="61"/>
                    </a:lnTo>
                    <a:lnTo>
                      <a:pt x="269" y="61"/>
                    </a:lnTo>
                    <a:lnTo>
                      <a:pt x="271" y="62"/>
                    </a:lnTo>
                    <a:lnTo>
                      <a:pt x="283" y="61"/>
                    </a:lnTo>
                    <a:lnTo>
                      <a:pt x="291" y="67"/>
                    </a:lnTo>
                    <a:lnTo>
                      <a:pt x="302" y="67"/>
                    </a:lnTo>
                    <a:lnTo>
                      <a:pt x="312" y="65"/>
                    </a:lnTo>
                    <a:lnTo>
                      <a:pt x="317" y="61"/>
                    </a:lnTo>
                    <a:lnTo>
                      <a:pt x="322" y="56"/>
                    </a:lnTo>
                    <a:lnTo>
                      <a:pt x="331" y="54"/>
                    </a:lnTo>
                    <a:lnTo>
                      <a:pt x="336" y="48"/>
                    </a:lnTo>
                    <a:lnTo>
                      <a:pt x="342" y="44"/>
                    </a:lnTo>
                    <a:lnTo>
                      <a:pt x="353" y="41"/>
                    </a:lnTo>
                    <a:lnTo>
                      <a:pt x="365" y="46"/>
                    </a:lnTo>
                    <a:lnTo>
                      <a:pt x="372" y="45"/>
                    </a:lnTo>
                    <a:lnTo>
                      <a:pt x="382" y="44"/>
                    </a:lnTo>
                    <a:lnTo>
                      <a:pt x="393" y="43"/>
                    </a:lnTo>
                    <a:lnTo>
                      <a:pt x="398" y="41"/>
                    </a:lnTo>
                    <a:lnTo>
                      <a:pt x="411" y="33"/>
                    </a:lnTo>
                    <a:lnTo>
                      <a:pt x="417" y="33"/>
                    </a:lnTo>
                    <a:lnTo>
                      <a:pt x="430" y="37"/>
                    </a:lnTo>
                    <a:lnTo>
                      <a:pt x="447" y="29"/>
                    </a:lnTo>
                    <a:lnTo>
                      <a:pt x="451" y="28"/>
                    </a:lnTo>
                    <a:lnTo>
                      <a:pt x="458" y="29"/>
                    </a:lnTo>
                    <a:lnTo>
                      <a:pt x="462" y="24"/>
                    </a:lnTo>
                    <a:lnTo>
                      <a:pt x="473" y="25"/>
                    </a:lnTo>
                    <a:lnTo>
                      <a:pt x="481" y="24"/>
                    </a:lnTo>
                    <a:lnTo>
                      <a:pt x="496" y="21"/>
                    </a:lnTo>
                    <a:lnTo>
                      <a:pt x="501" y="17"/>
                    </a:lnTo>
                    <a:lnTo>
                      <a:pt x="514" y="12"/>
                    </a:lnTo>
                    <a:lnTo>
                      <a:pt x="518" y="2"/>
                    </a:lnTo>
                    <a:lnTo>
                      <a:pt x="527" y="0"/>
                    </a:lnTo>
                    <a:lnTo>
                      <a:pt x="535" y="0"/>
                    </a:lnTo>
                    <a:lnTo>
                      <a:pt x="546" y="7"/>
                    </a:lnTo>
                    <a:lnTo>
                      <a:pt x="555" y="7"/>
                    </a:lnTo>
                    <a:lnTo>
                      <a:pt x="556" y="8"/>
                    </a:lnTo>
                    <a:lnTo>
                      <a:pt x="555" y="14"/>
                    </a:lnTo>
                    <a:lnTo>
                      <a:pt x="555" y="19"/>
                    </a:lnTo>
                    <a:lnTo>
                      <a:pt x="549" y="27"/>
                    </a:lnTo>
                    <a:lnTo>
                      <a:pt x="548" y="33"/>
                    </a:lnTo>
                    <a:lnTo>
                      <a:pt x="548" y="41"/>
                    </a:lnTo>
                    <a:lnTo>
                      <a:pt x="554" y="46"/>
                    </a:lnTo>
                    <a:lnTo>
                      <a:pt x="551" y="52"/>
                    </a:lnTo>
                    <a:lnTo>
                      <a:pt x="552" y="59"/>
                    </a:lnTo>
                    <a:lnTo>
                      <a:pt x="551" y="66"/>
                    </a:lnTo>
                    <a:lnTo>
                      <a:pt x="552" y="75"/>
                    </a:lnTo>
                    <a:lnTo>
                      <a:pt x="551" y="78"/>
                    </a:lnTo>
                    <a:lnTo>
                      <a:pt x="544" y="83"/>
                    </a:lnTo>
                    <a:lnTo>
                      <a:pt x="545" y="86"/>
                    </a:lnTo>
                    <a:lnTo>
                      <a:pt x="551" y="84"/>
                    </a:lnTo>
                    <a:lnTo>
                      <a:pt x="552" y="82"/>
                    </a:lnTo>
                    <a:lnTo>
                      <a:pt x="554" y="82"/>
                    </a:lnTo>
                    <a:lnTo>
                      <a:pt x="556" y="84"/>
                    </a:lnTo>
                    <a:lnTo>
                      <a:pt x="561" y="86"/>
                    </a:lnTo>
                    <a:lnTo>
                      <a:pt x="561" y="89"/>
                    </a:lnTo>
                    <a:lnTo>
                      <a:pt x="560" y="91"/>
                    </a:lnTo>
                    <a:lnTo>
                      <a:pt x="559" y="91"/>
                    </a:lnTo>
                    <a:lnTo>
                      <a:pt x="552" y="88"/>
                    </a:lnTo>
                    <a:lnTo>
                      <a:pt x="545" y="88"/>
                    </a:lnTo>
                    <a:lnTo>
                      <a:pt x="540" y="91"/>
                    </a:lnTo>
                    <a:lnTo>
                      <a:pt x="539" y="92"/>
                    </a:lnTo>
                    <a:lnTo>
                      <a:pt x="539" y="99"/>
                    </a:lnTo>
                    <a:lnTo>
                      <a:pt x="533" y="125"/>
                    </a:lnTo>
                    <a:lnTo>
                      <a:pt x="533" y="141"/>
                    </a:lnTo>
                    <a:lnTo>
                      <a:pt x="530" y="145"/>
                    </a:lnTo>
                    <a:lnTo>
                      <a:pt x="528" y="156"/>
                    </a:lnTo>
                    <a:lnTo>
                      <a:pt x="524" y="159"/>
                    </a:lnTo>
                    <a:lnTo>
                      <a:pt x="518" y="164"/>
                    </a:lnTo>
                    <a:lnTo>
                      <a:pt x="511" y="181"/>
                    </a:lnTo>
                    <a:lnTo>
                      <a:pt x="502" y="190"/>
                    </a:lnTo>
                    <a:lnTo>
                      <a:pt x="497" y="202"/>
                    </a:lnTo>
                    <a:lnTo>
                      <a:pt x="497" y="204"/>
                    </a:lnTo>
                    <a:lnTo>
                      <a:pt x="492" y="207"/>
                    </a:lnTo>
                    <a:lnTo>
                      <a:pt x="485" y="215"/>
                    </a:lnTo>
                    <a:lnTo>
                      <a:pt x="482" y="220"/>
                    </a:lnTo>
                    <a:lnTo>
                      <a:pt x="480" y="226"/>
                    </a:lnTo>
                    <a:lnTo>
                      <a:pt x="479" y="237"/>
                    </a:lnTo>
                    <a:lnTo>
                      <a:pt x="462" y="271"/>
                    </a:lnTo>
                    <a:lnTo>
                      <a:pt x="447" y="296"/>
                    </a:lnTo>
                    <a:lnTo>
                      <a:pt x="444" y="303"/>
                    </a:lnTo>
                    <a:lnTo>
                      <a:pt x="438" y="325"/>
                    </a:lnTo>
                    <a:lnTo>
                      <a:pt x="431" y="344"/>
                    </a:lnTo>
                    <a:lnTo>
                      <a:pt x="422" y="351"/>
                    </a:lnTo>
                    <a:lnTo>
                      <a:pt x="419" y="353"/>
                    </a:lnTo>
                    <a:lnTo>
                      <a:pt x="416" y="357"/>
                    </a:lnTo>
                    <a:lnTo>
                      <a:pt x="414" y="358"/>
                    </a:lnTo>
                    <a:lnTo>
                      <a:pt x="409" y="363"/>
                    </a:lnTo>
                    <a:lnTo>
                      <a:pt x="394" y="378"/>
                    </a:lnTo>
                    <a:lnTo>
                      <a:pt x="389" y="389"/>
                    </a:lnTo>
                    <a:lnTo>
                      <a:pt x="389" y="390"/>
                    </a:lnTo>
                    <a:lnTo>
                      <a:pt x="388" y="395"/>
                    </a:lnTo>
                    <a:lnTo>
                      <a:pt x="382" y="405"/>
                    </a:lnTo>
                    <a:lnTo>
                      <a:pt x="373" y="420"/>
                    </a:lnTo>
                    <a:lnTo>
                      <a:pt x="362" y="432"/>
                    </a:lnTo>
                    <a:lnTo>
                      <a:pt x="363" y="432"/>
                    </a:lnTo>
                    <a:lnTo>
                      <a:pt x="352" y="442"/>
                    </a:lnTo>
                    <a:lnTo>
                      <a:pt x="340" y="453"/>
                    </a:lnTo>
                    <a:lnTo>
                      <a:pt x="334" y="461"/>
                    </a:lnTo>
                    <a:lnTo>
                      <a:pt x="323" y="474"/>
                    </a:lnTo>
                    <a:lnTo>
                      <a:pt x="306" y="486"/>
                    </a:lnTo>
                    <a:lnTo>
                      <a:pt x="297" y="492"/>
                    </a:lnTo>
                    <a:lnTo>
                      <a:pt x="297" y="495"/>
                    </a:lnTo>
                    <a:lnTo>
                      <a:pt x="290" y="506"/>
                    </a:lnTo>
                    <a:lnTo>
                      <a:pt x="277" y="520"/>
                    </a:lnTo>
                    <a:lnTo>
                      <a:pt x="264" y="532"/>
                    </a:lnTo>
                    <a:lnTo>
                      <a:pt x="249" y="541"/>
                    </a:lnTo>
                    <a:lnTo>
                      <a:pt x="243" y="545"/>
                    </a:lnTo>
                    <a:lnTo>
                      <a:pt x="231" y="549"/>
                    </a:lnTo>
                    <a:lnTo>
                      <a:pt x="223" y="550"/>
                    </a:lnTo>
                    <a:lnTo>
                      <a:pt x="216" y="554"/>
                    </a:lnTo>
                    <a:lnTo>
                      <a:pt x="193" y="572"/>
                    </a:lnTo>
                    <a:lnTo>
                      <a:pt x="139" y="620"/>
                    </a:lnTo>
                    <a:lnTo>
                      <a:pt x="120" y="640"/>
                    </a:lnTo>
                    <a:lnTo>
                      <a:pt x="113" y="648"/>
                    </a:lnTo>
                    <a:lnTo>
                      <a:pt x="103" y="659"/>
                    </a:lnTo>
                    <a:lnTo>
                      <a:pt x="91" y="663"/>
                    </a:lnTo>
                    <a:lnTo>
                      <a:pt x="87" y="660"/>
                    </a:lnTo>
                    <a:lnTo>
                      <a:pt x="84" y="665"/>
                    </a:lnTo>
                    <a:lnTo>
                      <a:pt x="87" y="665"/>
                    </a:lnTo>
                    <a:lnTo>
                      <a:pt x="88" y="669"/>
                    </a:lnTo>
                    <a:lnTo>
                      <a:pt x="87" y="672"/>
                    </a:lnTo>
                    <a:lnTo>
                      <a:pt x="83" y="674"/>
                    </a:lnTo>
                    <a:lnTo>
                      <a:pt x="81" y="681"/>
                    </a:lnTo>
                    <a:lnTo>
                      <a:pt x="75" y="691"/>
                    </a:lnTo>
                    <a:lnTo>
                      <a:pt x="61" y="705"/>
                    </a:lnTo>
                    <a:lnTo>
                      <a:pt x="50" y="718"/>
                    </a:lnTo>
                    <a:lnTo>
                      <a:pt x="37" y="730"/>
                    </a:lnTo>
                    <a:lnTo>
                      <a:pt x="32" y="739"/>
                    </a:lnTo>
                    <a:lnTo>
                      <a:pt x="30" y="740"/>
                    </a:lnTo>
                    <a:close/>
                  </a:path>
                </a:pathLst>
              </a:custGeom>
              <a:grpFill/>
              <a:ln w="6350" cmpd="sng">
                <a:solidFill>
                  <a:schemeClr val="bg1"/>
                </a:solidFill>
                <a:prstDash val="solid"/>
                <a:round/>
                <a:headEnd/>
                <a:tailEnd/>
              </a:ln>
            </p:spPr>
            <p:txBody>
              <a:bodyPr/>
              <a:lstStyle/>
              <a:p>
                <a:endParaRPr lang="en-US" sz="2156"/>
              </a:p>
            </p:txBody>
          </p:sp>
          <p:sp>
            <p:nvSpPr>
              <p:cNvPr id="524" name="Freeform 145">
                <a:extLst>
                  <a:ext uri="{FF2B5EF4-FFF2-40B4-BE49-F238E27FC236}">
                    <a16:creationId xmlns:a16="http://schemas.microsoft.com/office/drawing/2014/main" id="{DA603334-3180-0B96-71AE-FECF67EC320D}"/>
                  </a:ext>
                </a:extLst>
              </p:cNvPr>
              <p:cNvSpPr>
                <a:spLocks noChangeAspect="1"/>
              </p:cNvSpPr>
              <p:nvPr/>
            </p:nvSpPr>
            <p:spPr bwMode="gray">
              <a:xfrm>
                <a:off x="4761706" y="3272184"/>
                <a:ext cx="276225" cy="215900"/>
              </a:xfrm>
              <a:custGeom>
                <a:avLst/>
                <a:gdLst/>
                <a:ahLst/>
                <a:cxnLst>
                  <a:cxn ang="0">
                    <a:pos x="222" y="381"/>
                  </a:cxn>
                  <a:cxn ang="0">
                    <a:pos x="209" y="442"/>
                  </a:cxn>
                  <a:cxn ang="0">
                    <a:pos x="192" y="463"/>
                  </a:cxn>
                  <a:cxn ang="0">
                    <a:pos x="186" y="474"/>
                  </a:cxn>
                  <a:cxn ang="0">
                    <a:pos x="160" y="475"/>
                  </a:cxn>
                  <a:cxn ang="0">
                    <a:pos x="42" y="495"/>
                  </a:cxn>
                  <a:cxn ang="0">
                    <a:pos x="3" y="511"/>
                  </a:cxn>
                  <a:cxn ang="0">
                    <a:pos x="11" y="532"/>
                  </a:cxn>
                  <a:cxn ang="0">
                    <a:pos x="15" y="550"/>
                  </a:cxn>
                  <a:cxn ang="0">
                    <a:pos x="49" y="588"/>
                  </a:cxn>
                  <a:cxn ang="0">
                    <a:pos x="70" y="622"/>
                  </a:cxn>
                  <a:cxn ang="0">
                    <a:pos x="92" y="629"/>
                  </a:cxn>
                  <a:cxn ang="0">
                    <a:pos x="106" y="622"/>
                  </a:cxn>
                  <a:cxn ang="0">
                    <a:pos x="119" y="637"/>
                  </a:cxn>
                  <a:cxn ang="0">
                    <a:pos x="109" y="641"/>
                  </a:cxn>
                  <a:cxn ang="0">
                    <a:pos x="116" y="656"/>
                  </a:cxn>
                  <a:cxn ang="0">
                    <a:pos x="127" y="653"/>
                  </a:cxn>
                  <a:cxn ang="0">
                    <a:pos x="143" y="645"/>
                  </a:cxn>
                  <a:cxn ang="0">
                    <a:pos x="165" y="653"/>
                  </a:cxn>
                  <a:cxn ang="0">
                    <a:pos x="193" y="678"/>
                  </a:cxn>
                  <a:cxn ang="0">
                    <a:pos x="193" y="637"/>
                  </a:cxn>
                  <a:cxn ang="0">
                    <a:pos x="206" y="624"/>
                  </a:cxn>
                  <a:cxn ang="0">
                    <a:pos x="221" y="586"/>
                  </a:cxn>
                  <a:cxn ang="0">
                    <a:pos x="259" y="565"/>
                  </a:cxn>
                  <a:cxn ang="0">
                    <a:pos x="291" y="561"/>
                  </a:cxn>
                  <a:cxn ang="0">
                    <a:pos x="365" y="602"/>
                  </a:cxn>
                  <a:cxn ang="0">
                    <a:pos x="386" y="609"/>
                  </a:cxn>
                  <a:cxn ang="0">
                    <a:pos x="418" y="588"/>
                  </a:cxn>
                  <a:cxn ang="0">
                    <a:pos x="471" y="613"/>
                  </a:cxn>
                  <a:cxn ang="0">
                    <a:pos x="519" y="618"/>
                  </a:cxn>
                  <a:cxn ang="0">
                    <a:pos x="559" y="588"/>
                  </a:cxn>
                  <a:cxn ang="0">
                    <a:pos x="613" y="587"/>
                  </a:cxn>
                  <a:cxn ang="0">
                    <a:pos x="647" y="591"/>
                  </a:cxn>
                  <a:cxn ang="0">
                    <a:pos x="672" y="597"/>
                  </a:cxn>
                  <a:cxn ang="0">
                    <a:pos x="688" y="582"/>
                  </a:cxn>
                  <a:cxn ang="0">
                    <a:pos x="708" y="576"/>
                  </a:cxn>
                  <a:cxn ang="0">
                    <a:pos x="718" y="561"/>
                  </a:cxn>
                  <a:cxn ang="0">
                    <a:pos x="709" y="545"/>
                  </a:cxn>
                  <a:cxn ang="0">
                    <a:pos x="725" y="533"/>
                  </a:cxn>
                  <a:cxn ang="0">
                    <a:pos x="732" y="515"/>
                  </a:cxn>
                  <a:cxn ang="0">
                    <a:pos x="746" y="501"/>
                  </a:cxn>
                  <a:cxn ang="0">
                    <a:pos x="838" y="386"/>
                  </a:cxn>
                  <a:cxn ang="0">
                    <a:pos x="872" y="184"/>
                  </a:cxn>
                  <a:cxn ang="0">
                    <a:pos x="837" y="160"/>
                  </a:cxn>
                  <a:cxn ang="0">
                    <a:pos x="826" y="135"/>
                  </a:cxn>
                  <a:cxn ang="0">
                    <a:pos x="818" y="117"/>
                  </a:cxn>
                  <a:cxn ang="0">
                    <a:pos x="795" y="26"/>
                  </a:cxn>
                  <a:cxn ang="0">
                    <a:pos x="773" y="11"/>
                  </a:cxn>
                  <a:cxn ang="0">
                    <a:pos x="720" y="1"/>
                  </a:cxn>
                  <a:cxn ang="0">
                    <a:pos x="643" y="1"/>
                  </a:cxn>
                  <a:cxn ang="0">
                    <a:pos x="568" y="53"/>
                  </a:cxn>
                  <a:cxn ang="0">
                    <a:pos x="437" y="145"/>
                  </a:cxn>
                  <a:cxn ang="0">
                    <a:pos x="307" y="236"/>
                  </a:cxn>
                  <a:cxn ang="0">
                    <a:pos x="221" y="257"/>
                  </a:cxn>
                  <a:cxn ang="0">
                    <a:pos x="222" y="271"/>
                  </a:cxn>
                </a:cxnLst>
                <a:rect l="0" t="0" r="r" b="b"/>
                <a:pathLst>
                  <a:path w="872" h="678">
                    <a:moveTo>
                      <a:pt x="222" y="271"/>
                    </a:moveTo>
                    <a:lnTo>
                      <a:pt x="222" y="327"/>
                    </a:lnTo>
                    <a:lnTo>
                      <a:pt x="222" y="381"/>
                    </a:lnTo>
                    <a:lnTo>
                      <a:pt x="222" y="435"/>
                    </a:lnTo>
                    <a:lnTo>
                      <a:pt x="219" y="436"/>
                    </a:lnTo>
                    <a:lnTo>
                      <a:pt x="209" y="442"/>
                    </a:lnTo>
                    <a:lnTo>
                      <a:pt x="205" y="448"/>
                    </a:lnTo>
                    <a:lnTo>
                      <a:pt x="204" y="456"/>
                    </a:lnTo>
                    <a:lnTo>
                      <a:pt x="192" y="463"/>
                    </a:lnTo>
                    <a:lnTo>
                      <a:pt x="188" y="466"/>
                    </a:lnTo>
                    <a:lnTo>
                      <a:pt x="186" y="469"/>
                    </a:lnTo>
                    <a:lnTo>
                      <a:pt x="186" y="474"/>
                    </a:lnTo>
                    <a:lnTo>
                      <a:pt x="173" y="473"/>
                    </a:lnTo>
                    <a:lnTo>
                      <a:pt x="160" y="472"/>
                    </a:lnTo>
                    <a:lnTo>
                      <a:pt x="160" y="475"/>
                    </a:lnTo>
                    <a:lnTo>
                      <a:pt x="155" y="474"/>
                    </a:lnTo>
                    <a:lnTo>
                      <a:pt x="66" y="475"/>
                    </a:lnTo>
                    <a:lnTo>
                      <a:pt x="42" y="495"/>
                    </a:lnTo>
                    <a:lnTo>
                      <a:pt x="5" y="495"/>
                    </a:lnTo>
                    <a:lnTo>
                      <a:pt x="4" y="499"/>
                    </a:lnTo>
                    <a:lnTo>
                      <a:pt x="3" y="511"/>
                    </a:lnTo>
                    <a:lnTo>
                      <a:pt x="0" y="521"/>
                    </a:lnTo>
                    <a:lnTo>
                      <a:pt x="1" y="523"/>
                    </a:lnTo>
                    <a:lnTo>
                      <a:pt x="11" y="532"/>
                    </a:lnTo>
                    <a:lnTo>
                      <a:pt x="12" y="534"/>
                    </a:lnTo>
                    <a:lnTo>
                      <a:pt x="11" y="543"/>
                    </a:lnTo>
                    <a:lnTo>
                      <a:pt x="15" y="550"/>
                    </a:lnTo>
                    <a:lnTo>
                      <a:pt x="27" y="565"/>
                    </a:lnTo>
                    <a:lnTo>
                      <a:pt x="44" y="579"/>
                    </a:lnTo>
                    <a:lnTo>
                      <a:pt x="49" y="588"/>
                    </a:lnTo>
                    <a:lnTo>
                      <a:pt x="55" y="603"/>
                    </a:lnTo>
                    <a:lnTo>
                      <a:pt x="59" y="609"/>
                    </a:lnTo>
                    <a:lnTo>
                      <a:pt x="70" y="622"/>
                    </a:lnTo>
                    <a:lnTo>
                      <a:pt x="78" y="626"/>
                    </a:lnTo>
                    <a:lnTo>
                      <a:pt x="89" y="629"/>
                    </a:lnTo>
                    <a:lnTo>
                      <a:pt x="92" y="629"/>
                    </a:lnTo>
                    <a:lnTo>
                      <a:pt x="97" y="628"/>
                    </a:lnTo>
                    <a:lnTo>
                      <a:pt x="102" y="623"/>
                    </a:lnTo>
                    <a:lnTo>
                      <a:pt x="106" y="622"/>
                    </a:lnTo>
                    <a:lnTo>
                      <a:pt x="112" y="625"/>
                    </a:lnTo>
                    <a:lnTo>
                      <a:pt x="118" y="635"/>
                    </a:lnTo>
                    <a:lnTo>
                      <a:pt x="119" y="637"/>
                    </a:lnTo>
                    <a:lnTo>
                      <a:pt x="118" y="640"/>
                    </a:lnTo>
                    <a:lnTo>
                      <a:pt x="113" y="640"/>
                    </a:lnTo>
                    <a:lnTo>
                      <a:pt x="109" y="641"/>
                    </a:lnTo>
                    <a:lnTo>
                      <a:pt x="108" y="645"/>
                    </a:lnTo>
                    <a:lnTo>
                      <a:pt x="109" y="649"/>
                    </a:lnTo>
                    <a:lnTo>
                      <a:pt x="116" y="656"/>
                    </a:lnTo>
                    <a:lnTo>
                      <a:pt x="127" y="666"/>
                    </a:lnTo>
                    <a:lnTo>
                      <a:pt x="134" y="662"/>
                    </a:lnTo>
                    <a:lnTo>
                      <a:pt x="127" y="653"/>
                    </a:lnTo>
                    <a:lnTo>
                      <a:pt x="127" y="649"/>
                    </a:lnTo>
                    <a:lnTo>
                      <a:pt x="138" y="646"/>
                    </a:lnTo>
                    <a:lnTo>
                      <a:pt x="143" y="645"/>
                    </a:lnTo>
                    <a:lnTo>
                      <a:pt x="151" y="641"/>
                    </a:lnTo>
                    <a:lnTo>
                      <a:pt x="154" y="642"/>
                    </a:lnTo>
                    <a:lnTo>
                      <a:pt x="165" y="653"/>
                    </a:lnTo>
                    <a:lnTo>
                      <a:pt x="177" y="666"/>
                    </a:lnTo>
                    <a:lnTo>
                      <a:pt x="184" y="671"/>
                    </a:lnTo>
                    <a:lnTo>
                      <a:pt x="193" y="678"/>
                    </a:lnTo>
                    <a:lnTo>
                      <a:pt x="194" y="671"/>
                    </a:lnTo>
                    <a:lnTo>
                      <a:pt x="192" y="646"/>
                    </a:lnTo>
                    <a:lnTo>
                      <a:pt x="193" y="637"/>
                    </a:lnTo>
                    <a:lnTo>
                      <a:pt x="195" y="633"/>
                    </a:lnTo>
                    <a:lnTo>
                      <a:pt x="199" y="628"/>
                    </a:lnTo>
                    <a:lnTo>
                      <a:pt x="206" y="624"/>
                    </a:lnTo>
                    <a:lnTo>
                      <a:pt x="211" y="618"/>
                    </a:lnTo>
                    <a:lnTo>
                      <a:pt x="219" y="604"/>
                    </a:lnTo>
                    <a:lnTo>
                      <a:pt x="221" y="586"/>
                    </a:lnTo>
                    <a:lnTo>
                      <a:pt x="222" y="582"/>
                    </a:lnTo>
                    <a:lnTo>
                      <a:pt x="240" y="570"/>
                    </a:lnTo>
                    <a:lnTo>
                      <a:pt x="259" y="565"/>
                    </a:lnTo>
                    <a:lnTo>
                      <a:pt x="277" y="565"/>
                    </a:lnTo>
                    <a:lnTo>
                      <a:pt x="283" y="564"/>
                    </a:lnTo>
                    <a:lnTo>
                      <a:pt x="291" y="561"/>
                    </a:lnTo>
                    <a:lnTo>
                      <a:pt x="306" y="563"/>
                    </a:lnTo>
                    <a:lnTo>
                      <a:pt x="343" y="581"/>
                    </a:lnTo>
                    <a:lnTo>
                      <a:pt x="365" y="602"/>
                    </a:lnTo>
                    <a:lnTo>
                      <a:pt x="372" y="607"/>
                    </a:lnTo>
                    <a:lnTo>
                      <a:pt x="377" y="609"/>
                    </a:lnTo>
                    <a:lnTo>
                      <a:pt x="386" y="609"/>
                    </a:lnTo>
                    <a:lnTo>
                      <a:pt x="392" y="599"/>
                    </a:lnTo>
                    <a:lnTo>
                      <a:pt x="408" y="591"/>
                    </a:lnTo>
                    <a:lnTo>
                      <a:pt x="418" y="588"/>
                    </a:lnTo>
                    <a:lnTo>
                      <a:pt x="430" y="588"/>
                    </a:lnTo>
                    <a:lnTo>
                      <a:pt x="447" y="598"/>
                    </a:lnTo>
                    <a:lnTo>
                      <a:pt x="471" y="613"/>
                    </a:lnTo>
                    <a:lnTo>
                      <a:pt x="483" y="617"/>
                    </a:lnTo>
                    <a:lnTo>
                      <a:pt x="506" y="619"/>
                    </a:lnTo>
                    <a:lnTo>
                      <a:pt x="519" y="618"/>
                    </a:lnTo>
                    <a:lnTo>
                      <a:pt x="533" y="608"/>
                    </a:lnTo>
                    <a:lnTo>
                      <a:pt x="550" y="593"/>
                    </a:lnTo>
                    <a:lnTo>
                      <a:pt x="559" y="588"/>
                    </a:lnTo>
                    <a:lnTo>
                      <a:pt x="585" y="588"/>
                    </a:lnTo>
                    <a:lnTo>
                      <a:pt x="603" y="591"/>
                    </a:lnTo>
                    <a:lnTo>
                      <a:pt x="613" y="587"/>
                    </a:lnTo>
                    <a:lnTo>
                      <a:pt x="633" y="585"/>
                    </a:lnTo>
                    <a:lnTo>
                      <a:pt x="640" y="587"/>
                    </a:lnTo>
                    <a:lnTo>
                      <a:pt x="647" y="591"/>
                    </a:lnTo>
                    <a:lnTo>
                      <a:pt x="655" y="593"/>
                    </a:lnTo>
                    <a:lnTo>
                      <a:pt x="661" y="597"/>
                    </a:lnTo>
                    <a:lnTo>
                      <a:pt x="672" y="597"/>
                    </a:lnTo>
                    <a:lnTo>
                      <a:pt x="678" y="593"/>
                    </a:lnTo>
                    <a:lnTo>
                      <a:pt x="688" y="583"/>
                    </a:lnTo>
                    <a:lnTo>
                      <a:pt x="688" y="582"/>
                    </a:lnTo>
                    <a:lnTo>
                      <a:pt x="694" y="577"/>
                    </a:lnTo>
                    <a:lnTo>
                      <a:pt x="702" y="576"/>
                    </a:lnTo>
                    <a:lnTo>
                      <a:pt x="708" y="576"/>
                    </a:lnTo>
                    <a:lnTo>
                      <a:pt x="714" y="564"/>
                    </a:lnTo>
                    <a:lnTo>
                      <a:pt x="715" y="564"/>
                    </a:lnTo>
                    <a:lnTo>
                      <a:pt x="718" y="561"/>
                    </a:lnTo>
                    <a:lnTo>
                      <a:pt x="713" y="556"/>
                    </a:lnTo>
                    <a:lnTo>
                      <a:pt x="709" y="550"/>
                    </a:lnTo>
                    <a:lnTo>
                      <a:pt x="709" y="545"/>
                    </a:lnTo>
                    <a:lnTo>
                      <a:pt x="714" y="538"/>
                    </a:lnTo>
                    <a:lnTo>
                      <a:pt x="720" y="534"/>
                    </a:lnTo>
                    <a:lnTo>
                      <a:pt x="725" y="533"/>
                    </a:lnTo>
                    <a:lnTo>
                      <a:pt x="730" y="531"/>
                    </a:lnTo>
                    <a:lnTo>
                      <a:pt x="727" y="520"/>
                    </a:lnTo>
                    <a:lnTo>
                      <a:pt x="732" y="515"/>
                    </a:lnTo>
                    <a:lnTo>
                      <a:pt x="740" y="513"/>
                    </a:lnTo>
                    <a:lnTo>
                      <a:pt x="740" y="504"/>
                    </a:lnTo>
                    <a:lnTo>
                      <a:pt x="746" y="501"/>
                    </a:lnTo>
                    <a:lnTo>
                      <a:pt x="746" y="490"/>
                    </a:lnTo>
                    <a:lnTo>
                      <a:pt x="834" y="391"/>
                    </a:lnTo>
                    <a:lnTo>
                      <a:pt x="838" y="386"/>
                    </a:lnTo>
                    <a:lnTo>
                      <a:pt x="844" y="287"/>
                    </a:lnTo>
                    <a:lnTo>
                      <a:pt x="859" y="208"/>
                    </a:lnTo>
                    <a:lnTo>
                      <a:pt x="872" y="184"/>
                    </a:lnTo>
                    <a:lnTo>
                      <a:pt x="849" y="171"/>
                    </a:lnTo>
                    <a:lnTo>
                      <a:pt x="843" y="166"/>
                    </a:lnTo>
                    <a:lnTo>
                      <a:pt x="837" y="160"/>
                    </a:lnTo>
                    <a:lnTo>
                      <a:pt x="833" y="154"/>
                    </a:lnTo>
                    <a:lnTo>
                      <a:pt x="829" y="142"/>
                    </a:lnTo>
                    <a:lnTo>
                      <a:pt x="826" y="135"/>
                    </a:lnTo>
                    <a:lnTo>
                      <a:pt x="826" y="133"/>
                    </a:lnTo>
                    <a:lnTo>
                      <a:pt x="821" y="123"/>
                    </a:lnTo>
                    <a:lnTo>
                      <a:pt x="818" y="117"/>
                    </a:lnTo>
                    <a:lnTo>
                      <a:pt x="818" y="31"/>
                    </a:lnTo>
                    <a:lnTo>
                      <a:pt x="801" y="36"/>
                    </a:lnTo>
                    <a:lnTo>
                      <a:pt x="795" y="26"/>
                    </a:lnTo>
                    <a:lnTo>
                      <a:pt x="791" y="22"/>
                    </a:lnTo>
                    <a:lnTo>
                      <a:pt x="776" y="15"/>
                    </a:lnTo>
                    <a:lnTo>
                      <a:pt x="773" y="11"/>
                    </a:lnTo>
                    <a:lnTo>
                      <a:pt x="768" y="7"/>
                    </a:lnTo>
                    <a:lnTo>
                      <a:pt x="759" y="5"/>
                    </a:lnTo>
                    <a:lnTo>
                      <a:pt x="720" y="1"/>
                    </a:lnTo>
                    <a:lnTo>
                      <a:pt x="677" y="2"/>
                    </a:lnTo>
                    <a:lnTo>
                      <a:pt x="646" y="0"/>
                    </a:lnTo>
                    <a:lnTo>
                      <a:pt x="643" y="1"/>
                    </a:lnTo>
                    <a:lnTo>
                      <a:pt x="638" y="4"/>
                    </a:lnTo>
                    <a:lnTo>
                      <a:pt x="612" y="22"/>
                    </a:lnTo>
                    <a:lnTo>
                      <a:pt x="568" y="53"/>
                    </a:lnTo>
                    <a:lnTo>
                      <a:pt x="525" y="84"/>
                    </a:lnTo>
                    <a:lnTo>
                      <a:pt x="482" y="114"/>
                    </a:lnTo>
                    <a:lnTo>
                      <a:pt x="437" y="145"/>
                    </a:lnTo>
                    <a:lnTo>
                      <a:pt x="393" y="176"/>
                    </a:lnTo>
                    <a:lnTo>
                      <a:pt x="350" y="206"/>
                    </a:lnTo>
                    <a:lnTo>
                      <a:pt x="307" y="236"/>
                    </a:lnTo>
                    <a:lnTo>
                      <a:pt x="292" y="241"/>
                    </a:lnTo>
                    <a:lnTo>
                      <a:pt x="230" y="255"/>
                    </a:lnTo>
                    <a:lnTo>
                      <a:pt x="221" y="257"/>
                    </a:lnTo>
                    <a:lnTo>
                      <a:pt x="221" y="259"/>
                    </a:lnTo>
                    <a:lnTo>
                      <a:pt x="222" y="260"/>
                    </a:lnTo>
                    <a:lnTo>
                      <a:pt x="222" y="271"/>
                    </a:lnTo>
                    <a:close/>
                  </a:path>
                </a:pathLst>
              </a:custGeom>
              <a:grpFill/>
              <a:ln w="6350" cmpd="sng">
                <a:solidFill>
                  <a:schemeClr val="bg1"/>
                </a:solidFill>
                <a:prstDash val="solid"/>
                <a:round/>
                <a:headEnd/>
                <a:tailEnd/>
              </a:ln>
            </p:spPr>
            <p:txBody>
              <a:bodyPr/>
              <a:lstStyle/>
              <a:p>
                <a:endParaRPr lang="en-US" sz="2156"/>
              </a:p>
            </p:txBody>
          </p:sp>
          <p:sp>
            <p:nvSpPr>
              <p:cNvPr id="525" name="Freeform 18">
                <a:extLst>
                  <a:ext uri="{FF2B5EF4-FFF2-40B4-BE49-F238E27FC236}">
                    <a16:creationId xmlns:a16="http://schemas.microsoft.com/office/drawing/2014/main" id="{C1A396CB-C1A6-9FCE-8DE2-61A88E6DC9BC}"/>
                  </a:ext>
                </a:extLst>
              </p:cNvPr>
              <p:cNvSpPr>
                <a:spLocks noChangeAspect="1"/>
              </p:cNvSpPr>
              <p:nvPr/>
            </p:nvSpPr>
            <p:spPr bwMode="gray">
              <a:xfrm>
                <a:off x="5334792" y="3432522"/>
                <a:ext cx="261938" cy="198438"/>
              </a:xfrm>
              <a:custGeom>
                <a:avLst/>
                <a:gdLst/>
                <a:ahLst/>
                <a:cxnLst>
                  <a:cxn ang="0">
                    <a:pos x="174" y="105"/>
                  </a:cxn>
                  <a:cxn ang="0">
                    <a:pos x="149" y="125"/>
                  </a:cxn>
                  <a:cxn ang="0">
                    <a:pos x="104" y="215"/>
                  </a:cxn>
                  <a:cxn ang="0">
                    <a:pos x="81" y="225"/>
                  </a:cxn>
                  <a:cxn ang="0">
                    <a:pos x="67" y="242"/>
                  </a:cxn>
                  <a:cxn ang="0">
                    <a:pos x="67" y="270"/>
                  </a:cxn>
                  <a:cxn ang="0">
                    <a:pos x="61" y="346"/>
                  </a:cxn>
                  <a:cxn ang="0">
                    <a:pos x="21" y="355"/>
                  </a:cxn>
                  <a:cxn ang="0">
                    <a:pos x="5" y="378"/>
                  </a:cxn>
                  <a:cxn ang="0">
                    <a:pos x="12" y="390"/>
                  </a:cxn>
                  <a:cxn ang="0">
                    <a:pos x="39" y="399"/>
                  </a:cxn>
                  <a:cxn ang="0">
                    <a:pos x="58" y="424"/>
                  </a:cxn>
                  <a:cxn ang="0">
                    <a:pos x="93" y="453"/>
                  </a:cxn>
                  <a:cxn ang="0">
                    <a:pos x="113" y="502"/>
                  </a:cxn>
                  <a:cxn ang="0">
                    <a:pos x="150" y="522"/>
                  </a:cxn>
                  <a:cxn ang="0">
                    <a:pos x="157" y="544"/>
                  </a:cxn>
                  <a:cxn ang="0">
                    <a:pos x="185" y="569"/>
                  </a:cxn>
                  <a:cxn ang="0">
                    <a:pos x="255" y="600"/>
                  </a:cxn>
                  <a:cxn ang="0">
                    <a:pos x="303" y="619"/>
                  </a:cxn>
                  <a:cxn ang="0">
                    <a:pos x="373" y="614"/>
                  </a:cxn>
                  <a:cxn ang="0">
                    <a:pos x="427" y="588"/>
                  </a:cxn>
                  <a:cxn ang="0">
                    <a:pos x="483" y="604"/>
                  </a:cxn>
                  <a:cxn ang="0">
                    <a:pos x="506" y="592"/>
                  </a:cxn>
                  <a:cxn ang="0">
                    <a:pos x="567" y="559"/>
                  </a:cxn>
                  <a:cxn ang="0">
                    <a:pos x="661" y="545"/>
                  </a:cxn>
                  <a:cxn ang="0">
                    <a:pos x="823" y="381"/>
                  </a:cxn>
                  <a:cxn ang="0">
                    <a:pos x="684" y="347"/>
                  </a:cxn>
                  <a:cxn ang="0">
                    <a:pos x="579" y="298"/>
                  </a:cxn>
                  <a:cxn ang="0">
                    <a:pos x="564" y="276"/>
                  </a:cxn>
                  <a:cxn ang="0">
                    <a:pos x="550" y="261"/>
                  </a:cxn>
                  <a:cxn ang="0">
                    <a:pos x="539" y="226"/>
                  </a:cxn>
                  <a:cxn ang="0">
                    <a:pos x="534" y="212"/>
                  </a:cxn>
                  <a:cxn ang="0">
                    <a:pos x="516" y="218"/>
                  </a:cxn>
                  <a:cxn ang="0">
                    <a:pos x="504" y="220"/>
                  </a:cxn>
                  <a:cxn ang="0">
                    <a:pos x="484" y="203"/>
                  </a:cxn>
                  <a:cxn ang="0">
                    <a:pos x="499" y="177"/>
                  </a:cxn>
                  <a:cxn ang="0">
                    <a:pos x="512" y="140"/>
                  </a:cxn>
                  <a:cxn ang="0">
                    <a:pos x="495" y="119"/>
                  </a:cxn>
                  <a:cxn ang="0">
                    <a:pos x="480" y="99"/>
                  </a:cxn>
                  <a:cxn ang="0">
                    <a:pos x="445" y="71"/>
                  </a:cxn>
                  <a:cxn ang="0">
                    <a:pos x="420" y="40"/>
                  </a:cxn>
                  <a:cxn ang="0">
                    <a:pos x="389" y="23"/>
                  </a:cxn>
                  <a:cxn ang="0">
                    <a:pos x="372" y="26"/>
                  </a:cxn>
                  <a:cxn ang="0">
                    <a:pos x="356" y="18"/>
                  </a:cxn>
                  <a:cxn ang="0">
                    <a:pos x="340" y="23"/>
                  </a:cxn>
                  <a:cxn ang="0">
                    <a:pos x="334" y="18"/>
                  </a:cxn>
                  <a:cxn ang="0">
                    <a:pos x="324" y="17"/>
                  </a:cxn>
                  <a:cxn ang="0">
                    <a:pos x="301" y="26"/>
                  </a:cxn>
                  <a:cxn ang="0">
                    <a:pos x="284" y="12"/>
                  </a:cxn>
                  <a:cxn ang="0">
                    <a:pos x="268" y="5"/>
                  </a:cxn>
                  <a:cxn ang="0">
                    <a:pos x="236" y="34"/>
                  </a:cxn>
                  <a:cxn ang="0">
                    <a:pos x="223" y="26"/>
                  </a:cxn>
                  <a:cxn ang="0">
                    <a:pos x="216" y="35"/>
                  </a:cxn>
                  <a:cxn ang="0">
                    <a:pos x="194" y="33"/>
                  </a:cxn>
                </a:cxnLst>
                <a:rect l="0" t="0" r="r" b="b"/>
                <a:pathLst>
                  <a:path w="824" h="626">
                    <a:moveTo>
                      <a:pt x="192" y="32"/>
                    </a:moveTo>
                    <a:lnTo>
                      <a:pt x="192" y="48"/>
                    </a:lnTo>
                    <a:lnTo>
                      <a:pt x="174" y="105"/>
                    </a:lnTo>
                    <a:lnTo>
                      <a:pt x="167" y="113"/>
                    </a:lnTo>
                    <a:lnTo>
                      <a:pt x="158" y="115"/>
                    </a:lnTo>
                    <a:lnTo>
                      <a:pt x="149" y="125"/>
                    </a:lnTo>
                    <a:lnTo>
                      <a:pt x="114" y="174"/>
                    </a:lnTo>
                    <a:lnTo>
                      <a:pt x="109" y="188"/>
                    </a:lnTo>
                    <a:lnTo>
                      <a:pt x="104" y="215"/>
                    </a:lnTo>
                    <a:lnTo>
                      <a:pt x="99" y="220"/>
                    </a:lnTo>
                    <a:lnTo>
                      <a:pt x="88" y="220"/>
                    </a:lnTo>
                    <a:lnTo>
                      <a:pt x="81" y="225"/>
                    </a:lnTo>
                    <a:lnTo>
                      <a:pt x="74" y="237"/>
                    </a:lnTo>
                    <a:lnTo>
                      <a:pt x="71" y="244"/>
                    </a:lnTo>
                    <a:lnTo>
                      <a:pt x="67" y="242"/>
                    </a:lnTo>
                    <a:lnTo>
                      <a:pt x="67" y="253"/>
                    </a:lnTo>
                    <a:lnTo>
                      <a:pt x="69" y="259"/>
                    </a:lnTo>
                    <a:lnTo>
                      <a:pt x="67" y="270"/>
                    </a:lnTo>
                    <a:lnTo>
                      <a:pt x="63" y="286"/>
                    </a:lnTo>
                    <a:lnTo>
                      <a:pt x="63" y="331"/>
                    </a:lnTo>
                    <a:lnTo>
                      <a:pt x="61" y="346"/>
                    </a:lnTo>
                    <a:lnTo>
                      <a:pt x="54" y="352"/>
                    </a:lnTo>
                    <a:lnTo>
                      <a:pt x="43" y="357"/>
                    </a:lnTo>
                    <a:lnTo>
                      <a:pt x="21" y="355"/>
                    </a:lnTo>
                    <a:lnTo>
                      <a:pt x="11" y="359"/>
                    </a:lnTo>
                    <a:lnTo>
                      <a:pt x="11" y="373"/>
                    </a:lnTo>
                    <a:lnTo>
                      <a:pt x="5" y="378"/>
                    </a:lnTo>
                    <a:lnTo>
                      <a:pt x="0" y="386"/>
                    </a:lnTo>
                    <a:lnTo>
                      <a:pt x="6" y="390"/>
                    </a:lnTo>
                    <a:lnTo>
                      <a:pt x="12" y="390"/>
                    </a:lnTo>
                    <a:lnTo>
                      <a:pt x="20" y="397"/>
                    </a:lnTo>
                    <a:lnTo>
                      <a:pt x="28" y="395"/>
                    </a:lnTo>
                    <a:lnTo>
                      <a:pt x="39" y="399"/>
                    </a:lnTo>
                    <a:lnTo>
                      <a:pt x="48" y="404"/>
                    </a:lnTo>
                    <a:lnTo>
                      <a:pt x="56" y="414"/>
                    </a:lnTo>
                    <a:lnTo>
                      <a:pt x="58" y="424"/>
                    </a:lnTo>
                    <a:lnTo>
                      <a:pt x="64" y="432"/>
                    </a:lnTo>
                    <a:lnTo>
                      <a:pt x="71" y="440"/>
                    </a:lnTo>
                    <a:lnTo>
                      <a:pt x="93" y="453"/>
                    </a:lnTo>
                    <a:lnTo>
                      <a:pt x="98" y="463"/>
                    </a:lnTo>
                    <a:lnTo>
                      <a:pt x="103" y="475"/>
                    </a:lnTo>
                    <a:lnTo>
                      <a:pt x="113" y="502"/>
                    </a:lnTo>
                    <a:lnTo>
                      <a:pt x="118" y="511"/>
                    </a:lnTo>
                    <a:lnTo>
                      <a:pt x="126" y="517"/>
                    </a:lnTo>
                    <a:lnTo>
                      <a:pt x="150" y="522"/>
                    </a:lnTo>
                    <a:lnTo>
                      <a:pt x="157" y="527"/>
                    </a:lnTo>
                    <a:lnTo>
                      <a:pt x="158" y="534"/>
                    </a:lnTo>
                    <a:lnTo>
                      <a:pt x="157" y="544"/>
                    </a:lnTo>
                    <a:lnTo>
                      <a:pt x="156" y="566"/>
                    </a:lnTo>
                    <a:lnTo>
                      <a:pt x="169" y="571"/>
                    </a:lnTo>
                    <a:lnTo>
                      <a:pt x="185" y="569"/>
                    </a:lnTo>
                    <a:lnTo>
                      <a:pt x="200" y="570"/>
                    </a:lnTo>
                    <a:lnTo>
                      <a:pt x="217" y="578"/>
                    </a:lnTo>
                    <a:lnTo>
                      <a:pt x="255" y="600"/>
                    </a:lnTo>
                    <a:lnTo>
                      <a:pt x="266" y="613"/>
                    </a:lnTo>
                    <a:lnTo>
                      <a:pt x="286" y="619"/>
                    </a:lnTo>
                    <a:lnTo>
                      <a:pt x="303" y="619"/>
                    </a:lnTo>
                    <a:lnTo>
                      <a:pt x="325" y="625"/>
                    </a:lnTo>
                    <a:lnTo>
                      <a:pt x="350" y="626"/>
                    </a:lnTo>
                    <a:lnTo>
                      <a:pt x="373" y="614"/>
                    </a:lnTo>
                    <a:lnTo>
                      <a:pt x="389" y="598"/>
                    </a:lnTo>
                    <a:lnTo>
                      <a:pt x="408" y="592"/>
                    </a:lnTo>
                    <a:lnTo>
                      <a:pt x="427" y="588"/>
                    </a:lnTo>
                    <a:lnTo>
                      <a:pt x="461" y="604"/>
                    </a:lnTo>
                    <a:lnTo>
                      <a:pt x="474" y="603"/>
                    </a:lnTo>
                    <a:lnTo>
                      <a:pt x="483" y="604"/>
                    </a:lnTo>
                    <a:lnTo>
                      <a:pt x="488" y="603"/>
                    </a:lnTo>
                    <a:lnTo>
                      <a:pt x="491" y="599"/>
                    </a:lnTo>
                    <a:lnTo>
                      <a:pt x="506" y="592"/>
                    </a:lnTo>
                    <a:lnTo>
                      <a:pt x="542" y="580"/>
                    </a:lnTo>
                    <a:lnTo>
                      <a:pt x="554" y="567"/>
                    </a:lnTo>
                    <a:lnTo>
                      <a:pt x="567" y="559"/>
                    </a:lnTo>
                    <a:lnTo>
                      <a:pt x="588" y="550"/>
                    </a:lnTo>
                    <a:lnTo>
                      <a:pt x="596" y="545"/>
                    </a:lnTo>
                    <a:lnTo>
                      <a:pt x="661" y="545"/>
                    </a:lnTo>
                    <a:lnTo>
                      <a:pt x="742" y="463"/>
                    </a:lnTo>
                    <a:lnTo>
                      <a:pt x="813" y="393"/>
                    </a:lnTo>
                    <a:lnTo>
                      <a:pt x="823" y="381"/>
                    </a:lnTo>
                    <a:lnTo>
                      <a:pt x="824" y="378"/>
                    </a:lnTo>
                    <a:lnTo>
                      <a:pt x="771" y="379"/>
                    </a:lnTo>
                    <a:lnTo>
                      <a:pt x="684" y="347"/>
                    </a:lnTo>
                    <a:lnTo>
                      <a:pt x="606" y="320"/>
                    </a:lnTo>
                    <a:lnTo>
                      <a:pt x="599" y="313"/>
                    </a:lnTo>
                    <a:lnTo>
                      <a:pt x="579" y="298"/>
                    </a:lnTo>
                    <a:lnTo>
                      <a:pt x="572" y="288"/>
                    </a:lnTo>
                    <a:lnTo>
                      <a:pt x="566" y="282"/>
                    </a:lnTo>
                    <a:lnTo>
                      <a:pt x="564" y="276"/>
                    </a:lnTo>
                    <a:lnTo>
                      <a:pt x="559" y="273"/>
                    </a:lnTo>
                    <a:lnTo>
                      <a:pt x="553" y="266"/>
                    </a:lnTo>
                    <a:lnTo>
                      <a:pt x="550" y="261"/>
                    </a:lnTo>
                    <a:lnTo>
                      <a:pt x="543" y="254"/>
                    </a:lnTo>
                    <a:lnTo>
                      <a:pt x="538" y="231"/>
                    </a:lnTo>
                    <a:lnTo>
                      <a:pt x="539" y="226"/>
                    </a:lnTo>
                    <a:lnTo>
                      <a:pt x="543" y="221"/>
                    </a:lnTo>
                    <a:lnTo>
                      <a:pt x="543" y="220"/>
                    </a:lnTo>
                    <a:lnTo>
                      <a:pt x="534" y="212"/>
                    </a:lnTo>
                    <a:lnTo>
                      <a:pt x="529" y="211"/>
                    </a:lnTo>
                    <a:lnTo>
                      <a:pt x="517" y="216"/>
                    </a:lnTo>
                    <a:lnTo>
                      <a:pt x="516" y="218"/>
                    </a:lnTo>
                    <a:lnTo>
                      <a:pt x="515" y="220"/>
                    </a:lnTo>
                    <a:lnTo>
                      <a:pt x="508" y="217"/>
                    </a:lnTo>
                    <a:lnTo>
                      <a:pt x="504" y="220"/>
                    </a:lnTo>
                    <a:lnTo>
                      <a:pt x="491" y="218"/>
                    </a:lnTo>
                    <a:lnTo>
                      <a:pt x="485" y="212"/>
                    </a:lnTo>
                    <a:lnTo>
                      <a:pt x="484" y="203"/>
                    </a:lnTo>
                    <a:lnTo>
                      <a:pt x="484" y="200"/>
                    </a:lnTo>
                    <a:lnTo>
                      <a:pt x="493" y="190"/>
                    </a:lnTo>
                    <a:lnTo>
                      <a:pt x="499" y="177"/>
                    </a:lnTo>
                    <a:lnTo>
                      <a:pt x="501" y="166"/>
                    </a:lnTo>
                    <a:lnTo>
                      <a:pt x="506" y="144"/>
                    </a:lnTo>
                    <a:lnTo>
                      <a:pt x="512" y="140"/>
                    </a:lnTo>
                    <a:lnTo>
                      <a:pt x="506" y="132"/>
                    </a:lnTo>
                    <a:lnTo>
                      <a:pt x="502" y="125"/>
                    </a:lnTo>
                    <a:lnTo>
                      <a:pt x="495" y="119"/>
                    </a:lnTo>
                    <a:lnTo>
                      <a:pt x="486" y="115"/>
                    </a:lnTo>
                    <a:lnTo>
                      <a:pt x="483" y="109"/>
                    </a:lnTo>
                    <a:lnTo>
                      <a:pt x="480" y="99"/>
                    </a:lnTo>
                    <a:lnTo>
                      <a:pt x="474" y="93"/>
                    </a:lnTo>
                    <a:lnTo>
                      <a:pt x="462" y="83"/>
                    </a:lnTo>
                    <a:lnTo>
                      <a:pt x="445" y="71"/>
                    </a:lnTo>
                    <a:lnTo>
                      <a:pt x="440" y="62"/>
                    </a:lnTo>
                    <a:lnTo>
                      <a:pt x="432" y="51"/>
                    </a:lnTo>
                    <a:lnTo>
                      <a:pt x="420" y="40"/>
                    </a:lnTo>
                    <a:lnTo>
                      <a:pt x="413" y="39"/>
                    </a:lnTo>
                    <a:lnTo>
                      <a:pt x="403" y="34"/>
                    </a:lnTo>
                    <a:lnTo>
                      <a:pt x="389" y="23"/>
                    </a:lnTo>
                    <a:lnTo>
                      <a:pt x="378" y="24"/>
                    </a:lnTo>
                    <a:lnTo>
                      <a:pt x="376" y="26"/>
                    </a:lnTo>
                    <a:lnTo>
                      <a:pt x="372" y="26"/>
                    </a:lnTo>
                    <a:lnTo>
                      <a:pt x="371" y="22"/>
                    </a:lnTo>
                    <a:lnTo>
                      <a:pt x="361" y="22"/>
                    </a:lnTo>
                    <a:lnTo>
                      <a:pt x="356" y="18"/>
                    </a:lnTo>
                    <a:lnTo>
                      <a:pt x="352" y="18"/>
                    </a:lnTo>
                    <a:lnTo>
                      <a:pt x="348" y="22"/>
                    </a:lnTo>
                    <a:lnTo>
                      <a:pt x="340" y="23"/>
                    </a:lnTo>
                    <a:lnTo>
                      <a:pt x="339" y="24"/>
                    </a:lnTo>
                    <a:lnTo>
                      <a:pt x="337" y="24"/>
                    </a:lnTo>
                    <a:lnTo>
                      <a:pt x="334" y="18"/>
                    </a:lnTo>
                    <a:lnTo>
                      <a:pt x="329" y="13"/>
                    </a:lnTo>
                    <a:lnTo>
                      <a:pt x="324" y="13"/>
                    </a:lnTo>
                    <a:lnTo>
                      <a:pt x="324" y="17"/>
                    </a:lnTo>
                    <a:lnTo>
                      <a:pt x="318" y="22"/>
                    </a:lnTo>
                    <a:lnTo>
                      <a:pt x="305" y="24"/>
                    </a:lnTo>
                    <a:lnTo>
                      <a:pt x="301" y="26"/>
                    </a:lnTo>
                    <a:lnTo>
                      <a:pt x="292" y="26"/>
                    </a:lnTo>
                    <a:lnTo>
                      <a:pt x="284" y="15"/>
                    </a:lnTo>
                    <a:lnTo>
                      <a:pt x="284" y="12"/>
                    </a:lnTo>
                    <a:lnTo>
                      <a:pt x="281" y="11"/>
                    </a:lnTo>
                    <a:lnTo>
                      <a:pt x="274" y="11"/>
                    </a:lnTo>
                    <a:lnTo>
                      <a:pt x="268" y="5"/>
                    </a:lnTo>
                    <a:lnTo>
                      <a:pt x="264" y="0"/>
                    </a:lnTo>
                    <a:lnTo>
                      <a:pt x="244" y="44"/>
                    </a:lnTo>
                    <a:lnTo>
                      <a:pt x="236" y="34"/>
                    </a:lnTo>
                    <a:lnTo>
                      <a:pt x="236" y="31"/>
                    </a:lnTo>
                    <a:lnTo>
                      <a:pt x="231" y="26"/>
                    </a:lnTo>
                    <a:lnTo>
                      <a:pt x="223" y="26"/>
                    </a:lnTo>
                    <a:lnTo>
                      <a:pt x="220" y="29"/>
                    </a:lnTo>
                    <a:lnTo>
                      <a:pt x="219" y="33"/>
                    </a:lnTo>
                    <a:lnTo>
                      <a:pt x="216" y="35"/>
                    </a:lnTo>
                    <a:lnTo>
                      <a:pt x="212" y="35"/>
                    </a:lnTo>
                    <a:lnTo>
                      <a:pt x="208" y="33"/>
                    </a:lnTo>
                    <a:lnTo>
                      <a:pt x="194" y="33"/>
                    </a:lnTo>
                    <a:lnTo>
                      <a:pt x="192" y="32"/>
                    </a:lnTo>
                    <a:close/>
                  </a:path>
                </a:pathLst>
              </a:custGeom>
              <a:grpFill/>
              <a:ln w="6350" cmpd="sng">
                <a:solidFill>
                  <a:schemeClr val="bg1"/>
                </a:solidFill>
                <a:prstDash val="solid"/>
                <a:round/>
                <a:headEnd/>
                <a:tailEnd/>
              </a:ln>
            </p:spPr>
            <p:txBody>
              <a:bodyPr/>
              <a:lstStyle/>
              <a:p>
                <a:endParaRPr lang="en-US" sz="2156"/>
              </a:p>
            </p:txBody>
          </p:sp>
          <p:sp>
            <p:nvSpPr>
              <p:cNvPr id="526" name="Freeform 147">
                <a:extLst>
                  <a:ext uri="{FF2B5EF4-FFF2-40B4-BE49-F238E27FC236}">
                    <a16:creationId xmlns:a16="http://schemas.microsoft.com/office/drawing/2014/main" id="{D20D0B5A-F239-71CD-0BDB-A1D1FC792A0B}"/>
                  </a:ext>
                </a:extLst>
              </p:cNvPr>
              <p:cNvSpPr>
                <a:spLocks noChangeAspect="1"/>
              </p:cNvSpPr>
              <p:nvPr/>
            </p:nvSpPr>
            <p:spPr bwMode="gray">
              <a:xfrm>
                <a:off x="5296692" y="4153247"/>
                <a:ext cx="20638" cy="28575"/>
              </a:xfrm>
              <a:custGeom>
                <a:avLst/>
                <a:gdLst/>
                <a:ahLst/>
                <a:cxnLst>
                  <a:cxn ang="0">
                    <a:pos x="67" y="63"/>
                  </a:cxn>
                  <a:cxn ang="0">
                    <a:pos x="65" y="35"/>
                  </a:cxn>
                  <a:cxn ang="0">
                    <a:pos x="65" y="14"/>
                  </a:cxn>
                  <a:cxn ang="0">
                    <a:pos x="63" y="6"/>
                  </a:cxn>
                  <a:cxn ang="0">
                    <a:pos x="56" y="15"/>
                  </a:cxn>
                  <a:cxn ang="0">
                    <a:pos x="33" y="0"/>
                  </a:cxn>
                  <a:cxn ang="0">
                    <a:pos x="19" y="9"/>
                  </a:cxn>
                  <a:cxn ang="0">
                    <a:pos x="12" y="21"/>
                  </a:cxn>
                  <a:cxn ang="0">
                    <a:pos x="4" y="38"/>
                  </a:cxn>
                  <a:cxn ang="0">
                    <a:pos x="0" y="54"/>
                  </a:cxn>
                  <a:cxn ang="0">
                    <a:pos x="2" y="67"/>
                  </a:cxn>
                  <a:cxn ang="0">
                    <a:pos x="12" y="86"/>
                  </a:cxn>
                  <a:cxn ang="0">
                    <a:pos x="35" y="89"/>
                  </a:cxn>
                  <a:cxn ang="0">
                    <a:pos x="47" y="90"/>
                  </a:cxn>
                  <a:cxn ang="0">
                    <a:pos x="55" y="81"/>
                  </a:cxn>
                  <a:cxn ang="0">
                    <a:pos x="61" y="67"/>
                  </a:cxn>
                  <a:cxn ang="0">
                    <a:pos x="67" y="63"/>
                  </a:cxn>
                </a:cxnLst>
                <a:rect l="0" t="0" r="r" b="b"/>
                <a:pathLst>
                  <a:path w="67" h="90">
                    <a:moveTo>
                      <a:pt x="67" y="63"/>
                    </a:moveTo>
                    <a:lnTo>
                      <a:pt x="65" y="35"/>
                    </a:lnTo>
                    <a:lnTo>
                      <a:pt x="65" y="14"/>
                    </a:lnTo>
                    <a:lnTo>
                      <a:pt x="63" y="6"/>
                    </a:lnTo>
                    <a:lnTo>
                      <a:pt x="56" y="15"/>
                    </a:lnTo>
                    <a:lnTo>
                      <a:pt x="33" y="0"/>
                    </a:lnTo>
                    <a:lnTo>
                      <a:pt x="19" y="9"/>
                    </a:lnTo>
                    <a:lnTo>
                      <a:pt x="12" y="21"/>
                    </a:lnTo>
                    <a:lnTo>
                      <a:pt x="4" y="38"/>
                    </a:lnTo>
                    <a:lnTo>
                      <a:pt x="0" y="54"/>
                    </a:lnTo>
                    <a:lnTo>
                      <a:pt x="2" y="67"/>
                    </a:lnTo>
                    <a:lnTo>
                      <a:pt x="12" y="86"/>
                    </a:lnTo>
                    <a:lnTo>
                      <a:pt x="35" y="89"/>
                    </a:lnTo>
                    <a:lnTo>
                      <a:pt x="47" y="90"/>
                    </a:lnTo>
                    <a:lnTo>
                      <a:pt x="55" y="81"/>
                    </a:lnTo>
                    <a:lnTo>
                      <a:pt x="61" y="67"/>
                    </a:lnTo>
                    <a:lnTo>
                      <a:pt x="67" y="63"/>
                    </a:lnTo>
                    <a:close/>
                  </a:path>
                </a:pathLst>
              </a:custGeom>
              <a:grpFill/>
              <a:ln w="6350" cmpd="sng">
                <a:solidFill>
                  <a:schemeClr val="bg1"/>
                </a:solidFill>
                <a:prstDash val="solid"/>
                <a:round/>
                <a:headEnd/>
                <a:tailEnd/>
              </a:ln>
            </p:spPr>
            <p:txBody>
              <a:bodyPr/>
              <a:lstStyle/>
              <a:p>
                <a:endParaRPr lang="en-US" sz="2156"/>
              </a:p>
            </p:txBody>
          </p:sp>
          <p:sp>
            <p:nvSpPr>
              <p:cNvPr id="527" name="Freeform 148">
                <a:extLst>
                  <a:ext uri="{FF2B5EF4-FFF2-40B4-BE49-F238E27FC236}">
                    <a16:creationId xmlns:a16="http://schemas.microsoft.com/office/drawing/2014/main" id="{02895B05-6A8B-76E6-37C1-1D2376EA9EE1}"/>
                  </a:ext>
                </a:extLst>
              </p:cNvPr>
              <p:cNvSpPr>
                <a:spLocks noChangeAspect="1"/>
              </p:cNvSpPr>
              <p:nvPr/>
            </p:nvSpPr>
            <p:spPr bwMode="gray">
              <a:xfrm>
                <a:off x="5045867" y="4083397"/>
                <a:ext cx="285750" cy="250825"/>
              </a:xfrm>
              <a:custGeom>
                <a:avLst/>
                <a:gdLst/>
                <a:ahLst/>
                <a:cxnLst>
                  <a:cxn ang="0">
                    <a:pos x="188" y="334"/>
                  </a:cxn>
                  <a:cxn ang="0">
                    <a:pos x="157" y="406"/>
                  </a:cxn>
                  <a:cxn ang="0">
                    <a:pos x="101" y="418"/>
                  </a:cxn>
                  <a:cxn ang="0">
                    <a:pos x="59" y="396"/>
                  </a:cxn>
                  <a:cxn ang="0">
                    <a:pos x="8" y="398"/>
                  </a:cxn>
                  <a:cxn ang="0">
                    <a:pos x="1" y="411"/>
                  </a:cxn>
                  <a:cxn ang="0">
                    <a:pos x="37" y="491"/>
                  </a:cxn>
                  <a:cxn ang="0">
                    <a:pos x="70" y="562"/>
                  </a:cxn>
                  <a:cxn ang="0">
                    <a:pos x="90" y="665"/>
                  </a:cxn>
                  <a:cxn ang="0">
                    <a:pos x="77" y="678"/>
                  </a:cxn>
                  <a:cxn ang="0">
                    <a:pos x="88" y="701"/>
                  </a:cxn>
                  <a:cxn ang="0">
                    <a:pos x="108" y="734"/>
                  </a:cxn>
                  <a:cxn ang="0">
                    <a:pos x="109" y="770"/>
                  </a:cxn>
                  <a:cxn ang="0">
                    <a:pos x="112" y="750"/>
                  </a:cxn>
                  <a:cxn ang="0">
                    <a:pos x="128" y="769"/>
                  </a:cxn>
                  <a:cxn ang="0">
                    <a:pos x="155" y="782"/>
                  </a:cxn>
                  <a:cxn ang="0">
                    <a:pos x="195" y="791"/>
                  </a:cxn>
                  <a:cxn ang="0">
                    <a:pos x="236" y="771"/>
                  </a:cxn>
                  <a:cxn ang="0">
                    <a:pos x="287" y="771"/>
                  </a:cxn>
                  <a:cxn ang="0">
                    <a:pos x="311" y="753"/>
                  </a:cxn>
                  <a:cxn ang="0">
                    <a:pos x="365" y="753"/>
                  </a:cxn>
                  <a:cxn ang="0">
                    <a:pos x="408" y="746"/>
                  </a:cxn>
                  <a:cxn ang="0">
                    <a:pos x="479" y="743"/>
                  </a:cxn>
                  <a:cxn ang="0">
                    <a:pos x="505" y="733"/>
                  </a:cxn>
                  <a:cxn ang="0">
                    <a:pos x="553" y="727"/>
                  </a:cxn>
                  <a:cxn ang="0">
                    <a:pos x="633" y="679"/>
                  </a:cxn>
                  <a:cxn ang="0">
                    <a:pos x="705" y="600"/>
                  </a:cxn>
                  <a:cxn ang="0">
                    <a:pos x="765" y="533"/>
                  </a:cxn>
                  <a:cxn ang="0">
                    <a:pos x="804" y="465"/>
                  </a:cxn>
                  <a:cxn ang="0">
                    <a:pos x="836" y="420"/>
                  </a:cxn>
                  <a:cxn ang="0">
                    <a:pos x="881" y="357"/>
                  </a:cxn>
                  <a:cxn ang="0">
                    <a:pos x="894" y="305"/>
                  </a:cxn>
                  <a:cxn ang="0">
                    <a:pos x="856" y="281"/>
                  </a:cxn>
                  <a:cxn ang="0">
                    <a:pos x="824" y="307"/>
                  </a:cxn>
                  <a:cxn ang="0">
                    <a:pos x="793" y="256"/>
                  </a:cxn>
                  <a:cxn ang="0">
                    <a:pos x="845" y="233"/>
                  </a:cxn>
                  <a:cxn ang="0">
                    <a:pos x="830" y="55"/>
                  </a:cxn>
                  <a:cxn ang="0">
                    <a:pos x="807" y="17"/>
                  </a:cxn>
                  <a:cxn ang="0">
                    <a:pos x="749" y="9"/>
                  </a:cxn>
                  <a:cxn ang="0">
                    <a:pos x="704" y="8"/>
                  </a:cxn>
                  <a:cxn ang="0">
                    <a:pos x="625" y="57"/>
                  </a:cxn>
                  <a:cxn ang="0">
                    <a:pos x="558" y="129"/>
                  </a:cxn>
                  <a:cxn ang="0">
                    <a:pos x="496" y="207"/>
                  </a:cxn>
                  <a:cxn ang="0">
                    <a:pos x="437" y="217"/>
                  </a:cxn>
                  <a:cxn ang="0">
                    <a:pos x="376" y="201"/>
                  </a:cxn>
                  <a:cxn ang="0">
                    <a:pos x="339" y="248"/>
                  </a:cxn>
                  <a:cxn ang="0">
                    <a:pos x="277" y="286"/>
                  </a:cxn>
                  <a:cxn ang="0">
                    <a:pos x="230" y="271"/>
                  </a:cxn>
                  <a:cxn ang="0">
                    <a:pos x="238" y="213"/>
                  </a:cxn>
                  <a:cxn ang="0">
                    <a:pos x="200" y="170"/>
                  </a:cxn>
                </a:cxnLst>
                <a:rect l="0" t="0" r="r" b="b"/>
                <a:pathLst>
                  <a:path w="898" h="791">
                    <a:moveTo>
                      <a:pt x="188" y="161"/>
                    </a:moveTo>
                    <a:lnTo>
                      <a:pt x="188" y="216"/>
                    </a:lnTo>
                    <a:lnTo>
                      <a:pt x="188" y="275"/>
                    </a:lnTo>
                    <a:lnTo>
                      <a:pt x="188" y="334"/>
                    </a:lnTo>
                    <a:lnTo>
                      <a:pt x="188" y="390"/>
                    </a:lnTo>
                    <a:lnTo>
                      <a:pt x="182" y="394"/>
                    </a:lnTo>
                    <a:lnTo>
                      <a:pt x="171" y="396"/>
                    </a:lnTo>
                    <a:lnTo>
                      <a:pt x="157" y="406"/>
                    </a:lnTo>
                    <a:lnTo>
                      <a:pt x="141" y="421"/>
                    </a:lnTo>
                    <a:lnTo>
                      <a:pt x="129" y="421"/>
                    </a:lnTo>
                    <a:lnTo>
                      <a:pt x="120" y="418"/>
                    </a:lnTo>
                    <a:lnTo>
                      <a:pt x="101" y="418"/>
                    </a:lnTo>
                    <a:lnTo>
                      <a:pt x="86" y="423"/>
                    </a:lnTo>
                    <a:lnTo>
                      <a:pt x="70" y="421"/>
                    </a:lnTo>
                    <a:lnTo>
                      <a:pt x="59" y="409"/>
                    </a:lnTo>
                    <a:lnTo>
                      <a:pt x="59" y="396"/>
                    </a:lnTo>
                    <a:lnTo>
                      <a:pt x="33" y="378"/>
                    </a:lnTo>
                    <a:lnTo>
                      <a:pt x="21" y="379"/>
                    </a:lnTo>
                    <a:lnTo>
                      <a:pt x="15" y="390"/>
                    </a:lnTo>
                    <a:lnTo>
                      <a:pt x="8" y="398"/>
                    </a:lnTo>
                    <a:lnTo>
                      <a:pt x="5" y="400"/>
                    </a:lnTo>
                    <a:lnTo>
                      <a:pt x="0" y="401"/>
                    </a:lnTo>
                    <a:lnTo>
                      <a:pt x="2" y="405"/>
                    </a:lnTo>
                    <a:lnTo>
                      <a:pt x="1" y="411"/>
                    </a:lnTo>
                    <a:lnTo>
                      <a:pt x="5" y="416"/>
                    </a:lnTo>
                    <a:lnTo>
                      <a:pt x="13" y="426"/>
                    </a:lnTo>
                    <a:lnTo>
                      <a:pt x="28" y="464"/>
                    </a:lnTo>
                    <a:lnTo>
                      <a:pt x="37" y="491"/>
                    </a:lnTo>
                    <a:lnTo>
                      <a:pt x="51" y="528"/>
                    </a:lnTo>
                    <a:lnTo>
                      <a:pt x="59" y="536"/>
                    </a:lnTo>
                    <a:lnTo>
                      <a:pt x="64" y="552"/>
                    </a:lnTo>
                    <a:lnTo>
                      <a:pt x="70" y="562"/>
                    </a:lnTo>
                    <a:lnTo>
                      <a:pt x="91" y="595"/>
                    </a:lnTo>
                    <a:lnTo>
                      <a:pt x="97" y="608"/>
                    </a:lnTo>
                    <a:lnTo>
                      <a:pt x="99" y="648"/>
                    </a:lnTo>
                    <a:lnTo>
                      <a:pt x="90" y="665"/>
                    </a:lnTo>
                    <a:lnTo>
                      <a:pt x="78" y="660"/>
                    </a:lnTo>
                    <a:lnTo>
                      <a:pt x="76" y="667"/>
                    </a:lnTo>
                    <a:lnTo>
                      <a:pt x="75" y="678"/>
                    </a:lnTo>
                    <a:lnTo>
                      <a:pt x="77" y="678"/>
                    </a:lnTo>
                    <a:lnTo>
                      <a:pt x="85" y="683"/>
                    </a:lnTo>
                    <a:lnTo>
                      <a:pt x="87" y="690"/>
                    </a:lnTo>
                    <a:lnTo>
                      <a:pt x="83" y="691"/>
                    </a:lnTo>
                    <a:lnTo>
                      <a:pt x="88" y="701"/>
                    </a:lnTo>
                    <a:lnTo>
                      <a:pt x="93" y="705"/>
                    </a:lnTo>
                    <a:lnTo>
                      <a:pt x="99" y="716"/>
                    </a:lnTo>
                    <a:lnTo>
                      <a:pt x="107" y="726"/>
                    </a:lnTo>
                    <a:lnTo>
                      <a:pt x="108" y="734"/>
                    </a:lnTo>
                    <a:lnTo>
                      <a:pt x="103" y="742"/>
                    </a:lnTo>
                    <a:lnTo>
                      <a:pt x="103" y="749"/>
                    </a:lnTo>
                    <a:lnTo>
                      <a:pt x="103" y="760"/>
                    </a:lnTo>
                    <a:lnTo>
                      <a:pt x="109" y="770"/>
                    </a:lnTo>
                    <a:lnTo>
                      <a:pt x="110" y="769"/>
                    </a:lnTo>
                    <a:lnTo>
                      <a:pt x="109" y="761"/>
                    </a:lnTo>
                    <a:lnTo>
                      <a:pt x="109" y="754"/>
                    </a:lnTo>
                    <a:lnTo>
                      <a:pt x="112" y="750"/>
                    </a:lnTo>
                    <a:lnTo>
                      <a:pt x="119" y="749"/>
                    </a:lnTo>
                    <a:lnTo>
                      <a:pt x="128" y="750"/>
                    </a:lnTo>
                    <a:lnTo>
                      <a:pt x="129" y="762"/>
                    </a:lnTo>
                    <a:lnTo>
                      <a:pt x="128" y="769"/>
                    </a:lnTo>
                    <a:lnTo>
                      <a:pt x="133" y="771"/>
                    </a:lnTo>
                    <a:lnTo>
                      <a:pt x="151" y="770"/>
                    </a:lnTo>
                    <a:lnTo>
                      <a:pt x="156" y="775"/>
                    </a:lnTo>
                    <a:lnTo>
                      <a:pt x="155" y="782"/>
                    </a:lnTo>
                    <a:lnTo>
                      <a:pt x="166" y="788"/>
                    </a:lnTo>
                    <a:lnTo>
                      <a:pt x="174" y="788"/>
                    </a:lnTo>
                    <a:lnTo>
                      <a:pt x="183" y="791"/>
                    </a:lnTo>
                    <a:lnTo>
                      <a:pt x="195" y="791"/>
                    </a:lnTo>
                    <a:lnTo>
                      <a:pt x="204" y="788"/>
                    </a:lnTo>
                    <a:lnTo>
                      <a:pt x="214" y="776"/>
                    </a:lnTo>
                    <a:lnTo>
                      <a:pt x="232" y="775"/>
                    </a:lnTo>
                    <a:lnTo>
                      <a:pt x="236" y="771"/>
                    </a:lnTo>
                    <a:lnTo>
                      <a:pt x="244" y="770"/>
                    </a:lnTo>
                    <a:lnTo>
                      <a:pt x="264" y="772"/>
                    </a:lnTo>
                    <a:lnTo>
                      <a:pt x="266" y="769"/>
                    </a:lnTo>
                    <a:lnTo>
                      <a:pt x="287" y="771"/>
                    </a:lnTo>
                    <a:lnTo>
                      <a:pt x="293" y="769"/>
                    </a:lnTo>
                    <a:lnTo>
                      <a:pt x="296" y="761"/>
                    </a:lnTo>
                    <a:lnTo>
                      <a:pt x="305" y="758"/>
                    </a:lnTo>
                    <a:lnTo>
                      <a:pt x="311" y="753"/>
                    </a:lnTo>
                    <a:lnTo>
                      <a:pt x="316" y="748"/>
                    </a:lnTo>
                    <a:lnTo>
                      <a:pt x="333" y="745"/>
                    </a:lnTo>
                    <a:lnTo>
                      <a:pt x="341" y="746"/>
                    </a:lnTo>
                    <a:lnTo>
                      <a:pt x="365" y="753"/>
                    </a:lnTo>
                    <a:lnTo>
                      <a:pt x="372" y="753"/>
                    </a:lnTo>
                    <a:lnTo>
                      <a:pt x="381" y="745"/>
                    </a:lnTo>
                    <a:lnTo>
                      <a:pt x="394" y="744"/>
                    </a:lnTo>
                    <a:lnTo>
                      <a:pt x="408" y="746"/>
                    </a:lnTo>
                    <a:lnTo>
                      <a:pt x="446" y="758"/>
                    </a:lnTo>
                    <a:lnTo>
                      <a:pt x="459" y="758"/>
                    </a:lnTo>
                    <a:lnTo>
                      <a:pt x="467" y="744"/>
                    </a:lnTo>
                    <a:lnTo>
                      <a:pt x="479" y="743"/>
                    </a:lnTo>
                    <a:lnTo>
                      <a:pt x="491" y="748"/>
                    </a:lnTo>
                    <a:lnTo>
                      <a:pt x="507" y="749"/>
                    </a:lnTo>
                    <a:lnTo>
                      <a:pt x="508" y="743"/>
                    </a:lnTo>
                    <a:lnTo>
                      <a:pt x="505" y="733"/>
                    </a:lnTo>
                    <a:lnTo>
                      <a:pt x="512" y="728"/>
                    </a:lnTo>
                    <a:lnTo>
                      <a:pt x="519" y="727"/>
                    </a:lnTo>
                    <a:lnTo>
                      <a:pt x="532" y="726"/>
                    </a:lnTo>
                    <a:lnTo>
                      <a:pt x="553" y="727"/>
                    </a:lnTo>
                    <a:lnTo>
                      <a:pt x="564" y="726"/>
                    </a:lnTo>
                    <a:lnTo>
                      <a:pt x="586" y="715"/>
                    </a:lnTo>
                    <a:lnTo>
                      <a:pt x="623" y="689"/>
                    </a:lnTo>
                    <a:lnTo>
                      <a:pt x="633" y="679"/>
                    </a:lnTo>
                    <a:lnTo>
                      <a:pt x="642" y="668"/>
                    </a:lnTo>
                    <a:lnTo>
                      <a:pt x="663" y="652"/>
                    </a:lnTo>
                    <a:lnTo>
                      <a:pt x="689" y="624"/>
                    </a:lnTo>
                    <a:lnTo>
                      <a:pt x="705" y="600"/>
                    </a:lnTo>
                    <a:lnTo>
                      <a:pt x="714" y="589"/>
                    </a:lnTo>
                    <a:lnTo>
                      <a:pt x="723" y="582"/>
                    </a:lnTo>
                    <a:lnTo>
                      <a:pt x="747" y="561"/>
                    </a:lnTo>
                    <a:lnTo>
                      <a:pt x="765" y="533"/>
                    </a:lnTo>
                    <a:lnTo>
                      <a:pt x="774" y="520"/>
                    </a:lnTo>
                    <a:lnTo>
                      <a:pt x="796" y="480"/>
                    </a:lnTo>
                    <a:lnTo>
                      <a:pt x="800" y="473"/>
                    </a:lnTo>
                    <a:lnTo>
                      <a:pt x="804" y="465"/>
                    </a:lnTo>
                    <a:lnTo>
                      <a:pt x="808" y="454"/>
                    </a:lnTo>
                    <a:lnTo>
                      <a:pt x="819" y="437"/>
                    </a:lnTo>
                    <a:lnTo>
                      <a:pt x="828" y="426"/>
                    </a:lnTo>
                    <a:lnTo>
                      <a:pt x="836" y="420"/>
                    </a:lnTo>
                    <a:lnTo>
                      <a:pt x="846" y="417"/>
                    </a:lnTo>
                    <a:lnTo>
                      <a:pt x="866" y="401"/>
                    </a:lnTo>
                    <a:lnTo>
                      <a:pt x="875" y="388"/>
                    </a:lnTo>
                    <a:lnTo>
                      <a:pt x="881" y="357"/>
                    </a:lnTo>
                    <a:lnTo>
                      <a:pt x="886" y="345"/>
                    </a:lnTo>
                    <a:lnTo>
                      <a:pt x="888" y="331"/>
                    </a:lnTo>
                    <a:lnTo>
                      <a:pt x="888" y="318"/>
                    </a:lnTo>
                    <a:lnTo>
                      <a:pt x="894" y="305"/>
                    </a:lnTo>
                    <a:lnTo>
                      <a:pt x="897" y="294"/>
                    </a:lnTo>
                    <a:lnTo>
                      <a:pt x="898" y="282"/>
                    </a:lnTo>
                    <a:lnTo>
                      <a:pt x="892" y="281"/>
                    </a:lnTo>
                    <a:lnTo>
                      <a:pt x="856" y="281"/>
                    </a:lnTo>
                    <a:lnTo>
                      <a:pt x="850" y="285"/>
                    </a:lnTo>
                    <a:lnTo>
                      <a:pt x="844" y="299"/>
                    </a:lnTo>
                    <a:lnTo>
                      <a:pt x="836" y="308"/>
                    </a:lnTo>
                    <a:lnTo>
                      <a:pt x="824" y="307"/>
                    </a:lnTo>
                    <a:lnTo>
                      <a:pt x="801" y="304"/>
                    </a:lnTo>
                    <a:lnTo>
                      <a:pt x="791" y="285"/>
                    </a:lnTo>
                    <a:lnTo>
                      <a:pt x="789" y="272"/>
                    </a:lnTo>
                    <a:lnTo>
                      <a:pt x="793" y="256"/>
                    </a:lnTo>
                    <a:lnTo>
                      <a:pt x="801" y="239"/>
                    </a:lnTo>
                    <a:lnTo>
                      <a:pt x="808" y="227"/>
                    </a:lnTo>
                    <a:lnTo>
                      <a:pt x="822" y="218"/>
                    </a:lnTo>
                    <a:lnTo>
                      <a:pt x="845" y="233"/>
                    </a:lnTo>
                    <a:lnTo>
                      <a:pt x="852" y="224"/>
                    </a:lnTo>
                    <a:lnTo>
                      <a:pt x="849" y="131"/>
                    </a:lnTo>
                    <a:lnTo>
                      <a:pt x="836" y="87"/>
                    </a:lnTo>
                    <a:lnTo>
                      <a:pt x="830" y="55"/>
                    </a:lnTo>
                    <a:lnTo>
                      <a:pt x="828" y="34"/>
                    </a:lnTo>
                    <a:lnTo>
                      <a:pt x="827" y="33"/>
                    </a:lnTo>
                    <a:lnTo>
                      <a:pt x="822" y="32"/>
                    </a:lnTo>
                    <a:lnTo>
                      <a:pt x="807" y="17"/>
                    </a:lnTo>
                    <a:lnTo>
                      <a:pt x="786" y="11"/>
                    </a:lnTo>
                    <a:lnTo>
                      <a:pt x="774" y="9"/>
                    </a:lnTo>
                    <a:lnTo>
                      <a:pt x="761" y="12"/>
                    </a:lnTo>
                    <a:lnTo>
                      <a:pt x="749" y="9"/>
                    </a:lnTo>
                    <a:lnTo>
                      <a:pt x="726" y="2"/>
                    </a:lnTo>
                    <a:lnTo>
                      <a:pt x="717" y="0"/>
                    </a:lnTo>
                    <a:lnTo>
                      <a:pt x="705" y="5"/>
                    </a:lnTo>
                    <a:lnTo>
                      <a:pt x="704" y="8"/>
                    </a:lnTo>
                    <a:lnTo>
                      <a:pt x="693" y="13"/>
                    </a:lnTo>
                    <a:lnTo>
                      <a:pt x="679" y="22"/>
                    </a:lnTo>
                    <a:lnTo>
                      <a:pt x="641" y="40"/>
                    </a:lnTo>
                    <a:lnTo>
                      <a:pt x="625" y="57"/>
                    </a:lnTo>
                    <a:lnTo>
                      <a:pt x="605" y="70"/>
                    </a:lnTo>
                    <a:lnTo>
                      <a:pt x="586" y="88"/>
                    </a:lnTo>
                    <a:lnTo>
                      <a:pt x="575" y="104"/>
                    </a:lnTo>
                    <a:lnTo>
                      <a:pt x="558" y="129"/>
                    </a:lnTo>
                    <a:lnTo>
                      <a:pt x="531" y="148"/>
                    </a:lnTo>
                    <a:lnTo>
                      <a:pt x="516" y="167"/>
                    </a:lnTo>
                    <a:lnTo>
                      <a:pt x="501" y="201"/>
                    </a:lnTo>
                    <a:lnTo>
                      <a:pt x="496" y="207"/>
                    </a:lnTo>
                    <a:lnTo>
                      <a:pt x="488" y="211"/>
                    </a:lnTo>
                    <a:lnTo>
                      <a:pt x="477" y="212"/>
                    </a:lnTo>
                    <a:lnTo>
                      <a:pt x="452" y="218"/>
                    </a:lnTo>
                    <a:lnTo>
                      <a:pt x="437" y="217"/>
                    </a:lnTo>
                    <a:lnTo>
                      <a:pt x="414" y="204"/>
                    </a:lnTo>
                    <a:lnTo>
                      <a:pt x="402" y="199"/>
                    </a:lnTo>
                    <a:lnTo>
                      <a:pt x="388" y="197"/>
                    </a:lnTo>
                    <a:lnTo>
                      <a:pt x="376" y="201"/>
                    </a:lnTo>
                    <a:lnTo>
                      <a:pt x="357" y="221"/>
                    </a:lnTo>
                    <a:lnTo>
                      <a:pt x="351" y="229"/>
                    </a:lnTo>
                    <a:lnTo>
                      <a:pt x="348" y="237"/>
                    </a:lnTo>
                    <a:lnTo>
                      <a:pt x="339" y="248"/>
                    </a:lnTo>
                    <a:lnTo>
                      <a:pt x="327" y="255"/>
                    </a:lnTo>
                    <a:lnTo>
                      <a:pt x="322" y="260"/>
                    </a:lnTo>
                    <a:lnTo>
                      <a:pt x="312" y="277"/>
                    </a:lnTo>
                    <a:lnTo>
                      <a:pt x="277" y="286"/>
                    </a:lnTo>
                    <a:lnTo>
                      <a:pt x="259" y="285"/>
                    </a:lnTo>
                    <a:lnTo>
                      <a:pt x="243" y="282"/>
                    </a:lnTo>
                    <a:lnTo>
                      <a:pt x="233" y="280"/>
                    </a:lnTo>
                    <a:lnTo>
                      <a:pt x="230" y="271"/>
                    </a:lnTo>
                    <a:lnTo>
                      <a:pt x="237" y="250"/>
                    </a:lnTo>
                    <a:lnTo>
                      <a:pt x="239" y="237"/>
                    </a:lnTo>
                    <a:lnTo>
                      <a:pt x="239" y="231"/>
                    </a:lnTo>
                    <a:lnTo>
                      <a:pt x="238" y="213"/>
                    </a:lnTo>
                    <a:lnTo>
                      <a:pt x="231" y="201"/>
                    </a:lnTo>
                    <a:lnTo>
                      <a:pt x="217" y="190"/>
                    </a:lnTo>
                    <a:lnTo>
                      <a:pt x="212" y="181"/>
                    </a:lnTo>
                    <a:lnTo>
                      <a:pt x="200" y="170"/>
                    </a:lnTo>
                    <a:lnTo>
                      <a:pt x="198" y="167"/>
                    </a:lnTo>
                    <a:lnTo>
                      <a:pt x="192" y="161"/>
                    </a:lnTo>
                    <a:lnTo>
                      <a:pt x="188" y="161"/>
                    </a:lnTo>
                    <a:close/>
                  </a:path>
                </a:pathLst>
              </a:custGeom>
              <a:grpFill/>
              <a:ln w="6350" cmpd="sng">
                <a:solidFill>
                  <a:schemeClr val="bg1"/>
                </a:solidFill>
                <a:prstDash val="solid"/>
                <a:round/>
                <a:headEnd/>
                <a:tailEnd/>
              </a:ln>
            </p:spPr>
            <p:txBody>
              <a:bodyPr/>
              <a:lstStyle/>
              <a:p>
                <a:endParaRPr lang="en-US" sz="2156"/>
              </a:p>
            </p:txBody>
          </p:sp>
          <p:sp>
            <p:nvSpPr>
              <p:cNvPr id="528" name="Freeform 149">
                <a:extLst>
                  <a:ext uri="{FF2B5EF4-FFF2-40B4-BE49-F238E27FC236}">
                    <a16:creationId xmlns:a16="http://schemas.microsoft.com/office/drawing/2014/main" id="{DF5DF25F-7A7E-2B84-4203-0EC83BA40A18}"/>
                  </a:ext>
                </a:extLst>
              </p:cNvPr>
              <p:cNvSpPr>
                <a:spLocks noChangeAspect="1"/>
              </p:cNvSpPr>
              <p:nvPr/>
            </p:nvSpPr>
            <p:spPr bwMode="gray">
              <a:xfrm>
                <a:off x="5330030" y="3854797"/>
                <a:ext cx="55563" cy="138113"/>
              </a:xfrm>
              <a:custGeom>
                <a:avLst/>
                <a:gdLst/>
                <a:ahLst/>
                <a:cxnLst>
                  <a:cxn ang="0">
                    <a:pos x="61" y="11"/>
                  </a:cxn>
                  <a:cxn ang="0">
                    <a:pos x="42" y="14"/>
                  </a:cxn>
                  <a:cxn ang="0">
                    <a:pos x="25" y="8"/>
                  </a:cxn>
                  <a:cxn ang="0">
                    <a:pos x="13" y="8"/>
                  </a:cxn>
                  <a:cxn ang="0">
                    <a:pos x="25" y="15"/>
                  </a:cxn>
                  <a:cxn ang="0">
                    <a:pos x="37" y="40"/>
                  </a:cxn>
                  <a:cxn ang="0">
                    <a:pos x="50" y="65"/>
                  </a:cxn>
                  <a:cxn ang="0">
                    <a:pos x="42" y="80"/>
                  </a:cxn>
                  <a:cxn ang="0">
                    <a:pos x="35" y="94"/>
                  </a:cxn>
                  <a:cxn ang="0">
                    <a:pos x="31" y="127"/>
                  </a:cxn>
                  <a:cxn ang="0">
                    <a:pos x="31" y="159"/>
                  </a:cxn>
                  <a:cxn ang="0">
                    <a:pos x="41" y="172"/>
                  </a:cxn>
                  <a:cxn ang="0">
                    <a:pos x="24" y="181"/>
                  </a:cxn>
                  <a:cxn ang="0">
                    <a:pos x="14" y="198"/>
                  </a:cxn>
                  <a:cxn ang="0">
                    <a:pos x="2" y="235"/>
                  </a:cxn>
                  <a:cxn ang="0">
                    <a:pos x="8" y="248"/>
                  </a:cxn>
                  <a:cxn ang="0">
                    <a:pos x="23" y="257"/>
                  </a:cxn>
                  <a:cxn ang="0">
                    <a:pos x="30" y="263"/>
                  </a:cxn>
                  <a:cxn ang="0">
                    <a:pos x="51" y="289"/>
                  </a:cxn>
                  <a:cxn ang="0">
                    <a:pos x="93" y="284"/>
                  </a:cxn>
                  <a:cxn ang="0">
                    <a:pos x="101" y="310"/>
                  </a:cxn>
                  <a:cxn ang="0">
                    <a:pos x="94" y="343"/>
                  </a:cxn>
                  <a:cxn ang="0">
                    <a:pos x="86" y="365"/>
                  </a:cxn>
                  <a:cxn ang="0">
                    <a:pos x="97" y="388"/>
                  </a:cxn>
                  <a:cxn ang="0">
                    <a:pos x="112" y="404"/>
                  </a:cxn>
                  <a:cxn ang="0">
                    <a:pos x="128" y="414"/>
                  </a:cxn>
                  <a:cxn ang="0">
                    <a:pos x="127" y="429"/>
                  </a:cxn>
                  <a:cxn ang="0">
                    <a:pos x="142" y="430"/>
                  </a:cxn>
                  <a:cxn ang="0">
                    <a:pos x="139" y="409"/>
                  </a:cxn>
                  <a:cxn ang="0">
                    <a:pos x="139" y="392"/>
                  </a:cxn>
                  <a:cxn ang="0">
                    <a:pos x="153" y="377"/>
                  </a:cxn>
                  <a:cxn ang="0">
                    <a:pos x="169" y="368"/>
                  </a:cxn>
                  <a:cxn ang="0">
                    <a:pos x="169" y="325"/>
                  </a:cxn>
                  <a:cxn ang="0">
                    <a:pos x="172" y="295"/>
                  </a:cxn>
                  <a:cxn ang="0">
                    <a:pos x="148" y="266"/>
                  </a:cxn>
                  <a:cxn ang="0">
                    <a:pos x="116" y="230"/>
                  </a:cxn>
                  <a:cxn ang="0">
                    <a:pos x="116" y="242"/>
                  </a:cxn>
                  <a:cxn ang="0">
                    <a:pos x="126" y="250"/>
                  </a:cxn>
                  <a:cxn ang="0">
                    <a:pos x="134" y="282"/>
                  </a:cxn>
                  <a:cxn ang="0">
                    <a:pos x="121" y="269"/>
                  </a:cxn>
                  <a:cxn ang="0">
                    <a:pos x="115" y="262"/>
                  </a:cxn>
                  <a:cxn ang="0">
                    <a:pos x="102" y="272"/>
                  </a:cxn>
                  <a:cxn ang="0">
                    <a:pos x="97" y="261"/>
                  </a:cxn>
                  <a:cxn ang="0">
                    <a:pos x="100" y="245"/>
                  </a:cxn>
                  <a:cxn ang="0">
                    <a:pos x="89" y="231"/>
                  </a:cxn>
                  <a:cxn ang="0">
                    <a:pos x="85" y="208"/>
                  </a:cxn>
                  <a:cxn ang="0">
                    <a:pos x="68" y="159"/>
                  </a:cxn>
                  <a:cxn ang="0">
                    <a:pos x="79" y="140"/>
                  </a:cxn>
                  <a:cxn ang="0">
                    <a:pos x="79" y="70"/>
                  </a:cxn>
                  <a:cxn ang="0">
                    <a:pos x="78" y="51"/>
                  </a:cxn>
                  <a:cxn ang="0">
                    <a:pos x="63" y="32"/>
                  </a:cxn>
                  <a:cxn ang="0">
                    <a:pos x="69" y="10"/>
                  </a:cxn>
                </a:cxnLst>
                <a:rect l="0" t="0" r="r" b="b"/>
                <a:pathLst>
                  <a:path w="175" h="431">
                    <a:moveTo>
                      <a:pt x="64" y="18"/>
                    </a:moveTo>
                    <a:lnTo>
                      <a:pt x="62" y="14"/>
                    </a:lnTo>
                    <a:lnTo>
                      <a:pt x="61" y="11"/>
                    </a:lnTo>
                    <a:lnTo>
                      <a:pt x="58" y="10"/>
                    </a:lnTo>
                    <a:lnTo>
                      <a:pt x="53" y="10"/>
                    </a:lnTo>
                    <a:lnTo>
                      <a:pt x="42" y="14"/>
                    </a:lnTo>
                    <a:lnTo>
                      <a:pt x="40" y="13"/>
                    </a:lnTo>
                    <a:lnTo>
                      <a:pt x="35" y="6"/>
                    </a:lnTo>
                    <a:lnTo>
                      <a:pt x="25" y="8"/>
                    </a:lnTo>
                    <a:lnTo>
                      <a:pt x="14" y="0"/>
                    </a:lnTo>
                    <a:lnTo>
                      <a:pt x="13" y="3"/>
                    </a:lnTo>
                    <a:lnTo>
                      <a:pt x="13" y="8"/>
                    </a:lnTo>
                    <a:lnTo>
                      <a:pt x="14" y="9"/>
                    </a:lnTo>
                    <a:lnTo>
                      <a:pt x="16" y="15"/>
                    </a:lnTo>
                    <a:lnTo>
                      <a:pt x="25" y="15"/>
                    </a:lnTo>
                    <a:lnTo>
                      <a:pt x="32" y="24"/>
                    </a:lnTo>
                    <a:lnTo>
                      <a:pt x="34" y="29"/>
                    </a:lnTo>
                    <a:lnTo>
                      <a:pt x="37" y="40"/>
                    </a:lnTo>
                    <a:lnTo>
                      <a:pt x="43" y="45"/>
                    </a:lnTo>
                    <a:lnTo>
                      <a:pt x="46" y="63"/>
                    </a:lnTo>
                    <a:lnTo>
                      <a:pt x="50" y="65"/>
                    </a:lnTo>
                    <a:lnTo>
                      <a:pt x="51" y="72"/>
                    </a:lnTo>
                    <a:lnTo>
                      <a:pt x="51" y="75"/>
                    </a:lnTo>
                    <a:lnTo>
                      <a:pt x="42" y="80"/>
                    </a:lnTo>
                    <a:lnTo>
                      <a:pt x="40" y="81"/>
                    </a:lnTo>
                    <a:lnTo>
                      <a:pt x="36" y="84"/>
                    </a:lnTo>
                    <a:lnTo>
                      <a:pt x="35" y="94"/>
                    </a:lnTo>
                    <a:lnTo>
                      <a:pt x="36" y="102"/>
                    </a:lnTo>
                    <a:lnTo>
                      <a:pt x="30" y="119"/>
                    </a:lnTo>
                    <a:lnTo>
                      <a:pt x="31" y="127"/>
                    </a:lnTo>
                    <a:lnTo>
                      <a:pt x="32" y="142"/>
                    </a:lnTo>
                    <a:lnTo>
                      <a:pt x="30" y="156"/>
                    </a:lnTo>
                    <a:lnTo>
                      <a:pt x="31" y="159"/>
                    </a:lnTo>
                    <a:lnTo>
                      <a:pt x="35" y="164"/>
                    </a:lnTo>
                    <a:lnTo>
                      <a:pt x="40" y="166"/>
                    </a:lnTo>
                    <a:lnTo>
                      <a:pt x="41" y="172"/>
                    </a:lnTo>
                    <a:lnTo>
                      <a:pt x="38" y="175"/>
                    </a:lnTo>
                    <a:lnTo>
                      <a:pt x="30" y="176"/>
                    </a:lnTo>
                    <a:lnTo>
                      <a:pt x="24" y="181"/>
                    </a:lnTo>
                    <a:lnTo>
                      <a:pt x="19" y="182"/>
                    </a:lnTo>
                    <a:lnTo>
                      <a:pt x="18" y="183"/>
                    </a:lnTo>
                    <a:lnTo>
                      <a:pt x="14" y="198"/>
                    </a:lnTo>
                    <a:lnTo>
                      <a:pt x="14" y="213"/>
                    </a:lnTo>
                    <a:lnTo>
                      <a:pt x="9" y="228"/>
                    </a:lnTo>
                    <a:lnTo>
                      <a:pt x="2" y="235"/>
                    </a:lnTo>
                    <a:lnTo>
                      <a:pt x="0" y="239"/>
                    </a:lnTo>
                    <a:lnTo>
                      <a:pt x="3" y="247"/>
                    </a:lnTo>
                    <a:lnTo>
                      <a:pt x="8" y="248"/>
                    </a:lnTo>
                    <a:lnTo>
                      <a:pt x="11" y="256"/>
                    </a:lnTo>
                    <a:lnTo>
                      <a:pt x="19" y="255"/>
                    </a:lnTo>
                    <a:lnTo>
                      <a:pt x="23" y="257"/>
                    </a:lnTo>
                    <a:lnTo>
                      <a:pt x="23" y="258"/>
                    </a:lnTo>
                    <a:lnTo>
                      <a:pt x="24" y="261"/>
                    </a:lnTo>
                    <a:lnTo>
                      <a:pt x="30" y="263"/>
                    </a:lnTo>
                    <a:lnTo>
                      <a:pt x="37" y="279"/>
                    </a:lnTo>
                    <a:lnTo>
                      <a:pt x="47" y="289"/>
                    </a:lnTo>
                    <a:lnTo>
                      <a:pt x="51" y="289"/>
                    </a:lnTo>
                    <a:lnTo>
                      <a:pt x="59" y="287"/>
                    </a:lnTo>
                    <a:lnTo>
                      <a:pt x="89" y="283"/>
                    </a:lnTo>
                    <a:lnTo>
                      <a:pt x="93" y="284"/>
                    </a:lnTo>
                    <a:lnTo>
                      <a:pt x="96" y="289"/>
                    </a:lnTo>
                    <a:lnTo>
                      <a:pt x="100" y="302"/>
                    </a:lnTo>
                    <a:lnTo>
                      <a:pt x="101" y="310"/>
                    </a:lnTo>
                    <a:lnTo>
                      <a:pt x="102" y="328"/>
                    </a:lnTo>
                    <a:lnTo>
                      <a:pt x="100" y="336"/>
                    </a:lnTo>
                    <a:lnTo>
                      <a:pt x="94" y="343"/>
                    </a:lnTo>
                    <a:lnTo>
                      <a:pt x="95" y="349"/>
                    </a:lnTo>
                    <a:lnTo>
                      <a:pt x="89" y="354"/>
                    </a:lnTo>
                    <a:lnTo>
                      <a:pt x="86" y="365"/>
                    </a:lnTo>
                    <a:lnTo>
                      <a:pt x="89" y="369"/>
                    </a:lnTo>
                    <a:lnTo>
                      <a:pt x="94" y="385"/>
                    </a:lnTo>
                    <a:lnTo>
                      <a:pt x="97" y="388"/>
                    </a:lnTo>
                    <a:lnTo>
                      <a:pt x="101" y="390"/>
                    </a:lnTo>
                    <a:lnTo>
                      <a:pt x="104" y="395"/>
                    </a:lnTo>
                    <a:lnTo>
                      <a:pt x="112" y="404"/>
                    </a:lnTo>
                    <a:lnTo>
                      <a:pt x="117" y="411"/>
                    </a:lnTo>
                    <a:lnTo>
                      <a:pt x="121" y="413"/>
                    </a:lnTo>
                    <a:lnTo>
                      <a:pt x="128" y="414"/>
                    </a:lnTo>
                    <a:lnTo>
                      <a:pt x="132" y="419"/>
                    </a:lnTo>
                    <a:lnTo>
                      <a:pt x="132" y="423"/>
                    </a:lnTo>
                    <a:lnTo>
                      <a:pt x="127" y="429"/>
                    </a:lnTo>
                    <a:lnTo>
                      <a:pt x="128" y="431"/>
                    </a:lnTo>
                    <a:lnTo>
                      <a:pt x="140" y="431"/>
                    </a:lnTo>
                    <a:lnTo>
                      <a:pt x="142" y="430"/>
                    </a:lnTo>
                    <a:lnTo>
                      <a:pt x="140" y="420"/>
                    </a:lnTo>
                    <a:lnTo>
                      <a:pt x="142" y="414"/>
                    </a:lnTo>
                    <a:lnTo>
                      <a:pt x="139" y="409"/>
                    </a:lnTo>
                    <a:lnTo>
                      <a:pt x="136" y="406"/>
                    </a:lnTo>
                    <a:lnTo>
                      <a:pt x="136" y="400"/>
                    </a:lnTo>
                    <a:lnTo>
                      <a:pt x="139" y="392"/>
                    </a:lnTo>
                    <a:lnTo>
                      <a:pt x="139" y="388"/>
                    </a:lnTo>
                    <a:lnTo>
                      <a:pt x="140" y="385"/>
                    </a:lnTo>
                    <a:lnTo>
                      <a:pt x="153" y="377"/>
                    </a:lnTo>
                    <a:lnTo>
                      <a:pt x="159" y="376"/>
                    </a:lnTo>
                    <a:lnTo>
                      <a:pt x="165" y="374"/>
                    </a:lnTo>
                    <a:lnTo>
                      <a:pt x="169" y="368"/>
                    </a:lnTo>
                    <a:lnTo>
                      <a:pt x="170" y="347"/>
                    </a:lnTo>
                    <a:lnTo>
                      <a:pt x="172" y="339"/>
                    </a:lnTo>
                    <a:lnTo>
                      <a:pt x="169" y="325"/>
                    </a:lnTo>
                    <a:lnTo>
                      <a:pt x="172" y="315"/>
                    </a:lnTo>
                    <a:lnTo>
                      <a:pt x="175" y="307"/>
                    </a:lnTo>
                    <a:lnTo>
                      <a:pt x="172" y="295"/>
                    </a:lnTo>
                    <a:lnTo>
                      <a:pt x="167" y="288"/>
                    </a:lnTo>
                    <a:lnTo>
                      <a:pt x="154" y="275"/>
                    </a:lnTo>
                    <a:lnTo>
                      <a:pt x="148" y="266"/>
                    </a:lnTo>
                    <a:lnTo>
                      <a:pt x="133" y="247"/>
                    </a:lnTo>
                    <a:lnTo>
                      <a:pt x="123" y="240"/>
                    </a:lnTo>
                    <a:lnTo>
                      <a:pt x="116" y="230"/>
                    </a:lnTo>
                    <a:lnTo>
                      <a:pt x="115" y="231"/>
                    </a:lnTo>
                    <a:lnTo>
                      <a:pt x="115" y="239"/>
                    </a:lnTo>
                    <a:lnTo>
                      <a:pt x="116" y="242"/>
                    </a:lnTo>
                    <a:lnTo>
                      <a:pt x="117" y="245"/>
                    </a:lnTo>
                    <a:lnTo>
                      <a:pt x="122" y="246"/>
                    </a:lnTo>
                    <a:lnTo>
                      <a:pt x="126" y="250"/>
                    </a:lnTo>
                    <a:lnTo>
                      <a:pt x="136" y="274"/>
                    </a:lnTo>
                    <a:lnTo>
                      <a:pt x="136" y="280"/>
                    </a:lnTo>
                    <a:lnTo>
                      <a:pt x="134" y="282"/>
                    </a:lnTo>
                    <a:lnTo>
                      <a:pt x="132" y="280"/>
                    </a:lnTo>
                    <a:lnTo>
                      <a:pt x="126" y="272"/>
                    </a:lnTo>
                    <a:lnTo>
                      <a:pt x="121" y="269"/>
                    </a:lnTo>
                    <a:lnTo>
                      <a:pt x="117" y="262"/>
                    </a:lnTo>
                    <a:lnTo>
                      <a:pt x="116" y="262"/>
                    </a:lnTo>
                    <a:lnTo>
                      <a:pt x="115" y="262"/>
                    </a:lnTo>
                    <a:lnTo>
                      <a:pt x="111" y="271"/>
                    </a:lnTo>
                    <a:lnTo>
                      <a:pt x="109" y="272"/>
                    </a:lnTo>
                    <a:lnTo>
                      <a:pt x="102" y="272"/>
                    </a:lnTo>
                    <a:lnTo>
                      <a:pt x="101" y="269"/>
                    </a:lnTo>
                    <a:lnTo>
                      <a:pt x="99" y="266"/>
                    </a:lnTo>
                    <a:lnTo>
                      <a:pt x="97" y="261"/>
                    </a:lnTo>
                    <a:lnTo>
                      <a:pt x="97" y="256"/>
                    </a:lnTo>
                    <a:lnTo>
                      <a:pt x="100" y="247"/>
                    </a:lnTo>
                    <a:lnTo>
                      <a:pt x="100" y="245"/>
                    </a:lnTo>
                    <a:lnTo>
                      <a:pt x="97" y="241"/>
                    </a:lnTo>
                    <a:lnTo>
                      <a:pt x="91" y="235"/>
                    </a:lnTo>
                    <a:lnTo>
                      <a:pt x="89" y="231"/>
                    </a:lnTo>
                    <a:lnTo>
                      <a:pt x="86" y="223"/>
                    </a:lnTo>
                    <a:lnTo>
                      <a:pt x="86" y="209"/>
                    </a:lnTo>
                    <a:lnTo>
                      <a:pt x="85" y="208"/>
                    </a:lnTo>
                    <a:lnTo>
                      <a:pt x="80" y="187"/>
                    </a:lnTo>
                    <a:lnTo>
                      <a:pt x="68" y="164"/>
                    </a:lnTo>
                    <a:lnTo>
                      <a:pt x="68" y="159"/>
                    </a:lnTo>
                    <a:lnTo>
                      <a:pt x="68" y="154"/>
                    </a:lnTo>
                    <a:lnTo>
                      <a:pt x="73" y="145"/>
                    </a:lnTo>
                    <a:lnTo>
                      <a:pt x="79" y="140"/>
                    </a:lnTo>
                    <a:lnTo>
                      <a:pt x="83" y="128"/>
                    </a:lnTo>
                    <a:lnTo>
                      <a:pt x="81" y="94"/>
                    </a:lnTo>
                    <a:lnTo>
                      <a:pt x="79" y="70"/>
                    </a:lnTo>
                    <a:lnTo>
                      <a:pt x="81" y="63"/>
                    </a:lnTo>
                    <a:lnTo>
                      <a:pt x="81" y="57"/>
                    </a:lnTo>
                    <a:lnTo>
                      <a:pt x="78" y="51"/>
                    </a:lnTo>
                    <a:lnTo>
                      <a:pt x="72" y="48"/>
                    </a:lnTo>
                    <a:lnTo>
                      <a:pt x="69" y="46"/>
                    </a:lnTo>
                    <a:lnTo>
                      <a:pt x="63" y="32"/>
                    </a:lnTo>
                    <a:lnTo>
                      <a:pt x="62" y="26"/>
                    </a:lnTo>
                    <a:lnTo>
                      <a:pt x="64" y="18"/>
                    </a:lnTo>
                    <a:lnTo>
                      <a:pt x="69" y="10"/>
                    </a:lnTo>
                    <a:lnTo>
                      <a:pt x="64" y="18"/>
                    </a:lnTo>
                    <a:close/>
                  </a:path>
                </a:pathLst>
              </a:custGeom>
              <a:grpFill/>
              <a:ln w="6350" cmpd="sng">
                <a:solidFill>
                  <a:schemeClr val="bg1"/>
                </a:solidFill>
                <a:prstDash val="solid"/>
                <a:round/>
                <a:headEnd/>
                <a:tailEnd/>
              </a:ln>
            </p:spPr>
            <p:txBody>
              <a:bodyPr/>
              <a:lstStyle/>
              <a:p>
                <a:endParaRPr lang="en-US" sz="2156"/>
              </a:p>
            </p:txBody>
          </p:sp>
          <p:sp>
            <p:nvSpPr>
              <p:cNvPr id="529" name="Freeform 150">
                <a:extLst>
                  <a:ext uri="{FF2B5EF4-FFF2-40B4-BE49-F238E27FC236}">
                    <a16:creationId xmlns:a16="http://schemas.microsoft.com/office/drawing/2014/main" id="{7E42339D-7026-A94C-631F-91081EEAABF6}"/>
                  </a:ext>
                </a:extLst>
              </p:cNvPr>
              <p:cNvSpPr>
                <a:spLocks noChangeAspect="1"/>
              </p:cNvSpPr>
              <p:nvPr/>
            </p:nvSpPr>
            <p:spPr bwMode="gray">
              <a:xfrm>
                <a:off x="5511005" y="3904009"/>
                <a:ext cx="123825" cy="247650"/>
              </a:xfrm>
              <a:custGeom>
                <a:avLst/>
                <a:gdLst/>
                <a:ahLst/>
                <a:cxnLst>
                  <a:cxn ang="0">
                    <a:pos x="76" y="226"/>
                  </a:cxn>
                  <a:cxn ang="0">
                    <a:pos x="107" y="215"/>
                  </a:cxn>
                  <a:cxn ang="0">
                    <a:pos x="118" y="215"/>
                  </a:cxn>
                  <a:cxn ang="0">
                    <a:pos x="130" y="204"/>
                  </a:cxn>
                  <a:cxn ang="0">
                    <a:pos x="152" y="199"/>
                  </a:cxn>
                  <a:cxn ang="0">
                    <a:pos x="170" y="219"/>
                  </a:cxn>
                  <a:cxn ang="0">
                    <a:pos x="182" y="210"/>
                  </a:cxn>
                  <a:cxn ang="0">
                    <a:pos x="183" y="181"/>
                  </a:cxn>
                  <a:cxn ang="0">
                    <a:pos x="204" y="189"/>
                  </a:cxn>
                  <a:cxn ang="0">
                    <a:pos x="208" y="167"/>
                  </a:cxn>
                  <a:cxn ang="0">
                    <a:pos x="221" y="149"/>
                  </a:cxn>
                  <a:cxn ang="0">
                    <a:pos x="229" y="160"/>
                  </a:cxn>
                  <a:cxn ang="0">
                    <a:pos x="258" y="140"/>
                  </a:cxn>
                  <a:cxn ang="0">
                    <a:pos x="242" y="125"/>
                  </a:cxn>
                  <a:cxn ang="0">
                    <a:pos x="258" y="113"/>
                  </a:cxn>
                  <a:cxn ang="0">
                    <a:pos x="253" y="81"/>
                  </a:cxn>
                  <a:cxn ang="0">
                    <a:pos x="270" y="92"/>
                  </a:cxn>
                  <a:cxn ang="0">
                    <a:pos x="293" y="68"/>
                  </a:cxn>
                  <a:cxn ang="0">
                    <a:pos x="307" y="25"/>
                  </a:cxn>
                  <a:cxn ang="0">
                    <a:pos x="316" y="5"/>
                  </a:cxn>
                  <a:cxn ang="0">
                    <a:pos x="344" y="23"/>
                  </a:cxn>
                  <a:cxn ang="0">
                    <a:pos x="365" y="60"/>
                  </a:cxn>
                  <a:cxn ang="0">
                    <a:pos x="374" y="106"/>
                  </a:cxn>
                  <a:cxn ang="0">
                    <a:pos x="382" y="151"/>
                  </a:cxn>
                  <a:cxn ang="0">
                    <a:pos x="388" y="198"/>
                  </a:cxn>
                  <a:cxn ang="0">
                    <a:pos x="370" y="198"/>
                  </a:cxn>
                  <a:cxn ang="0">
                    <a:pos x="353" y="206"/>
                  </a:cxn>
                  <a:cxn ang="0">
                    <a:pos x="360" y="251"/>
                  </a:cxn>
                  <a:cxn ang="0">
                    <a:pos x="342" y="283"/>
                  </a:cxn>
                  <a:cxn ang="0">
                    <a:pos x="329" y="366"/>
                  </a:cxn>
                  <a:cxn ang="0">
                    <a:pos x="316" y="405"/>
                  </a:cxn>
                  <a:cxn ang="0">
                    <a:pos x="283" y="511"/>
                  </a:cxn>
                  <a:cxn ang="0">
                    <a:pos x="254" y="606"/>
                  </a:cxn>
                  <a:cxn ang="0">
                    <a:pos x="236" y="684"/>
                  </a:cxn>
                  <a:cxn ang="0">
                    <a:pos x="210" y="736"/>
                  </a:cxn>
                  <a:cxn ang="0">
                    <a:pos x="183" y="748"/>
                  </a:cxn>
                  <a:cxn ang="0">
                    <a:pos x="106" y="776"/>
                  </a:cxn>
                  <a:cxn ang="0">
                    <a:pos x="59" y="746"/>
                  </a:cxn>
                  <a:cxn ang="0">
                    <a:pos x="27" y="697"/>
                  </a:cxn>
                  <a:cxn ang="0">
                    <a:pos x="28" y="654"/>
                  </a:cxn>
                  <a:cxn ang="0">
                    <a:pos x="9" y="615"/>
                  </a:cxn>
                  <a:cxn ang="0">
                    <a:pos x="0" y="574"/>
                  </a:cxn>
                  <a:cxn ang="0">
                    <a:pos x="15" y="527"/>
                  </a:cxn>
                  <a:cxn ang="0">
                    <a:pos x="38" y="489"/>
                  </a:cxn>
                  <a:cxn ang="0">
                    <a:pos x="69" y="435"/>
                  </a:cxn>
                  <a:cxn ang="0">
                    <a:pos x="69" y="409"/>
                  </a:cxn>
                  <a:cxn ang="0">
                    <a:pos x="48" y="348"/>
                  </a:cxn>
                  <a:cxn ang="0">
                    <a:pos x="51" y="280"/>
                  </a:cxn>
                </a:cxnLst>
                <a:rect l="0" t="0" r="r" b="b"/>
                <a:pathLst>
                  <a:path w="391" h="776">
                    <a:moveTo>
                      <a:pt x="64" y="230"/>
                    </a:moveTo>
                    <a:lnTo>
                      <a:pt x="69" y="224"/>
                    </a:lnTo>
                    <a:lnTo>
                      <a:pt x="76" y="226"/>
                    </a:lnTo>
                    <a:lnTo>
                      <a:pt x="92" y="225"/>
                    </a:lnTo>
                    <a:lnTo>
                      <a:pt x="96" y="221"/>
                    </a:lnTo>
                    <a:lnTo>
                      <a:pt x="107" y="215"/>
                    </a:lnTo>
                    <a:lnTo>
                      <a:pt x="109" y="220"/>
                    </a:lnTo>
                    <a:lnTo>
                      <a:pt x="113" y="221"/>
                    </a:lnTo>
                    <a:lnTo>
                      <a:pt x="118" y="215"/>
                    </a:lnTo>
                    <a:lnTo>
                      <a:pt x="124" y="217"/>
                    </a:lnTo>
                    <a:lnTo>
                      <a:pt x="129" y="211"/>
                    </a:lnTo>
                    <a:lnTo>
                      <a:pt x="130" y="204"/>
                    </a:lnTo>
                    <a:lnTo>
                      <a:pt x="140" y="202"/>
                    </a:lnTo>
                    <a:lnTo>
                      <a:pt x="146" y="205"/>
                    </a:lnTo>
                    <a:lnTo>
                      <a:pt x="152" y="199"/>
                    </a:lnTo>
                    <a:lnTo>
                      <a:pt x="159" y="202"/>
                    </a:lnTo>
                    <a:lnTo>
                      <a:pt x="164" y="211"/>
                    </a:lnTo>
                    <a:lnTo>
                      <a:pt x="170" y="219"/>
                    </a:lnTo>
                    <a:lnTo>
                      <a:pt x="178" y="221"/>
                    </a:lnTo>
                    <a:lnTo>
                      <a:pt x="184" y="220"/>
                    </a:lnTo>
                    <a:lnTo>
                      <a:pt x="182" y="210"/>
                    </a:lnTo>
                    <a:lnTo>
                      <a:pt x="172" y="202"/>
                    </a:lnTo>
                    <a:lnTo>
                      <a:pt x="173" y="192"/>
                    </a:lnTo>
                    <a:lnTo>
                      <a:pt x="183" y="181"/>
                    </a:lnTo>
                    <a:lnTo>
                      <a:pt x="195" y="173"/>
                    </a:lnTo>
                    <a:lnTo>
                      <a:pt x="202" y="176"/>
                    </a:lnTo>
                    <a:lnTo>
                      <a:pt x="204" y="189"/>
                    </a:lnTo>
                    <a:lnTo>
                      <a:pt x="211" y="189"/>
                    </a:lnTo>
                    <a:lnTo>
                      <a:pt x="218" y="186"/>
                    </a:lnTo>
                    <a:lnTo>
                      <a:pt x="208" y="167"/>
                    </a:lnTo>
                    <a:lnTo>
                      <a:pt x="215" y="161"/>
                    </a:lnTo>
                    <a:lnTo>
                      <a:pt x="224" y="150"/>
                    </a:lnTo>
                    <a:lnTo>
                      <a:pt x="221" y="149"/>
                    </a:lnTo>
                    <a:lnTo>
                      <a:pt x="227" y="141"/>
                    </a:lnTo>
                    <a:lnTo>
                      <a:pt x="231" y="149"/>
                    </a:lnTo>
                    <a:lnTo>
                      <a:pt x="229" y="160"/>
                    </a:lnTo>
                    <a:lnTo>
                      <a:pt x="245" y="140"/>
                    </a:lnTo>
                    <a:lnTo>
                      <a:pt x="253" y="141"/>
                    </a:lnTo>
                    <a:lnTo>
                      <a:pt x="258" y="140"/>
                    </a:lnTo>
                    <a:lnTo>
                      <a:pt x="256" y="135"/>
                    </a:lnTo>
                    <a:lnTo>
                      <a:pt x="247" y="133"/>
                    </a:lnTo>
                    <a:lnTo>
                      <a:pt x="242" y="125"/>
                    </a:lnTo>
                    <a:lnTo>
                      <a:pt x="245" y="119"/>
                    </a:lnTo>
                    <a:lnTo>
                      <a:pt x="253" y="108"/>
                    </a:lnTo>
                    <a:lnTo>
                      <a:pt x="258" y="113"/>
                    </a:lnTo>
                    <a:lnTo>
                      <a:pt x="259" y="101"/>
                    </a:lnTo>
                    <a:lnTo>
                      <a:pt x="256" y="93"/>
                    </a:lnTo>
                    <a:lnTo>
                      <a:pt x="253" y="81"/>
                    </a:lnTo>
                    <a:lnTo>
                      <a:pt x="256" y="77"/>
                    </a:lnTo>
                    <a:lnTo>
                      <a:pt x="267" y="81"/>
                    </a:lnTo>
                    <a:lnTo>
                      <a:pt x="270" y="92"/>
                    </a:lnTo>
                    <a:lnTo>
                      <a:pt x="283" y="74"/>
                    </a:lnTo>
                    <a:lnTo>
                      <a:pt x="285" y="63"/>
                    </a:lnTo>
                    <a:lnTo>
                      <a:pt x="293" y="68"/>
                    </a:lnTo>
                    <a:lnTo>
                      <a:pt x="301" y="61"/>
                    </a:lnTo>
                    <a:lnTo>
                      <a:pt x="306" y="47"/>
                    </a:lnTo>
                    <a:lnTo>
                      <a:pt x="307" y="25"/>
                    </a:lnTo>
                    <a:lnTo>
                      <a:pt x="301" y="15"/>
                    </a:lnTo>
                    <a:lnTo>
                      <a:pt x="306" y="17"/>
                    </a:lnTo>
                    <a:lnTo>
                      <a:pt x="316" y="5"/>
                    </a:lnTo>
                    <a:lnTo>
                      <a:pt x="323" y="0"/>
                    </a:lnTo>
                    <a:lnTo>
                      <a:pt x="334" y="10"/>
                    </a:lnTo>
                    <a:lnTo>
                      <a:pt x="344" y="23"/>
                    </a:lnTo>
                    <a:lnTo>
                      <a:pt x="354" y="33"/>
                    </a:lnTo>
                    <a:lnTo>
                      <a:pt x="361" y="47"/>
                    </a:lnTo>
                    <a:lnTo>
                      <a:pt x="365" y="60"/>
                    </a:lnTo>
                    <a:lnTo>
                      <a:pt x="366" y="73"/>
                    </a:lnTo>
                    <a:lnTo>
                      <a:pt x="371" y="89"/>
                    </a:lnTo>
                    <a:lnTo>
                      <a:pt x="374" y="106"/>
                    </a:lnTo>
                    <a:lnTo>
                      <a:pt x="377" y="120"/>
                    </a:lnTo>
                    <a:lnTo>
                      <a:pt x="379" y="135"/>
                    </a:lnTo>
                    <a:lnTo>
                      <a:pt x="382" y="151"/>
                    </a:lnTo>
                    <a:lnTo>
                      <a:pt x="388" y="167"/>
                    </a:lnTo>
                    <a:lnTo>
                      <a:pt x="391" y="183"/>
                    </a:lnTo>
                    <a:lnTo>
                      <a:pt x="388" y="198"/>
                    </a:lnTo>
                    <a:lnTo>
                      <a:pt x="383" y="210"/>
                    </a:lnTo>
                    <a:lnTo>
                      <a:pt x="376" y="211"/>
                    </a:lnTo>
                    <a:lnTo>
                      <a:pt x="370" y="198"/>
                    </a:lnTo>
                    <a:lnTo>
                      <a:pt x="366" y="183"/>
                    </a:lnTo>
                    <a:lnTo>
                      <a:pt x="356" y="184"/>
                    </a:lnTo>
                    <a:lnTo>
                      <a:pt x="353" y="206"/>
                    </a:lnTo>
                    <a:lnTo>
                      <a:pt x="353" y="222"/>
                    </a:lnTo>
                    <a:lnTo>
                      <a:pt x="360" y="235"/>
                    </a:lnTo>
                    <a:lnTo>
                      <a:pt x="360" y="251"/>
                    </a:lnTo>
                    <a:lnTo>
                      <a:pt x="355" y="262"/>
                    </a:lnTo>
                    <a:lnTo>
                      <a:pt x="349" y="268"/>
                    </a:lnTo>
                    <a:lnTo>
                      <a:pt x="342" y="283"/>
                    </a:lnTo>
                    <a:lnTo>
                      <a:pt x="339" y="300"/>
                    </a:lnTo>
                    <a:lnTo>
                      <a:pt x="339" y="315"/>
                    </a:lnTo>
                    <a:lnTo>
                      <a:pt x="329" y="366"/>
                    </a:lnTo>
                    <a:lnTo>
                      <a:pt x="318" y="397"/>
                    </a:lnTo>
                    <a:lnTo>
                      <a:pt x="317" y="397"/>
                    </a:lnTo>
                    <a:lnTo>
                      <a:pt x="316" y="405"/>
                    </a:lnTo>
                    <a:lnTo>
                      <a:pt x="300" y="459"/>
                    </a:lnTo>
                    <a:lnTo>
                      <a:pt x="288" y="488"/>
                    </a:lnTo>
                    <a:lnTo>
                      <a:pt x="283" y="511"/>
                    </a:lnTo>
                    <a:lnTo>
                      <a:pt x="273" y="549"/>
                    </a:lnTo>
                    <a:lnTo>
                      <a:pt x="266" y="566"/>
                    </a:lnTo>
                    <a:lnTo>
                      <a:pt x="254" y="606"/>
                    </a:lnTo>
                    <a:lnTo>
                      <a:pt x="248" y="635"/>
                    </a:lnTo>
                    <a:lnTo>
                      <a:pt x="243" y="651"/>
                    </a:lnTo>
                    <a:lnTo>
                      <a:pt x="236" y="684"/>
                    </a:lnTo>
                    <a:lnTo>
                      <a:pt x="227" y="700"/>
                    </a:lnTo>
                    <a:lnTo>
                      <a:pt x="223" y="715"/>
                    </a:lnTo>
                    <a:lnTo>
                      <a:pt x="210" y="736"/>
                    </a:lnTo>
                    <a:lnTo>
                      <a:pt x="200" y="744"/>
                    </a:lnTo>
                    <a:lnTo>
                      <a:pt x="192" y="749"/>
                    </a:lnTo>
                    <a:lnTo>
                      <a:pt x="183" y="748"/>
                    </a:lnTo>
                    <a:lnTo>
                      <a:pt x="151" y="755"/>
                    </a:lnTo>
                    <a:lnTo>
                      <a:pt x="119" y="774"/>
                    </a:lnTo>
                    <a:lnTo>
                      <a:pt x="106" y="776"/>
                    </a:lnTo>
                    <a:lnTo>
                      <a:pt x="86" y="762"/>
                    </a:lnTo>
                    <a:lnTo>
                      <a:pt x="71" y="753"/>
                    </a:lnTo>
                    <a:lnTo>
                      <a:pt x="59" y="746"/>
                    </a:lnTo>
                    <a:lnTo>
                      <a:pt x="47" y="736"/>
                    </a:lnTo>
                    <a:lnTo>
                      <a:pt x="32" y="714"/>
                    </a:lnTo>
                    <a:lnTo>
                      <a:pt x="27" y="697"/>
                    </a:lnTo>
                    <a:lnTo>
                      <a:pt x="24" y="678"/>
                    </a:lnTo>
                    <a:lnTo>
                      <a:pt x="24" y="663"/>
                    </a:lnTo>
                    <a:lnTo>
                      <a:pt x="28" y="654"/>
                    </a:lnTo>
                    <a:lnTo>
                      <a:pt x="24" y="638"/>
                    </a:lnTo>
                    <a:lnTo>
                      <a:pt x="17" y="624"/>
                    </a:lnTo>
                    <a:lnTo>
                      <a:pt x="9" y="615"/>
                    </a:lnTo>
                    <a:lnTo>
                      <a:pt x="1" y="601"/>
                    </a:lnTo>
                    <a:lnTo>
                      <a:pt x="1" y="586"/>
                    </a:lnTo>
                    <a:lnTo>
                      <a:pt x="0" y="574"/>
                    </a:lnTo>
                    <a:lnTo>
                      <a:pt x="0" y="555"/>
                    </a:lnTo>
                    <a:lnTo>
                      <a:pt x="8" y="543"/>
                    </a:lnTo>
                    <a:lnTo>
                      <a:pt x="15" y="527"/>
                    </a:lnTo>
                    <a:lnTo>
                      <a:pt x="21" y="518"/>
                    </a:lnTo>
                    <a:lnTo>
                      <a:pt x="30" y="516"/>
                    </a:lnTo>
                    <a:lnTo>
                      <a:pt x="38" y="489"/>
                    </a:lnTo>
                    <a:lnTo>
                      <a:pt x="55" y="457"/>
                    </a:lnTo>
                    <a:lnTo>
                      <a:pt x="65" y="446"/>
                    </a:lnTo>
                    <a:lnTo>
                      <a:pt x="69" y="435"/>
                    </a:lnTo>
                    <a:lnTo>
                      <a:pt x="68" y="425"/>
                    </a:lnTo>
                    <a:lnTo>
                      <a:pt x="71" y="419"/>
                    </a:lnTo>
                    <a:lnTo>
                      <a:pt x="69" y="409"/>
                    </a:lnTo>
                    <a:lnTo>
                      <a:pt x="60" y="396"/>
                    </a:lnTo>
                    <a:lnTo>
                      <a:pt x="54" y="376"/>
                    </a:lnTo>
                    <a:lnTo>
                      <a:pt x="48" y="348"/>
                    </a:lnTo>
                    <a:lnTo>
                      <a:pt x="47" y="318"/>
                    </a:lnTo>
                    <a:lnTo>
                      <a:pt x="37" y="302"/>
                    </a:lnTo>
                    <a:lnTo>
                      <a:pt x="51" y="280"/>
                    </a:lnTo>
                    <a:lnTo>
                      <a:pt x="65" y="247"/>
                    </a:lnTo>
                    <a:lnTo>
                      <a:pt x="64" y="230"/>
                    </a:lnTo>
                    <a:close/>
                  </a:path>
                </a:pathLst>
              </a:custGeom>
              <a:grpFill/>
              <a:ln w="6350" cmpd="sng">
                <a:solidFill>
                  <a:schemeClr val="bg1"/>
                </a:solidFill>
                <a:prstDash val="solid"/>
                <a:round/>
                <a:headEnd/>
                <a:tailEnd/>
              </a:ln>
            </p:spPr>
            <p:txBody>
              <a:bodyPr/>
              <a:lstStyle/>
              <a:p>
                <a:endParaRPr lang="en-US" sz="2156"/>
              </a:p>
            </p:txBody>
          </p:sp>
          <p:grpSp>
            <p:nvGrpSpPr>
              <p:cNvPr id="530" name="Group 25">
                <a:extLst>
                  <a:ext uri="{FF2B5EF4-FFF2-40B4-BE49-F238E27FC236}">
                    <a16:creationId xmlns:a16="http://schemas.microsoft.com/office/drawing/2014/main" id="{CC12037A-F8BE-3D62-3970-5CB5835E5F13}"/>
                  </a:ext>
                </a:extLst>
              </p:cNvPr>
              <p:cNvGrpSpPr>
                <a:grpSpLocks noChangeAspect="1"/>
              </p:cNvGrpSpPr>
              <p:nvPr/>
            </p:nvGrpSpPr>
            <p:grpSpPr bwMode="gray">
              <a:xfrm>
                <a:off x="4961730" y="3769072"/>
                <a:ext cx="219075" cy="239713"/>
                <a:chOff x="2643" y="2535"/>
                <a:chExt cx="138" cy="151"/>
              </a:xfrm>
              <a:grpFill/>
            </p:grpSpPr>
            <p:sp>
              <p:nvSpPr>
                <p:cNvPr id="560" name="Freeform 26">
                  <a:extLst>
                    <a:ext uri="{FF2B5EF4-FFF2-40B4-BE49-F238E27FC236}">
                      <a16:creationId xmlns:a16="http://schemas.microsoft.com/office/drawing/2014/main" id="{CC0B86F2-940A-0827-8C23-699187EFEA35}"/>
                    </a:ext>
                  </a:extLst>
                </p:cNvPr>
                <p:cNvSpPr>
                  <a:spLocks noChangeAspect="1"/>
                </p:cNvSpPr>
                <p:nvPr/>
              </p:nvSpPr>
              <p:spPr bwMode="gray">
                <a:xfrm>
                  <a:off x="2643" y="2550"/>
                  <a:ext cx="138" cy="136"/>
                </a:xfrm>
                <a:custGeom>
                  <a:avLst/>
                  <a:gdLst/>
                  <a:ahLst/>
                  <a:cxnLst>
                    <a:cxn ang="0">
                      <a:pos x="14" y="557"/>
                    </a:cxn>
                    <a:cxn ang="0">
                      <a:pos x="30" y="499"/>
                    </a:cxn>
                    <a:cxn ang="0">
                      <a:pos x="43" y="451"/>
                    </a:cxn>
                    <a:cxn ang="0">
                      <a:pos x="53" y="418"/>
                    </a:cxn>
                    <a:cxn ang="0">
                      <a:pos x="90" y="381"/>
                    </a:cxn>
                    <a:cxn ang="0">
                      <a:pos x="116" y="331"/>
                    </a:cxn>
                    <a:cxn ang="0">
                      <a:pos x="122" y="283"/>
                    </a:cxn>
                    <a:cxn ang="0">
                      <a:pos x="95" y="235"/>
                    </a:cxn>
                    <a:cxn ang="0">
                      <a:pos x="86" y="175"/>
                    </a:cxn>
                    <a:cxn ang="0">
                      <a:pos x="84" y="128"/>
                    </a:cxn>
                    <a:cxn ang="0">
                      <a:pos x="53" y="53"/>
                    </a:cxn>
                    <a:cxn ang="0">
                      <a:pos x="40" y="26"/>
                    </a:cxn>
                    <a:cxn ang="0">
                      <a:pos x="79" y="9"/>
                    </a:cxn>
                    <a:cxn ang="0">
                      <a:pos x="132" y="4"/>
                    </a:cxn>
                    <a:cxn ang="0">
                      <a:pos x="193" y="3"/>
                    </a:cxn>
                    <a:cxn ang="0">
                      <a:pos x="258" y="3"/>
                    </a:cxn>
                    <a:cxn ang="0">
                      <a:pos x="275" y="19"/>
                    </a:cxn>
                    <a:cxn ang="0">
                      <a:pos x="290" y="68"/>
                    </a:cxn>
                    <a:cxn ang="0">
                      <a:pos x="339" y="129"/>
                    </a:cxn>
                    <a:cxn ang="0">
                      <a:pos x="404" y="122"/>
                    </a:cxn>
                    <a:cxn ang="0">
                      <a:pos x="430" y="95"/>
                    </a:cxn>
                    <a:cxn ang="0">
                      <a:pos x="436" y="67"/>
                    </a:cxn>
                    <a:cxn ang="0">
                      <a:pos x="504" y="83"/>
                    </a:cxn>
                    <a:cxn ang="0">
                      <a:pos x="560" y="128"/>
                    </a:cxn>
                    <a:cxn ang="0">
                      <a:pos x="565" y="178"/>
                    </a:cxn>
                    <a:cxn ang="0">
                      <a:pos x="573" y="226"/>
                    </a:cxn>
                    <a:cxn ang="0">
                      <a:pos x="580" y="278"/>
                    </a:cxn>
                    <a:cxn ang="0">
                      <a:pos x="572" y="295"/>
                    </a:cxn>
                    <a:cxn ang="0">
                      <a:pos x="590" y="304"/>
                    </a:cxn>
                    <a:cxn ang="0">
                      <a:pos x="651" y="288"/>
                    </a:cxn>
                    <a:cxn ang="0">
                      <a:pos x="682" y="279"/>
                    </a:cxn>
                    <a:cxn ang="0">
                      <a:pos x="686" y="288"/>
                    </a:cxn>
                    <a:cxn ang="0">
                      <a:pos x="683" y="311"/>
                    </a:cxn>
                    <a:cxn ang="0">
                      <a:pos x="681" y="364"/>
                    </a:cxn>
                    <a:cxn ang="0">
                      <a:pos x="683" y="396"/>
                    </a:cxn>
                    <a:cxn ang="0">
                      <a:pos x="573" y="452"/>
                    </a:cxn>
                    <a:cxn ang="0">
                      <a:pos x="573" y="601"/>
                    </a:cxn>
                    <a:cxn ang="0">
                      <a:pos x="603" y="630"/>
                    </a:cxn>
                    <a:cxn ang="0">
                      <a:pos x="630" y="654"/>
                    </a:cxn>
                    <a:cxn ang="0">
                      <a:pos x="549" y="683"/>
                    </a:cxn>
                    <a:cxn ang="0">
                      <a:pos x="513" y="677"/>
                    </a:cxn>
                    <a:cxn ang="0">
                      <a:pos x="417" y="671"/>
                    </a:cxn>
                    <a:cxn ang="0">
                      <a:pos x="369" y="644"/>
                    </a:cxn>
                    <a:cxn ang="0">
                      <a:pos x="201" y="644"/>
                    </a:cxn>
                    <a:cxn ang="0">
                      <a:pos x="112" y="633"/>
                    </a:cxn>
                    <a:cxn ang="0">
                      <a:pos x="62" y="618"/>
                    </a:cxn>
                    <a:cxn ang="0">
                      <a:pos x="26" y="629"/>
                    </a:cxn>
                    <a:cxn ang="0">
                      <a:pos x="0" y="617"/>
                    </a:cxn>
                  </a:cxnLst>
                  <a:rect l="0" t="0" r="r" b="b"/>
                  <a:pathLst>
                    <a:path w="692" h="684">
                      <a:moveTo>
                        <a:pt x="5" y="597"/>
                      </a:moveTo>
                      <a:lnTo>
                        <a:pt x="5" y="576"/>
                      </a:lnTo>
                      <a:lnTo>
                        <a:pt x="6" y="565"/>
                      </a:lnTo>
                      <a:lnTo>
                        <a:pt x="14" y="557"/>
                      </a:lnTo>
                      <a:lnTo>
                        <a:pt x="21" y="532"/>
                      </a:lnTo>
                      <a:lnTo>
                        <a:pt x="25" y="522"/>
                      </a:lnTo>
                      <a:lnTo>
                        <a:pt x="26" y="508"/>
                      </a:lnTo>
                      <a:lnTo>
                        <a:pt x="30" y="499"/>
                      </a:lnTo>
                      <a:lnTo>
                        <a:pt x="31" y="487"/>
                      </a:lnTo>
                      <a:lnTo>
                        <a:pt x="33" y="481"/>
                      </a:lnTo>
                      <a:lnTo>
                        <a:pt x="36" y="470"/>
                      </a:lnTo>
                      <a:lnTo>
                        <a:pt x="43" y="451"/>
                      </a:lnTo>
                      <a:lnTo>
                        <a:pt x="43" y="444"/>
                      </a:lnTo>
                      <a:lnTo>
                        <a:pt x="47" y="439"/>
                      </a:lnTo>
                      <a:lnTo>
                        <a:pt x="47" y="433"/>
                      </a:lnTo>
                      <a:lnTo>
                        <a:pt x="53" y="418"/>
                      </a:lnTo>
                      <a:lnTo>
                        <a:pt x="63" y="411"/>
                      </a:lnTo>
                      <a:lnTo>
                        <a:pt x="69" y="403"/>
                      </a:lnTo>
                      <a:lnTo>
                        <a:pt x="70" y="391"/>
                      </a:lnTo>
                      <a:lnTo>
                        <a:pt x="90" y="381"/>
                      </a:lnTo>
                      <a:lnTo>
                        <a:pt x="103" y="366"/>
                      </a:lnTo>
                      <a:lnTo>
                        <a:pt x="108" y="358"/>
                      </a:lnTo>
                      <a:lnTo>
                        <a:pt x="113" y="347"/>
                      </a:lnTo>
                      <a:lnTo>
                        <a:pt x="116" y="331"/>
                      </a:lnTo>
                      <a:lnTo>
                        <a:pt x="116" y="315"/>
                      </a:lnTo>
                      <a:lnTo>
                        <a:pt x="118" y="306"/>
                      </a:lnTo>
                      <a:lnTo>
                        <a:pt x="117" y="290"/>
                      </a:lnTo>
                      <a:lnTo>
                        <a:pt x="122" y="283"/>
                      </a:lnTo>
                      <a:lnTo>
                        <a:pt x="117" y="264"/>
                      </a:lnTo>
                      <a:lnTo>
                        <a:pt x="105" y="253"/>
                      </a:lnTo>
                      <a:lnTo>
                        <a:pt x="100" y="242"/>
                      </a:lnTo>
                      <a:lnTo>
                        <a:pt x="95" y="235"/>
                      </a:lnTo>
                      <a:lnTo>
                        <a:pt x="89" y="219"/>
                      </a:lnTo>
                      <a:lnTo>
                        <a:pt x="81" y="188"/>
                      </a:lnTo>
                      <a:lnTo>
                        <a:pt x="81" y="182"/>
                      </a:lnTo>
                      <a:lnTo>
                        <a:pt x="86" y="175"/>
                      </a:lnTo>
                      <a:lnTo>
                        <a:pt x="94" y="169"/>
                      </a:lnTo>
                      <a:lnTo>
                        <a:pt x="94" y="151"/>
                      </a:lnTo>
                      <a:lnTo>
                        <a:pt x="90" y="137"/>
                      </a:lnTo>
                      <a:lnTo>
                        <a:pt x="84" y="128"/>
                      </a:lnTo>
                      <a:lnTo>
                        <a:pt x="73" y="91"/>
                      </a:lnTo>
                      <a:lnTo>
                        <a:pt x="70" y="79"/>
                      </a:lnTo>
                      <a:lnTo>
                        <a:pt x="67" y="70"/>
                      </a:lnTo>
                      <a:lnTo>
                        <a:pt x="53" y="53"/>
                      </a:lnTo>
                      <a:lnTo>
                        <a:pt x="48" y="45"/>
                      </a:lnTo>
                      <a:lnTo>
                        <a:pt x="43" y="36"/>
                      </a:lnTo>
                      <a:lnTo>
                        <a:pt x="40" y="30"/>
                      </a:lnTo>
                      <a:lnTo>
                        <a:pt x="40" y="26"/>
                      </a:lnTo>
                      <a:lnTo>
                        <a:pt x="41" y="24"/>
                      </a:lnTo>
                      <a:lnTo>
                        <a:pt x="47" y="21"/>
                      </a:lnTo>
                      <a:lnTo>
                        <a:pt x="65" y="16"/>
                      </a:lnTo>
                      <a:lnTo>
                        <a:pt x="79" y="9"/>
                      </a:lnTo>
                      <a:lnTo>
                        <a:pt x="92" y="4"/>
                      </a:lnTo>
                      <a:lnTo>
                        <a:pt x="101" y="4"/>
                      </a:lnTo>
                      <a:lnTo>
                        <a:pt x="108" y="3"/>
                      </a:lnTo>
                      <a:lnTo>
                        <a:pt x="132" y="4"/>
                      </a:lnTo>
                      <a:lnTo>
                        <a:pt x="154" y="2"/>
                      </a:lnTo>
                      <a:lnTo>
                        <a:pt x="161" y="4"/>
                      </a:lnTo>
                      <a:lnTo>
                        <a:pt x="180" y="5"/>
                      </a:lnTo>
                      <a:lnTo>
                        <a:pt x="193" y="3"/>
                      </a:lnTo>
                      <a:lnTo>
                        <a:pt x="207" y="3"/>
                      </a:lnTo>
                      <a:lnTo>
                        <a:pt x="240" y="0"/>
                      </a:lnTo>
                      <a:lnTo>
                        <a:pt x="256" y="2"/>
                      </a:lnTo>
                      <a:lnTo>
                        <a:pt x="258" y="3"/>
                      </a:lnTo>
                      <a:lnTo>
                        <a:pt x="263" y="10"/>
                      </a:lnTo>
                      <a:lnTo>
                        <a:pt x="267" y="11"/>
                      </a:lnTo>
                      <a:lnTo>
                        <a:pt x="271" y="10"/>
                      </a:lnTo>
                      <a:lnTo>
                        <a:pt x="275" y="19"/>
                      </a:lnTo>
                      <a:lnTo>
                        <a:pt x="280" y="37"/>
                      </a:lnTo>
                      <a:lnTo>
                        <a:pt x="282" y="51"/>
                      </a:lnTo>
                      <a:lnTo>
                        <a:pt x="283" y="56"/>
                      </a:lnTo>
                      <a:lnTo>
                        <a:pt x="290" y="68"/>
                      </a:lnTo>
                      <a:lnTo>
                        <a:pt x="294" y="84"/>
                      </a:lnTo>
                      <a:lnTo>
                        <a:pt x="306" y="97"/>
                      </a:lnTo>
                      <a:lnTo>
                        <a:pt x="327" y="124"/>
                      </a:lnTo>
                      <a:lnTo>
                        <a:pt x="339" y="129"/>
                      </a:lnTo>
                      <a:lnTo>
                        <a:pt x="353" y="129"/>
                      </a:lnTo>
                      <a:lnTo>
                        <a:pt x="374" y="122"/>
                      </a:lnTo>
                      <a:lnTo>
                        <a:pt x="387" y="119"/>
                      </a:lnTo>
                      <a:lnTo>
                        <a:pt x="404" y="122"/>
                      </a:lnTo>
                      <a:lnTo>
                        <a:pt x="424" y="122"/>
                      </a:lnTo>
                      <a:lnTo>
                        <a:pt x="427" y="107"/>
                      </a:lnTo>
                      <a:lnTo>
                        <a:pt x="428" y="100"/>
                      </a:lnTo>
                      <a:lnTo>
                        <a:pt x="430" y="95"/>
                      </a:lnTo>
                      <a:lnTo>
                        <a:pt x="431" y="91"/>
                      </a:lnTo>
                      <a:lnTo>
                        <a:pt x="433" y="86"/>
                      </a:lnTo>
                      <a:lnTo>
                        <a:pt x="434" y="75"/>
                      </a:lnTo>
                      <a:lnTo>
                        <a:pt x="436" y="67"/>
                      </a:lnTo>
                      <a:lnTo>
                        <a:pt x="479" y="67"/>
                      </a:lnTo>
                      <a:lnTo>
                        <a:pt x="482" y="61"/>
                      </a:lnTo>
                      <a:lnTo>
                        <a:pt x="505" y="61"/>
                      </a:lnTo>
                      <a:lnTo>
                        <a:pt x="504" y="83"/>
                      </a:lnTo>
                      <a:lnTo>
                        <a:pt x="552" y="84"/>
                      </a:lnTo>
                      <a:lnTo>
                        <a:pt x="556" y="88"/>
                      </a:lnTo>
                      <a:lnTo>
                        <a:pt x="558" y="96"/>
                      </a:lnTo>
                      <a:lnTo>
                        <a:pt x="560" y="128"/>
                      </a:lnTo>
                      <a:lnTo>
                        <a:pt x="563" y="140"/>
                      </a:lnTo>
                      <a:lnTo>
                        <a:pt x="563" y="156"/>
                      </a:lnTo>
                      <a:lnTo>
                        <a:pt x="565" y="172"/>
                      </a:lnTo>
                      <a:lnTo>
                        <a:pt x="565" y="178"/>
                      </a:lnTo>
                      <a:lnTo>
                        <a:pt x="562" y="189"/>
                      </a:lnTo>
                      <a:lnTo>
                        <a:pt x="562" y="203"/>
                      </a:lnTo>
                      <a:lnTo>
                        <a:pt x="564" y="212"/>
                      </a:lnTo>
                      <a:lnTo>
                        <a:pt x="573" y="226"/>
                      </a:lnTo>
                      <a:lnTo>
                        <a:pt x="579" y="247"/>
                      </a:lnTo>
                      <a:lnTo>
                        <a:pt x="585" y="263"/>
                      </a:lnTo>
                      <a:lnTo>
                        <a:pt x="585" y="271"/>
                      </a:lnTo>
                      <a:lnTo>
                        <a:pt x="580" y="278"/>
                      </a:lnTo>
                      <a:lnTo>
                        <a:pt x="569" y="289"/>
                      </a:lnTo>
                      <a:lnTo>
                        <a:pt x="569" y="291"/>
                      </a:lnTo>
                      <a:lnTo>
                        <a:pt x="570" y="294"/>
                      </a:lnTo>
                      <a:lnTo>
                        <a:pt x="572" y="295"/>
                      </a:lnTo>
                      <a:lnTo>
                        <a:pt x="575" y="296"/>
                      </a:lnTo>
                      <a:lnTo>
                        <a:pt x="581" y="304"/>
                      </a:lnTo>
                      <a:lnTo>
                        <a:pt x="587" y="305"/>
                      </a:lnTo>
                      <a:lnTo>
                        <a:pt x="590" y="304"/>
                      </a:lnTo>
                      <a:lnTo>
                        <a:pt x="592" y="298"/>
                      </a:lnTo>
                      <a:lnTo>
                        <a:pt x="595" y="290"/>
                      </a:lnTo>
                      <a:lnTo>
                        <a:pt x="600" y="288"/>
                      </a:lnTo>
                      <a:lnTo>
                        <a:pt x="651" y="288"/>
                      </a:lnTo>
                      <a:lnTo>
                        <a:pt x="661" y="284"/>
                      </a:lnTo>
                      <a:lnTo>
                        <a:pt x="670" y="287"/>
                      </a:lnTo>
                      <a:lnTo>
                        <a:pt x="672" y="287"/>
                      </a:lnTo>
                      <a:lnTo>
                        <a:pt x="682" y="279"/>
                      </a:lnTo>
                      <a:lnTo>
                        <a:pt x="683" y="279"/>
                      </a:lnTo>
                      <a:lnTo>
                        <a:pt x="687" y="283"/>
                      </a:lnTo>
                      <a:lnTo>
                        <a:pt x="687" y="287"/>
                      </a:lnTo>
                      <a:lnTo>
                        <a:pt x="686" y="288"/>
                      </a:lnTo>
                      <a:lnTo>
                        <a:pt x="685" y="290"/>
                      </a:lnTo>
                      <a:lnTo>
                        <a:pt x="686" y="300"/>
                      </a:lnTo>
                      <a:lnTo>
                        <a:pt x="686" y="305"/>
                      </a:lnTo>
                      <a:lnTo>
                        <a:pt x="683" y="311"/>
                      </a:lnTo>
                      <a:lnTo>
                        <a:pt x="683" y="323"/>
                      </a:lnTo>
                      <a:lnTo>
                        <a:pt x="681" y="336"/>
                      </a:lnTo>
                      <a:lnTo>
                        <a:pt x="682" y="350"/>
                      </a:lnTo>
                      <a:lnTo>
                        <a:pt x="681" y="364"/>
                      </a:lnTo>
                      <a:lnTo>
                        <a:pt x="678" y="373"/>
                      </a:lnTo>
                      <a:lnTo>
                        <a:pt x="678" y="388"/>
                      </a:lnTo>
                      <a:lnTo>
                        <a:pt x="680" y="392"/>
                      </a:lnTo>
                      <a:lnTo>
                        <a:pt x="683" y="396"/>
                      </a:lnTo>
                      <a:lnTo>
                        <a:pt x="692" y="398"/>
                      </a:lnTo>
                      <a:lnTo>
                        <a:pt x="633" y="398"/>
                      </a:lnTo>
                      <a:lnTo>
                        <a:pt x="573" y="398"/>
                      </a:lnTo>
                      <a:lnTo>
                        <a:pt x="573" y="452"/>
                      </a:lnTo>
                      <a:lnTo>
                        <a:pt x="573" y="508"/>
                      </a:lnTo>
                      <a:lnTo>
                        <a:pt x="573" y="562"/>
                      </a:lnTo>
                      <a:lnTo>
                        <a:pt x="573" y="600"/>
                      </a:lnTo>
                      <a:lnTo>
                        <a:pt x="573" y="601"/>
                      </a:lnTo>
                      <a:lnTo>
                        <a:pt x="580" y="607"/>
                      </a:lnTo>
                      <a:lnTo>
                        <a:pt x="584" y="614"/>
                      </a:lnTo>
                      <a:lnTo>
                        <a:pt x="597" y="623"/>
                      </a:lnTo>
                      <a:lnTo>
                        <a:pt x="603" y="630"/>
                      </a:lnTo>
                      <a:lnTo>
                        <a:pt x="613" y="639"/>
                      </a:lnTo>
                      <a:lnTo>
                        <a:pt x="617" y="644"/>
                      </a:lnTo>
                      <a:lnTo>
                        <a:pt x="626" y="648"/>
                      </a:lnTo>
                      <a:lnTo>
                        <a:pt x="630" y="654"/>
                      </a:lnTo>
                      <a:lnTo>
                        <a:pt x="638" y="659"/>
                      </a:lnTo>
                      <a:lnTo>
                        <a:pt x="635" y="661"/>
                      </a:lnTo>
                      <a:lnTo>
                        <a:pt x="624" y="664"/>
                      </a:lnTo>
                      <a:lnTo>
                        <a:pt x="549" y="683"/>
                      </a:lnTo>
                      <a:lnTo>
                        <a:pt x="541" y="684"/>
                      </a:lnTo>
                      <a:lnTo>
                        <a:pt x="537" y="682"/>
                      </a:lnTo>
                      <a:lnTo>
                        <a:pt x="525" y="681"/>
                      </a:lnTo>
                      <a:lnTo>
                        <a:pt x="513" y="677"/>
                      </a:lnTo>
                      <a:lnTo>
                        <a:pt x="497" y="676"/>
                      </a:lnTo>
                      <a:lnTo>
                        <a:pt x="463" y="669"/>
                      </a:lnTo>
                      <a:lnTo>
                        <a:pt x="436" y="669"/>
                      </a:lnTo>
                      <a:lnTo>
                        <a:pt x="417" y="671"/>
                      </a:lnTo>
                      <a:lnTo>
                        <a:pt x="408" y="671"/>
                      </a:lnTo>
                      <a:lnTo>
                        <a:pt x="391" y="665"/>
                      </a:lnTo>
                      <a:lnTo>
                        <a:pt x="385" y="655"/>
                      </a:lnTo>
                      <a:lnTo>
                        <a:pt x="369" y="644"/>
                      </a:lnTo>
                      <a:lnTo>
                        <a:pt x="349" y="644"/>
                      </a:lnTo>
                      <a:lnTo>
                        <a:pt x="302" y="644"/>
                      </a:lnTo>
                      <a:lnTo>
                        <a:pt x="255" y="644"/>
                      </a:lnTo>
                      <a:lnTo>
                        <a:pt x="201" y="644"/>
                      </a:lnTo>
                      <a:lnTo>
                        <a:pt x="151" y="644"/>
                      </a:lnTo>
                      <a:lnTo>
                        <a:pt x="133" y="644"/>
                      </a:lnTo>
                      <a:lnTo>
                        <a:pt x="126" y="646"/>
                      </a:lnTo>
                      <a:lnTo>
                        <a:pt x="112" y="633"/>
                      </a:lnTo>
                      <a:lnTo>
                        <a:pt x="99" y="628"/>
                      </a:lnTo>
                      <a:lnTo>
                        <a:pt x="94" y="619"/>
                      </a:lnTo>
                      <a:lnTo>
                        <a:pt x="84" y="618"/>
                      </a:lnTo>
                      <a:lnTo>
                        <a:pt x="62" y="618"/>
                      </a:lnTo>
                      <a:lnTo>
                        <a:pt x="52" y="622"/>
                      </a:lnTo>
                      <a:lnTo>
                        <a:pt x="42" y="632"/>
                      </a:lnTo>
                      <a:lnTo>
                        <a:pt x="36" y="635"/>
                      </a:lnTo>
                      <a:lnTo>
                        <a:pt x="26" y="629"/>
                      </a:lnTo>
                      <a:lnTo>
                        <a:pt x="15" y="638"/>
                      </a:lnTo>
                      <a:lnTo>
                        <a:pt x="4" y="644"/>
                      </a:lnTo>
                      <a:lnTo>
                        <a:pt x="4" y="638"/>
                      </a:lnTo>
                      <a:lnTo>
                        <a:pt x="0" y="617"/>
                      </a:lnTo>
                      <a:lnTo>
                        <a:pt x="0" y="606"/>
                      </a:lnTo>
                      <a:lnTo>
                        <a:pt x="5" y="608"/>
                      </a:lnTo>
                      <a:lnTo>
                        <a:pt x="5" y="597"/>
                      </a:lnTo>
                      <a:close/>
                    </a:path>
                  </a:pathLst>
                </a:custGeom>
                <a:grpFill/>
                <a:ln w="6350" cmpd="sng">
                  <a:solidFill>
                    <a:schemeClr val="bg1"/>
                  </a:solidFill>
                  <a:prstDash val="solid"/>
                  <a:round/>
                  <a:headEnd/>
                  <a:tailEnd/>
                </a:ln>
              </p:spPr>
              <p:txBody>
                <a:bodyPr/>
                <a:lstStyle/>
                <a:p>
                  <a:endParaRPr lang="en-US" sz="2156"/>
                </a:p>
              </p:txBody>
            </p:sp>
            <p:sp>
              <p:nvSpPr>
                <p:cNvPr id="561" name="Freeform 27">
                  <a:extLst>
                    <a:ext uri="{FF2B5EF4-FFF2-40B4-BE49-F238E27FC236}">
                      <a16:creationId xmlns:a16="http://schemas.microsoft.com/office/drawing/2014/main" id="{B5014E2C-B46D-039F-4410-BE570963B706}"/>
                    </a:ext>
                  </a:extLst>
                </p:cNvPr>
                <p:cNvSpPr>
                  <a:spLocks noChangeAspect="1"/>
                </p:cNvSpPr>
                <p:nvPr/>
              </p:nvSpPr>
              <p:spPr bwMode="gray">
                <a:xfrm>
                  <a:off x="2647" y="2535"/>
                  <a:ext cx="11" cy="16"/>
                </a:xfrm>
                <a:custGeom>
                  <a:avLst/>
                  <a:gdLst/>
                  <a:ahLst/>
                  <a:cxnLst>
                    <a:cxn ang="0">
                      <a:pos x="56" y="14"/>
                    </a:cxn>
                    <a:cxn ang="0">
                      <a:pos x="51" y="3"/>
                    </a:cxn>
                    <a:cxn ang="0">
                      <a:pos x="41" y="0"/>
                    </a:cxn>
                    <a:cxn ang="0">
                      <a:pos x="31" y="5"/>
                    </a:cxn>
                    <a:cxn ang="0">
                      <a:pos x="24" y="19"/>
                    </a:cxn>
                    <a:cxn ang="0">
                      <a:pos x="14" y="25"/>
                    </a:cxn>
                    <a:cxn ang="0">
                      <a:pos x="0" y="35"/>
                    </a:cxn>
                    <a:cxn ang="0">
                      <a:pos x="5" y="40"/>
                    </a:cxn>
                    <a:cxn ang="0">
                      <a:pos x="8" y="55"/>
                    </a:cxn>
                    <a:cxn ang="0">
                      <a:pos x="8" y="64"/>
                    </a:cxn>
                    <a:cxn ang="0">
                      <a:pos x="9" y="71"/>
                    </a:cxn>
                    <a:cxn ang="0">
                      <a:pos x="18" y="78"/>
                    </a:cxn>
                    <a:cxn ang="0">
                      <a:pos x="26" y="73"/>
                    </a:cxn>
                    <a:cxn ang="0">
                      <a:pos x="27" y="61"/>
                    </a:cxn>
                    <a:cxn ang="0">
                      <a:pos x="30" y="46"/>
                    </a:cxn>
                    <a:cxn ang="0">
                      <a:pos x="34" y="30"/>
                    </a:cxn>
                    <a:cxn ang="0">
                      <a:pos x="43" y="22"/>
                    </a:cxn>
                    <a:cxn ang="0">
                      <a:pos x="52" y="16"/>
                    </a:cxn>
                    <a:cxn ang="0">
                      <a:pos x="56" y="14"/>
                    </a:cxn>
                  </a:cxnLst>
                  <a:rect l="0" t="0" r="r" b="b"/>
                  <a:pathLst>
                    <a:path w="56" h="78">
                      <a:moveTo>
                        <a:pt x="56" y="14"/>
                      </a:moveTo>
                      <a:lnTo>
                        <a:pt x="51" y="3"/>
                      </a:lnTo>
                      <a:lnTo>
                        <a:pt x="41" y="0"/>
                      </a:lnTo>
                      <a:lnTo>
                        <a:pt x="31" y="5"/>
                      </a:lnTo>
                      <a:lnTo>
                        <a:pt x="24" y="19"/>
                      </a:lnTo>
                      <a:lnTo>
                        <a:pt x="14" y="25"/>
                      </a:lnTo>
                      <a:lnTo>
                        <a:pt x="0" y="35"/>
                      </a:lnTo>
                      <a:lnTo>
                        <a:pt x="5" y="40"/>
                      </a:lnTo>
                      <a:lnTo>
                        <a:pt x="8" y="55"/>
                      </a:lnTo>
                      <a:lnTo>
                        <a:pt x="8" y="64"/>
                      </a:lnTo>
                      <a:lnTo>
                        <a:pt x="9" y="71"/>
                      </a:lnTo>
                      <a:lnTo>
                        <a:pt x="18" y="78"/>
                      </a:lnTo>
                      <a:lnTo>
                        <a:pt x="26" y="73"/>
                      </a:lnTo>
                      <a:lnTo>
                        <a:pt x="27" y="61"/>
                      </a:lnTo>
                      <a:lnTo>
                        <a:pt x="30" y="46"/>
                      </a:lnTo>
                      <a:lnTo>
                        <a:pt x="34" y="30"/>
                      </a:lnTo>
                      <a:lnTo>
                        <a:pt x="43" y="22"/>
                      </a:lnTo>
                      <a:lnTo>
                        <a:pt x="52" y="16"/>
                      </a:lnTo>
                      <a:lnTo>
                        <a:pt x="56" y="14"/>
                      </a:lnTo>
                      <a:close/>
                    </a:path>
                  </a:pathLst>
                </a:custGeom>
                <a:grpFill/>
                <a:ln w="6350" cmpd="sng">
                  <a:solidFill>
                    <a:schemeClr val="bg1"/>
                  </a:solidFill>
                  <a:prstDash val="solid"/>
                  <a:round/>
                  <a:headEnd/>
                  <a:tailEnd/>
                </a:ln>
              </p:spPr>
              <p:txBody>
                <a:bodyPr/>
                <a:lstStyle/>
                <a:p>
                  <a:endParaRPr lang="en-US" sz="2156"/>
                </a:p>
              </p:txBody>
            </p:sp>
          </p:grpSp>
          <p:sp>
            <p:nvSpPr>
              <p:cNvPr id="531" name="Freeform 28">
                <a:extLst>
                  <a:ext uri="{FF2B5EF4-FFF2-40B4-BE49-F238E27FC236}">
                    <a16:creationId xmlns:a16="http://schemas.microsoft.com/office/drawing/2014/main" id="{19355BE7-276A-DE6E-03CA-0175D68C07E2}"/>
                  </a:ext>
                </a:extLst>
              </p:cNvPr>
              <p:cNvSpPr>
                <a:spLocks noChangeAspect="1"/>
              </p:cNvSpPr>
              <p:nvPr/>
            </p:nvSpPr>
            <p:spPr bwMode="gray">
              <a:xfrm>
                <a:off x="5231605" y="4207222"/>
                <a:ext cx="39688" cy="41275"/>
              </a:xfrm>
              <a:custGeom>
                <a:avLst/>
                <a:gdLst/>
                <a:ahLst/>
                <a:cxnLst>
                  <a:cxn ang="0">
                    <a:pos x="125" y="52"/>
                  </a:cxn>
                  <a:cxn ang="0">
                    <a:pos x="127" y="49"/>
                  </a:cxn>
                  <a:cxn ang="0">
                    <a:pos x="126" y="58"/>
                  </a:cxn>
                  <a:cxn ang="0">
                    <a:pos x="103" y="98"/>
                  </a:cxn>
                  <a:cxn ang="0">
                    <a:pos x="73" y="109"/>
                  </a:cxn>
                  <a:cxn ang="0">
                    <a:pos x="63" y="125"/>
                  </a:cxn>
                  <a:cxn ang="0">
                    <a:pos x="55" y="129"/>
                  </a:cxn>
                  <a:cxn ang="0">
                    <a:pos x="43" y="131"/>
                  </a:cxn>
                  <a:cxn ang="0">
                    <a:pos x="23" y="113"/>
                  </a:cxn>
                  <a:cxn ang="0">
                    <a:pos x="11" y="100"/>
                  </a:cxn>
                  <a:cxn ang="0">
                    <a:pos x="5" y="88"/>
                  </a:cxn>
                  <a:cxn ang="0">
                    <a:pos x="0" y="74"/>
                  </a:cxn>
                  <a:cxn ang="0">
                    <a:pos x="2" y="61"/>
                  </a:cxn>
                  <a:cxn ang="0">
                    <a:pos x="28" y="27"/>
                  </a:cxn>
                  <a:cxn ang="0">
                    <a:pos x="40" y="16"/>
                  </a:cxn>
                  <a:cxn ang="0">
                    <a:pos x="68" y="1"/>
                  </a:cxn>
                  <a:cxn ang="0">
                    <a:pos x="83" y="0"/>
                  </a:cxn>
                  <a:cxn ang="0">
                    <a:pos x="95" y="6"/>
                  </a:cxn>
                  <a:cxn ang="0">
                    <a:pos x="105" y="18"/>
                  </a:cxn>
                  <a:cxn ang="0">
                    <a:pos x="113" y="29"/>
                  </a:cxn>
                  <a:cxn ang="0">
                    <a:pos x="121" y="42"/>
                  </a:cxn>
                  <a:cxn ang="0">
                    <a:pos x="125" y="52"/>
                  </a:cxn>
                </a:cxnLst>
                <a:rect l="0" t="0" r="r" b="b"/>
                <a:pathLst>
                  <a:path w="127" h="131">
                    <a:moveTo>
                      <a:pt x="125" y="52"/>
                    </a:moveTo>
                    <a:lnTo>
                      <a:pt x="127" y="49"/>
                    </a:lnTo>
                    <a:lnTo>
                      <a:pt x="126" y="58"/>
                    </a:lnTo>
                    <a:lnTo>
                      <a:pt x="103" y="98"/>
                    </a:lnTo>
                    <a:lnTo>
                      <a:pt x="73" y="109"/>
                    </a:lnTo>
                    <a:lnTo>
                      <a:pt x="63" y="125"/>
                    </a:lnTo>
                    <a:lnTo>
                      <a:pt x="55" y="129"/>
                    </a:lnTo>
                    <a:lnTo>
                      <a:pt x="43" y="131"/>
                    </a:lnTo>
                    <a:lnTo>
                      <a:pt x="23" y="113"/>
                    </a:lnTo>
                    <a:lnTo>
                      <a:pt x="11" y="100"/>
                    </a:lnTo>
                    <a:lnTo>
                      <a:pt x="5" y="88"/>
                    </a:lnTo>
                    <a:lnTo>
                      <a:pt x="0" y="74"/>
                    </a:lnTo>
                    <a:lnTo>
                      <a:pt x="2" y="61"/>
                    </a:lnTo>
                    <a:lnTo>
                      <a:pt x="28" y="27"/>
                    </a:lnTo>
                    <a:lnTo>
                      <a:pt x="40" y="16"/>
                    </a:lnTo>
                    <a:lnTo>
                      <a:pt x="68" y="1"/>
                    </a:lnTo>
                    <a:lnTo>
                      <a:pt x="83" y="0"/>
                    </a:lnTo>
                    <a:lnTo>
                      <a:pt x="95" y="6"/>
                    </a:lnTo>
                    <a:lnTo>
                      <a:pt x="105" y="18"/>
                    </a:lnTo>
                    <a:lnTo>
                      <a:pt x="113" y="29"/>
                    </a:lnTo>
                    <a:lnTo>
                      <a:pt x="121" y="42"/>
                    </a:lnTo>
                    <a:lnTo>
                      <a:pt x="125" y="52"/>
                    </a:lnTo>
                    <a:close/>
                  </a:path>
                </a:pathLst>
              </a:custGeom>
              <a:grpFill/>
              <a:ln w="6350" cmpd="sng">
                <a:solidFill>
                  <a:schemeClr val="bg1"/>
                </a:solidFill>
                <a:prstDash val="solid"/>
                <a:round/>
                <a:headEnd/>
                <a:tailEnd/>
              </a:ln>
            </p:spPr>
            <p:txBody>
              <a:bodyPr/>
              <a:lstStyle/>
              <a:p>
                <a:endParaRPr lang="en-US" sz="2156"/>
              </a:p>
            </p:txBody>
          </p:sp>
          <p:sp>
            <p:nvSpPr>
              <p:cNvPr id="532" name="Freeform 29">
                <a:extLst>
                  <a:ext uri="{FF2B5EF4-FFF2-40B4-BE49-F238E27FC236}">
                    <a16:creationId xmlns:a16="http://schemas.microsoft.com/office/drawing/2014/main" id="{F6F520F5-3D60-5C1A-CCB0-58D091A98786}"/>
                  </a:ext>
                </a:extLst>
              </p:cNvPr>
              <p:cNvSpPr>
                <a:spLocks noChangeAspect="1"/>
              </p:cNvSpPr>
              <p:nvPr/>
            </p:nvSpPr>
            <p:spPr bwMode="gray">
              <a:xfrm>
                <a:off x="5142705" y="3834159"/>
                <a:ext cx="203200" cy="174625"/>
              </a:xfrm>
              <a:custGeom>
                <a:avLst/>
                <a:gdLst/>
                <a:ahLst/>
                <a:cxnLst>
                  <a:cxn ang="0">
                    <a:pos x="0" y="320"/>
                  </a:cxn>
                  <a:cxn ang="0">
                    <a:pos x="110" y="264"/>
                  </a:cxn>
                  <a:cxn ang="0">
                    <a:pos x="108" y="232"/>
                  </a:cxn>
                  <a:cxn ang="0">
                    <a:pos x="110" y="179"/>
                  </a:cxn>
                  <a:cxn ang="0">
                    <a:pos x="113" y="156"/>
                  </a:cxn>
                  <a:cxn ang="0">
                    <a:pos x="120" y="145"/>
                  </a:cxn>
                  <a:cxn ang="0">
                    <a:pos x="132" y="168"/>
                  </a:cxn>
                  <a:cxn ang="0">
                    <a:pos x="156" y="166"/>
                  </a:cxn>
                  <a:cxn ang="0">
                    <a:pos x="183" y="178"/>
                  </a:cxn>
                  <a:cxn ang="0">
                    <a:pos x="231" y="205"/>
                  </a:cxn>
                  <a:cxn ang="0">
                    <a:pos x="274" y="196"/>
                  </a:cxn>
                  <a:cxn ang="0">
                    <a:pos x="323" y="226"/>
                  </a:cxn>
                  <a:cxn ang="0">
                    <a:pos x="350" y="252"/>
                  </a:cxn>
                  <a:cxn ang="0">
                    <a:pos x="397" y="277"/>
                  </a:cxn>
                  <a:cxn ang="0">
                    <a:pos x="411" y="275"/>
                  </a:cxn>
                  <a:cxn ang="0">
                    <a:pos x="426" y="281"/>
                  </a:cxn>
                  <a:cxn ang="0">
                    <a:pos x="421" y="223"/>
                  </a:cxn>
                  <a:cxn ang="0">
                    <a:pos x="383" y="225"/>
                  </a:cxn>
                  <a:cxn ang="0">
                    <a:pos x="358" y="199"/>
                  </a:cxn>
                  <a:cxn ang="0">
                    <a:pos x="377" y="131"/>
                  </a:cxn>
                  <a:cxn ang="0">
                    <a:pos x="370" y="66"/>
                  </a:cxn>
                  <a:cxn ang="0">
                    <a:pos x="379" y="37"/>
                  </a:cxn>
                  <a:cxn ang="0">
                    <a:pos x="397" y="17"/>
                  </a:cxn>
                  <a:cxn ang="0">
                    <a:pos x="470" y="13"/>
                  </a:cxn>
                  <a:cxn ang="0">
                    <a:pos x="494" y="33"/>
                  </a:cxn>
                  <a:cxn ang="0">
                    <a:pos x="526" y="32"/>
                  </a:cxn>
                  <a:cxn ang="0">
                    <a:pos x="575" y="57"/>
                  </a:cxn>
                  <a:cxn ang="0">
                    <a:pos x="603" y="67"/>
                  </a:cxn>
                  <a:cxn ang="0">
                    <a:pos x="605" y="82"/>
                  </a:cxn>
                  <a:cxn ang="0">
                    <a:pos x="626" y="107"/>
                  </a:cxn>
                  <a:cxn ang="0">
                    <a:pos x="640" y="139"/>
                  </a:cxn>
                  <a:cxn ang="0">
                    <a:pos x="625" y="151"/>
                  </a:cxn>
                  <a:cxn ang="0">
                    <a:pos x="620" y="194"/>
                  </a:cxn>
                  <a:cxn ang="0">
                    <a:pos x="624" y="231"/>
                  </a:cxn>
                  <a:cxn ang="0">
                    <a:pos x="619" y="243"/>
                  </a:cxn>
                  <a:cxn ang="0">
                    <a:pos x="603" y="265"/>
                  </a:cxn>
                  <a:cxn ang="0">
                    <a:pos x="589" y="306"/>
                  </a:cxn>
                  <a:cxn ang="0">
                    <a:pos x="608" y="322"/>
                  </a:cxn>
                  <a:cxn ang="0">
                    <a:pos x="438" y="383"/>
                  </a:cxn>
                  <a:cxn ang="0">
                    <a:pos x="452" y="416"/>
                  </a:cxn>
                  <a:cxn ang="0">
                    <a:pos x="424" y="414"/>
                  </a:cxn>
                  <a:cxn ang="0">
                    <a:pos x="385" y="425"/>
                  </a:cxn>
                  <a:cxn ang="0">
                    <a:pos x="365" y="442"/>
                  </a:cxn>
                  <a:cxn ang="0">
                    <a:pos x="363" y="464"/>
                  </a:cxn>
                  <a:cxn ang="0">
                    <a:pos x="336" y="469"/>
                  </a:cxn>
                  <a:cxn ang="0">
                    <a:pos x="315" y="481"/>
                  </a:cxn>
                  <a:cxn ang="0">
                    <a:pos x="303" y="491"/>
                  </a:cxn>
                  <a:cxn ang="0">
                    <a:pos x="285" y="524"/>
                  </a:cxn>
                  <a:cxn ang="0">
                    <a:pos x="264" y="549"/>
                  </a:cxn>
                  <a:cxn ang="0">
                    <a:pos x="245" y="546"/>
                  </a:cxn>
                  <a:cxn ang="0">
                    <a:pos x="211" y="546"/>
                  </a:cxn>
                  <a:cxn ang="0">
                    <a:pos x="172" y="539"/>
                  </a:cxn>
                  <a:cxn ang="0">
                    <a:pos x="139" y="518"/>
                  </a:cxn>
                  <a:cxn ang="0">
                    <a:pos x="65" y="527"/>
                  </a:cxn>
                  <a:cxn ang="0">
                    <a:pos x="40" y="507"/>
                  </a:cxn>
                  <a:cxn ang="0">
                    <a:pos x="7" y="475"/>
                  </a:cxn>
                </a:cxnLst>
                <a:rect l="0" t="0" r="r" b="b"/>
                <a:pathLst>
                  <a:path w="640" h="552">
                    <a:moveTo>
                      <a:pt x="0" y="468"/>
                    </a:moveTo>
                    <a:lnTo>
                      <a:pt x="0" y="430"/>
                    </a:lnTo>
                    <a:lnTo>
                      <a:pt x="0" y="376"/>
                    </a:lnTo>
                    <a:lnTo>
                      <a:pt x="0" y="320"/>
                    </a:lnTo>
                    <a:lnTo>
                      <a:pt x="0" y="266"/>
                    </a:lnTo>
                    <a:lnTo>
                      <a:pt x="60" y="266"/>
                    </a:lnTo>
                    <a:lnTo>
                      <a:pt x="119" y="266"/>
                    </a:lnTo>
                    <a:lnTo>
                      <a:pt x="110" y="264"/>
                    </a:lnTo>
                    <a:lnTo>
                      <a:pt x="107" y="260"/>
                    </a:lnTo>
                    <a:lnTo>
                      <a:pt x="105" y="256"/>
                    </a:lnTo>
                    <a:lnTo>
                      <a:pt x="105" y="241"/>
                    </a:lnTo>
                    <a:lnTo>
                      <a:pt x="108" y="232"/>
                    </a:lnTo>
                    <a:lnTo>
                      <a:pt x="109" y="218"/>
                    </a:lnTo>
                    <a:lnTo>
                      <a:pt x="108" y="204"/>
                    </a:lnTo>
                    <a:lnTo>
                      <a:pt x="110" y="191"/>
                    </a:lnTo>
                    <a:lnTo>
                      <a:pt x="110" y="179"/>
                    </a:lnTo>
                    <a:lnTo>
                      <a:pt x="113" y="173"/>
                    </a:lnTo>
                    <a:lnTo>
                      <a:pt x="113" y="168"/>
                    </a:lnTo>
                    <a:lnTo>
                      <a:pt x="112" y="158"/>
                    </a:lnTo>
                    <a:lnTo>
                      <a:pt x="113" y="156"/>
                    </a:lnTo>
                    <a:lnTo>
                      <a:pt x="114" y="155"/>
                    </a:lnTo>
                    <a:lnTo>
                      <a:pt x="114" y="151"/>
                    </a:lnTo>
                    <a:lnTo>
                      <a:pt x="110" y="147"/>
                    </a:lnTo>
                    <a:lnTo>
                      <a:pt x="120" y="145"/>
                    </a:lnTo>
                    <a:lnTo>
                      <a:pt x="124" y="145"/>
                    </a:lnTo>
                    <a:lnTo>
                      <a:pt x="126" y="146"/>
                    </a:lnTo>
                    <a:lnTo>
                      <a:pt x="132" y="156"/>
                    </a:lnTo>
                    <a:lnTo>
                      <a:pt x="132" y="168"/>
                    </a:lnTo>
                    <a:lnTo>
                      <a:pt x="134" y="173"/>
                    </a:lnTo>
                    <a:lnTo>
                      <a:pt x="137" y="173"/>
                    </a:lnTo>
                    <a:lnTo>
                      <a:pt x="151" y="167"/>
                    </a:lnTo>
                    <a:lnTo>
                      <a:pt x="156" y="166"/>
                    </a:lnTo>
                    <a:lnTo>
                      <a:pt x="162" y="166"/>
                    </a:lnTo>
                    <a:lnTo>
                      <a:pt x="173" y="161"/>
                    </a:lnTo>
                    <a:lnTo>
                      <a:pt x="179" y="169"/>
                    </a:lnTo>
                    <a:lnTo>
                      <a:pt x="183" y="178"/>
                    </a:lnTo>
                    <a:lnTo>
                      <a:pt x="188" y="184"/>
                    </a:lnTo>
                    <a:lnTo>
                      <a:pt x="201" y="190"/>
                    </a:lnTo>
                    <a:lnTo>
                      <a:pt x="213" y="198"/>
                    </a:lnTo>
                    <a:lnTo>
                      <a:pt x="231" y="205"/>
                    </a:lnTo>
                    <a:lnTo>
                      <a:pt x="243" y="206"/>
                    </a:lnTo>
                    <a:lnTo>
                      <a:pt x="252" y="204"/>
                    </a:lnTo>
                    <a:lnTo>
                      <a:pt x="264" y="199"/>
                    </a:lnTo>
                    <a:lnTo>
                      <a:pt x="274" y="196"/>
                    </a:lnTo>
                    <a:lnTo>
                      <a:pt x="279" y="198"/>
                    </a:lnTo>
                    <a:lnTo>
                      <a:pt x="298" y="216"/>
                    </a:lnTo>
                    <a:lnTo>
                      <a:pt x="312" y="222"/>
                    </a:lnTo>
                    <a:lnTo>
                      <a:pt x="323" y="226"/>
                    </a:lnTo>
                    <a:lnTo>
                      <a:pt x="334" y="227"/>
                    </a:lnTo>
                    <a:lnTo>
                      <a:pt x="341" y="233"/>
                    </a:lnTo>
                    <a:lnTo>
                      <a:pt x="346" y="245"/>
                    </a:lnTo>
                    <a:lnTo>
                      <a:pt x="350" y="252"/>
                    </a:lnTo>
                    <a:lnTo>
                      <a:pt x="363" y="264"/>
                    </a:lnTo>
                    <a:lnTo>
                      <a:pt x="377" y="272"/>
                    </a:lnTo>
                    <a:lnTo>
                      <a:pt x="387" y="276"/>
                    </a:lnTo>
                    <a:lnTo>
                      <a:pt x="397" y="277"/>
                    </a:lnTo>
                    <a:lnTo>
                      <a:pt x="400" y="277"/>
                    </a:lnTo>
                    <a:lnTo>
                      <a:pt x="406" y="275"/>
                    </a:lnTo>
                    <a:lnTo>
                      <a:pt x="410" y="274"/>
                    </a:lnTo>
                    <a:lnTo>
                      <a:pt x="411" y="275"/>
                    </a:lnTo>
                    <a:lnTo>
                      <a:pt x="416" y="282"/>
                    </a:lnTo>
                    <a:lnTo>
                      <a:pt x="420" y="283"/>
                    </a:lnTo>
                    <a:lnTo>
                      <a:pt x="424" y="283"/>
                    </a:lnTo>
                    <a:lnTo>
                      <a:pt x="426" y="281"/>
                    </a:lnTo>
                    <a:lnTo>
                      <a:pt x="426" y="274"/>
                    </a:lnTo>
                    <a:lnTo>
                      <a:pt x="425" y="266"/>
                    </a:lnTo>
                    <a:lnTo>
                      <a:pt x="424" y="231"/>
                    </a:lnTo>
                    <a:lnTo>
                      <a:pt x="421" y="223"/>
                    </a:lnTo>
                    <a:lnTo>
                      <a:pt x="415" y="222"/>
                    </a:lnTo>
                    <a:lnTo>
                      <a:pt x="406" y="227"/>
                    </a:lnTo>
                    <a:lnTo>
                      <a:pt x="395" y="225"/>
                    </a:lnTo>
                    <a:lnTo>
                      <a:pt x="383" y="225"/>
                    </a:lnTo>
                    <a:lnTo>
                      <a:pt x="376" y="220"/>
                    </a:lnTo>
                    <a:lnTo>
                      <a:pt x="366" y="207"/>
                    </a:lnTo>
                    <a:lnTo>
                      <a:pt x="360" y="201"/>
                    </a:lnTo>
                    <a:lnTo>
                      <a:pt x="358" y="199"/>
                    </a:lnTo>
                    <a:lnTo>
                      <a:pt x="357" y="189"/>
                    </a:lnTo>
                    <a:lnTo>
                      <a:pt x="360" y="182"/>
                    </a:lnTo>
                    <a:lnTo>
                      <a:pt x="362" y="170"/>
                    </a:lnTo>
                    <a:lnTo>
                      <a:pt x="377" y="131"/>
                    </a:lnTo>
                    <a:lnTo>
                      <a:pt x="378" y="124"/>
                    </a:lnTo>
                    <a:lnTo>
                      <a:pt x="379" y="99"/>
                    </a:lnTo>
                    <a:lnTo>
                      <a:pt x="377" y="85"/>
                    </a:lnTo>
                    <a:lnTo>
                      <a:pt x="370" y="66"/>
                    </a:lnTo>
                    <a:lnTo>
                      <a:pt x="370" y="56"/>
                    </a:lnTo>
                    <a:lnTo>
                      <a:pt x="372" y="53"/>
                    </a:lnTo>
                    <a:lnTo>
                      <a:pt x="374" y="44"/>
                    </a:lnTo>
                    <a:lnTo>
                      <a:pt x="379" y="37"/>
                    </a:lnTo>
                    <a:lnTo>
                      <a:pt x="387" y="23"/>
                    </a:lnTo>
                    <a:lnTo>
                      <a:pt x="389" y="21"/>
                    </a:lnTo>
                    <a:lnTo>
                      <a:pt x="394" y="17"/>
                    </a:lnTo>
                    <a:lnTo>
                      <a:pt x="397" y="17"/>
                    </a:lnTo>
                    <a:lnTo>
                      <a:pt x="406" y="13"/>
                    </a:lnTo>
                    <a:lnTo>
                      <a:pt x="468" y="0"/>
                    </a:lnTo>
                    <a:lnTo>
                      <a:pt x="471" y="6"/>
                    </a:lnTo>
                    <a:lnTo>
                      <a:pt x="470" y="13"/>
                    </a:lnTo>
                    <a:lnTo>
                      <a:pt x="471" y="22"/>
                    </a:lnTo>
                    <a:lnTo>
                      <a:pt x="475" y="23"/>
                    </a:lnTo>
                    <a:lnTo>
                      <a:pt x="483" y="24"/>
                    </a:lnTo>
                    <a:lnTo>
                      <a:pt x="494" y="33"/>
                    </a:lnTo>
                    <a:lnTo>
                      <a:pt x="502" y="22"/>
                    </a:lnTo>
                    <a:lnTo>
                      <a:pt x="508" y="21"/>
                    </a:lnTo>
                    <a:lnTo>
                      <a:pt x="516" y="23"/>
                    </a:lnTo>
                    <a:lnTo>
                      <a:pt x="526" y="32"/>
                    </a:lnTo>
                    <a:lnTo>
                      <a:pt x="530" y="39"/>
                    </a:lnTo>
                    <a:lnTo>
                      <a:pt x="538" y="43"/>
                    </a:lnTo>
                    <a:lnTo>
                      <a:pt x="546" y="45"/>
                    </a:lnTo>
                    <a:lnTo>
                      <a:pt x="575" y="57"/>
                    </a:lnTo>
                    <a:lnTo>
                      <a:pt x="586" y="61"/>
                    </a:lnTo>
                    <a:lnTo>
                      <a:pt x="597" y="61"/>
                    </a:lnTo>
                    <a:lnTo>
                      <a:pt x="599" y="64"/>
                    </a:lnTo>
                    <a:lnTo>
                      <a:pt x="603" y="67"/>
                    </a:lnTo>
                    <a:lnTo>
                      <a:pt x="602" y="70"/>
                    </a:lnTo>
                    <a:lnTo>
                      <a:pt x="602" y="75"/>
                    </a:lnTo>
                    <a:lnTo>
                      <a:pt x="603" y="76"/>
                    </a:lnTo>
                    <a:lnTo>
                      <a:pt x="605" y="82"/>
                    </a:lnTo>
                    <a:lnTo>
                      <a:pt x="614" y="82"/>
                    </a:lnTo>
                    <a:lnTo>
                      <a:pt x="621" y="91"/>
                    </a:lnTo>
                    <a:lnTo>
                      <a:pt x="623" y="96"/>
                    </a:lnTo>
                    <a:lnTo>
                      <a:pt x="626" y="107"/>
                    </a:lnTo>
                    <a:lnTo>
                      <a:pt x="632" y="112"/>
                    </a:lnTo>
                    <a:lnTo>
                      <a:pt x="635" y="130"/>
                    </a:lnTo>
                    <a:lnTo>
                      <a:pt x="639" y="132"/>
                    </a:lnTo>
                    <a:lnTo>
                      <a:pt x="640" y="139"/>
                    </a:lnTo>
                    <a:lnTo>
                      <a:pt x="640" y="142"/>
                    </a:lnTo>
                    <a:lnTo>
                      <a:pt x="631" y="147"/>
                    </a:lnTo>
                    <a:lnTo>
                      <a:pt x="629" y="148"/>
                    </a:lnTo>
                    <a:lnTo>
                      <a:pt x="625" y="151"/>
                    </a:lnTo>
                    <a:lnTo>
                      <a:pt x="624" y="161"/>
                    </a:lnTo>
                    <a:lnTo>
                      <a:pt x="625" y="169"/>
                    </a:lnTo>
                    <a:lnTo>
                      <a:pt x="619" y="186"/>
                    </a:lnTo>
                    <a:lnTo>
                      <a:pt x="620" y="194"/>
                    </a:lnTo>
                    <a:lnTo>
                      <a:pt x="621" y="209"/>
                    </a:lnTo>
                    <a:lnTo>
                      <a:pt x="619" y="223"/>
                    </a:lnTo>
                    <a:lnTo>
                      <a:pt x="620" y="226"/>
                    </a:lnTo>
                    <a:lnTo>
                      <a:pt x="624" y="231"/>
                    </a:lnTo>
                    <a:lnTo>
                      <a:pt x="629" y="233"/>
                    </a:lnTo>
                    <a:lnTo>
                      <a:pt x="630" y="239"/>
                    </a:lnTo>
                    <a:lnTo>
                      <a:pt x="627" y="242"/>
                    </a:lnTo>
                    <a:lnTo>
                      <a:pt x="619" y="243"/>
                    </a:lnTo>
                    <a:lnTo>
                      <a:pt x="613" y="248"/>
                    </a:lnTo>
                    <a:lnTo>
                      <a:pt x="608" y="249"/>
                    </a:lnTo>
                    <a:lnTo>
                      <a:pt x="607" y="250"/>
                    </a:lnTo>
                    <a:lnTo>
                      <a:pt x="603" y="265"/>
                    </a:lnTo>
                    <a:lnTo>
                      <a:pt x="603" y="280"/>
                    </a:lnTo>
                    <a:lnTo>
                      <a:pt x="598" y="295"/>
                    </a:lnTo>
                    <a:lnTo>
                      <a:pt x="591" y="302"/>
                    </a:lnTo>
                    <a:lnTo>
                      <a:pt x="589" y="306"/>
                    </a:lnTo>
                    <a:lnTo>
                      <a:pt x="592" y="314"/>
                    </a:lnTo>
                    <a:lnTo>
                      <a:pt x="597" y="315"/>
                    </a:lnTo>
                    <a:lnTo>
                      <a:pt x="600" y="323"/>
                    </a:lnTo>
                    <a:lnTo>
                      <a:pt x="608" y="322"/>
                    </a:lnTo>
                    <a:lnTo>
                      <a:pt x="612" y="324"/>
                    </a:lnTo>
                    <a:lnTo>
                      <a:pt x="612" y="325"/>
                    </a:lnTo>
                    <a:lnTo>
                      <a:pt x="603" y="326"/>
                    </a:lnTo>
                    <a:lnTo>
                      <a:pt x="438" y="383"/>
                    </a:lnTo>
                    <a:lnTo>
                      <a:pt x="446" y="399"/>
                    </a:lnTo>
                    <a:lnTo>
                      <a:pt x="448" y="411"/>
                    </a:lnTo>
                    <a:lnTo>
                      <a:pt x="453" y="414"/>
                    </a:lnTo>
                    <a:lnTo>
                      <a:pt x="452" y="416"/>
                    </a:lnTo>
                    <a:lnTo>
                      <a:pt x="444" y="415"/>
                    </a:lnTo>
                    <a:lnTo>
                      <a:pt x="436" y="417"/>
                    </a:lnTo>
                    <a:lnTo>
                      <a:pt x="430" y="416"/>
                    </a:lnTo>
                    <a:lnTo>
                      <a:pt x="424" y="414"/>
                    </a:lnTo>
                    <a:lnTo>
                      <a:pt x="420" y="414"/>
                    </a:lnTo>
                    <a:lnTo>
                      <a:pt x="408" y="420"/>
                    </a:lnTo>
                    <a:lnTo>
                      <a:pt x="392" y="421"/>
                    </a:lnTo>
                    <a:lnTo>
                      <a:pt x="385" y="425"/>
                    </a:lnTo>
                    <a:lnTo>
                      <a:pt x="378" y="432"/>
                    </a:lnTo>
                    <a:lnTo>
                      <a:pt x="372" y="432"/>
                    </a:lnTo>
                    <a:lnTo>
                      <a:pt x="366" y="435"/>
                    </a:lnTo>
                    <a:lnTo>
                      <a:pt x="365" y="442"/>
                    </a:lnTo>
                    <a:lnTo>
                      <a:pt x="365" y="451"/>
                    </a:lnTo>
                    <a:lnTo>
                      <a:pt x="366" y="455"/>
                    </a:lnTo>
                    <a:lnTo>
                      <a:pt x="365" y="459"/>
                    </a:lnTo>
                    <a:lnTo>
                      <a:pt x="363" y="464"/>
                    </a:lnTo>
                    <a:lnTo>
                      <a:pt x="362" y="468"/>
                    </a:lnTo>
                    <a:lnTo>
                      <a:pt x="354" y="468"/>
                    </a:lnTo>
                    <a:lnTo>
                      <a:pt x="342" y="467"/>
                    </a:lnTo>
                    <a:lnTo>
                      <a:pt x="336" y="469"/>
                    </a:lnTo>
                    <a:lnTo>
                      <a:pt x="334" y="473"/>
                    </a:lnTo>
                    <a:lnTo>
                      <a:pt x="331" y="473"/>
                    </a:lnTo>
                    <a:lnTo>
                      <a:pt x="324" y="482"/>
                    </a:lnTo>
                    <a:lnTo>
                      <a:pt x="315" y="481"/>
                    </a:lnTo>
                    <a:lnTo>
                      <a:pt x="312" y="482"/>
                    </a:lnTo>
                    <a:lnTo>
                      <a:pt x="309" y="485"/>
                    </a:lnTo>
                    <a:lnTo>
                      <a:pt x="307" y="490"/>
                    </a:lnTo>
                    <a:lnTo>
                      <a:pt x="303" y="491"/>
                    </a:lnTo>
                    <a:lnTo>
                      <a:pt x="297" y="503"/>
                    </a:lnTo>
                    <a:lnTo>
                      <a:pt x="287" y="513"/>
                    </a:lnTo>
                    <a:lnTo>
                      <a:pt x="285" y="518"/>
                    </a:lnTo>
                    <a:lnTo>
                      <a:pt x="285" y="524"/>
                    </a:lnTo>
                    <a:lnTo>
                      <a:pt x="280" y="529"/>
                    </a:lnTo>
                    <a:lnTo>
                      <a:pt x="276" y="532"/>
                    </a:lnTo>
                    <a:lnTo>
                      <a:pt x="270" y="541"/>
                    </a:lnTo>
                    <a:lnTo>
                      <a:pt x="264" y="549"/>
                    </a:lnTo>
                    <a:lnTo>
                      <a:pt x="259" y="549"/>
                    </a:lnTo>
                    <a:lnTo>
                      <a:pt x="252" y="552"/>
                    </a:lnTo>
                    <a:lnTo>
                      <a:pt x="247" y="551"/>
                    </a:lnTo>
                    <a:lnTo>
                      <a:pt x="245" y="546"/>
                    </a:lnTo>
                    <a:lnTo>
                      <a:pt x="241" y="544"/>
                    </a:lnTo>
                    <a:lnTo>
                      <a:pt x="233" y="545"/>
                    </a:lnTo>
                    <a:lnTo>
                      <a:pt x="228" y="544"/>
                    </a:lnTo>
                    <a:lnTo>
                      <a:pt x="211" y="546"/>
                    </a:lnTo>
                    <a:lnTo>
                      <a:pt x="198" y="541"/>
                    </a:lnTo>
                    <a:lnTo>
                      <a:pt x="179" y="543"/>
                    </a:lnTo>
                    <a:lnTo>
                      <a:pt x="174" y="543"/>
                    </a:lnTo>
                    <a:lnTo>
                      <a:pt x="172" y="539"/>
                    </a:lnTo>
                    <a:lnTo>
                      <a:pt x="164" y="537"/>
                    </a:lnTo>
                    <a:lnTo>
                      <a:pt x="157" y="524"/>
                    </a:lnTo>
                    <a:lnTo>
                      <a:pt x="153" y="521"/>
                    </a:lnTo>
                    <a:lnTo>
                      <a:pt x="139" y="518"/>
                    </a:lnTo>
                    <a:lnTo>
                      <a:pt x="118" y="518"/>
                    </a:lnTo>
                    <a:lnTo>
                      <a:pt x="115" y="514"/>
                    </a:lnTo>
                    <a:lnTo>
                      <a:pt x="72" y="525"/>
                    </a:lnTo>
                    <a:lnTo>
                      <a:pt x="65" y="527"/>
                    </a:lnTo>
                    <a:lnTo>
                      <a:pt x="57" y="522"/>
                    </a:lnTo>
                    <a:lnTo>
                      <a:pt x="53" y="516"/>
                    </a:lnTo>
                    <a:lnTo>
                      <a:pt x="44" y="512"/>
                    </a:lnTo>
                    <a:lnTo>
                      <a:pt x="40" y="507"/>
                    </a:lnTo>
                    <a:lnTo>
                      <a:pt x="30" y="498"/>
                    </a:lnTo>
                    <a:lnTo>
                      <a:pt x="24" y="491"/>
                    </a:lnTo>
                    <a:lnTo>
                      <a:pt x="11" y="482"/>
                    </a:lnTo>
                    <a:lnTo>
                      <a:pt x="7" y="475"/>
                    </a:lnTo>
                    <a:lnTo>
                      <a:pt x="0" y="469"/>
                    </a:lnTo>
                    <a:lnTo>
                      <a:pt x="0" y="468"/>
                    </a:lnTo>
                    <a:close/>
                  </a:path>
                </a:pathLst>
              </a:custGeom>
              <a:grpFill/>
              <a:ln w="6350" cmpd="sng">
                <a:solidFill>
                  <a:schemeClr val="bg1"/>
                </a:solidFill>
                <a:prstDash val="solid"/>
                <a:round/>
                <a:headEnd/>
                <a:tailEnd/>
              </a:ln>
            </p:spPr>
            <p:txBody>
              <a:bodyPr/>
              <a:lstStyle/>
              <a:p>
                <a:endParaRPr lang="en-US" sz="2156"/>
              </a:p>
            </p:txBody>
          </p:sp>
          <p:sp>
            <p:nvSpPr>
              <p:cNvPr id="533" name="Freeform 30">
                <a:extLst>
                  <a:ext uri="{FF2B5EF4-FFF2-40B4-BE49-F238E27FC236}">
                    <a16:creationId xmlns:a16="http://schemas.microsoft.com/office/drawing/2014/main" id="{7696CFCC-7FFE-686D-EBEB-A939AB99EAE6}"/>
                  </a:ext>
                </a:extLst>
              </p:cNvPr>
              <p:cNvSpPr>
                <a:spLocks noChangeAspect="1"/>
              </p:cNvSpPr>
              <p:nvPr/>
            </p:nvSpPr>
            <p:spPr bwMode="gray">
              <a:xfrm>
                <a:off x="5198267" y="3965922"/>
                <a:ext cx="134938" cy="128588"/>
              </a:xfrm>
              <a:custGeom>
                <a:avLst/>
                <a:gdLst/>
                <a:ahLst/>
                <a:cxnLst>
                  <a:cxn ang="0">
                    <a:pos x="202" y="60"/>
                  </a:cxn>
                  <a:cxn ang="0">
                    <a:pos x="198" y="66"/>
                  </a:cxn>
                  <a:cxn ang="0">
                    <a:pos x="193" y="70"/>
                  </a:cxn>
                  <a:cxn ang="0">
                    <a:pos x="179" y="66"/>
                  </a:cxn>
                  <a:cxn ang="0">
                    <a:pos x="175" y="71"/>
                  </a:cxn>
                  <a:cxn ang="0">
                    <a:pos x="169" y="70"/>
                  </a:cxn>
                  <a:cxn ang="0">
                    <a:pos x="164" y="72"/>
                  </a:cxn>
                  <a:cxn ang="0">
                    <a:pos x="156" y="78"/>
                  </a:cxn>
                  <a:cxn ang="0">
                    <a:pos x="156" y="83"/>
                  </a:cxn>
                  <a:cxn ang="0">
                    <a:pos x="153" y="86"/>
                  </a:cxn>
                  <a:cxn ang="0">
                    <a:pos x="143" y="87"/>
                  </a:cxn>
                  <a:cxn ang="0">
                    <a:pos x="140" y="93"/>
                  </a:cxn>
                  <a:cxn ang="0">
                    <a:pos x="130" y="100"/>
                  </a:cxn>
                  <a:cxn ang="0">
                    <a:pos x="121" y="110"/>
                  </a:cxn>
                  <a:cxn ang="0">
                    <a:pos x="115" y="115"/>
                  </a:cxn>
                  <a:cxn ang="0">
                    <a:pos x="103" y="129"/>
                  </a:cxn>
                  <a:cxn ang="0">
                    <a:pos x="92" y="135"/>
                  </a:cxn>
                  <a:cxn ang="0">
                    <a:pos x="80" y="138"/>
                  </a:cxn>
                  <a:cxn ang="0">
                    <a:pos x="73" y="132"/>
                  </a:cxn>
                  <a:cxn ang="0">
                    <a:pos x="61" y="131"/>
                  </a:cxn>
                  <a:cxn ang="0">
                    <a:pos x="39" y="132"/>
                  </a:cxn>
                  <a:cxn ang="0">
                    <a:pos x="7" y="129"/>
                  </a:cxn>
                  <a:cxn ang="0">
                    <a:pos x="0" y="125"/>
                  </a:cxn>
                  <a:cxn ang="0">
                    <a:pos x="3" y="140"/>
                  </a:cxn>
                  <a:cxn ang="0">
                    <a:pos x="27" y="172"/>
                  </a:cxn>
                  <a:cxn ang="0">
                    <a:pos x="35" y="197"/>
                  </a:cxn>
                  <a:cxn ang="0">
                    <a:pos x="77" y="247"/>
                  </a:cxn>
                  <a:cxn ang="0">
                    <a:pos x="107" y="260"/>
                  </a:cxn>
                  <a:cxn ang="0">
                    <a:pos x="129" y="279"/>
                  </a:cxn>
                  <a:cxn ang="0">
                    <a:pos x="140" y="308"/>
                  </a:cxn>
                  <a:cxn ang="0">
                    <a:pos x="150" y="341"/>
                  </a:cxn>
                  <a:cxn ang="0">
                    <a:pos x="167" y="355"/>
                  </a:cxn>
                  <a:cxn ang="0">
                    <a:pos x="193" y="357"/>
                  </a:cxn>
                  <a:cxn ang="0">
                    <a:pos x="216" y="367"/>
                  </a:cxn>
                  <a:cxn ang="0">
                    <a:pos x="239" y="371"/>
                  </a:cxn>
                  <a:cxn ang="0">
                    <a:pos x="271" y="380"/>
                  </a:cxn>
                  <a:cxn ang="0">
                    <a:pos x="296" y="380"/>
                  </a:cxn>
                  <a:cxn ang="0">
                    <a:pos x="329" y="388"/>
                  </a:cxn>
                  <a:cxn ang="0">
                    <a:pos x="349" y="404"/>
                  </a:cxn>
                  <a:cxn ang="0">
                    <a:pos x="351" y="404"/>
                  </a:cxn>
                  <a:cxn ang="0">
                    <a:pos x="355" y="377"/>
                  </a:cxn>
                  <a:cxn ang="0">
                    <a:pos x="372" y="360"/>
                  </a:cxn>
                  <a:cxn ang="0">
                    <a:pos x="398" y="318"/>
                  </a:cxn>
                  <a:cxn ang="0">
                    <a:pos x="422" y="251"/>
                  </a:cxn>
                  <a:cxn ang="0">
                    <a:pos x="414" y="211"/>
                  </a:cxn>
                  <a:cxn ang="0">
                    <a:pos x="422" y="175"/>
                  </a:cxn>
                  <a:cxn ang="0">
                    <a:pos x="428" y="151"/>
                  </a:cxn>
                  <a:cxn ang="0">
                    <a:pos x="428" y="105"/>
                  </a:cxn>
                  <a:cxn ang="0">
                    <a:pos x="420" y="73"/>
                  </a:cxn>
                  <a:cxn ang="0">
                    <a:pos x="410" y="50"/>
                  </a:cxn>
                  <a:cxn ang="0">
                    <a:pos x="351" y="27"/>
                  </a:cxn>
                  <a:cxn ang="0">
                    <a:pos x="322" y="19"/>
                  </a:cxn>
                  <a:cxn ang="0">
                    <a:pos x="281" y="19"/>
                  </a:cxn>
                  <a:cxn ang="0">
                    <a:pos x="280" y="2"/>
                  </a:cxn>
                  <a:cxn ang="0">
                    <a:pos x="264" y="3"/>
                  </a:cxn>
                  <a:cxn ang="0">
                    <a:pos x="252" y="0"/>
                  </a:cxn>
                  <a:cxn ang="0">
                    <a:pos x="236" y="6"/>
                  </a:cxn>
                  <a:cxn ang="0">
                    <a:pos x="213" y="11"/>
                  </a:cxn>
                  <a:cxn ang="0">
                    <a:pos x="200" y="18"/>
                  </a:cxn>
                  <a:cxn ang="0">
                    <a:pos x="193" y="28"/>
                  </a:cxn>
                  <a:cxn ang="0">
                    <a:pos x="194" y="41"/>
                  </a:cxn>
                  <a:cxn ang="0">
                    <a:pos x="191" y="50"/>
                  </a:cxn>
                </a:cxnLst>
                <a:rect l="0" t="0" r="r" b="b"/>
                <a:pathLst>
                  <a:path w="428" h="405">
                    <a:moveTo>
                      <a:pt x="190" y="54"/>
                    </a:moveTo>
                    <a:lnTo>
                      <a:pt x="202" y="60"/>
                    </a:lnTo>
                    <a:lnTo>
                      <a:pt x="202" y="64"/>
                    </a:lnTo>
                    <a:lnTo>
                      <a:pt x="198" y="66"/>
                    </a:lnTo>
                    <a:lnTo>
                      <a:pt x="195" y="70"/>
                    </a:lnTo>
                    <a:lnTo>
                      <a:pt x="193" y="70"/>
                    </a:lnTo>
                    <a:lnTo>
                      <a:pt x="184" y="66"/>
                    </a:lnTo>
                    <a:lnTo>
                      <a:pt x="179" y="66"/>
                    </a:lnTo>
                    <a:lnTo>
                      <a:pt x="177" y="67"/>
                    </a:lnTo>
                    <a:lnTo>
                      <a:pt x="175" y="71"/>
                    </a:lnTo>
                    <a:lnTo>
                      <a:pt x="172" y="72"/>
                    </a:lnTo>
                    <a:lnTo>
                      <a:pt x="169" y="70"/>
                    </a:lnTo>
                    <a:lnTo>
                      <a:pt x="167" y="70"/>
                    </a:lnTo>
                    <a:lnTo>
                      <a:pt x="164" y="72"/>
                    </a:lnTo>
                    <a:lnTo>
                      <a:pt x="159" y="75"/>
                    </a:lnTo>
                    <a:lnTo>
                      <a:pt x="156" y="78"/>
                    </a:lnTo>
                    <a:lnTo>
                      <a:pt x="155" y="81"/>
                    </a:lnTo>
                    <a:lnTo>
                      <a:pt x="156" y="83"/>
                    </a:lnTo>
                    <a:lnTo>
                      <a:pt x="155" y="84"/>
                    </a:lnTo>
                    <a:lnTo>
                      <a:pt x="153" y="86"/>
                    </a:lnTo>
                    <a:lnTo>
                      <a:pt x="151" y="83"/>
                    </a:lnTo>
                    <a:lnTo>
                      <a:pt x="143" y="87"/>
                    </a:lnTo>
                    <a:lnTo>
                      <a:pt x="140" y="91"/>
                    </a:lnTo>
                    <a:lnTo>
                      <a:pt x="140" y="93"/>
                    </a:lnTo>
                    <a:lnTo>
                      <a:pt x="135" y="96"/>
                    </a:lnTo>
                    <a:lnTo>
                      <a:pt x="130" y="100"/>
                    </a:lnTo>
                    <a:lnTo>
                      <a:pt x="126" y="107"/>
                    </a:lnTo>
                    <a:lnTo>
                      <a:pt x="121" y="110"/>
                    </a:lnTo>
                    <a:lnTo>
                      <a:pt x="121" y="113"/>
                    </a:lnTo>
                    <a:lnTo>
                      <a:pt x="115" y="115"/>
                    </a:lnTo>
                    <a:lnTo>
                      <a:pt x="110" y="123"/>
                    </a:lnTo>
                    <a:lnTo>
                      <a:pt x="103" y="129"/>
                    </a:lnTo>
                    <a:lnTo>
                      <a:pt x="98" y="127"/>
                    </a:lnTo>
                    <a:lnTo>
                      <a:pt x="92" y="135"/>
                    </a:lnTo>
                    <a:lnTo>
                      <a:pt x="87" y="135"/>
                    </a:lnTo>
                    <a:lnTo>
                      <a:pt x="80" y="138"/>
                    </a:lnTo>
                    <a:lnTo>
                      <a:pt x="75" y="137"/>
                    </a:lnTo>
                    <a:lnTo>
                      <a:pt x="73" y="132"/>
                    </a:lnTo>
                    <a:lnTo>
                      <a:pt x="69" y="130"/>
                    </a:lnTo>
                    <a:lnTo>
                      <a:pt x="61" y="131"/>
                    </a:lnTo>
                    <a:lnTo>
                      <a:pt x="56" y="130"/>
                    </a:lnTo>
                    <a:lnTo>
                      <a:pt x="39" y="132"/>
                    </a:lnTo>
                    <a:lnTo>
                      <a:pt x="26" y="127"/>
                    </a:lnTo>
                    <a:lnTo>
                      <a:pt x="7" y="129"/>
                    </a:lnTo>
                    <a:lnTo>
                      <a:pt x="2" y="129"/>
                    </a:lnTo>
                    <a:lnTo>
                      <a:pt x="0" y="125"/>
                    </a:lnTo>
                    <a:lnTo>
                      <a:pt x="0" y="134"/>
                    </a:lnTo>
                    <a:lnTo>
                      <a:pt x="3" y="140"/>
                    </a:lnTo>
                    <a:lnTo>
                      <a:pt x="16" y="162"/>
                    </a:lnTo>
                    <a:lnTo>
                      <a:pt x="27" y="172"/>
                    </a:lnTo>
                    <a:lnTo>
                      <a:pt x="28" y="183"/>
                    </a:lnTo>
                    <a:lnTo>
                      <a:pt x="35" y="197"/>
                    </a:lnTo>
                    <a:lnTo>
                      <a:pt x="48" y="216"/>
                    </a:lnTo>
                    <a:lnTo>
                      <a:pt x="77" y="247"/>
                    </a:lnTo>
                    <a:lnTo>
                      <a:pt x="94" y="250"/>
                    </a:lnTo>
                    <a:lnTo>
                      <a:pt x="107" y="260"/>
                    </a:lnTo>
                    <a:lnTo>
                      <a:pt x="116" y="274"/>
                    </a:lnTo>
                    <a:lnTo>
                      <a:pt x="129" y="279"/>
                    </a:lnTo>
                    <a:lnTo>
                      <a:pt x="140" y="287"/>
                    </a:lnTo>
                    <a:lnTo>
                      <a:pt x="140" y="308"/>
                    </a:lnTo>
                    <a:lnTo>
                      <a:pt x="143" y="328"/>
                    </a:lnTo>
                    <a:lnTo>
                      <a:pt x="150" y="341"/>
                    </a:lnTo>
                    <a:lnTo>
                      <a:pt x="158" y="350"/>
                    </a:lnTo>
                    <a:lnTo>
                      <a:pt x="167" y="355"/>
                    </a:lnTo>
                    <a:lnTo>
                      <a:pt x="180" y="357"/>
                    </a:lnTo>
                    <a:lnTo>
                      <a:pt x="193" y="357"/>
                    </a:lnTo>
                    <a:lnTo>
                      <a:pt x="206" y="363"/>
                    </a:lnTo>
                    <a:lnTo>
                      <a:pt x="216" y="367"/>
                    </a:lnTo>
                    <a:lnTo>
                      <a:pt x="227" y="376"/>
                    </a:lnTo>
                    <a:lnTo>
                      <a:pt x="239" y="371"/>
                    </a:lnTo>
                    <a:lnTo>
                      <a:pt x="248" y="373"/>
                    </a:lnTo>
                    <a:lnTo>
                      <a:pt x="271" y="380"/>
                    </a:lnTo>
                    <a:lnTo>
                      <a:pt x="283" y="383"/>
                    </a:lnTo>
                    <a:lnTo>
                      <a:pt x="296" y="380"/>
                    </a:lnTo>
                    <a:lnTo>
                      <a:pt x="308" y="382"/>
                    </a:lnTo>
                    <a:lnTo>
                      <a:pt x="329" y="388"/>
                    </a:lnTo>
                    <a:lnTo>
                      <a:pt x="344" y="403"/>
                    </a:lnTo>
                    <a:lnTo>
                      <a:pt x="349" y="404"/>
                    </a:lnTo>
                    <a:lnTo>
                      <a:pt x="350" y="405"/>
                    </a:lnTo>
                    <a:lnTo>
                      <a:pt x="351" y="404"/>
                    </a:lnTo>
                    <a:lnTo>
                      <a:pt x="351" y="389"/>
                    </a:lnTo>
                    <a:lnTo>
                      <a:pt x="355" y="377"/>
                    </a:lnTo>
                    <a:lnTo>
                      <a:pt x="361" y="367"/>
                    </a:lnTo>
                    <a:lnTo>
                      <a:pt x="372" y="360"/>
                    </a:lnTo>
                    <a:lnTo>
                      <a:pt x="379" y="352"/>
                    </a:lnTo>
                    <a:lnTo>
                      <a:pt x="398" y="318"/>
                    </a:lnTo>
                    <a:lnTo>
                      <a:pt x="405" y="287"/>
                    </a:lnTo>
                    <a:lnTo>
                      <a:pt x="422" y="251"/>
                    </a:lnTo>
                    <a:lnTo>
                      <a:pt x="419" y="224"/>
                    </a:lnTo>
                    <a:lnTo>
                      <a:pt x="414" y="211"/>
                    </a:lnTo>
                    <a:lnTo>
                      <a:pt x="412" y="194"/>
                    </a:lnTo>
                    <a:lnTo>
                      <a:pt x="422" y="175"/>
                    </a:lnTo>
                    <a:lnTo>
                      <a:pt x="424" y="167"/>
                    </a:lnTo>
                    <a:lnTo>
                      <a:pt x="428" y="151"/>
                    </a:lnTo>
                    <a:lnTo>
                      <a:pt x="427" y="140"/>
                    </a:lnTo>
                    <a:lnTo>
                      <a:pt x="428" y="105"/>
                    </a:lnTo>
                    <a:lnTo>
                      <a:pt x="424" y="83"/>
                    </a:lnTo>
                    <a:lnTo>
                      <a:pt x="420" y="73"/>
                    </a:lnTo>
                    <a:lnTo>
                      <a:pt x="419" y="60"/>
                    </a:lnTo>
                    <a:lnTo>
                      <a:pt x="410" y="50"/>
                    </a:lnTo>
                    <a:lnTo>
                      <a:pt x="379" y="39"/>
                    </a:lnTo>
                    <a:lnTo>
                      <a:pt x="351" y="27"/>
                    </a:lnTo>
                    <a:lnTo>
                      <a:pt x="336" y="23"/>
                    </a:lnTo>
                    <a:lnTo>
                      <a:pt x="322" y="19"/>
                    </a:lnTo>
                    <a:lnTo>
                      <a:pt x="299" y="21"/>
                    </a:lnTo>
                    <a:lnTo>
                      <a:pt x="281" y="19"/>
                    </a:lnTo>
                    <a:lnTo>
                      <a:pt x="281" y="0"/>
                    </a:lnTo>
                    <a:lnTo>
                      <a:pt x="280" y="2"/>
                    </a:lnTo>
                    <a:lnTo>
                      <a:pt x="272" y="1"/>
                    </a:lnTo>
                    <a:lnTo>
                      <a:pt x="264" y="3"/>
                    </a:lnTo>
                    <a:lnTo>
                      <a:pt x="258" y="2"/>
                    </a:lnTo>
                    <a:lnTo>
                      <a:pt x="252" y="0"/>
                    </a:lnTo>
                    <a:lnTo>
                      <a:pt x="248" y="0"/>
                    </a:lnTo>
                    <a:lnTo>
                      <a:pt x="236" y="6"/>
                    </a:lnTo>
                    <a:lnTo>
                      <a:pt x="220" y="7"/>
                    </a:lnTo>
                    <a:lnTo>
                      <a:pt x="213" y="11"/>
                    </a:lnTo>
                    <a:lnTo>
                      <a:pt x="206" y="18"/>
                    </a:lnTo>
                    <a:lnTo>
                      <a:pt x="200" y="18"/>
                    </a:lnTo>
                    <a:lnTo>
                      <a:pt x="194" y="21"/>
                    </a:lnTo>
                    <a:lnTo>
                      <a:pt x="193" y="28"/>
                    </a:lnTo>
                    <a:lnTo>
                      <a:pt x="193" y="37"/>
                    </a:lnTo>
                    <a:lnTo>
                      <a:pt x="194" y="41"/>
                    </a:lnTo>
                    <a:lnTo>
                      <a:pt x="193" y="45"/>
                    </a:lnTo>
                    <a:lnTo>
                      <a:pt x="191" y="50"/>
                    </a:lnTo>
                    <a:lnTo>
                      <a:pt x="190" y="54"/>
                    </a:lnTo>
                    <a:close/>
                  </a:path>
                </a:pathLst>
              </a:custGeom>
              <a:grpFill/>
              <a:ln w="6350" cmpd="sng">
                <a:solidFill>
                  <a:schemeClr val="bg1"/>
                </a:solidFill>
                <a:prstDash val="solid"/>
                <a:round/>
                <a:headEnd/>
                <a:tailEnd/>
              </a:ln>
            </p:spPr>
            <p:txBody>
              <a:bodyPr/>
              <a:lstStyle/>
              <a:p>
                <a:endParaRPr lang="en-US" sz="2156"/>
              </a:p>
            </p:txBody>
          </p:sp>
          <p:sp>
            <p:nvSpPr>
              <p:cNvPr id="534" name="Freeform 31">
                <a:extLst>
                  <a:ext uri="{FF2B5EF4-FFF2-40B4-BE49-F238E27FC236}">
                    <a16:creationId xmlns:a16="http://schemas.microsoft.com/office/drawing/2014/main" id="{A340723A-B9EC-4AF4-2015-504748302790}"/>
                  </a:ext>
                </a:extLst>
              </p:cNvPr>
              <p:cNvSpPr>
                <a:spLocks noChangeAspect="1"/>
              </p:cNvSpPr>
              <p:nvPr/>
            </p:nvSpPr>
            <p:spPr bwMode="gray">
              <a:xfrm>
                <a:off x="4961730" y="3988147"/>
                <a:ext cx="233363" cy="230188"/>
              </a:xfrm>
              <a:custGeom>
                <a:avLst/>
                <a:gdLst/>
                <a:ahLst/>
                <a:cxnLst>
                  <a:cxn ang="0">
                    <a:pos x="252" y="26"/>
                  </a:cxn>
                  <a:cxn ang="0">
                    <a:pos x="130" y="26"/>
                  </a:cxn>
                  <a:cxn ang="0">
                    <a:pos x="96" y="10"/>
                  </a:cxn>
                  <a:cxn ang="0">
                    <a:pos x="59" y="0"/>
                  </a:cxn>
                  <a:cxn ang="0">
                    <a:pos x="33" y="17"/>
                  </a:cxn>
                  <a:cxn ang="0">
                    <a:pos x="1" y="26"/>
                  </a:cxn>
                  <a:cxn ang="0">
                    <a:pos x="3" y="64"/>
                  </a:cxn>
                  <a:cxn ang="0">
                    <a:pos x="17" y="100"/>
                  </a:cxn>
                  <a:cxn ang="0">
                    <a:pos x="34" y="117"/>
                  </a:cxn>
                  <a:cxn ang="0">
                    <a:pos x="46" y="139"/>
                  </a:cxn>
                  <a:cxn ang="0">
                    <a:pos x="62" y="168"/>
                  </a:cxn>
                  <a:cxn ang="0">
                    <a:pos x="82" y="209"/>
                  </a:cxn>
                  <a:cxn ang="0">
                    <a:pos x="96" y="238"/>
                  </a:cxn>
                  <a:cxn ang="0">
                    <a:pos x="118" y="278"/>
                  </a:cxn>
                  <a:cxn ang="0">
                    <a:pos x="150" y="331"/>
                  </a:cxn>
                  <a:cxn ang="0">
                    <a:pos x="151" y="369"/>
                  </a:cxn>
                  <a:cxn ang="0">
                    <a:pos x="153" y="435"/>
                  </a:cxn>
                  <a:cxn ang="0">
                    <a:pos x="172" y="477"/>
                  </a:cxn>
                  <a:cxn ang="0">
                    <a:pos x="172" y="521"/>
                  </a:cxn>
                  <a:cxn ang="0">
                    <a:pos x="179" y="555"/>
                  </a:cxn>
                  <a:cxn ang="0">
                    <a:pos x="188" y="589"/>
                  </a:cxn>
                  <a:cxn ang="0">
                    <a:pos x="214" y="646"/>
                  </a:cxn>
                  <a:cxn ang="0">
                    <a:pos x="243" y="683"/>
                  </a:cxn>
                  <a:cxn ang="0">
                    <a:pos x="264" y="700"/>
                  </a:cxn>
                  <a:cxn ang="0">
                    <a:pos x="279" y="689"/>
                  </a:cxn>
                  <a:cxn ang="0">
                    <a:pos x="323" y="695"/>
                  </a:cxn>
                  <a:cxn ang="0">
                    <a:pos x="350" y="722"/>
                  </a:cxn>
                  <a:cxn ang="0">
                    <a:pos x="393" y="720"/>
                  </a:cxn>
                  <a:cxn ang="0">
                    <a:pos x="435" y="695"/>
                  </a:cxn>
                  <a:cxn ang="0">
                    <a:pos x="452" y="633"/>
                  </a:cxn>
                  <a:cxn ang="0">
                    <a:pos x="452" y="460"/>
                  </a:cxn>
                  <a:cxn ang="0">
                    <a:pos x="452" y="295"/>
                  </a:cxn>
                  <a:cxn ang="0">
                    <a:pos x="507" y="200"/>
                  </a:cxn>
                  <a:cxn ang="0">
                    <a:pos x="512" y="86"/>
                  </a:cxn>
                  <a:cxn ang="0">
                    <a:pos x="615" y="68"/>
                  </a:cxn>
                  <a:cxn ang="0">
                    <a:pos x="650" y="85"/>
                  </a:cxn>
                  <a:cxn ang="0">
                    <a:pos x="668" y="81"/>
                  </a:cxn>
                  <a:cxn ang="0">
                    <a:pos x="716" y="57"/>
                  </a:cxn>
                  <a:cxn ang="0">
                    <a:pos x="727" y="38"/>
                  </a:cxn>
                  <a:cxn ang="0">
                    <a:pos x="688" y="32"/>
                  </a:cxn>
                  <a:cxn ang="0">
                    <a:pos x="635" y="41"/>
                  </a:cxn>
                  <a:cxn ang="0">
                    <a:pos x="546" y="65"/>
                  </a:cxn>
                  <a:cxn ang="0">
                    <a:pos x="522" y="63"/>
                  </a:cxn>
                  <a:cxn ang="0">
                    <a:pos x="460" y="51"/>
                  </a:cxn>
                  <a:cxn ang="0">
                    <a:pos x="405" y="53"/>
                  </a:cxn>
                  <a:cxn ang="0">
                    <a:pos x="366" y="26"/>
                  </a:cxn>
                </a:cxnLst>
                <a:rect l="0" t="0" r="r" b="b"/>
                <a:pathLst>
                  <a:path w="734" h="722">
                    <a:moveTo>
                      <a:pt x="346" y="26"/>
                    </a:moveTo>
                    <a:lnTo>
                      <a:pt x="299" y="26"/>
                    </a:lnTo>
                    <a:lnTo>
                      <a:pt x="252" y="26"/>
                    </a:lnTo>
                    <a:lnTo>
                      <a:pt x="198" y="26"/>
                    </a:lnTo>
                    <a:lnTo>
                      <a:pt x="148" y="26"/>
                    </a:lnTo>
                    <a:lnTo>
                      <a:pt x="130" y="26"/>
                    </a:lnTo>
                    <a:lnTo>
                      <a:pt x="123" y="28"/>
                    </a:lnTo>
                    <a:lnTo>
                      <a:pt x="109" y="15"/>
                    </a:lnTo>
                    <a:lnTo>
                      <a:pt x="96" y="10"/>
                    </a:lnTo>
                    <a:lnTo>
                      <a:pt x="91" y="1"/>
                    </a:lnTo>
                    <a:lnTo>
                      <a:pt x="81" y="0"/>
                    </a:lnTo>
                    <a:lnTo>
                      <a:pt x="59" y="0"/>
                    </a:lnTo>
                    <a:lnTo>
                      <a:pt x="49" y="4"/>
                    </a:lnTo>
                    <a:lnTo>
                      <a:pt x="39" y="14"/>
                    </a:lnTo>
                    <a:lnTo>
                      <a:pt x="33" y="17"/>
                    </a:lnTo>
                    <a:lnTo>
                      <a:pt x="23" y="11"/>
                    </a:lnTo>
                    <a:lnTo>
                      <a:pt x="12" y="20"/>
                    </a:lnTo>
                    <a:lnTo>
                      <a:pt x="1" y="26"/>
                    </a:lnTo>
                    <a:lnTo>
                      <a:pt x="0" y="49"/>
                    </a:lnTo>
                    <a:lnTo>
                      <a:pt x="0" y="55"/>
                    </a:lnTo>
                    <a:lnTo>
                      <a:pt x="3" y="64"/>
                    </a:lnTo>
                    <a:lnTo>
                      <a:pt x="3" y="74"/>
                    </a:lnTo>
                    <a:lnTo>
                      <a:pt x="12" y="92"/>
                    </a:lnTo>
                    <a:lnTo>
                      <a:pt x="17" y="100"/>
                    </a:lnTo>
                    <a:lnTo>
                      <a:pt x="19" y="102"/>
                    </a:lnTo>
                    <a:lnTo>
                      <a:pt x="28" y="108"/>
                    </a:lnTo>
                    <a:lnTo>
                      <a:pt x="34" y="117"/>
                    </a:lnTo>
                    <a:lnTo>
                      <a:pt x="38" y="127"/>
                    </a:lnTo>
                    <a:lnTo>
                      <a:pt x="44" y="134"/>
                    </a:lnTo>
                    <a:lnTo>
                      <a:pt x="46" y="139"/>
                    </a:lnTo>
                    <a:lnTo>
                      <a:pt x="55" y="150"/>
                    </a:lnTo>
                    <a:lnTo>
                      <a:pt x="56" y="157"/>
                    </a:lnTo>
                    <a:lnTo>
                      <a:pt x="62" y="168"/>
                    </a:lnTo>
                    <a:lnTo>
                      <a:pt x="65" y="176"/>
                    </a:lnTo>
                    <a:lnTo>
                      <a:pt x="81" y="202"/>
                    </a:lnTo>
                    <a:lnTo>
                      <a:pt x="82" y="209"/>
                    </a:lnTo>
                    <a:lnTo>
                      <a:pt x="86" y="215"/>
                    </a:lnTo>
                    <a:lnTo>
                      <a:pt x="88" y="224"/>
                    </a:lnTo>
                    <a:lnTo>
                      <a:pt x="96" y="238"/>
                    </a:lnTo>
                    <a:lnTo>
                      <a:pt x="110" y="263"/>
                    </a:lnTo>
                    <a:lnTo>
                      <a:pt x="116" y="273"/>
                    </a:lnTo>
                    <a:lnTo>
                      <a:pt x="118" y="278"/>
                    </a:lnTo>
                    <a:lnTo>
                      <a:pt x="121" y="288"/>
                    </a:lnTo>
                    <a:lnTo>
                      <a:pt x="141" y="312"/>
                    </a:lnTo>
                    <a:lnTo>
                      <a:pt x="150" y="331"/>
                    </a:lnTo>
                    <a:lnTo>
                      <a:pt x="151" y="334"/>
                    </a:lnTo>
                    <a:lnTo>
                      <a:pt x="152" y="350"/>
                    </a:lnTo>
                    <a:lnTo>
                      <a:pt x="151" y="369"/>
                    </a:lnTo>
                    <a:lnTo>
                      <a:pt x="152" y="406"/>
                    </a:lnTo>
                    <a:lnTo>
                      <a:pt x="151" y="424"/>
                    </a:lnTo>
                    <a:lnTo>
                      <a:pt x="153" y="435"/>
                    </a:lnTo>
                    <a:lnTo>
                      <a:pt x="157" y="445"/>
                    </a:lnTo>
                    <a:lnTo>
                      <a:pt x="162" y="458"/>
                    </a:lnTo>
                    <a:lnTo>
                      <a:pt x="172" y="477"/>
                    </a:lnTo>
                    <a:lnTo>
                      <a:pt x="173" y="484"/>
                    </a:lnTo>
                    <a:lnTo>
                      <a:pt x="171" y="498"/>
                    </a:lnTo>
                    <a:lnTo>
                      <a:pt x="172" y="521"/>
                    </a:lnTo>
                    <a:lnTo>
                      <a:pt x="174" y="531"/>
                    </a:lnTo>
                    <a:lnTo>
                      <a:pt x="182" y="546"/>
                    </a:lnTo>
                    <a:lnTo>
                      <a:pt x="179" y="555"/>
                    </a:lnTo>
                    <a:lnTo>
                      <a:pt x="182" y="559"/>
                    </a:lnTo>
                    <a:lnTo>
                      <a:pt x="185" y="569"/>
                    </a:lnTo>
                    <a:lnTo>
                      <a:pt x="188" y="589"/>
                    </a:lnTo>
                    <a:lnTo>
                      <a:pt x="191" y="600"/>
                    </a:lnTo>
                    <a:lnTo>
                      <a:pt x="194" y="622"/>
                    </a:lnTo>
                    <a:lnTo>
                      <a:pt x="214" y="646"/>
                    </a:lnTo>
                    <a:lnTo>
                      <a:pt x="222" y="665"/>
                    </a:lnTo>
                    <a:lnTo>
                      <a:pt x="233" y="676"/>
                    </a:lnTo>
                    <a:lnTo>
                      <a:pt x="243" y="683"/>
                    </a:lnTo>
                    <a:lnTo>
                      <a:pt x="256" y="698"/>
                    </a:lnTo>
                    <a:lnTo>
                      <a:pt x="261" y="698"/>
                    </a:lnTo>
                    <a:lnTo>
                      <a:pt x="264" y="700"/>
                    </a:lnTo>
                    <a:lnTo>
                      <a:pt x="269" y="699"/>
                    </a:lnTo>
                    <a:lnTo>
                      <a:pt x="272" y="697"/>
                    </a:lnTo>
                    <a:lnTo>
                      <a:pt x="279" y="689"/>
                    </a:lnTo>
                    <a:lnTo>
                      <a:pt x="285" y="678"/>
                    </a:lnTo>
                    <a:lnTo>
                      <a:pt x="297" y="677"/>
                    </a:lnTo>
                    <a:lnTo>
                      <a:pt x="323" y="695"/>
                    </a:lnTo>
                    <a:lnTo>
                      <a:pt x="323" y="708"/>
                    </a:lnTo>
                    <a:lnTo>
                      <a:pt x="334" y="720"/>
                    </a:lnTo>
                    <a:lnTo>
                      <a:pt x="350" y="722"/>
                    </a:lnTo>
                    <a:lnTo>
                      <a:pt x="365" y="717"/>
                    </a:lnTo>
                    <a:lnTo>
                      <a:pt x="384" y="717"/>
                    </a:lnTo>
                    <a:lnTo>
                      <a:pt x="393" y="720"/>
                    </a:lnTo>
                    <a:lnTo>
                      <a:pt x="405" y="720"/>
                    </a:lnTo>
                    <a:lnTo>
                      <a:pt x="421" y="705"/>
                    </a:lnTo>
                    <a:lnTo>
                      <a:pt x="435" y="695"/>
                    </a:lnTo>
                    <a:lnTo>
                      <a:pt x="446" y="693"/>
                    </a:lnTo>
                    <a:lnTo>
                      <a:pt x="452" y="689"/>
                    </a:lnTo>
                    <a:lnTo>
                      <a:pt x="452" y="633"/>
                    </a:lnTo>
                    <a:lnTo>
                      <a:pt x="452" y="574"/>
                    </a:lnTo>
                    <a:lnTo>
                      <a:pt x="452" y="515"/>
                    </a:lnTo>
                    <a:lnTo>
                      <a:pt x="452" y="460"/>
                    </a:lnTo>
                    <a:lnTo>
                      <a:pt x="452" y="407"/>
                    </a:lnTo>
                    <a:lnTo>
                      <a:pt x="452" y="349"/>
                    </a:lnTo>
                    <a:lnTo>
                      <a:pt x="452" y="295"/>
                    </a:lnTo>
                    <a:lnTo>
                      <a:pt x="507" y="295"/>
                    </a:lnTo>
                    <a:lnTo>
                      <a:pt x="507" y="257"/>
                    </a:lnTo>
                    <a:lnTo>
                      <a:pt x="507" y="200"/>
                    </a:lnTo>
                    <a:lnTo>
                      <a:pt x="507" y="144"/>
                    </a:lnTo>
                    <a:lnTo>
                      <a:pt x="507" y="91"/>
                    </a:lnTo>
                    <a:lnTo>
                      <a:pt x="512" y="86"/>
                    </a:lnTo>
                    <a:lnTo>
                      <a:pt x="592" y="71"/>
                    </a:lnTo>
                    <a:lnTo>
                      <a:pt x="609" y="68"/>
                    </a:lnTo>
                    <a:lnTo>
                      <a:pt x="615" y="68"/>
                    </a:lnTo>
                    <a:lnTo>
                      <a:pt x="632" y="69"/>
                    </a:lnTo>
                    <a:lnTo>
                      <a:pt x="643" y="73"/>
                    </a:lnTo>
                    <a:lnTo>
                      <a:pt x="650" y="85"/>
                    </a:lnTo>
                    <a:lnTo>
                      <a:pt x="653" y="100"/>
                    </a:lnTo>
                    <a:lnTo>
                      <a:pt x="659" y="92"/>
                    </a:lnTo>
                    <a:lnTo>
                      <a:pt x="668" y="81"/>
                    </a:lnTo>
                    <a:lnTo>
                      <a:pt x="684" y="69"/>
                    </a:lnTo>
                    <a:lnTo>
                      <a:pt x="711" y="63"/>
                    </a:lnTo>
                    <a:lnTo>
                      <a:pt x="716" y="57"/>
                    </a:lnTo>
                    <a:lnTo>
                      <a:pt x="723" y="52"/>
                    </a:lnTo>
                    <a:lnTo>
                      <a:pt x="734" y="51"/>
                    </a:lnTo>
                    <a:lnTo>
                      <a:pt x="727" y="38"/>
                    </a:lnTo>
                    <a:lnTo>
                      <a:pt x="723" y="35"/>
                    </a:lnTo>
                    <a:lnTo>
                      <a:pt x="709" y="32"/>
                    </a:lnTo>
                    <a:lnTo>
                      <a:pt x="688" y="32"/>
                    </a:lnTo>
                    <a:lnTo>
                      <a:pt x="685" y="28"/>
                    </a:lnTo>
                    <a:lnTo>
                      <a:pt x="642" y="39"/>
                    </a:lnTo>
                    <a:lnTo>
                      <a:pt x="635" y="41"/>
                    </a:lnTo>
                    <a:lnTo>
                      <a:pt x="632" y="43"/>
                    </a:lnTo>
                    <a:lnTo>
                      <a:pt x="621" y="46"/>
                    </a:lnTo>
                    <a:lnTo>
                      <a:pt x="546" y="65"/>
                    </a:lnTo>
                    <a:lnTo>
                      <a:pt x="538" y="66"/>
                    </a:lnTo>
                    <a:lnTo>
                      <a:pt x="534" y="64"/>
                    </a:lnTo>
                    <a:lnTo>
                      <a:pt x="522" y="63"/>
                    </a:lnTo>
                    <a:lnTo>
                      <a:pt x="510" y="59"/>
                    </a:lnTo>
                    <a:lnTo>
                      <a:pt x="494" y="58"/>
                    </a:lnTo>
                    <a:lnTo>
                      <a:pt x="460" y="51"/>
                    </a:lnTo>
                    <a:lnTo>
                      <a:pt x="433" y="51"/>
                    </a:lnTo>
                    <a:lnTo>
                      <a:pt x="414" y="53"/>
                    </a:lnTo>
                    <a:lnTo>
                      <a:pt x="405" y="53"/>
                    </a:lnTo>
                    <a:lnTo>
                      <a:pt x="388" y="47"/>
                    </a:lnTo>
                    <a:lnTo>
                      <a:pt x="382" y="37"/>
                    </a:lnTo>
                    <a:lnTo>
                      <a:pt x="366" y="26"/>
                    </a:lnTo>
                    <a:lnTo>
                      <a:pt x="346" y="26"/>
                    </a:lnTo>
                    <a:close/>
                  </a:path>
                </a:pathLst>
              </a:custGeom>
              <a:grpFill/>
              <a:ln w="6350" cmpd="sng">
                <a:solidFill>
                  <a:schemeClr val="bg1"/>
                </a:solidFill>
                <a:prstDash val="solid"/>
                <a:round/>
                <a:headEnd/>
                <a:tailEnd/>
              </a:ln>
            </p:spPr>
            <p:txBody>
              <a:bodyPr/>
              <a:lstStyle/>
              <a:p>
                <a:endParaRPr lang="en-US" sz="2156"/>
              </a:p>
            </p:txBody>
          </p:sp>
          <p:sp>
            <p:nvSpPr>
              <p:cNvPr id="535" name="Freeform 32">
                <a:extLst>
                  <a:ext uri="{FF2B5EF4-FFF2-40B4-BE49-F238E27FC236}">
                    <a16:creationId xmlns:a16="http://schemas.microsoft.com/office/drawing/2014/main" id="{41D4F503-CC3A-0983-FC80-0DB771D84D27}"/>
                  </a:ext>
                </a:extLst>
              </p:cNvPr>
              <p:cNvSpPr>
                <a:spLocks noChangeAspect="1"/>
              </p:cNvSpPr>
              <p:nvPr/>
            </p:nvSpPr>
            <p:spPr bwMode="gray">
              <a:xfrm>
                <a:off x="5282405" y="3875434"/>
                <a:ext cx="185738" cy="296863"/>
              </a:xfrm>
              <a:custGeom>
                <a:avLst/>
                <a:gdLst/>
                <a:ahLst/>
                <a:cxnLst>
                  <a:cxn ang="0">
                    <a:pos x="584" y="10"/>
                  </a:cxn>
                  <a:cxn ang="0">
                    <a:pos x="570" y="56"/>
                  </a:cxn>
                  <a:cxn ang="0">
                    <a:pos x="572" y="128"/>
                  </a:cxn>
                  <a:cxn ang="0">
                    <a:pos x="569" y="176"/>
                  </a:cxn>
                  <a:cxn ang="0">
                    <a:pos x="578" y="205"/>
                  </a:cxn>
                  <a:cxn ang="0">
                    <a:pos x="585" y="224"/>
                  </a:cxn>
                  <a:cxn ang="0">
                    <a:pos x="568" y="263"/>
                  </a:cxn>
                  <a:cxn ang="0">
                    <a:pos x="564" y="285"/>
                  </a:cxn>
                  <a:cxn ang="0">
                    <a:pos x="532" y="328"/>
                  </a:cxn>
                  <a:cxn ang="0">
                    <a:pos x="497" y="355"/>
                  </a:cxn>
                  <a:cxn ang="0">
                    <a:pos x="447" y="378"/>
                  </a:cxn>
                  <a:cxn ang="0">
                    <a:pos x="368" y="434"/>
                  </a:cxn>
                  <a:cxn ang="0">
                    <a:pos x="345" y="462"/>
                  </a:cxn>
                  <a:cxn ang="0">
                    <a:pos x="323" y="477"/>
                  </a:cxn>
                  <a:cxn ang="0">
                    <a:pos x="273" y="521"/>
                  </a:cxn>
                  <a:cxn ang="0">
                    <a:pos x="253" y="572"/>
                  </a:cxn>
                  <a:cxn ang="0">
                    <a:pos x="273" y="598"/>
                  </a:cxn>
                  <a:cxn ang="0">
                    <a:pos x="289" y="667"/>
                  </a:cxn>
                  <a:cxn ang="0">
                    <a:pos x="295" y="725"/>
                  </a:cxn>
                  <a:cxn ang="0">
                    <a:pos x="295" y="764"/>
                  </a:cxn>
                  <a:cxn ang="0">
                    <a:pos x="273" y="811"/>
                  </a:cxn>
                  <a:cxn ang="0">
                    <a:pos x="192" y="843"/>
                  </a:cxn>
                  <a:cxn ang="0">
                    <a:pos x="156" y="863"/>
                  </a:cxn>
                  <a:cxn ang="0">
                    <a:pos x="134" y="893"/>
                  </a:cxn>
                  <a:cxn ang="0">
                    <a:pos x="158" y="899"/>
                  </a:cxn>
                  <a:cxn ang="0">
                    <a:pos x="110" y="908"/>
                  </a:cxn>
                  <a:cxn ang="0">
                    <a:pos x="92" y="742"/>
                  </a:cxn>
                  <a:cxn ang="0">
                    <a:pos x="85" y="673"/>
                  </a:cxn>
                  <a:cxn ang="0">
                    <a:pos x="113" y="636"/>
                  </a:cxn>
                  <a:cxn ang="0">
                    <a:pos x="153" y="508"/>
                  </a:cxn>
                  <a:cxn ang="0">
                    <a:pos x="158" y="451"/>
                  </a:cxn>
                  <a:cxn ang="0">
                    <a:pos x="158" y="367"/>
                  </a:cxn>
                  <a:cxn ang="0">
                    <a:pos x="113" y="323"/>
                  </a:cxn>
                  <a:cxn ang="0">
                    <a:pos x="33" y="305"/>
                  </a:cxn>
                  <a:cxn ang="0">
                    <a:pos x="8" y="269"/>
                  </a:cxn>
                  <a:cxn ang="0">
                    <a:pos x="175" y="198"/>
                  </a:cxn>
                  <a:cxn ang="0">
                    <a:pos x="202" y="226"/>
                  </a:cxn>
                  <a:cxn ang="0">
                    <a:pos x="247" y="226"/>
                  </a:cxn>
                  <a:cxn ang="0">
                    <a:pos x="251" y="273"/>
                  </a:cxn>
                  <a:cxn ang="0">
                    <a:pos x="236" y="302"/>
                  </a:cxn>
                  <a:cxn ang="0">
                    <a:pos x="252" y="327"/>
                  </a:cxn>
                  <a:cxn ang="0">
                    <a:pos x="272" y="350"/>
                  </a:cxn>
                  <a:cxn ang="0">
                    <a:pos x="278" y="366"/>
                  </a:cxn>
                  <a:cxn ang="0">
                    <a:pos x="291" y="357"/>
                  </a:cxn>
                  <a:cxn ang="0">
                    <a:pos x="287" y="337"/>
                  </a:cxn>
                  <a:cxn ang="0">
                    <a:pos x="304" y="314"/>
                  </a:cxn>
                  <a:cxn ang="0">
                    <a:pos x="321" y="284"/>
                  </a:cxn>
                  <a:cxn ang="0">
                    <a:pos x="326" y="244"/>
                  </a:cxn>
                  <a:cxn ang="0">
                    <a:pos x="299" y="203"/>
                  </a:cxn>
                  <a:cxn ang="0">
                    <a:pos x="266" y="167"/>
                  </a:cxn>
                  <a:cxn ang="0">
                    <a:pos x="262" y="123"/>
                  </a:cxn>
                  <a:cxn ang="0">
                    <a:pos x="269" y="76"/>
                  </a:cxn>
                  <a:cxn ang="0">
                    <a:pos x="323" y="53"/>
                  </a:cxn>
                  <a:cxn ang="0">
                    <a:pos x="349" y="65"/>
                  </a:cxn>
                  <a:cxn ang="0">
                    <a:pos x="381" y="56"/>
                  </a:cxn>
                  <a:cxn ang="0">
                    <a:pos x="436" y="43"/>
                  </a:cxn>
                  <a:cxn ang="0">
                    <a:pos x="482" y="45"/>
                  </a:cxn>
                  <a:cxn ang="0">
                    <a:pos x="547" y="25"/>
                  </a:cxn>
                </a:cxnLst>
                <a:rect l="0" t="0" r="r" b="b"/>
                <a:pathLst>
                  <a:path w="586" h="937">
                    <a:moveTo>
                      <a:pt x="580" y="0"/>
                    </a:moveTo>
                    <a:lnTo>
                      <a:pt x="584" y="2"/>
                    </a:lnTo>
                    <a:lnTo>
                      <a:pt x="586" y="7"/>
                    </a:lnTo>
                    <a:lnTo>
                      <a:pt x="584" y="10"/>
                    </a:lnTo>
                    <a:lnTo>
                      <a:pt x="585" y="27"/>
                    </a:lnTo>
                    <a:lnTo>
                      <a:pt x="583" y="33"/>
                    </a:lnTo>
                    <a:lnTo>
                      <a:pt x="578" y="42"/>
                    </a:lnTo>
                    <a:lnTo>
                      <a:pt x="570" y="56"/>
                    </a:lnTo>
                    <a:lnTo>
                      <a:pt x="567" y="70"/>
                    </a:lnTo>
                    <a:lnTo>
                      <a:pt x="568" y="95"/>
                    </a:lnTo>
                    <a:lnTo>
                      <a:pt x="570" y="113"/>
                    </a:lnTo>
                    <a:lnTo>
                      <a:pt x="572" y="128"/>
                    </a:lnTo>
                    <a:lnTo>
                      <a:pt x="565" y="133"/>
                    </a:lnTo>
                    <a:lnTo>
                      <a:pt x="568" y="142"/>
                    </a:lnTo>
                    <a:lnTo>
                      <a:pt x="570" y="142"/>
                    </a:lnTo>
                    <a:lnTo>
                      <a:pt x="569" y="176"/>
                    </a:lnTo>
                    <a:lnTo>
                      <a:pt x="572" y="196"/>
                    </a:lnTo>
                    <a:lnTo>
                      <a:pt x="570" y="205"/>
                    </a:lnTo>
                    <a:lnTo>
                      <a:pt x="574" y="208"/>
                    </a:lnTo>
                    <a:lnTo>
                      <a:pt x="578" y="205"/>
                    </a:lnTo>
                    <a:lnTo>
                      <a:pt x="581" y="212"/>
                    </a:lnTo>
                    <a:lnTo>
                      <a:pt x="575" y="220"/>
                    </a:lnTo>
                    <a:lnTo>
                      <a:pt x="580" y="220"/>
                    </a:lnTo>
                    <a:lnTo>
                      <a:pt x="585" y="224"/>
                    </a:lnTo>
                    <a:lnTo>
                      <a:pt x="585" y="232"/>
                    </a:lnTo>
                    <a:lnTo>
                      <a:pt x="580" y="242"/>
                    </a:lnTo>
                    <a:lnTo>
                      <a:pt x="576" y="253"/>
                    </a:lnTo>
                    <a:lnTo>
                      <a:pt x="568" y="263"/>
                    </a:lnTo>
                    <a:lnTo>
                      <a:pt x="575" y="265"/>
                    </a:lnTo>
                    <a:lnTo>
                      <a:pt x="574" y="274"/>
                    </a:lnTo>
                    <a:lnTo>
                      <a:pt x="573" y="280"/>
                    </a:lnTo>
                    <a:lnTo>
                      <a:pt x="564" y="285"/>
                    </a:lnTo>
                    <a:lnTo>
                      <a:pt x="547" y="305"/>
                    </a:lnTo>
                    <a:lnTo>
                      <a:pt x="543" y="313"/>
                    </a:lnTo>
                    <a:lnTo>
                      <a:pt x="526" y="323"/>
                    </a:lnTo>
                    <a:lnTo>
                      <a:pt x="532" y="328"/>
                    </a:lnTo>
                    <a:lnTo>
                      <a:pt x="527" y="337"/>
                    </a:lnTo>
                    <a:lnTo>
                      <a:pt x="517" y="344"/>
                    </a:lnTo>
                    <a:lnTo>
                      <a:pt x="505" y="351"/>
                    </a:lnTo>
                    <a:lnTo>
                      <a:pt x="497" y="355"/>
                    </a:lnTo>
                    <a:lnTo>
                      <a:pt x="490" y="366"/>
                    </a:lnTo>
                    <a:lnTo>
                      <a:pt x="477" y="373"/>
                    </a:lnTo>
                    <a:lnTo>
                      <a:pt x="460" y="373"/>
                    </a:lnTo>
                    <a:lnTo>
                      <a:pt x="447" y="378"/>
                    </a:lnTo>
                    <a:lnTo>
                      <a:pt x="403" y="398"/>
                    </a:lnTo>
                    <a:lnTo>
                      <a:pt x="375" y="420"/>
                    </a:lnTo>
                    <a:lnTo>
                      <a:pt x="373" y="430"/>
                    </a:lnTo>
                    <a:lnTo>
                      <a:pt x="368" y="434"/>
                    </a:lnTo>
                    <a:lnTo>
                      <a:pt x="360" y="435"/>
                    </a:lnTo>
                    <a:lnTo>
                      <a:pt x="355" y="436"/>
                    </a:lnTo>
                    <a:lnTo>
                      <a:pt x="361" y="442"/>
                    </a:lnTo>
                    <a:lnTo>
                      <a:pt x="345" y="462"/>
                    </a:lnTo>
                    <a:lnTo>
                      <a:pt x="338" y="473"/>
                    </a:lnTo>
                    <a:lnTo>
                      <a:pt x="333" y="470"/>
                    </a:lnTo>
                    <a:lnTo>
                      <a:pt x="330" y="461"/>
                    </a:lnTo>
                    <a:lnTo>
                      <a:pt x="323" y="477"/>
                    </a:lnTo>
                    <a:lnTo>
                      <a:pt x="315" y="480"/>
                    </a:lnTo>
                    <a:lnTo>
                      <a:pt x="305" y="493"/>
                    </a:lnTo>
                    <a:lnTo>
                      <a:pt x="287" y="512"/>
                    </a:lnTo>
                    <a:lnTo>
                      <a:pt x="273" y="521"/>
                    </a:lnTo>
                    <a:lnTo>
                      <a:pt x="266" y="529"/>
                    </a:lnTo>
                    <a:lnTo>
                      <a:pt x="255" y="533"/>
                    </a:lnTo>
                    <a:lnTo>
                      <a:pt x="252" y="563"/>
                    </a:lnTo>
                    <a:lnTo>
                      <a:pt x="253" y="572"/>
                    </a:lnTo>
                    <a:lnTo>
                      <a:pt x="267" y="582"/>
                    </a:lnTo>
                    <a:lnTo>
                      <a:pt x="271" y="588"/>
                    </a:lnTo>
                    <a:lnTo>
                      <a:pt x="272" y="597"/>
                    </a:lnTo>
                    <a:lnTo>
                      <a:pt x="273" y="598"/>
                    </a:lnTo>
                    <a:lnTo>
                      <a:pt x="274" y="608"/>
                    </a:lnTo>
                    <a:lnTo>
                      <a:pt x="287" y="642"/>
                    </a:lnTo>
                    <a:lnTo>
                      <a:pt x="288" y="662"/>
                    </a:lnTo>
                    <a:lnTo>
                      <a:pt x="289" y="667"/>
                    </a:lnTo>
                    <a:lnTo>
                      <a:pt x="295" y="662"/>
                    </a:lnTo>
                    <a:lnTo>
                      <a:pt x="299" y="666"/>
                    </a:lnTo>
                    <a:lnTo>
                      <a:pt x="299" y="688"/>
                    </a:lnTo>
                    <a:lnTo>
                      <a:pt x="295" y="725"/>
                    </a:lnTo>
                    <a:lnTo>
                      <a:pt x="283" y="771"/>
                    </a:lnTo>
                    <a:lnTo>
                      <a:pt x="285" y="782"/>
                    </a:lnTo>
                    <a:lnTo>
                      <a:pt x="289" y="774"/>
                    </a:lnTo>
                    <a:lnTo>
                      <a:pt x="295" y="764"/>
                    </a:lnTo>
                    <a:lnTo>
                      <a:pt x="295" y="768"/>
                    </a:lnTo>
                    <a:lnTo>
                      <a:pt x="293" y="781"/>
                    </a:lnTo>
                    <a:lnTo>
                      <a:pt x="288" y="792"/>
                    </a:lnTo>
                    <a:lnTo>
                      <a:pt x="273" y="811"/>
                    </a:lnTo>
                    <a:lnTo>
                      <a:pt x="258" y="822"/>
                    </a:lnTo>
                    <a:lnTo>
                      <a:pt x="240" y="829"/>
                    </a:lnTo>
                    <a:lnTo>
                      <a:pt x="228" y="830"/>
                    </a:lnTo>
                    <a:lnTo>
                      <a:pt x="192" y="843"/>
                    </a:lnTo>
                    <a:lnTo>
                      <a:pt x="183" y="849"/>
                    </a:lnTo>
                    <a:lnTo>
                      <a:pt x="176" y="855"/>
                    </a:lnTo>
                    <a:lnTo>
                      <a:pt x="166" y="861"/>
                    </a:lnTo>
                    <a:lnTo>
                      <a:pt x="156" y="863"/>
                    </a:lnTo>
                    <a:lnTo>
                      <a:pt x="151" y="868"/>
                    </a:lnTo>
                    <a:lnTo>
                      <a:pt x="144" y="881"/>
                    </a:lnTo>
                    <a:lnTo>
                      <a:pt x="135" y="893"/>
                    </a:lnTo>
                    <a:lnTo>
                      <a:pt x="134" y="893"/>
                    </a:lnTo>
                    <a:lnTo>
                      <a:pt x="142" y="900"/>
                    </a:lnTo>
                    <a:lnTo>
                      <a:pt x="148" y="910"/>
                    </a:lnTo>
                    <a:lnTo>
                      <a:pt x="154" y="905"/>
                    </a:lnTo>
                    <a:lnTo>
                      <a:pt x="158" y="899"/>
                    </a:lnTo>
                    <a:lnTo>
                      <a:pt x="154" y="937"/>
                    </a:lnTo>
                    <a:lnTo>
                      <a:pt x="148" y="936"/>
                    </a:lnTo>
                    <a:lnTo>
                      <a:pt x="112" y="936"/>
                    </a:lnTo>
                    <a:lnTo>
                      <a:pt x="110" y="908"/>
                    </a:lnTo>
                    <a:lnTo>
                      <a:pt x="110" y="887"/>
                    </a:lnTo>
                    <a:lnTo>
                      <a:pt x="108" y="879"/>
                    </a:lnTo>
                    <a:lnTo>
                      <a:pt x="105" y="786"/>
                    </a:lnTo>
                    <a:lnTo>
                      <a:pt x="92" y="742"/>
                    </a:lnTo>
                    <a:lnTo>
                      <a:pt x="86" y="710"/>
                    </a:lnTo>
                    <a:lnTo>
                      <a:pt x="84" y="689"/>
                    </a:lnTo>
                    <a:lnTo>
                      <a:pt x="85" y="688"/>
                    </a:lnTo>
                    <a:lnTo>
                      <a:pt x="85" y="673"/>
                    </a:lnTo>
                    <a:lnTo>
                      <a:pt x="89" y="661"/>
                    </a:lnTo>
                    <a:lnTo>
                      <a:pt x="95" y="651"/>
                    </a:lnTo>
                    <a:lnTo>
                      <a:pt x="106" y="644"/>
                    </a:lnTo>
                    <a:lnTo>
                      <a:pt x="113" y="636"/>
                    </a:lnTo>
                    <a:lnTo>
                      <a:pt x="132" y="602"/>
                    </a:lnTo>
                    <a:lnTo>
                      <a:pt x="139" y="571"/>
                    </a:lnTo>
                    <a:lnTo>
                      <a:pt x="156" y="535"/>
                    </a:lnTo>
                    <a:lnTo>
                      <a:pt x="153" y="508"/>
                    </a:lnTo>
                    <a:lnTo>
                      <a:pt x="148" y="495"/>
                    </a:lnTo>
                    <a:lnTo>
                      <a:pt x="146" y="478"/>
                    </a:lnTo>
                    <a:lnTo>
                      <a:pt x="156" y="459"/>
                    </a:lnTo>
                    <a:lnTo>
                      <a:pt x="158" y="451"/>
                    </a:lnTo>
                    <a:lnTo>
                      <a:pt x="162" y="435"/>
                    </a:lnTo>
                    <a:lnTo>
                      <a:pt x="161" y="424"/>
                    </a:lnTo>
                    <a:lnTo>
                      <a:pt x="162" y="389"/>
                    </a:lnTo>
                    <a:lnTo>
                      <a:pt x="158" y="367"/>
                    </a:lnTo>
                    <a:lnTo>
                      <a:pt x="154" y="357"/>
                    </a:lnTo>
                    <a:lnTo>
                      <a:pt x="153" y="344"/>
                    </a:lnTo>
                    <a:lnTo>
                      <a:pt x="144" y="334"/>
                    </a:lnTo>
                    <a:lnTo>
                      <a:pt x="113" y="323"/>
                    </a:lnTo>
                    <a:lnTo>
                      <a:pt x="85" y="311"/>
                    </a:lnTo>
                    <a:lnTo>
                      <a:pt x="70" y="307"/>
                    </a:lnTo>
                    <a:lnTo>
                      <a:pt x="56" y="303"/>
                    </a:lnTo>
                    <a:lnTo>
                      <a:pt x="33" y="305"/>
                    </a:lnTo>
                    <a:lnTo>
                      <a:pt x="15" y="303"/>
                    </a:lnTo>
                    <a:lnTo>
                      <a:pt x="15" y="284"/>
                    </a:lnTo>
                    <a:lnTo>
                      <a:pt x="10" y="281"/>
                    </a:lnTo>
                    <a:lnTo>
                      <a:pt x="8" y="269"/>
                    </a:lnTo>
                    <a:lnTo>
                      <a:pt x="0" y="253"/>
                    </a:lnTo>
                    <a:lnTo>
                      <a:pt x="165" y="196"/>
                    </a:lnTo>
                    <a:lnTo>
                      <a:pt x="174" y="195"/>
                    </a:lnTo>
                    <a:lnTo>
                      <a:pt x="175" y="198"/>
                    </a:lnTo>
                    <a:lnTo>
                      <a:pt x="181" y="200"/>
                    </a:lnTo>
                    <a:lnTo>
                      <a:pt x="188" y="216"/>
                    </a:lnTo>
                    <a:lnTo>
                      <a:pt x="198" y="226"/>
                    </a:lnTo>
                    <a:lnTo>
                      <a:pt x="202" y="226"/>
                    </a:lnTo>
                    <a:lnTo>
                      <a:pt x="210" y="224"/>
                    </a:lnTo>
                    <a:lnTo>
                      <a:pt x="240" y="220"/>
                    </a:lnTo>
                    <a:lnTo>
                      <a:pt x="244" y="221"/>
                    </a:lnTo>
                    <a:lnTo>
                      <a:pt x="247" y="226"/>
                    </a:lnTo>
                    <a:lnTo>
                      <a:pt x="251" y="239"/>
                    </a:lnTo>
                    <a:lnTo>
                      <a:pt x="252" y="247"/>
                    </a:lnTo>
                    <a:lnTo>
                      <a:pt x="253" y="265"/>
                    </a:lnTo>
                    <a:lnTo>
                      <a:pt x="251" y="273"/>
                    </a:lnTo>
                    <a:lnTo>
                      <a:pt x="245" y="280"/>
                    </a:lnTo>
                    <a:lnTo>
                      <a:pt x="246" y="286"/>
                    </a:lnTo>
                    <a:lnTo>
                      <a:pt x="240" y="291"/>
                    </a:lnTo>
                    <a:lnTo>
                      <a:pt x="236" y="302"/>
                    </a:lnTo>
                    <a:lnTo>
                      <a:pt x="240" y="306"/>
                    </a:lnTo>
                    <a:lnTo>
                      <a:pt x="245" y="322"/>
                    </a:lnTo>
                    <a:lnTo>
                      <a:pt x="248" y="325"/>
                    </a:lnTo>
                    <a:lnTo>
                      <a:pt x="252" y="327"/>
                    </a:lnTo>
                    <a:lnTo>
                      <a:pt x="255" y="332"/>
                    </a:lnTo>
                    <a:lnTo>
                      <a:pt x="263" y="341"/>
                    </a:lnTo>
                    <a:lnTo>
                      <a:pt x="268" y="348"/>
                    </a:lnTo>
                    <a:lnTo>
                      <a:pt x="272" y="350"/>
                    </a:lnTo>
                    <a:lnTo>
                      <a:pt x="279" y="351"/>
                    </a:lnTo>
                    <a:lnTo>
                      <a:pt x="283" y="356"/>
                    </a:lnTo>
                    <a:lnTo>
                      <a:pt x="283" y="360"/>
                    </a:lnTo>
                    <a:lnTo>
                      <a:pt x="278" y="366"/>
                    </a:lnTo>
                    <a:lnTo>
                      <a:pt x="279" y="368"/>
                    </a:lnTo>
                    <a:lnTo>
                      <a:pt x="291" y="368"/>
                    </a:lnTo>
                    <a:lnTo>
                      <a:pt x="293" y="367"/>
                    </a:lnTo>
                    <a:lnTo>
                      <a:pt x="291" y="357"/>
                    </a:lnTo>
                    <a:lnTo>
                      <a:pt x="293" y="351"/>
                    </a:lnTo>
                    <a:lnTo>
                      <a:pt x="290" y="346"/>
                    </a:lnTo>
                    <a:lnTo>
                      <a:pt x="287" y="343"/>
                    </a:lnTo>
                    <a:lnTo>
                      <a:pt x="287" y="337"/>
                    </a:lnTo>
                    <a:lnTo>
                      <a:pt x="290" y="329"/>
                    </a:lnTo>
                    <a:lnTo>
                      <a:pt x="290" y="325"/>
                    </a:lnTo>
                    <a:lnTo>
                      <a:pt x="291" y="322"/>
                    </a:lnTo>
                    <a:lnTo>
                      <a:pt x="304" y="314"/>
                    </a:lnTo>
                    <a:lnTo>
                      <a:pt x="310" y="313"/>
                    </a:lnTo>
                    <a:lnTo>
                      <a:pt x="316" y="311"/>
                    </a:lnTo>
                    <a:lnTo>
                      <a:pt x="320" y="305"/>
                    </a:lnTo>
                    <a:lnTo>
                      <a:pt x="321" y="284"/>
                    </a:lnTo>
                    <a:lnTo>
                      <a:pt x="323" y="276"/>
                    </a:lnTo>
                    <a:lnTo>
                      <a:pt x="320" y="262"/>
                    </a:lnTo>
                    <a:lnTo>
                      <a:pt x="323" y="252"/>
                    </a:lnTo>
                    <a:lnTo>
                      <a:pt x="326" y="244"/>
                    </a:lnTo>
                    <a:lnTo>
                      <a:pt x="323" y="232"/>
                    </a:lnTo>
                    <a:lnTo>
                      <a:pt x="318" y="225"/>
                    </a:lnTo>
                    <a:lnTo>
                      <a:pt x="305" y="212"/>
                    </a:lnTo>
                    <a:lnTo>
                      <a:pt x="299" y="203"/>
                    </a:lnTo>
                    <a:lnTo>
                      <a:pt x="284" y="184"/>
                    </a:lnTo>
                    <a:lnTo>
                      <a:pt x="274" y="177"/>
                    </a:lnTo>
                    <a:lnTo>
                      <a:pt x="267" y="167"/>
                    </a:lnTo>
                    <a:lnTo>
                      <a:pt x="266" y="167"/>
                    </a:lnTo>
                    <a:lnTo>
                      <a:pt x="263" y="156"/>
                    </a:lnTo>
                    <a:lnTo>
                      <a:pt x="263" y="146"/>
                    </a:lnTo>
                    <a:lnTo>
                      <a:pt x="262" y="138"/>
                    </a:lnTo>
                    <a:lnTo>
                      <a:pt x="262" y="123"/>
                    </a:lnTo>
                    <a:lnTo>
                      <a:pt x="258" y="115"/>
                    </a:lnTo>
                    <a:lnTo>
                      <a:pt x="258" y="107"/>
                    </a:lnTo>
                    <a:lnTo>
                      <a:pt x="262" y="92"/>
                    </a:lnTo>
                    <a:lnTo>
                      <a:pt x="269" y="76"/>
                    </a:lnTo>
                    <a:lnTo>
                      <a:pt x="273" y="58"/>
                    </a:lnTo>
                    <a:lnTo>
                      <a:pt x="314" y="59"/>
                    </a:lnTo>
                    <a:lnTo>
                      <a:pt x="317" y="58"/>
                    </a:lnTo>
                    <a:lnTo>
                      <a:pt x="323" y="53"/>
                    </a:lnTo>
                    <a:lnTo>
                      <a:pt x="331" y="53"/>
                    </a:lnTo>
                    <a:lnTo>
                      <a:pt x="338" y="55"/>
                    </a:lnTo>
                    <a:lnTo>
                      <a:pt x="344" y="61"/>
                    </a:lnTo>
                    <a:lnTo>
                      <a:pt x="349" y="65"/>
                    </a:lnTo>
                    <a:lnTo>
                      <a:pt x="354" y="66"/>
                    </a:lnTo>
                    <a:lnTo>
                      <a:pt x="361" y="64"/>
                    </a:lnTo>
                    <a:lnTo>
                      <a:pt x="370" y="64"/>
                    </a:lnTo>
                    <a:lnTo>
                      <a:pt x="381" y="56"/>
                    </a:lnTo>
                    <a:lnTo>
                      <a:pt x="412" y="58"/>
                    </a:lnTo>
                    <a:lnTo>
                      <a:pt x="419" y="58"/>
                    </a:lnTo>
                    <a:lnTo>
                      <a:pt x="423" y="56"/>
                    </a:lnTo>
                    <a:lnTo>
                      <a:pt x="436" y="43"/>
                    </a:lnTo>
                    <a:lnTo>
                      <a:pt x="450" y="42"/>
                    </a:lnTo>
                    <a:lnTo>
                      <a:pt x="459" y="39"/>
                    </a:lnTo>
                    <a:lnTo>
                      <a:pt x="472" y="45"/>
                    </a:lnTo>
                    <a:lnTo>
                      <a:pt x="482" y="45"/>
                    </a:lnTo>
                    <a:lnTo>
                      <a:pt x="490" y="44"/>
                    </a:lnTo>
                    <a:lnTo>
                      <a:pt x="524" y="32"/>
                    </a:lnTo>
                    <a:lnTo>
                      <a:pt x="543" y="27"/>
                    </a:lnTo>
                    <a:lnTo>
                      <a:pt x="547" y="25"/>
                    </a:lnTo>
                    <a:lnTo>
                      <a:pt x="562" y="11"/>
                    </a:lnTo>
                    <a:lnTo>
                      <a:pt x="576" y="1"/>
                    </a:lnTo>
                    <a:lnTo>
                      <a:pt x="580" y="0"/>
                    </a:lnTo>
                    <a:close/>
                  </a:path>
                </a:pathLst>
              </a:custGeom>
              <a:grpFill/>
              <a:ln w="6350" cmpd="sng">
                <a:solidFill>
                  <a:schemeClr val="bg1"/>
                </a:solidFill>
                <a:prstDash val="solid"/>
                <a:round/>
                <a:headEnd/>
                <a:tailEnd/>
              </a:ln>
            </p:spPr>
            <p:txBody>
              <a:bodyPr/>
              <a:lstStyle/>
              <a:p>
                <a:endParaRPr lang="en-US" sz="2156"/>
              </a:p>
            </p:txBody>
          </p:sp>
          <p:sp>
            <p:nvSpPr>
              <p:cNvPr id="536" name="Freeform 33">
                <a:extLst>
                  <a:ext uri="{FF2B5EF4-FFF2-40B4-BE49-F238E27FC236}">
                    <a16:creationId xmlns:a16="http://schemas.microsoft.com/office/drawing/2014/main" id="{B5DB99BB-025D-E603-16B1-9EFEAAA6D245}"/>
                  </a:ext>
                </a:extLst>
              </p:cNvPr>
              <p:cNvSpPr>
                <a:spLocks noChangeAspect="1"/>
              </p:cNvSpPr>
              <p:nvPr/>
            </p:nvSpPr>
            <p:spPr bwMode="gray">
              <a:xfrm>
                <a:off x="5104605" y="4004022"/>
                <a:ext cx="165100" cy="169863"/>
              </a:xfrm>
              <a:custGeom>
                <a:avLst/>
                <a:gdLst/>
                <a:ahLst/>
                <a:cxnLst>
                  <a:cxn ang="0">
                    <a:pos x="0" y="356"/>
                  </a:cxn>
                  <a:cxn ang="0">
                    <a:pos x="0" y="244"/>
                  </a:cxn>
                  <a:cxn ang="0">
                    <a:pos x="56" y="206"/>
                  </a:cxn>
                  <a:cxn ang="0">
                    <a:pos x="56" y="93"/>
                  </a:cxn>
                  <a:cxn ang="0">
                    <a:pos x="61" y="35"/>
                  </a:cxn>
                  <a:cxn ang="0">
                    <a:pos x="158" y="17"/>
                  </a:cxn>
                  <a:cxn ang="0">
                    <a:pos x="181" y="18"/>
                  </a:cxn>
                  <a:cxn ang="0">
                    <a:pos x="199" y="34"/>
                  </a:cxn>
                  <a:cxn ang="0">
                    <a:pos x="208" y="41"/>
                  </a:cxn>
                  <a:cxn ang="0">
                    <a:pos x="233" y="18"/>
                  </a:cxn>
                  <a:cxn ang="0">
                    <a:pos x="265" y="6"/>
                  </a:cxn>
                  <a:cxn ang="0">
                    <a:pos x="283" y="0"/>
                  </a:cxn>
                  <a:cxn ang="0">
                    <a:pos x="291" y="11"/>
                  </a:cxn>
                  <a:cxn ang="0">
                    <a:pos x="307" y="39"/>
                  </a:cxn>
                  <a:cxn ang="0">
                    <a:pos x="319" y="60"/>
                  </a:cxn>
                  <a:cxn ang="0">
                    <a:pos x="339" y="93"/>
                  </a:cxn>
                  <a:cxn ang="0">
                    <a:pos x="385" y="127"/>
                  </a:cxn>
                  <a:cxn ang="0">
                    <a:pos x="407" y="151"/>
                  </a:cxn>
                  <a:cxn ang="0">
                    <a:pos x="431" y="164"/>
                  </a:cxn>
                  <a:cxn ang="0">
                    <a:pos x="434" y="205"/>
                  </a:cxn>
                  <a:cxn ang="0">
                    <a:pos x="449" y="227"/>
                  </a:cxn>
                  <a:cxn ang="0">
                    <a:pos x="470" y="234"/>
                  </a:cxn>
                  <a:cxn ang="0">
                    <a:pos x="497" y="240"/>
                  </a:cxn>
                  <a:cxn ang="0">
                    <a:pos x="518" y="253"/>
                  </a:cxn>
                  <a:cxn ang="0">
                    <a:pos x="506" y="261"/>
                  </a:cxn>
                  <a:cxn ang="0">
                    <a:pos x="454" y="288"/>
                  </a:cxn>
                  <a:cxn ang="0">
                    <a:pos x="418" y="318"/>
                  </a:cxn>
                  <a:cxn ang="0">
                    <a:pos x="388" y="352"/>
                  </a:cxn>
                  <a:cxn ang="0">
                    <a:pos x="344" y="396"/>
                  </a:cxn>
                  <a:cxn ang="0">
                    <a:pos x="314" y="449"/>
                  </a:cxn>
                  <a:cxn ang="0">
                    <a:pos x="301" y="459"/>
                  </a:cxn>
                  <a:cxn ang="0">
                    <a:pos x="265" y="466"/>
                  </a:cxn>
                  <a:cxn ang="0">
                    <a:pos x="227" y="452"/>
                  </a:cxn>
                  <a:cxn ang="0">
                    <a:pos x="201" y="445"/>
                  </a:cxn>
                  <a:cxn ang="0">
                    <a:pos x="170" y="469"/>
                  </a:cxn>
                  <a:cxn ang="0">
                    <a:pos x="161" y="485"/>
                  </a:cxn>
                  <a:cxn ang="0">
                    <a:pos x="140" y="503"/>
                  </a:cxn>
                  <a:cxn ang="0">
                    <a:pos x="125" y="525"/>
                  </a:cxn>
                  <a:cxn ang="0">
                    <a:pos x="72" y="533"/>
                  </a:cxn>
                  <a:cxn ang="0">
                    <a:pos x="46" y="528"/>
                  </a:cxn>
                  <a:cxn ang="0">
                    <a:pos x="50" y="498"/>
                  </a:cxn>
                  <a:cxn ang="0">
                    <a:pos x="52" y="479"/>
                  </a:cxn>
                  <a:cxn ang="0">
                    <a:pos x="44" y="449"/>
                  </a:cxn>
                  <a:cxn ang="0">
                    <a:pos x="25" y="429"/>
                  </a:cxn>
                  <a:cxn ang="0">
                    <a:pos x="11" y="415"/>
                  </a:cxn>
                  <a:cxn ang="0">
                    <a:pos x="0" y="409"/>
                  </a:cxn>
                </a:cxnLst>
                <a:rect l="0" t="0" r="r" b="b"/>
                <a:pathLst>
                  <a:path w="518" h="534">
                    <a:moveTo>
                      <a:pt x="0" y="409"/>
                    </a:moveTo>
                    <a:lnTo>
                      <a:pt x="0" y="356"/>
                    </a:lnTo>
                    <a:lnTo>
                      <a:pt x="0" y="298"/>
                    </a:lnTo>
                    <a:lnTo>
                      <a:pt x="0" y="244"/>
                    </a:lnTo>
                    <a:lnTo>
                      <a:pt x="56" y="244"/>
                    </a:lnTo>
                    <a:lnTo>
                      <a:pt x="56" y="206"/>
                    </a:lnTo>
                    <a:lnTo>
                      <a:pt x="56" y="149"/>
                    </a:lnTo>
                    <a:lnTo>
                      <a:pt x="56" y="93"/>
                    </a:lnTo>
                    <a:lnTo>
                      <a:pt x="56" y="40"/>
                    </a:lnTo>
                    <a:lnTo>
                      <a:pt x="61" y="35"/>
                    </a:lnTo>
                    <a:lnTo>
                      <a:pt x="141" y="20"/>
                    </a:lnTo>
                    <a:lnTo>
                      <a:pt x="158" y="17"/>
                    </a:lnTo>
                    <a:lnTo>
                      <a:pt x="164" y="17"/>
                    </a:lnTo>
                    <a:lnTo>
                      <a:pt x="181" y="18"/>
                    </a:lnTo>
                    <a:lnTo>
                      <a:pt x="192" y="22"/>
                    </a:lnTo>
                    <a:lnTo>
                      <a:pt x="199" y="34"/>
                    </a:lnTo>
                    <a:lnTo>
                      <a:pt x="202" y="49"/>
                    </a:lnTo>
                    <a:lnTo>
                      <a:pt x="208" y="41"/>
                    </a:lnTo>
                    <a:lnTo>
                      <a:pt x="217" y="30"/>
                    </a:lnTo>
                    <a:lnTo>
                      <a:pt x="233" y="18"/>
                    </a:lnTo>
                    <a:lnTo>
                      <a:pt x="260" y="12"/>
                    </a:lnTo>
                    <a:lnTo>
                      <a:pt x="265" y="6"/>
                    </a:lnTo>
                    <a:lnTo>
                      <a:pt x="272" y="1"/>
                    </a:lnTo>
                    <a:lnTo>
                      <a:pt x="283" y="0"/>
                    </a:lnTo>
                    <a:lnTo>
                      <a:pt x="291" y="2"/>
                    </a:lnTo>
                    <a:lnTo>
                      <a:pt x="291" y="11"/>
                    </a:lnTo>
                    <a:lnTo>
                      <a:pt x="294" y="17"/>
                    </a:lnTo>
                    <a:lnTo>
                      <a:pt x="307" y="39"/>
                    </a:lnTo>
                    <a:lnTo>
                      <a:pt x="317" y="49"/>
                    </a:lnTo>
                    <a:lnTo>
                      <a:pt x="319" y="60"/>
                    </a:lnTo>
                    <a:lnTo>
                      <a:pt x="325" y="74"/>
                    </a:lnTo>
                    <a:lnTo>
                      <a:pt x="339" y="93"/>
                    </a:lnTo>
                    <a:lnTo>
                      <a:pt x="368" y="124"/>
                    </a:lnTo>
                    <a:lnTo>
                      <a:pt x="385" y="127"/>
                    </a:lnTo>
                    <a:lnTo>
                      <a:pt x="398" y="137"/>
                    </a:lnTo>
                    <a:lnTo>
                      <a:pt x="407" y="151"/>
                    </a:lnTo>
                    <a:lnTo>
                      <a:pt x="420" y="154"/>
                    </a:lnTo>
                    <a:lnTo>
                      <a:pt x="431" y="164"/>
                    </a:lnTo>
                    <a:lnTo>
                      <a:pt x="431" y="185"/>
                    </a:lnTo>
                    <a:lnTo>
                      <a:pt x="434" y="205"/>
                    </a:lnTo>
                    <a:lnTo>
                      <a:pt x="441" y="218"/>
                    </a:lnTo>
                    <a:lnTo>
                      <a:pt x="449" y="227"/>
                    </a:lnTo>
                    <a:lnTo>
                      <a:pt x="458" y="232"/>
                    </a:lnTo>
                    <a:lnTo>
                      <a:pt x="470" y="234"/>
                    </a:lnTo>
                    <a:lnTo>
                      <a:pt x="484" y="234"/>
                    </a:lnTo>
                    <a:lnTo>
                      <a:pt x="497" y="240"/>
                    </a:lnTo>
                    <a:lnTo>
                      <a:pt x="507" y="244"/>
                    </a:lnTo>
                    <a:lnTo>
                      <a:pt x="518" y="253"/>
                    </a:lnTo>
                    <a:lnTo>
                      <a:pt x="517" y="256"/>
                    </a:lnTo>
                    <a:lnTo>
                      <a:pt x="506" y="261"/>
                    </a:lnTo>
                    <a:lnTo>
                      <a:pt x="492" y="270"/>
                    </a:lnTo>
                    <a:lnTo>
                      <a:pt x="454" y="288"/>
                    </a:lnTo>
                    <a:lnTo>
                      <a:pt x="438" y="305"/>
                    </a:lnTo>
                    <a:lnTo>
                      <a:pt x="418" y="318"/>
                    </a:lnTo>
                    <a:lnTo>
                      <a:pt x="399" y="336"/>
                    </a:lnTo>
                    <a:lnTo>
                      <a:pt x="388" y="352"/>
                    </a:lnTo>
                    <a:lnTo>
                      <a:pt x="371" y="377"/>
                    </a:lnTo>
                    <a:lnTo>
                      <a:pt x="344" y="396"/>
                    </a:lnTo>
                    <a:lnTo>
                      <a:pt x="329" y="415"/>
                    </a:lnTo>
                    <a:lnTo>
                      <a:pt x="314" y="449"/>
                    </a:lnTo>
                    <a:lnTo>
                      <a:pt x="309" y="455"/>
                    </a:lnTo>
                    <a:lnTo>
                      <a:pt x="301" y="459"/>
                    </a:lnTo>
                    <a:lnTo>
                      <a:pt x="290" y="460"/>
                    </a:lnTo>
                    <a:lnTo>
                      <a:pt x="265" y="466"/>
                    </a:lnTo>
                    <a:lnTo>
                      <a:pt x="250" y="465"/>
                    </a:lnTo>
                    <a:lnTo>
                      <a:pt x="227" y="452"/>
                    </a:lnTo>
                    <a:lnTo>
                      <a:pt x="215" y="447"/>
                    </a:lnTo>
                    <a:lnTo>
                      <a:pt x="201" y="445"/>
                    </a:lnTo>
                    <a:lnTo>
                      <a:pt x="189" y="449"/>
                    </a:lnTo>
                    <a:lnTo>
                      <a:pt x="170" y="469"/>
                    </a:lnTo>
                    <a:lnTo>
                      <a:pt x="163" y="477"/>
                    </a:lnTo>
                    <a:lnTo>
                      <a:pt x="161" y="485"/>
                    </a:lnTo>
                    <a:lnTo>
                      <a:pt x="152" y="496"/>
                    </a:lnTo>
                    <a:lnTo>
                      <a:pt x="140" y="503"/>
                    </a:lnTo>
                    <a:lnTo>
                      <a:pt x="135" y="508"/>
                    </a:lnTo>
                    <a:lnTo>
                      <a:pt x="125" y="525"/>
                    </a:lnTo>
                    <a:lnTo>
                      <a:pt x="90" y="534"/>
                    </a:lnTo>
                    <a:lnTo>
                      <a:pt x="72" y="533"/>
                    </a:lnTo>
                    <a:lnTo>
                      <a:pt x="56" y="530"/>
                    </a:lnTo>
                    <a:lnTo>
                      <a:pt x="46" y="528"/>
                    </a:lnTo>
                    <a:lnTo>
                      <a:pt x="43" y="519"/>
                    </a:lnTo>
                    <a:lnTo>
                      <a:pt x="50" y="498"/>
                    </a:lnTo>
                    <a:lnTo>
                      <a:pt x="52" y="485"/>
                    </a:lnTo>
                    <a:lnTo>
                      <a:pt x="52" y="479"/>
                    </a:lnTo>
                    <a:lnTo>
                      <a:pt x="51" y="461"/>
                    </a:lnTo>
                    <a:lnTo>
                      <a:pt x="44" y="449"/>
                    </a:lnTo>
                    <a:lnTo>
                      <a:pt x="30" y="438"/>
                    </a:lnTo>
                    <a:lnTo>
                      <a:pt x="25" y="429"/>
                    </a:lnTo>
                    <a:lnTo>
                      <a:pt x="13" y="418"/>
                    </a:lnTo>
                    <a:lnTo>
                      <a:pt x="11" y="415"/>
                    </a:lnTo>
                    <a:lnTo>
                      <a:pt x="5" y="409"/>
                    </a:lnTo>
                    <a:lnTo>
                      <a:pt x="0" y="409"/>
                    </a:lnTo>
                    <a:close/>
                  </a:path>
                </a:pathLst>
              </a:custGeom>
              <a:grpFill/>
              <a:ln w="6350" cmpd="sng">
                <a:solidFill>
                  <a:schemeClr val="bg1"/>
                </a:solidFill>
                <a:prstDash val="solid"/>
                <a:round/>
                <a:headEnd/>
                <a:tailEnd/>
              </a:ln>
            </p:spPr>
            <p:txBody>
              <a:bodyPr/>
              <a:lstStyle/>
              <a:p>
                <a:endParaRPr lang="en-US" sz="2156"/>
              </a:p>
            </p:txBody>
          </p:sp>
          <p:sp>
            <p:nvSpPr>
              <p:cNvPr id="537" name="Freeform 34">
                <a:extLst>
                  <a:ext uri="{FF2B5EF4-FFF2-40B4-BE49-F238E27FC236}">
                    <a16:creationId xmlns:a16="http://schemas.microsoft.com/office/drawing/2014/main" id="{CF0581D9-40DC-F683-C8AC-E4F98C26E137}"/>
                  </a:ext>
                </a:extLst>
              </p:cNvPr>
              <p:cNvSpPr>
                <a:spLocks noChangeAspect="1"/>
              </p:cNvSpPr>
              <p:nvPr/>
            </p:nvSpPr>
            <p:spPr bwMode="gray">
              <a:xfrm>
                <a:off x="4498181" y="3470622"/>
                <a:ext cx="128588" cy="96838"/>
              </a:xfrm>
              <a:custGeom>
                <a:avLst/>
                <a:gdLst/>
                <a:ahLst/>
                <a:cxnLst>
                  <a:cxn ang="0">
                    <a:pos x="174" y="17"/>
                  </a:cxn>
                  <a:cxn ang="0">
                    <a:pos x="146" y="18"/>
                  </a:cxn>
                  <a:cxn ang="0">
                    <a:pos x="119" y="11"/>
                  </a:cxn>
                  <a:cxn ang="0">
                    <a:pos x="101" y="3"/>
                  </a:cxn>
                  <a:cxn ang="0">
                    <a:pos x="80" y="14"/>
                  </a:cxn>
                  <a:cxn ang="0">
                    <a:pos x="67" y="27"/>
                  </a:cxn>
                  <a:cxn ang="0">
                    <a:pos x="69" y="57"/>
                  </a:cxn>
                  <a:cxn ang="0">
                    <a:pos x="17" y="81"/>
                  </a:cxn>
                  <a:cxn ang="0">
                    <a:pos x="1" y="109"/>
                  </a:cxn>
                  <a:cxn ang="0">
                    <a:pos x="17" y="100"/>
                  </a:cxn>
                  <a:cxn ang="0">
                    <a:pos x="31" y="128"/>
                  </a:cxn>
                  <a:cxn ang="0">
                    <a:pos x="66" y="159"/>
                  </a:cxn>
                  <a:cxn ang="0">
                    <a:pos x="88" y="190"/>
                  </a:cxn>
                  <a:cxn ang="0">
                    <a:pos x="104" y="203"/>
                  </a:cxn>
                  <a:cxn ang="0">
                    <a:pos x="124" y="191"/>
                  </a:cxn>
                  <a:cxn ang="0">
                    <a:pos x="142" y="168"/>
                  </a:cxn>
                  <a:cxn ang="0">
                    <a:pos x="161" y="159"/>
                  </a:cxn>
                  <a:cxn ang="0">
                    <a:pos x="211" y="153"/>
                  </a:cxn>
                  <a:cxn ang="0">
                    <a:pos x="230" y="175"/>
                  </a:cxn>
                  <a:cxn ang="0">
                    <a:pos x="241" y="187"/>
                  </a:cxn>
                  <a:cxn ang="0">
                    <a:pos x="241" y="202"/>
                  </a:cxn>
                  <a:cxn ang="0">
                    <a:pos x="249" y="223"/>
                  </a:cxn>
                  <a:cxn ang="0">
                    <a:pos x="252" y="239"/>
                  </a:cxn>
                  <a:cxn ang="0">
                    <a:pos x="264" y="240"/>
                  </a:cxn>
                  <a:cxn ang="0">
                    <a:pos x="281" y="238"/>
                  </a:cxn>
                  <a:cxn ang="0">
                    <a:pos x="297" y="239"/>
                  </a:cxn>
                  <a:cxn ang="0">
                    <a:pos x="313" y="273"/>
                  </a:cxn>
                  <a:cxn ang="0">
                    <a:pos x="306" y="298"/>
                  </a:cxn>
                  <a:cxn ang="0">
                    <a:pos x="327" y="307"/>
                  </a:cxn>
                  <a:cxn ang="0">
                    <a:pos x="348" y="292"/>
                  </a:cxn>
                  <a:cxn ang="0">
                    <a:pos x="365" y="286"/>
                  </a:cxn>
                  <a:cxn ang="0">
                    <a:pos x="384" y="262"/>
                  </a:cxn>
                  <a:cxn ang="0">
                    <a:pos x="386" y="251"/>
                  </a:cxn>
                  <a:cxn ang="0">
                    <a:pos x="375" y="239"/>
                  </a:cxn>
                  <a:cxn ang="0">
                    <a:pos x="394" y="239"/>
                  </a:cxn>
                  <a:cxn ang="0">
                    <a:pos x="403" y="235"/>
                  </a:cxn>
                  <a:cxn ang="0">
                    <a:pos x="393" y="219"/>
                  </a:cxn>
                  <a:cxn ang="0">
                    <a:pos x="400" y="203"/>
                  </a:cxn>
                  <a:cxn ang="0">
                    <a:pos x="380" y="183"/>
                  </a:cxn>
                  <a:cxn ang="0">
                    <a:pos x="382" y="149"/>
                  </a:cxn>
                  <a:cxn ang="0">
                    <a:pos x="382" y="131"/>
                  </a:cxn>
                  <a:cxn ang="0">
                    <a:pos x="370" y="93"/>
                  </a:cxn>
                  <a:cxn ang="0">
                    <a:pos x="351" y="92"/>
                  </a:cxn>
                  <a:cxn ang="0">
                    <a:pos x="364" y="79"/>
                  </a:cxn>
                  <a:cxn ang="0">
                    <a:pos x="357" y="70"/>
                  </a:cxn>
                  <a:cxn ang="0">
                    <a:pos x="343" y="41"/>
                  </a:cxn>
                  <a:cxn ang="0">
                    <a:pos x="334" y="28"/>
                  </a:cxn>
                  <a:cxn ang="0">
                    <a:pos x="328" y="12"/>
                  </a:cxn>
                  <a:cxn ang="0">
                    <a:pos x="312" y="12"/>
                  </a:cxn>
                  <a:cxn ang="0">
                    <a:pos x="294" y="38"/>
                  </a:cxn>
                  <a:cxn ang="0">
                    <a:pos x="255" y="33"/>
                  </a:cxn>
                  <a:cxn ang="0">
                    <a:pos x="230" y="30"/>
                  </a:cxn>
                  <a:cxn ang="0">
                    <a:pos x="208" y="39"/>
                  </a:cxn>
                  <a:cxn ang="0">
                    <a:pos x="203" y="19"/>
                  </a:cxn>
                </a:cxnLst>
                <a:rect l="0" t="0" r="r" b="b"/>
                <a:pathLst>
                  <a:path w="404" h="307">
                    <a:moveTo>
                      <a:pt x="205" y="15"/>
                    </a:moveTo>
                    <a:lnTo>
                      <a:pt x="195" y="15"/>
                    </a:lnTo>
                    <a:lnTo>
                      <a:pt x="189" y="18"/>
                    </a:lnTo>
                    <a:lnTo>
                      <a:pt x="185" y="18"/>
                    </a:lnTo>
                    <a:lnTo>
                      <a:pt x="174" y="17"/>
                    </a:lnTo>
                    <a:lnTo>
                      <a:pt x="172" y="18"/>
                    </a:lnTo>
                    <a:lnTo>
                      <a:pt x="165" y="18"/>
                    </a:lnTo>
                    <a:lnTo>
                      <a:pt x="157" y="20"/>
                    </a:lnTo>
                    <a:lnTo>
                      <a:pt x="151" y="20"/>
                    </a:lnTo>
                    <a:lnTo>
                      <a:pt x="146" y="18"/>
                    </a:lnTo>
                    <a:lnTo>
                      <a:pt x="142" y="18"/>
                    </a:lnTo>
                    <a:lnTo>
                      <a:pt x="135" y="15"/>
                    </a:lnTo>
                    <a:lnTo>
                      <a:pt x="128" y="15"/>
                    </a:lnTo>
                    <a:lnTo>
                      <a:pt x="122" y="9"/>
                    </a:lnTo>
                    <a:lnTo>
                      <a:pt x="119" y="11"/>
                    </a:lnTo>
                    <a:lnTo>
                      <a:pt x="119" y="14"/>
                    </a:lnTo>
                    <a:lnTo>
                      <a:pt x="112" y="13"/>
                    </a:lnTo>
                    <a:lnTo>
                      <a:pt x="112" y="7"/>
                    </a:lnTo>
                    <a:lnTo>
                      <a:pt x="109" y="4"/>
                    </a:lnTo>
                    <a:lnTo>
                      <a:pt x="101" y="3"/>
                    </a:lnTo>
                    <a:lnTo>
                      <a:pt x="95" y="4"/>
                    </a:lnTo>
                    <a:lnTo>
                      <a:pt x="90" y="1"/>
                    </a:lnTo>
                    <a:lnTo>
                      <a:pt x="76" y="0"/>
                    </a:lnTo>
                    <a:lnTo>
                      <a:pt x="76" y="7"/>
                    </a:lnTo>
                    <a:lnTo>
                      <a:pt x="80" y="14"/>
                    </a:lnTo>
                    <a:lnTo>
                      <a:pt x="80" y="18"/>
                    </a:lnTo>
                    <a:lnTo>
                      <a:pt x="77" y="24"/>
                    </a:lnTo>
                    <a:lnTo>
                      <a:pt x="75" y="25"/>
                    </a:lnTo>
                    <a:lnTo>
                      <a:pt x="69" y="25"/>
                    </a:lnTo>
                    <a:lnTo>
                      <a:pt x="67" y="27"/>
                    </a:lnTo>
                    <a:lnTo>
                      <a:pt x="65" y="30"/>
                    </a:lnTo>
                    <a:lnTo>
                      <a:pt x="71" y="34"/>
                    </a:lnTo>
                    <a:lnTo>
                      <a:pt x="74" y="39"/>
                    </a:lnTo>
                    <a:lnTo>
                      <a:pt x="75" y="57"/>
                    </a:lnTo>
                    <a:lnTo>
                      <a:pt x="69" y="57"/>
                    </a:lnTo>
                    <a:lnTo>
                      <a:pt x="65" y="60"/>
                    </a:lnTo>
                    <a:lnTo>
                      <a:pt x="45" y="60"/>
                    </a:lnTo>
                    <a:lnTo>
                      <a:pt x="28" y="67"/>
                    </a:lnTo>
                    <a:lnTo>
                      <a:pt x="21" y="73"/>
                    </a:lnTo>
                    <a:lnTo>
                      <a:pt x="17" y="81"/>
                    </a:lnTo>
                    <a:lnTo>
                      <a:pt x="13" y="89"/>
                    </a:lnTo>
                    <a:lnTo>
                      <a:pt x="11" y="93"/>
                    </a:lnTo>
                    <a:lnTo>
                      <a:pt x="6" y="97"/>
                    </a:lnTo>
                    <a:lnTo>
                      <a:pt x="0" y="99"/>
                    </a:lnTo>
                    <a:lnTo>
                      <a:pt x="1" y="109"/>
                    </a:lnTo>
                    <a:lnTo>
                      <a:pt x="5" y="110"/>
                    </a:lnTo>
                    <a:lnTo>
                      <a:pt x="7" y="110"/>
                    </a:lnTo>
                    <a:lnTo>
                      <a:pt x="10" y="109"/>
                    </a:lnTo>
                    <a:lnTo>
                      <a:pt x="13" y="101"/>
                    </a:lnTo>
                    <a:lnTo>
                      <a:pt x="17" y="100"/>
                    </a:lnTo>
                    <a:lnTo>
                      <a:pt x="17" y="100"/>
                    </a:lnTo>
                    <a:lnTo>
                      <a:pt x="21" y="114"/>
                    </a:lnTo>
                    <a:lnTo>
                      <a:pt x="29" y="115"/>
                    </a:lnTo>
                    <a:lnTo>
                      <a:pt x="31" y="116"/>
                    </a:lnTo>
                    <a:lnTo>
                      <a:pt x="31" y="128"/>
                    </a:lnTo>
                    <a:lnTo>
                      <a:pt x="36" y="141"/>
                    </a:lnTo>
                    <a:lnTo>
                      <a:pt x="39" y="146"/>
                    </a:lnTo>
                    <a:lnTo>
                      <a:pt x="47" y="148"/>
                    </a:lnTo>
                    <a:lnTo>
                      <a:pt x="55" y="154"/>
                    </a:lnTo>
                    <a:lnTo>
                      <a:pt x="66" y="159"/>
                    </a:lnTo>
                    <a:lnTo>
                      <a:pt x="74" y="168"/>
                    </a:lnTo>
                    <a:lnTo>
                      <a:pt x="75" y="179"/>
                    </a:lnTo>
                    <a:lnTo>
                      <a:pt x="83" y="183"/>
                    </a:lnTo>
                    <a:lnTo>
                      <a:pt x="86" y="187"/>
                    </a:lnTo>
                    <a:lnTo>
                      <a:pt x="88" y="190"/>
                    </a:lnTo>
                    <a:lnTo>
                      <a:pt x="88" y="192"/>
                    </a:lnTo>
                    <a:lnTo>
                      <a:pt x="93" y="195"/>
                    </a:lnTo>
                    <a:lnTo>
                      <a:pt x="97" y="200"/>
                    </a:lnTo>
                    <a:lnTo>
                      <a:pt x="98" y="201"/>
                    </a:lnTo>
                    <a:lnTo>
                      <a:pt x="104" y="203"/>
                    </a:lnTo>
                    <a:lnTo>
                      <a:pt x="110" y="203"/>
                    </a:lnTo>
                    <a:lnTo>
                      <a:pt x="113" y="202"/>
                    </a:lnTo>
                    <a:lnTo>
                      <a:pt x="115" y="201"/>
                    </a:lnTo>
                    <a:lnTo>
                      <a:pt x="119" y="191"/>
                    </a:lnTo>
                    <a:lnTo>
                      <a:pt x="124" y="191"/>
                    </a:lnTo>
                    <a:lnTo>
                      <a:pt x="128" y="189"/>
                    </a:lnTo>
                    <a:lnTo>
                      <a:pt x="128" y="184"/>
                    </a:lnTo>
                    <a:lnTo>
                      <a:pt x="133" y="183"/>
                    </a:lnTo>
                    <a:lnTo>
                      <a:pt x="139" y="175"/>
                    </a:lnTo>
                    <a:lnTo>
                      <a:pt x="142" y="168"/>
                    </a:lnTo>
                    <a:lnTo>
                      <a:pt x="141" y="159"/>
                    </a:lnTo>
                    <a:lnTo>
                      <a:pt x="145" y="158"/>
                    </a:lnTo>
                    <a:lnTo>
                      <a:pt x="153" y="157"/>
                    </a:lnTo>
                    <a:lnTo>
                      <a:pt x="157" y="159"/>
                    </a:lnTo>
                    <a:lnTo>
                      <a:pt x="161" y="159"/>
                    </a:lnTo>
                    <a:lnTo>
                      <a:pt x="166" y="157"/>
                    </a:lnTo>
                    <a:lnTo>
                      <a:pt x="172" y="157"/>
                    </a:lnTo>
                    <a:lnTo>
                      <a:pt x="172" y="152"/>
                    </a:lnTo>
                    <a:lnTo>
                      <a:pt x="198" y="152"/>
                    </a:lnTo>
                    <a:lnTo>
                      <a:pt x="211" y="153"/>
                    </a:lnTo>
                    <a:lnTo>
                      <a:pt x="215" y="160"/>
                    </a:lnTo>
                    <a:lnTo>
                      <a:pt x="221" y="164"/>
                    </a:lnTo>
                    <a:lnTo>
                      <a:pt x="225" y="169"/>
                    </a:lnTo>
                    <a:lnTo>
                      <a:pt x="230" y="173"/>
                    </a:lnTo>
                    <a:lnTo>
                      <a:pt x="230" y="175"/>
                    </a:lnTo>
                    <a:lnTo>
                      <a:pt x="232" y="179"/>
                    </a:lnTo>
                    <a:lnTo>
                      <a:pt x="231" y="181"/>
                    </a:lnTo>
                    <a:lnTo>
                      <a:pt x="231" y="184"/>
                    </a:lnTo>
                    <a:lnTo>
                      <a:pt x="238" y="186"/>
                    </a:lnTo>
                    <a:lnTo>
                      <a:pt x="241" y="187"/>
                    </a:lnTo>
                    <a:lnTo>
                      <a:pt x="241" y="190"/>
                    </a:lnTo>
                    <a:lnTo>
                      <a:pt x="239" y="192"/>
                    </a:lnTo>
                    <a:lnTo>
                      <a:pt x="241" y="197"/>
                    </a:lnTo>
                    <a:lnTo>
                      <a:pt x="239" y="197"/>
                    </a:lnTo>
                    <a:lnTo>
                      <a:pt x="241" y="202"/>
                    </a:lnTo>
                    <a:lnTo>
                      <a:pt x="242" y="205"/>
                    </a:lnTo>
                    <a:lnTo>
                      <a:pt x="247" y="208"/>
                    </a:lnTo>
                    <a:lnTo>
                      <a:pt x="248" y="212"/>
                    </a:lnTo>
                    <a:lnTo>
                      <a:pt x="251" y="222"/>
                    </a:lnTo>
                    <a:lnTo>
                      <a:pt x="249" y="223"/>
                    </a:lnTo>
                    <a:lnTo>
                      <a:pt x="244" y="226"/>
                    </a:lnTo>
                    <a:lnTo>
                      <a:pt x="242" y="237"/>
                    </a:lnTo>
                    <a:lnTo>
                      <a:pt x="239" y="242"/>
                    </a:lnTo>
                    <a:lnTo>
                      <a:pt x="239" y="244"/>
                    </a:lnTo>
                    <a:lnTo>
                      <a:pt x="252" y="239"/>
                    </a:lnTo>
                    <a:lnTo>
                      <a:pt x="258" y="234"/>
                    </a:lnTo>
                    <a:lnTo>
                      <a:pt x="259" y="234"/>
                    </a:lnTo>
                    <a:lnTo>
                      <a:pt x="260" y="237"/>
                    </a:lnTo>
                    <a:lnTo>
                      <a:pt x="260" y="240"/>
                    </a:lnTo>
                    <a:lnTo>
                      <a:pt x="264" y="240"/>
                    </a:lnTo>
                    <a:lnTo>
                      <a:pt x="266" y="234"/>
                    </a:lnTo>
                    <a:lnTo>
                      <a:pt x="270" y="232"/>
                    </a:lnTo>
                    <a:lnTo>
                      <a:pt x="274" y="233"/>
                    </a:lnTo>
                    <a:lnTo>
                      <a:pt x="280" y="238"/>
                    </a:lnTo>
                    <a:lnTo>
                      <a:pt x="281" y="238"/>
                    </a:lnTo>
                    <a:lnTo>
                      <a:pt x="284" y="235"/>
                    </a:lnTo>
                    <a:lnTo>
                      <a:pt x="292" y="233"/>
                    </a:lnTo>
                    <a:lnTo>
                      <a:pt x="295" y="234"/>
                    </a:lnTo>
                    <a:lnTo>
                      <a:pt x="295" y="235"/>
                    </a:lnTo>
                    <a:lnTo>
                      <a:pt x="297" y="239"/>
                    </a:lnTo>
                    <a:lnTo>
                      <a:pt x="305" y="244"/>
                    </a:lnTo>
                    <a:lnTo>
                      <a:pt x="305" y="251"/>
                    </a:lnTo>
                    <a:lnTo>
                      <a:pt x="309" y="257"/>
                    </a:lnTo>
                    <a:lnTo>
                      <a:pt x="311" y="271"/>
                    </a:lnTo>
                    <a:lnTo>
                      <a:pt x="313" y="273"/>
                    </a:lnTo>
                    <a:lnTo>
                      <a:pt x="312" y="288"/>
                    </a:lnTo>
                    <a:lnTo>
                      <a:pt x="309" y="292"/>
                    </a:lnTo>
                    <a:lnTo>
                      <a:pt x="306" y="294"/>
                    </a:lnTo>
                    <a:lnTo>
                      <a:pt x="305" y="297"/>
                    </a:lnTo>
                    <a:lnTo>
                      <a:pt x="306" y="298"/>
                    </a:lnTo>
                    <a:lnTo>
                      <a:pt x="311" y="298"/>
                    </a:lnTo>
                    <a:lnTo>
                      <a:pt x="314" y="294"/>
                    </a:lnTo>
                    <a:lnTo>
                      <a:pt x="317" y="296"/>
                    </a:lnTo>
                    <a:lnTo>
                      <a:pt x="322" y="299"/>
                    </a:lnTo>
                    <a:lnTo>
                      <a:pt x="327" y="307"/>
                    </a:lnTo>
                    <a:lnTo>
                      <a:pt x="332" y="305"/>
                    </a:lnTo>
                    <a:lnTo>
                      <a:pt x="334" y="303"/>
                    </a:lnTo>
                    <a:lnTo>
                      <a:pt x="341" y="302"/>
                    </a:lnTo>
                    <a:lnTo>
                      <a:pt x="343" y="298"/>
                    </a:lnTo>
                    <a:lnTo>
                      <a:pt x="348" y="292"/>
                    </a:lnTo>
                    <a:lnTo>
                      <a:pt x="348" y="283"/>
                    </a:lnTo>
                    <a:lnTo>
                      <a:pt x="351" y="281"/>
                    </a:lnTo>
                    <a:lnTo>
                      <a:pt x="357" y="282"/>
                    </a:lnTo>
                    <a:lnTo>
                      <a:pt x="361" y="288"/>
                    </a:lnTo>
                    <a:lnTo>
                      <a:pt x="365" y="286"/>
                    </a:lnTo>
                    <a:lnTo>
                      <a:pt x="378" y="287"/>
                    </a:lnTo>
                    <a:lnTo>
                      <a:pt x="378" y="282"/>
                    </a:lnTo>
                    <a:lnTo>
                      <a:pt x="383" y="276"/>
                    </a:lnTo>
                    <a:lnTo>
                      <a:pt x="383" y="267"/>
                    </a:lnTo>
                    <a:lnTo>
                      <a:pt x="384" y="262"/>
                    </a:lnTo>
                    <a:lnTo>
                      <a:pt x="389" y="260"/>
                    </a:lnTo>
                    <a:lnTo>
                      <a:pt x="388" y="257"/>
                    </a:lnTo>
                    <a:lnTo>
                      <a:pt x="386" y="257"/>
                    </a:lnTo>
                    <a:lnTo>
                      <a:pt x="387" y="255"/>
                    </a:lnTo>
                    <a:lnTo>
                      <a:pt x="386" y="251"/>
                    </a:lnTo>
                    <a:lnTo>
                      <a:pt x="382" y="251"/>
                    </a:lnTo>
                    <a:lnTo>
                      <a:pt x="376" y="251"/>
                    </a:lnTo>
                    <a:lnTo>
                      <a:pt x="373" y="249"/>
                    </a:lnTo>
                    <a:lnTo>
                      <a:pt x="376" y="244"/>
                    </a:lnTo>
                    <a:lnTo>
                      <a:pt x="375" y="239"/>
                    </a:lnTo>
                    <a:lnTo>
                      <a:pt x="373" y="239"/>
                    </a:lnTo>
                    <a:lnTo>
                      <a:pt x="373" y="238"/>
                    </a:lnTo>
                    <a:lnTo>
                      <a:pt x="382" y="234"/>
                    </a:lnTo>
                    <a:lnTo>
                      <a:pt x="391" y="235"/>
                    </a:lnTo>
                    <a:lnTo>
                      <a:pt x="394" y="239"/>
                    </a:lnTo>
                    <a:lnTo>
                      <a:pt x="397" y="239"/>
                    </a:lnTo>
                    <a:lnTo>
                      <a:pt x="400" y="238"/>
                    </a:lnTo>
                    <a:lnTo>
                      <a:pt x="403" y="244"/>
                    </a:lnTo>
                    <a:lnTo>
                      <a:pt x="404" y="244"/>
                    </a:lnTo>
                    <a:lnTo>
                      <a:pt x="403" y="235"/>
                    </a:lnTo>
                    <a:lnTo>
                      <a:pt x="403" y="230"/>
                    </a:lnTo>
                    <a:lnTo>
                      <a:pt x="400" y="227"/>
                    </a:lnTo>
                    <a:lnTo>
                      <a:pt x="400" y="221"/>
                    </a:lnTo>
                    <a:lnTo>
                      <a:pt x="397" y="221"/>
                    </a:lnTo>
                    <a:lnTo>
                      <a:pt x="393" y="219"/>
                    </a:lnTo>
                    <a:lnTo>
                      <a:pt x="391" y="219"/>
                    </a:lnTo>
                    <a:lnTo>
                      <a:pt x="394" y="211"/>
                    </a:lnTo>
                    <a:lnTo>
                      <a:pt x="398" y="207"/>
                    </a:lnTo>
                    <a:lnTo>
                      <a:pt x="400" y="206"/>
                    </a:lnTo>
                    <a:lnTo>
                      <a:pt x="400" y="203"/>
                    </a:lnTo>
                    <a:lnTo>
                      <a:pt x="397" y="199"/>
                    </a:lnTo>
                    <a:lnTo>
                      <a:pt x="393" y="200"/>
                    </a:lnTo>
                    <a:lnTo>
                      <a:pt x="394" y="186"/>
                    </a:lnTo>
                    <a:lnTo>
                      <a:pt x="387" y="186"/>
                    </a:lnTo>
                    <a:lnTo>
                      <a:pt x="380" y="183"/>
                    </a:lnTo>
                    <a:lnTo>
                      <a:pt x="380" y="180"/>
                    </a:lnTo>
                    <a:lnTo>
                      <a:pt x="380" y="163"/>
                    </a:lnTo>
                    <a:lnTo>
                      <a:pt x="378" y="154"/>
                    </a:lnTo>
                    <a:lnTo>
                      <a:pt x="381" y="152"/>
                    </a:lnTo>
                    <a:lnTo>
                      <a:pt x="382" y="149"/>
                    </a:lnTo>
                    <a:lnTo>
                      <a:pt x="388" y="142"/>
                    </a:lnTo>
                    <a:lnTo>
                      <a:pt x="389" y="140"/>
                    </a:lnTo>
                    <a:lnTo>
                      <a:pt x="389" y="137"/>
                    </a:lnTo>
                    <a:lnTo>
                      <a:pt x="387" y="133"/>
                    </a:lnTo>
                    <a:lnTo>
                      <a:pt x="382" y="131"/>
                    </a:lnTo>
                    <a:lnTo>
                      <a:pt x="380" y="126"/>
                    </a:lnTo>
                    <a:lnTo>
                      <a:pt x="375" y="126"/>
                    </a:lnTo>
                    <a:lnTo>
                      <a:pt x="371" y="120"/>
                    </a:lnTo>
                    <a:lnTo>
                      <a:pt x="370" y="97"/>
                    </a:lnTo>
                    <a:lnTo>
                      <a:pt x="370" y="93"/>
                    </a:lnTo>
                    <a:lnTo>
                      <a:pt x="365" y="92"/>
                    </a:lnTo>
                    <a:lnTo>
                      <a:pt x="360" y="92"/>
                    </a:lnTo>
                    <a:lnTo>
                      <a:pt x="354" y="99"/>
                    </a:lnTo>
                    <a:lnTo>
                      <a:pt x="351" y="99"/>
                    </a:lnTo>
                    <a:lnTo>
                      <a:pt x="351" y="92"/>
                    </a:lnTo>
                    <a:lnTo>
                      <a:pt x="352" y="89"/>
                    </a:lnTo>
                    <a:lnTo>
                      <a:pt x="357" y="88"/>
                    </a:lnTo>
                    <a:lnTo>
                      <a:pt x="357" y="83"/>
                    </a:lnTo>
                    <a:lnTo>
                      <a:pt x="361" y="83"/>
                    </a:lnTo>
                    <a:lnTo>
                      <a:pt x="364" y="79"/>
                    </a:lnTo>
                    <a:lnTo>
                      <a:pt x="367" y="79"/>
                    </a:lnTo>
                    <a:lnTo>
                      <a:pt x="367" y="73"/>
                    </a:lnTo>
                    <a:lnTo>
                      <a:pt x="366" y="72"/>
                    </a:lnTo>
                    <a:lnTo>
                      <a:pt x="361" y="72"/>
                    </a:lnTo>
                    <a:lnTo>
                      <a:pt x="357" y="70"/>
                    </a:lnTo>
                    <a:lnTo>
                      <a:pt x="354" y="67"/>
                    </a:lnTo>
                    <a:lnTo>
                      <a:pt x="349" y="57"/>
                    </a:lnTo>
                    <a:lnTo>
                      <a:pt x="344" y="60"/>
                    </a:lnTo>
                    <a:lnTo>
                      <a:pt x="343" y="58"/>
                    </a:lnTo>
                    <a:lnTo>
                      <a:pt x="343" y="41"/>
                    </a:lnTo>
                    <a:lnTo>
                      <a:pt x="341" y="36"/>
                    </a:lnTo>
                    <a:lnTo>
                      <a:pt x="339" y="36"/>
                    </a:lnTo>
                    <a:lnTo>
                      <a:pt x="339" y="30"/>
                    </a:lnTo>
                    <a:lnTo>
                      <a:pt x="338" y="28"/>
                    </a:lnTo>
                    <a:lnTo>
                      <a:pt x="334" y="28"/>
                    </a:lnTo>
                    <a:lnTo>
                      <a:pt x="333" y="28"/>
                    </a:lnTo>
                    <a:lnTo>
                      <a:pt x="334" y="15"/>
                    </a:lnTo>
                    <a:lnTo>
                      <a:pt x="334" y="14"/>
                    </a:lnTo>
                    <a:lnTo>
                      <a:pt x="330" y="12"/>
                    </a:lnTo>
                    <a:lnTo>
                      <a:pt x="328" y="12"/>
                    </a:lnTo>
                    <a:lnTo>
                      <a:pt x="324" y="15"/>
                    </a:lnTo>
                    <a:lnTo>
                      <a:pt x="323" y="15"/>
                    </a:lnTo>
                    <a:lnTo>
                      <a:pt x="316" y="11"/>
                    </a:lnTo>
                    <a:lnTo>
                      <a:pt x="313" y="11"/>
                    </a:lnTo>
                    <a:lnTo>
                      <a:pt x="312" y="12"/>
                    </a:lnTo>
                    <a:lnTo>
                      <a:pt x="312" y="20"/>
                    </a:lnTo>
                    <a:lnTo>
                      <a:pt x="309" y="24"/>
                    </a:lnTo>
                    <a:lnTo>
                      <a:pt x="296" y="28"/>
                    </a:lnTo>
                    <a:lnTo>
                      <a:pt x="296" y="34"/>
                    </a:lnTo>
                    <a:lnTo>
                      <a:pt x="294" y="38"/>
                    </a:lnTo>
                    <a:lnTo>
                      <a:pt x="280" y="34"/>
                    </a:lnTo>
                    <a:lnTo>
                      <a:pt x="270" y="28"/>
                    </a:lnTo>
                    <a:lnTo>
                      <a:pt x="262" y="27"/>
                    </a:lnTo>
                    <a:lnTo>
                      <a:pt x="259" y="27"/>
                    </a:lnTo>
                    <a:lnTo>
                      <a:pt x="255" y="33"/>
                    </a:lnTo>
                    <a:lnTo>
                      <a:pt x="249" y="34"/>
                    </a:lnTo>
                    <a:lnTo>
                      <a:pt x="247" y="40"/>
                    </a:lnTo>
                    <a:lnTo>
                      <a:pt x="243" y="44"/>
                    </a:lnTo>
                    <a:lnTo>
                      <a:pt x="238" y="41"/>
                    </a:lnTo>
                    <a:lnTo>
                      <a:pt x="230" y="30"/>
                    </a:lnTo>
                    <a:lnTo>
                      <a:pt x="227" y="28"/>
                    </a:lnTo>
                    <a:lnTo>
                      <a:pt x="222" y="28"/>
                    </a:lnTo>
                    <a:lnTo>
                      <a:pt x="216" y="34"/>
                    </a:lnTo>
                    <a:lnTo>
                      <a:pt x="212" y="38"/>
                    </a:lnTo>
                    <a:lnTo>
                      <a:pt x="208" y="39"/>
                    </a:lnTo>
                    <a:lnTo>
                      <a:pt x="203" y="35"/>
                    </a:lnTo>
                    <a:lnTo>
                      <a:pt x="198" y="31"/>
                    </a:lnTo>
                    <a:lnTo>
                      <a:pt x="199" y="28"/>
                    </a:lnTo>
                    <a:lnTo>
                      <a:pt x="203" y="23"/>
                    </a:lnTo>
                    <a:lnTo>
                      <a:pt x="203" y="19"/>
                    </a:lnTo>
                    <a:lnTo>
                      <a:pt x="205" y="15"/>
                    </a:lnTo>
                    <a:close/>
                  </a:path>
                </a:pathLst>
              </a:custGeom>
              <a:grpFill/>
              <a:ln w="6350" cmpd="sng">
                <a:solidFill>
                  <a:schemeClr val="bg1"/>
                </a:solidFill>
                <a:prstDash val="solid"/>
                <a:round/>
                <a:headEnd/>
                <a:tailEnd/>
              </a:ln>
            </p:spPr>
            <p:txBody>
              <a:bodyPr/>
              <a:lstStyle/>
              <a:p>
                <a:endParaRPr lang="en-US" sz="2156"/>
              </a:p>
            </p:txBody>
          </p:sp>
          <p:sp>
            <p:nvSpPr>
              <p:cNvPr id="538" name="Freeform 35">
                <a:extLst>
                  <a:ext uri="{FF2B5EF4-FFF2-40B4-BE49-F238E27FC236}">
                    <a16:creationId xmlns:a16="http://schemas.microsoft.com/office/drawing/2014/main" id="{13ADDA25-CF77-FC0E-0796-A26BDD1EFC35}"/>
                  </a:ext>
                </a:extLst>
              </p:cNvPr>
              <p:cNvSpPr>
                <a:spLocks noChangeAspect="1"/>
              </p:cNvSpPr>
              <p:nvPr/>
            </p:nvSpPr>
            <p:spPr bwMode="gray">
              <a:xfrm>
                <a:off x="5010942" y="3499197"/>
                <a:ext cx="228600" cy="144463"/>
              </a:xfrm>
              <a:custGeom>
                <a:avLst/>
                <a:gdLst/>
                <a:ahLst/>
                <a:cxnLst>
                  <a:cxn ang="0">
                    <a:pos x="433" y="6"/>
                  </a:cxn>
                  <a:cxn ang="0">
                    <a:pos x="405" y="15"/>
                  </a:cxn>
                  <a:cxn ang="0">
                    <a:pos x="393" y="44"/>
                  </a:cxn>
                  <a:cxn ang="0">
                    <a:pos x="378" y="58"/>
                  </a:cxn>
                  <a:cxn ang="0">
                    <a:pos x="355" y="87"/>
                  </a:cxn>
                  <a:cxn ang="0">
                    <a:pos x="331" y="102"/>
                  </a:cxn>
                  <a:cxn ang="0">
                    <a:pos x="317" y="106"/>
                  </a:cxn>
                  <a:cxn ang="0">
                    <a:pos x="292" y="109"/>
                  </a:cxn>
                  <a:cxn ang="0">
                    <a:pos x="259" y="113"/>
                  </a:cxn>
                  <a:cxn ang="0">
                    <a:pos x="245" y="122"/>
                  </a:cxn>
                  <a:cxn ang="0">
                    <a:pos x="254" y="136"/>
                  </a:cxn>
                  <a:cxn ang="0">
                    <a:pos x="244" y="152"/>
                  </a:cxn>
                  <a:cxn ang="0">
                    <a:pos x="232" y="159"/>
                  </a:cxn>
                  <a:cxn ang="0">
                    <a:pos x="205" y="166"/>
                  </a:cxn>
                  <a:cxn ang="0">
                    <a:pos x="183" y="170"/>
                  </a:cxn>
                  <a:cxn ang="0">
                    <a:pos x="153" y="183"/>
                  </a:cxn>
                  <a:cxn ang="0">
                    <a:pos x="136" y="192"/>
                  </a:cxn>
                  <a:cxn ang="0">
                    <a:pos x="123" y="184"/>
                  </a:cxn>
                  <a:cxn ang="0">
                    <a:pos x="113" y="177"/>
                  </a:cxn>
                  <a:cxn ang="0">
                    <a:pos x="105" y="187"/>
                  </a:cxn>
                  <a:cxn ang="0">
                    <a:pos x="77" y="198"/>
                  </a:cxn>
                  <a:cxn ang="0">
                    <a:pos x="60" y="197"/>
                  </a:cxn>
                  <a:cxn ang="0">
                    <a:pos x="38" y="226"/>
                  </a:cxn>
                  <a:cxn ang="0">
                    <a:pos x="11" y="272"/>
                  </a:cxn>
                  <a:cxn ang="0">
                    <a:pos x="3" y="310"/>
                  </a:cxn>
                  <a:cxn ang="0">
                    <a:pos x="13" y="361"/>
                  </a:cxn>
                  <a:cxn ang="0">
                    <a:pos x="58" y="431"/>
                  </a:cxn>
                  <a:cxn ang="0">
                    <a:pos x="97" y="437"/>
                  </a:cxn>
                  <a:cxn ang="0">
                    <a:pos x="157" y="404"/>
                  </a:cxn>
                  <a:cxn ang="0">
                    <a:pos x="207" y="416"/>
                  </a:cxn>
                  <a:cxn ang="0">
                    <a:pos x="241" y="402"/>
                  </a:cxn>
                  <a:cxn ang="0">
                    <a:pos x="242" y="360"/>
                  </a:cxn>
                  <a:cxn ang="0">
                    <a:pos x="263" y="334"/>
                  </a:cxn>
                  <a:cxn ang="0">
                    <a:pos x="306" y="324"/>
                  </a:cxn>
                  <a:cxn ang="0">
                    <a:pos x="336" y="361"/>
                  </a:cxn>
                  <a:cxn ang="0">
                    <a:pos x="365" y="365"/>
                  </a:cxn>
                  <a:cxn ang="0">
                    <a:pos x="446" y="367"/>
                  </a:cxn>
                  <a:cxn ang="0">
                    <a:pos x="480" y="345"/>
                  </a:cxn>
                  <a:cxn ang="0">
                    <a:pos x="518" y="339"/>
                  </a:cxn>
                  <a:cxn ang="0">
                    <a:pos x="561" y="328"/>
                  </a:cxn>
                  <a:cxn ang="0">
                    <a:pos x="569" y="337"/>
                  </a:cxn>
                  <a:cxn ang="0">
                    <a:pos x="592" y="322"/>
                  </a:cxn>
                  <a:cxn ang="0">
                    <a:pos x="650" y="318"/>
                  </a:cxn>
                  <a:cxn ang="0">
                    <a:pos x="682" y="334"/>
                  </a:cxn>
                  <a:cxn ang="0">
                    <a:pos x="712" y="316"/>
                  </a:cxn>
                  <a:cxn ang="0">
                    <a:pos x="675" y="276"/>
                  </a:cxn>
                  <a:cxn ang="0">
                    <a:pos x="657" y="253"/>
                  </a:cxn>
                  <a:cxn ang="0">
                    <a:pos x="637" y="226"/>
                  </a:cxn>
                  <a:cxn ang="0">
                    <a:pos x="593" y="192"/>
                  </a:cxn>
                  <a:cxn ang="0">
                    <a:pos x="587" y="166"/>
                  </a:cxn>
                  <a:cxn ang="0">
                    <a:pos x="546" y="152"/>
                  </a:cxn>
                  <a:cxn ang="0">
                    <a:pos x="517" y="129"/>
                  </a:cxn>
                  <a:cxn ang="0">
                    <a:pos x="494" y="105"/>
                  </a:cxn>
                  <a:cxn ang="0">
                    <a:pos x="496" y="55"/>
                  </a:cxn>
                  <a:cxn ang="0">
                    <a:pos x="453" y="0"/>
                  </a:cxn>
                </a:cxnLst>
                <a:rect l="0" t="0" r="r" b="b"/>
                <a:pathLst>
                  <a:path w="718" h="451">
                    <a:moveTo>
                      <a:pt x="453" y="0"/>
                    </a:moveTo>
                    <a:lnTo>
                      <a:pt x="442" y="3"/>
                    </a:lnTo>
                    <a:lnTo>
                      <a:pt x="433" y="6"/>
                    </a:lnTo>
                    <a:lnTo>
                      <a:pt x="417" y="7"/>
                    </a:lnTo>
                    <a:lnTo>
                      <a:pt x="411" y="10"/>
                    </a:lnTo>
                    <a:lnTo>
                      <a:pt x="405" y="15"/>
                    </a:lnTo>
                    <a:lnTo>
                      <a:pt x="400" y="26"/>
                    </a:lnTo>
                    <a:lnTo>
                      <a:pt x="400" y="42"/>
                    </a:lnTo>
                    <a:lnTo>
                      <a:pt x="393" y="44"/>
                    </a:lnTo>
                    <a:lnTo>
                      <a:pt x="387" y="54"/>
                    </a:lnTo>
                    <a:lnTo>
                      <a:pt x="383" y="57"/>
                    </a:lnTo>
                    <a:lnTo>
                      <a:pt x="378" y="58"/>
                    </a:lnTo>
                    <a:lnTo>
                      <a:pt x="362" y="74"/>
                    </a:lnTo>
                    <a:lnTo>
                      <a:pt x="358" y="84"/>
                    </a:lnTo>
                    <a:lnTo>
                      <a:pt x="355" y="87"/>
                    </a:lnTo>
                    <a:lnTo>
                      <a:pt x="342" y="93"/>
                    </a:lnTo>
                    <a:lnTo>
                      <a:pt x="336" y="95"/>
                    </a:lnTo>
                    <a:lnTo>
                      <a:pt x="331" y="102"/>
                    </a:lnTo>
                    <a:lnTo>
                      <a:pt x="329" y="105"/>
                    </a:lnTo>
                    <a:lnTo>
                      <a:pt x="322" y="108"/>
                    </a:lnTo>
                    <a:lnTo>
                      <a:pt x="317" y="106"/>
                    </a:lnTo>
                    <a:lnTo>
                      <a:pt x="309" y="106"/>
                    </a:lnTo>
                    <a:lnTo>
                      <a:pt x="302" y="108"/>
                    </a:lnTo>
                    <a:lnTo>
                      <a:pt x="292" y="109"/>
                    </a:lnTo>
                    <a:lnTo>
                      <a:pt x="290" y="112"/>
                    </a:lnTo>
                    <a:lnTo>
                      <a:pt x="270" y="112"/>
                    </a:lnTo>
                    <a:lnTo>
                      <a:pt x="259" y="113"/>
                    </a:lnTo>
                    <a:lnTo>
                      <a:pt x="249" y="117"/>
                    </a:lnTo>
                    <a:lnTo>
                      <a:pt x="247" y="118"/>
                    </a:lnTo>
                    <a:lnTo>
                      <a:pt x="245" y="122"/>
                    </a:lnTo>
                    <a:lnTo>
                      <a:pt x="245" y="124"/>
                    </a:lnTo>
                    <a:lnTo>
                      <a:pt x="252" y="129"/>
                    </a:lnTo>
                    <a:lnTo>
                      <a:pt x="254" y="136"/>
                    </a:lnTo>
                    <a:lnTo>
                      <a:pt x="252" y="140"/>
                    </a:lnTo>
                    <a:lnTo>
                      <a:pt x="247" y="144"/>
                    </a:lnTo>
                    <a:lnTo>
                      <a:pt x="244" y="152"/>
                    </a:lnTo>
                    <a:lnTo>
                      <a:pt x="239" y="155"/>
                    </a:lnTo>
                    <a:lnTo>
                      <a:pt x="234" y="156"/>
                    </a:lnTo>
                    <a:lnTo>
                      <a:pt x="232" y="159"/>
                    </a:lnTo>
                    <a:lnTo>
                      <a:pt x="231" y="165"/>
                    </a:lnTo>
                    <a:lnTo>
                      <a:pt x="229" y="166"/>
                    </a:lnTo>
                    <a:lnTo>
                      <a:pt x="205" y="166"/>
                    </a:lnTo>
                    <a:lnTo>
                      <a:pt x="198" y="170"/>
                    </a:lnTo>
                    <a:lnTo>
                      <a:pt x="189" y="170"/>
                    </a:lnTo>
                    <a:lnTo>
                      <a:pt x="183" y="170"/>
                    </a:lnTo>
                    <a:lnTo>
                      <a:pt x="161" y="177"/>
                    </a:lnTo>
                    <a:lnTo>
                      <a:pt x="157" y="181"/>
                    </a:lnTo>
                    <a:lnTo>
                      <a:pt x="153" y="183"/>
                    </a:lnTo>
                    <a:lnTo>
                      <a:pt x="147" y="187"/>
                    </a:lnTo>
                    <a:lnTo>
                      <a:pt x="139" y="188"/>
                    </a:lnTo>
                    <a:lnTo>
                      <a:pt x="136" y="192"/>
                    </a:lnTo>
                    <a:lnTo>
                      <a:pt x="132" y="193"/>
                    </a:lnTo>
                    <a:lnTo>
                      <a:pt x="125" y="187"/>
                    </a:lnTo>
                    <a:lnTo>
                      <a:pt x="123" y="184"/>
                    </a:lnTo>
                    <a:lnTo>
                      <a:pt x="119" y="178"/>
                    </a:lnTo>
                    <a:lnTo>
                      <a:pt x="116" y="177"/>
                    </a:lnTo>
                    <a:lnTo>
                      <a:pt x="113" y="177"/>
                    </a:lnTo>
                    <a:lnTo>
                      <a:pt x="112" y="179"/>
                    </a:lnTo>
                    <a:lnTo>
                      <a:pt x="108" y="179"/>
                    </a:lnTo>
                    <a:lnTo>
                      <a:pt x="105" y="187"/>
                    </a:lnTo>
                    <a:lnTo>
                      <a:pt x="92" y="189"/>
                    </a:lnTo>
                    <a:lnTo>
                      <a:pt x="82" y="197"/>
                    </a:lnTo>
                    <a:lnTo>
                      <a:pt x="77" y="198"/>
                    </a:lnTo>
                    <a:lnTo>
                      <a:pt x="71" y="195"/>
                    </a:lnTo>
                    <a:lnTo>
                      <a:pt x="66" y="195"/>
                    </a:lnTo>
                    <a:lnTo>
                      <a:pt x="60" y="197"/>
                    </a:lnTo>
                    <a:lnTo>
                      <a:pt x="51" y="198"/>
                    </a:lnTo>
                    <a:lnTo>
                      <a:pt x="48" y="200"/>
                    </a:lnTo>
                    <a:lnTo>
                      <a:pt x="38" y="226"/>
                    </a:lnTo>
                    <a:lnTo>
                      <a:pt x="28" y="241"/>
                    </a:lnTo>
                    <a:lnTo>
                      <a:pt x="21" y="257"/>
                    </a:lnTo>
                    <a:lnTo>
                      <a:pt x="11" y="272"/>
                    </a:lnTo>
                    <a:lnTo>
                      <a:pt x="0" y="283"/>
                    </a:lnTo>
                    <a:lnTo>
                      <a:pt x="0" y="296"/>
                    </a:lnTo>
                    <a:lnTo>
                      <a:pt x="3" y="310"/>
                    </a:lnTo>
                    <a:lnTo>
                      <a:pt x="2" y="327"/>
                    </a:lnTo>
                    <a:lnTo>
                      <a:pt x="3" y="343"/>
                    </a:lnTo>
                    <a:lnTo>
                      <a:pt x="13" y="361"/>
                    </a:lnTo>
                    <a:lnTo>
                      <a:pt x="22" y="372"/>
                    </a:lnTo>
                    <a:lnTo>
                      <a:pt x="46" y="419"/>
                    </a:lnTo>
                    <a:lnTo>
                      <a:pt x="58" y="431"/>
                    </a:lnTo>
                    <a:lnTo>
                      <a:pt x="81" y="451"/>
                    </a:lnTo>
                    <a:lnTo>
                      <a:pt x="88" y="451"/>
                    </a:lnTo>
                    <a:lnTo>
                      <a:pt x="97" y="437"/>
                    </a:lnTo>
                    <a:lnTo>
                      <a:pt x="114" y="421"/>
                    </a:lnTo>
                    <a:lnTo>
                      <a:pt x="137" y="407"/>
                    </a:lnTo>
                    <a:lnTo>
                      <a:pt x="157" y="404"/>
                    </a:lnTo>
                    <a:lnTo>
                      <a:pt x="174" y="414"/>
                    </a:lnTo>
                    <a:lnTo>
                      <a:pt x="191" y="420"/>
                    </a:lnTo>
                    <a:lnTo>
                      <a:pt x="207" y="416"/>
                    </a:lnTo>
                    <a:lnTo>
                      <a:pt x="222" y="409"/>
                    </a:lnTo>
                    <a:lnTo>
                      <a:pt x="228" y="404"/>
                    </a:lnTo>
                    <a:lnTo>
                      <a:pt x="241" y="402"/>
                    </a:lnTo>
                    <a:lnTo>
                      <a:pt x="238" y="393"/>
                    </a:lnTo>
                    <a:lnTo>
                      <a:pt x="239" y="374"/>
                    </a:lnTo>
                    <a:lnTo>
                      <a:pt x="242" y="360"/>
                    </a:lnTo>
                    <a:lnTo>
                      <a:pt x="250" y="355"/>
                    </a:lnTo>
                    <a:lnTo>
                      <a:pt x="257" y="340"/>
                    </a:lnTo>
                    <a:lnTo>
                      <a:pt x="263" y="334"/>
                    </a:lnTo>
                    <a:lnTo>
                      <a:pt x="276" y="323"/>
                    </a:lnTo>
                    <a:lnTo>
                      <a:pt x="290" y="323"/>
                    </a:lnTo>
                    <a:lnTo>
                      <a:pt x="306" y="324"/>
                    </a:lnTo>
                    <a:lnTo>
                      <a:pt x="313" y="334"/>
                    </a:lnTo>
                    <a:lnTo>
                      <a:pt x="315" y="343"/>
                    </a:lnTo>
                    <a:lnTo>
                      <a:pt x="336" y="361"/>
                    </a:lnTo>
                    <a:lnTo>
                      <a:pt x="344" y="364"/>
                    </a:lnTo>
                    <a:lnTo>
                      <a:pt x="351" y="355"/>
                    </a:lnTo>
                    <a:lnTo>
                      <a:pt x="365" y="365"/>
                    </a:lnTo>
                    <a:lnTo>
                      <a:pt x="388" y="371"/>
                    </a:lnTo>
                    <a:lnTo>
                      <a:pt x="438" y="371"/>
                    </a:lnTo>
                    <a:lnTo>
                      <a:pt x="446" y="367"/>
                    </a:lnTo>
                    <a:lnTo>
                      <a:pt x="448" y="350"/>
                    </a:lnTo>
                    <a:lnTo>
                      <a:pt x="462" y="342"/>
                    </a:lnTo>
                    <a:lnTo>
                      <a:pt x="480" y="345"/>
                    </a:lnTo>
                    <a:lnTo>
                      <a:pt x="489" y="350"/>
                    </a:lnTo>
                    <a:lnTo>
                      <a:pt x="507" y="345"/>
                    </a:lnTo>
                    <a:lnTo>
                      <a:pt x="518" y="339"/>
                    </a:lnTo>
                    <a:lnTo>
                      <a:pt x="544" y="334"/>
                    </a:lnTo>
                    <a:lnTo>
                      <a:pt x="555" y="328"/>
                    </a:lnTo>
                    <a:lnTo>
                      <a:pt x="561" y="328"/>
                    </a:lnTo>
                    <a:lnTo>
                      <a:pt x="562" y="334"/>
                    </a:lnTo>
                    <a:lnTo>
                      <a:pt x="561" y="334"/>
                    </a:lnTo>
                    <a:lnTo>
                      <a:pt x="569" y="337"/>
                    </a:lnTo>
                    <a:lnTo>
                      <a:pt x="576" y="334"/>
                    </a:lnTo>
                    <a:lnTo>
                      <a:pt x="588" y="334"/>
                    </a:lnTo>
                    <a:lnTo>
                      <a:pt x="592" y="322"/>
                    </a:lnTo>
                    <a:lnTo>
                      <a:pt x="612" y="327"/>
                    </a:lnTo>
                    <a:lnTo>
                      <a:pt x="635" y="323"/>
                    </a:lnTo>
                    <a:lnTo>
                      <a:pt x="650" y="318"/>
                    </a:lnTo>
                    <a:lnTo>
                      <a:pt x="663" y="334"/>
                    </a:lnTo>
                    <a:lnTo>
                      <a:pt x="670" y="327"/>
                    </a:lnTo>
                    <a:lnTo>
                      <a:pt x="682" y="334"/>
                    </a:lnTo>
                    <a:lnTo>
                      <a:pt x="690" y="323"/>
                    </a:lnTo>
                    <a:lnTo>
                      <a:pt x="718" y="323"/>
                    </a:lnTo>
                    <a:lnTo>
                      <a:pt x="712" y="316"/>
                    </a:lnTo>
                    <a:lnTo>
                      <a:pt x="711" y="305"/>
                    </a:lnTo>
                    <a:lnTo>
                      <a:pt x="705" y="296"/>
                    </a:lnTo>
                    <a:lnTo>
                      <a:pt x="675" y="276"/>
                    </a:lnTo>
                    <a:lnTo>
                      <a:pt x="666" y="273"/>
                    </a:lnTo>
                    <a:lnTo>
                      <a:pt x="664" y="262"/>
                    </a:lnTo>
                    <a:lnTo>
                      <a:pt x="657" y="253"/>
                    </a:lnTo>
                    <a:lnTo>
                      <a:pt x="653" y="242"/>
                    </a:lnTo>
                    <a:lnTo>
                      <a:pt x="648" y="232"/>
                    </a:lnTo>
                    <a:lnTo>
                      <a:pt x="637" y="226"/>
                    </a:lnTo>
                    <a:lnTo>
                      <a:pt x="630" y="216"/>
                    </a:lnTo>
                    <a:lnTo>
                      <a:pt x="612" y="204"/>
                    </a:lnTo>
                    <a:lnTo>
                      <a:pt x="593" y="192"/>
                    </a:lnTo>
                    <a:lnTo>
                      <a:pt x="587" y="181"/>
                    </a:lnTo>
                    <a:lnTo>
                      <a:pt x="588" y="171"/>
                    </a:lnTo>
                    <a:lnTo>
                      <a:pt x="587" y="166"/>
                    </a:lnTo>
                    <a:lnTo>
                      <a:pt x="577" y="159"/>
                    </a:lnTo>
                    <a:lnTo>
                      <a:pt x="569" y="152"/>
                    </a:lnTo>
                    <a:lnTo>
                      <a:pt x="546" y="152"/>
                    </a:lnTo>
                    <a:lnTo>
                      <a:pt x="535" y="148"/>
                    </a:lnTo>
                    <a:lnTo>
                      <a:pt x="530" y="133"/>
                    </a:lnTo>
                    <a:lnTo>
                      <a:pt x="517" y="129"/>
                    </a:lnTo>
                    <a:lnTo>
                      <a:pt x="506" y="128"/>
                    </a:lnTo>
                    <a:lnTo>
                      <a:pt x="496" y="118"/>
                    </a:lnTo>
                    <a:lnTo>
                      <a:pt x="494" y="105"/>
                    </a:lnTo>
                    <a:lnTo>
                      <a:pt x="496" y="89"/>
                    </a:lnTo>
                    <a:lnTo>
                      <a:pt x="501" y="71"/>
                    </a:lnTo>
                    <a:lnTo>
                      <a:pt x="496" y="55"/>
                    </a:lnTo>
                    <a:lnTo>
                      <a:pt x="480" y="34"/>
                    </a:lnTo>
                    <a:lnTo>
                      <a:pt x="463" y="15"/>
                    </a:lnTo>
                    <a:lnTo>
                      <a:pt x="453" y="0"/>
                    </a:lnTo>
                    <a:close/>
                  </a:path>
                </a:pathLst>
              </a:custGeom>
              <a:grpFill/>
              <a:ln w="6350" cmpd="sng">
                <a:solidFill>
                  <a:schemeClr val="bg1"/>
                </a:solidFill>
                <a:prstDash val="solid"/>
                <a:round/>
                <a:headEnd/>
                <a:tailEnd/>
              </a:ln>
            </p:spPr>
            <p:txBody>
              <a:bodyPr/>
              <a:lstStyle/>
              <a:p>
                <a:endParaRPr lang="en-US" sz="2156"/>
              </a:p>
            </p:txBody>
          </p:sp>
          <p:sp>
            <p:nvSpPr>
              <p:cNvPr id="539" name="Freeform 36">
                <a:extLst>
                  <a:ext uri="{FF2B5EF4-FFF2-40B4-BE49-F238E27FC236}">
                    <a16:creationId xmlns:a16="http://schemas.microsoft.com/office/drawing/2014/main" id="{5F4077D4-D8D9-06A9-F194-24E59E95DF5F}"/>
                  </a:ext>
                </a:extLst>
              </p:cNvPr>
              <p:cNvSpPr>
                <a:spLocks noChangeAspect="1"/>
              </p:cNvSpPr>
              <p:nvPr/>
            </p:nvSpPr>
            <p:spPr bwMode="gray">
              <a:xfrm>
                <a:off x="4912518" y="3651597"/>
                <a:ext cx="96838" cy="109538"/>
              </a:xfrm>
              <a:custGeom>
                <a:avLst/>
                <a:gdLst/>
                <a:ahLst/>
                <a:cxnLst>
                  <a:cxn ang="0">
                    <a:pos x="120" y="330"/>
                  </a:cxn>
                  <a:cxn ang="0">
                    <a:pos x="97" y="305"/>
                  </a:cxn>
                  <a:cxn ang="0">
                    <a:pos x="54" y="262"/>
                  </a:cxn>
                  <a:cxn ang="0">
                    <a:pos x="34" y="237"/>
                  </a:cxn>
                  <a:cxn ang="0">
                    <a:pos x="17" y="208"/>
                  </a:cxn>
                  <a:cxn ang="0">
                    <a:pos x="4" y="177"/>
                  </a:cxn>
                  <a:cxn ang="0">
                    <a:pos x="4" y="167"/>
                  </a:cxn>
                  <a:cxn ang="0">
                    <a:pos x="17" y="156"/>
                  </a:cxn>
                  <a:cxn ang="0">
                    <a:pos x="27" y="138"/>
                  </a:cxn>
                  <a:cxn ang="0">
                    <a:pos x="31" y="113"/>
                  </a:cxn>
                  <a:cxn ang="0">
                    <a:pos x="45" y="122"/>
                  </a:cxn>
                  <a:cxn ang="0">
                    <a:pos x="60" y="120"/>
                  </a:cxn>
                  <a:cxn ang="0">
                    <a:pos x="47" y="115"/>
                  </a:cxn>
                  <a:cxn ang="0">
                    <a:pos x="34" y="105"/>
                  </a:cxn>
                  <a:cxn ang="0">
                    <a:pos x="33" y="94"/>
                  </a:cxn>
                  <a:cxn ang="0">
                    <a:pos x="43" y="89"/>
                  </a:cxn>
                  <a:cxn ang="0">
                    <a:pos x="66" y="68"/>
                  </a:cxn>
                  <a:cxn ang="0">
                    <a:pos x="135" y="63"/>
                  </a:cxn>
                  <a:cxn ang="0">
                    <a:pos x="131" y="20"/>
                  </a:cxn>
                  <a:cxn ang="0">
                    <a:pos x="151" y="2"/>
                  </a:cxn>
                  <a:cxn ang="0">
                    <a:pos x="185" y="0"/>
                  </a:cxn>
                  <a:cxn ang="0">
                    <a:pos x="237" y="5"/>
                  </a:cxn>
                  <a:cxn ang="0">
                    <a:pos x="239" y="22"/>
                  </a:cxn>
                  <a:cxn ang="0">
                    <a:pos x="239" y="59"/>
                  </a:cxn>
                  <a:cxn ang="0">
                    <a:pos x="264" y="41"/>
                  </a:cxn>
                  <a:cxn ang="0">
                    <a:pos x="303" y="61"/>
                  </a:cxn>
                  <a:cxn ang="0">
                    <a:pos x="286" y="111"/>
                  </a:cxn>
                  <a:cxn ang="0">
                    <a:pos x="289" y="142"/>
                  </a:cxn>
                  <a:cxn ang="0">
                    <a:pos x="299" y="186"/>
                  </a:cxn>
                  <a:cxn ang="0">
                    <a:pos x="293" y="236"/>
                  </a:cxn>
                  <a:cxn ang="0">
                    <a:pos x="272" y="258"/>
                  </a:cxn>
                  <a:cxn ang="0">
                    <a:pos x="229" y="245"/>
                  </a:cxn>
                  <a:cxn ang="0">
                    <a:pos x="212" y="229"/>
                  </a:cxn>
                  <a:cxn ang="0">
                    <a:pos x="192" y="248"/>
                  </a:cxn>
                  <a:cxn ang="0">
                    <a:pos x="159" y="266"/>
                  </a:cxn>
                  <a:cxn ang="0">
                    <a:pos x="153" y="287"/>
                  </a:cxn>
                  <a:cxn ang="0">
                    <a:pos x="160" y="314"/>
                  </a:cxn>
                  <a:cxn ang="0">
                    <a:pos x="146" y="318"/>
                  </a:cxn>
                  <a:cxn ang="0">
                    <a:pos x="129" y="328"/>
                  </a:cxn>
                </a:cxnLst>
                <a:rect l="0" t="0" r="r" b="b"/>
                <a:pathLst>
                  <a:path w="304" h="343">
                    <a:moveTo>
                      <a:pt x="127" y="343"/>
                    </a:moveTo>
                    <a:lnTo>
                      <a:pt x="120" y="330"/>
                    </a:lnTo>
                    <a:lnTo>
                      <a:pt x="110" y="320"/>
                    </a:lnTo>
                    <a:lnTo>
                      <a:pt x="97" y="305"/>
                    </a:lnTo>
                    <a:lnTo>
                      <a:pt x="61" y="274"/>
                    </a:lnTo>
                    <a:lnTo>
                      <a:pt x="54" y="262"/>
                    </a:lnTo>
                    <a:lnTo>
                      <a:pt x="45" y="251"/>
                    </a:lnTo>
                    <a:lnTo>
                      <a:pt x="34" y="237"/>
                    </a:lnTo>
                    <a:lnTo>
                      <a:pt x="27" y="231"/>
                    </a:lnTo>
                    <a:lnTo>
                      <a:pt x="17" y="208"/>
                    </a:lnTo>
                    <a:lnTo>
                      <a:pt x="13" y="194"/>
                    </a:lnTo>
                    <a:lnTo>
                      <a:pt x="4" y="177"/>
                    </a:lnTo>
                    <a:lnTo>
                      <a:pt x="0" y="169"/>
                    </a:lnTo>
                    <a:lnTo>
                      <a:pt x="4" y="167"/>
                    </a:lnTo>
                    <a:lnTo>
                      <a:pt x="12" y="165"/>
                    </a:lnTo>
                    <a:lnTo>
                      <a:pt x="17" y="156"/>
                    </a:lnTo>
                    <a:lnTo>
                      <a:pt x="24" y="150"/>
                    </a:lnTo>
                    <a:lnTo>
                      <a:pt x="27" y="138"/>
                    </a:lnTo>
                    <a:lnTo>
                      <a:pt x="28" y="113"/>
                    </a:lnTo>
                    <a:lnTo>
                      <a:pt x="31" y="113"/>
                    </a:lnTo>
                    <a:lnTo>
                      <a:pt x="36" y="118"/>
                    </a:lnTo>
                    <a:lnTo>
                      <a:pt x="45" y="122"/>
                    </a:lnTo>
                    <a:lnTo>
                      <a:pt x="57" y="122"/>
                    </a:lnTo>
                    <a:lnTo>
                      <a:pt x="60" y="120"/>
                    </a:lnTo>
                    <a:lnTo>
                      <a:pt x="56" y="117"/>
                    </a:lnTo>
                    <a:lnTo>
                      <a:pt x="47" y="115"/>
                    </a:lnTo>
                    <a:lnTo>
                      <a:pt x="40" y="110"/>
                    </a:lnTo>
                    <a:lnTo>
                      <a:pt x="34" y="105"/>
                    </a:lnTo>
                    <a:lnTo>
                      <a:pt x="30" y="99"/>
                    </a:lnTo>
                    <a:lnTo>
                      <a:pt x="33" y="94"/>
                    </a:lnTo>
                    <a:lnTo>
                      <a:pt x="40" y="94"/>
                    </a:lnTo>
                    <a:lnTo>
                      <a:pt x="43" y="89"/>
                    </a:lnTo>
                    <a:lnTo>
                      <a:pt x="43" y="73"/>
                    </a:lnTo>
                    <a:lnTo>
                      <a:pt x="66" y="68"/>
                    </a:lnTo>
                    <a:lnTo>
                      <a:pt x="137" y="65"/>
                    </a:lnTo>
                    <a:lnTo>
                      <a:pt x="135" y="63"/>
                    </a:lnTo>
                    <a:lnTo>
                      <a:pt x="132" y="43"/>
                    </a:lnTo>
                    <a:lnTo>
                      <a:pt x="131" y="20"/>
                    </a:lnTo>
                    <a:lnTo>
                      <a:pt x="137" y="5"/>
                    </a:lnTo>
                    <a:lnTo>
                      <a:pt x="151" y="2"/>
                    </a:lnTo>
                    <a:lnTo>
                      <a:pt x="165" y="4"/>
                    </a:lnTo>
                    <a:lnTo>
                      <a:pt x="185" y="0"/>
                    </a:lnTo>
                    <a:lnTo>
                      <a:pt x="201" y="4"/>
                    </a:lnTo>
                    <a:lnTo>
                      <a:pt x="237" y="5"/>
                    </a:lnTo>
                    <a:lnTo>
                      <a:pt x="245" y="8"/>
                    </a:lnTo>
                    <a:lnTo>
                      <a:pt x="239" y="22"/>
                    </a:lnTo>
                    <a:lnTo>
                      <a:pt x="238" y="41"/>
                    </a:lnTo>
                    <a:lnTo>
                      <a:pt x="239" y="59"/>
                    </a:lnTo>
                    <a:lnTo>
                      <a:pt x="248" y="64"/>
                    </a:lnTo>
                    <a:lnTo>
                      <a:pt x="264" y="41"/>
                    </a:lnTo>
                    <a:lnTo>
                      <a:pt x="293" y="48"/>
                    </a:lnTo>
                    <a:lnTo>
                      <a:pt x="303" y="61"/>
                    </a:lnTo>
                    <a:lnTo>
                      <a:pt x="304" y="81"/>
                    </a:lnTo>
                    <a:lnTo>
                      <a:pt x="286" y="111"/>
                    </a:lnTo>
                    <a:lnTo>
                      <a:pt x="285" y="128"/>
                    </a:lnTo>
                    <a:lnTo>
                      <a:pt x="289" y="142"/>
                    </a:lnTo>
                    <a:lnTo>
                      <a:pt x="300" y="170"/>
                    </a:lnTo>
                    <a:lnTo>
                      <a:pt x="299" y="186"/>
                    </a:lnTo>
                    <a:lnTo>
                      <a:pt x="296" y="199"/>
                    </a:lnTo>
                    <a:lnTo>
                      <a:pt x="293" y="236"/>
                    </a:lnTo>
                    <a:lnTo>
                      <a:pt x="288" y="253"/>
                    </a:lnTo>
                    <a:lnTo>
                      <a:pt x="272" y="258"/>
                    </a:lnTo>
                    <a:lnTo>
                      <a:pt x="254" y="242"/>
                    </a:lnTo>
                    <a:lnTo>
                      <a:pt x="229" y="245"/>
                    </a:lnTo>
                    <a:lnTo>
                      <a:pt x="219" y="234"/>
                    </a:lnTo>
                    <a:lnTo>
                      <a:pt x="212" y="229"/>
                    </a:lnTo>
                    <a:lnTo>
                      <a:pt x="201" y="237"/>
                    </a:lnTo>
                    <a:lnTo>
                      <a:pt x="192" y="248"/>
                    </a:lnTo>
                    <a:lnTo>
                      <a:pt x="169" y="257"/>
                    </a:lnTo>
                    <a:lnTo>
                      <a:pt x="159" y="266"/>
                    </a:lnTo>
                    <a:lnTo>
                      <a:pt x="154" y="274"/>
                    </a:lnTo>
                    <a:lnTo>
                      <a:pt x="153" y="287"/>
                    </a:lnTo>
                    <a:lnTo>
                      <a:pt x="158" y="299"/>
                    </a:lnTo>
                    <a:lnTo>
                      <a:pt x="160" y="314"/>
                    </a:lnTo>
                    <a:lnTo>
                      <a:pt x="158" y="318"/>
                    </a:lnTo>
                    <a:lnTo>
                      <a:pt x="146" y="318"/>
                    </a:lnTo>
                    <a:lnTo>
                      <a:pt x="135" y="321"/>
                    </a:lnTo>
                    <a:lnTo>
                      <a:pt x="129" y="328"/>
                    </a:lnTo>
                    <a:lnTo>
                      <a:pt x="127" y="343"/>
                    </a:lnTo>
                    <a:close/>
                  </a:path>
                </a:pathLst>
              </a:custGeom>
              <a:grpFill/>
              <a:ln w="6350" cmpd="sng">
                <a:solidFill>
                  <a:schemeClr val="bg1"/>
                </a:solidFill>
                <a:prstDash val="solid"/>
                <a:round/>
                <a:headEnd/>
                <a:tailEnd/>
              </a:ln>
            </p:spPr>
            <p:txBody>
              <a:bodyPr/>
              <a:lstStyle/>
              <a:p>
                <a:endParaRPr lang="en-US" sz="2156"/>
              </a:p>
            </p:txBody>
          </p:sp>
          <p:sp>
            <p:nvSpPr>
              <p:cNvPr id="540" name="Freeform 37">
                <a:extLst>
                  <a:ext uri="{FF2B5EF4-FFF2-40B4-BE49-F238E27FC236}">
                    <a16:creationId xmlns:a16="http://schemas.microsoft.com/office/drawing/2014/main" id="{5C309349-44D2-109C-63F3-5EFD6C7AFB20}"/>
                  </a:ext>
                </a:extLst>
              </p:cNvPr>
              <p:cNvSpPr>
                <a:spLocks noChangeAspect="1"/>
              </p:cNvSpPr>
              <p:nvPr/>
            </p:nvSpPr>
            <p:spPr bwMode="gray">
              <a:xfrm>
                <a:off x="4466431" y="3449984"/>
                <a:ext cx="53975" cy="14288"/>
              </a:xfrm>
              <a:custGeom>
                <a:avLst/>
                <a:gdLst/>
                <a:ahLst/>
                <a:cxnLst>
                  <a:cxn ang="0">
                    <a:pos x="4" y="44"/>
                  </a:cxn>
                  <a:cxn ang="0">
                    <a:pos x="8" y="38"/>
                  </a:cxn>
                  <a:cxn ang="0">
                    <a:pos x="47" y="34"/>
                  </a:cxn>
                  <a:cxn ang="0">
                    <a:pos x="55" y="34"/>
                  </a:cxn>
                  <a:cxn ang="0">
                    <a:pos x="56" y="34"/>
                  </a:cxn>
                  <a:cxn ang="0">
                    <a:pos x="59" y="27"/>
                  </a:cxn>
                  <a:cxn ang="0">
                    <a:pos x="64" y="26"/>
                  </a:cxn>
                  <a:cxn ang="0">
                    <a:pos x="67" y="27"/>
                  </a:cxn>
                  <a:cxn ang="0">
                    <a:pos x="80" y="26"/>
                  </a:cxn>
                  <a:cxn ang="0">
                    <a:pos x="88" y="22"/>
                  </a:cxn>
                  <a:cxn ang="0">
                    <a:pos x="92" y="17"/>
                  </a:cxn>
                  <a:cxn ang="0">
                    <a:pos x="94" y="16"/>
                  </a:cxn>
                  <a:cxn ang="0">
                    <a:pos x="101" y="17"/>
                  </a:cxn>
                  <a:cxn ang="0">
                    <a:pos x="104" y="21"/>
                  </a:cxn>
                  <a:cxn ang="0">
                    <a:pos x="112" y="23"/>
                  </a:cxn>
                  <a:cxn ang="0">
                    <a:pos x="120" y="28"/>
                  </a:cxn>
                  <a:cxn ang="0">
                    <a:pos x="128" y="29"/>
                  </a:cxn>
                  <a:cxn ang="0">
                    <a:pos x="136" y="33"/>
                  </a:cxn>
                  <a:cxn ang="0">
                    <a:pos x="144" y="33"/>
                  </a:cxn>
                  <a:cxn ang="0">
                    <a:pos x="146" y="34"/>
                  </a:cxn>
                  <a:cxn ang="0">
                    <a:pos x="152" y="31"/>
                  </a:cxn>
                  <a:cxn ang="0">
                    <a:pos x="164" y="28"/>
                  </a:cxn>
                  <a:cxn ang="0">
                    <a:pos x="168" y="24"/>
                  </a:cxn>
                  <a:cxn ang="0">
                    <a:pos x="168" y="21"/>
                  </a:cxn>
                  <a:cxn ang="0">
                    <a:pos x="168" y="16"/>
                  </a:cxn>
                  <a:cxn ang="0">
                    <a:pos x="167" y="16"/>
                  </a:cxn>
                  <a:cxn ang="0">
                    <a:pos x="164" y="16"/>
                  </a:cxn>
                  <a:cxn ang="0">
                    <a:pos x="161" y="15"/>
                  </a:cxn>
                  <a:cxn ang="0">
                    <a:pos x="156" y="15"/>
                  </a:cxn>
                  <a:cxn ang="0">
                    <a:pos x="152" y="16"/>
                  </a:cxn>
                  <a:cxn ang="0">
                    <a:pos x="141" y="21"/>
                  </a:cxn>
                  <a:cxn ang="0">
                    <a:pos x="136" y="20"/>
                  </a:cxn>
                  <a:cxn ang="0">
                    <a:pos x="130" y="17"/>
                  </a:cxn>
                  <a:cxn ang="0">
                    <a:pos x="126" y="11"/>
                  </a:cxn>
                  <a:cxn ang="0">
                    <a:pos x="125" y="10"/>
                  </a:cxn>
                  <a:cxn ang="0">
                    <a:pos x="113" y="10"/>
                  </a:cxn>
                  <a:cxn ang="0">
                    <a:pos x="107" y="2"/>
                  </a:cxn>
                  <a:cxn ang="0">
                    <a:pos x="101" y="1"/>
                  </a:cxn>
                  <a:cxn ang="0">
                    <a:pos x="98" y="0"/>
                  </a:cxn>
                  <a:cxn ang="0">
                    <a:pos x="92" y="1"/>
                  </a:cxn>
                  <a:cxn ang="0">
                    <a:pos x="87" y="4"/>
                  </a:cxn>
                  <a:cxn ang="0">
                    <a:pos x="81" y="2"/>
                  </a:cxn>
                  <a:cxn ang="0">
                    <a:pos x="76" y="7"/>
                  </a:cxn>
                  <a:cxn ang="0">
                    <a:pos x="72" y="13"/>
                  </a:cxn>
                  <a:cxn ang="0">
                    <a:pos x="16" y="13"/>
                  </a:cxn>
                  <a:cxn ang="0">
                    <a:pos x="15" y="13"/>
                  </a:cxn>
                  <a:cxn ang="0">
                    <a:pos x="13" y="17"/>
                  </a:cxn>
                  <a:cxn ang="0">
                    <a:pos x="15" y="21"/>
                  </a:cxn>
                  <a:cxn ang="0">
                    <a:pos x="8" y="20"/>
                  </a:cxn>
                  <a:cxn ang="0">
                    <a:pos x="6" y="21"/>
                  </a:cxn>
                  <a:cxn ang="0">
                    <a:pos x="4" y="26"/>
                  </a:cxn>
                  <a:cxn ang="0">
                    <a:pos x="1" y="28"/>
                  </a:cxn>
                  <a:cxn ang="0">
                    <a:pos x="0" y="34"/>
                  </a:cxn>
                  <a:cxn ang="0">
                    <a:pos x="1" y="44"/>
                  </a:cxn>
                  <a:cxn ang="0">
                    <a:pos x="2" y="45"/>
                  </a:cxn>
                  <a:cxn ang="0">
                    <a:pos x="4" y="44"/>
                  </a:cxn>
                </a:cxnLst>
                <a:rect l="0" t="0" r="r" b="b"/>
                <a:pathLst>
                  <a:path w="168" h="45">
                    <a:moveTo>
                      <a:pt x="4" y="44"/>
                    </a:moveTo>
                    <a:lnTo>
                      <a:pt x="8" y="38"/>
                    </a:lnTo>
                    <a:lnTo>
                      <a:pt x="47" y="34"/>
                    </a:lnTo>
                    <a:lnTo>
                      <a:pt x="55" y="34"/>
                    </a:lnTo>
                    <a:lnTo>
                      <a:pt x="56" y="34"/>
                    </a:lnTo>
                    <a:lnTo>
                      <a:pt x="59" y="27"/>
                    </a:lnTo>
                    <a:lnTo>
                      <a:pt x="64" y="26"/>
                    </a:lnTo>
                    <a:lnTo>
                      <a:pt x="67" y="27"/>
                    </a:lnTo>
                    <a:lnTo>
                      <a:pt x="80" y="26"/>
                    </a:lnTo>
                    <a:lnTo>
                      <a:pt x="88" y="22"/>
                    </a:lnTo>
                    <a:lnTo>
                      <a:pt x="92" y="17"/>
                    </a:lnTo>
                    <a:lnTo>
                      <a:pt x="94" y="16"/>
                    </a:lnTo>
                    <a:lnTo>
                      <a:pt x="101" y="17"/>
                    </a:lnTo>
                    <a:lnTo>
                      <a:pt x="104" y="21"/>
                    </a:lnTo>
                    <a:lnTo>
                      <a:pt x="112" y="23"/>
                    </a:lnTo>
                    <a:lnTo>
                      <a:pt x="120" y="28"/>
                    </a:lnTo>
                    <a:lnTo>
                      <a:pt x="128" y="29"/>
                    </a:lnTo>
                    <a:lnTo>
                      <a:pt x="136" y="33"/>
                    </a:lnTo>
                    <a:lnTo>
                      <a:pt x="144" y="33"/>
                    </a:lnTo>
                    <a:lnTo>
                      <a:pt x="146" y="34"/>
                    </a:lnTo>
                    <a:lnTo>
                      <a:pt x="152" y="31"/>
                    </a:lnTo>
                    <a:lnTo>
                      <a:pt x="164" y="28"/>
                    </a:lnTo>
                    <a:lnTo>
                      <a:pt x="168" y="24"/>
                    </a:lnTo>
                    <a:lnTo>
                      <a:pt x="168" y="21"/>
                    </a:lnTo>
                    <a:lnTo>
                      <a:pt x="168" y="16"/>
                    </a:lnTo>
                    <a:lnTo>
                      <a:pt x="167" y="16"/>
                    </a:lnTo>
                    <a:lnTo>
                      <a:pt x="164" y="16"/>
                    </a:lnTo>
                    <a:lnTo>
                      <a:pt x="161" y="15"/>
                    </a:lnTo>
                    <a:lnTo>
                      <a:pt x="156" y="15"/>
                    </a:lnTo>
                    <a:lnTo>
                      <a:pt x="152" y="16"/>
                    </a:lnTo>
                    <a:lnTo>
                      <a:pt x="141" y="21"/>
                    </a:lnTo>
                    <a:lnTo>
                      <a:pt x="136" y="20"/>
                    </a:lnTo>
                    <a:lnTo>
                      <a:pt x="130" y="17"/>
                    </a:lnTo>
                    <a:lnTo>
                      <a:pt x="126" y="11"/>
                    </a:lnTo>
                    <a:lnTo>
                      <a:pt x="125" y="10"/>
                    </a:lnTo>
                    <a:lnTo>
                      <a:pt x="113" y="10"/>
                    </a:lnTo>
                    <a:lnTo>
                      <a:pt x="107" y="2"/>
                    </a:lnTo>
                    <a:lnTo>
                      <a:pt x="101" y="1"/>
                    </a:lnTo>
                    <a:lnTo>
                      <a:pt x="98" y="0"/>
                    </a:lnTo>
                    <a:lnTo>
                      <a:pt x="92" y="1"/>
                    </a:lnTo>
                    <a:lnTo>
                      <a:pt x="87" y="4"/>
                    </a:lnTo>
                    <a:lnTo>
                      <a:pt x="81" y="2"/>
                    </a:lnTo>
                    <a:lnTo>
                      <a:pt x="76" y="7"/>
                    </a:lnTo>
                    <a:lnTo>
                      <a:pt x="72" y="13"/>
                    </a:lnTo>
                    <a:lnTo>
                      <a:pt x="16" y="13"/>
                    </a:lnTo>
                    <a:lnTo>
                      <a:pt x="15" y="13"/>
                    </a:lnTo>
                    <a:lnTo>
                      <a:pt x="13" y="17"/>
                    </a:lnTo>
                    <a:lnTo>
                      <a:pt x="15" y="21"/>
                    </a:lnTo>
                    <a:lnTo>
                      <a:pt x="8" y="20"/>
                    </a:lnTo>
                    <a:lnTo>
                      <a:pt x="6" y="21"/>
                    </a:lnTo>
                    <a:lnTo>
                      <a:pt x="4" y="26"/>
                    </a:lnTo>
                    <a:lnTo>
                      <a:pt x="1" y="28"/>
                    </a:lnTo>
                    <a:lnTo>
                      <a:pt x="0" y="34"/>
                    </a:lnTo>
                    <a:lnTo>
                      <a:pt x="1" y="44"/>
                    </a:lnTo>
                    <a:lnTo>
                      <a:pt x="2" y="45"/>
                    </a:lnTo>
                    <a:lnTo>
                      <a:pt x="4" y="44"/>
                    </a:lnTo>
                    <a:close/>
                  </a:path>
                </a:pathLst>
              </a:custGeom>
              <a:grpFill/>
              <a:ln w="6350" cmpd="sng">
                <a:solidFill>
                  <a:schemeClr val="bg1"/>
                </a:solidFill>
                <a:prstDash val="solid"/>
                <a:round/>
                <a:headEnd/>
                <a:tailEnd/>
              </a:ln>
            </p:spPr>
            <p:txBody>
              <a:bodyPr/>
              <a:lstStyle/>
              <a:p>
                <a:endParaRPr lang="en-US" sz="2156"/>
              </a:p>
            </p:txBody>
          </p:sp>
          <p:sp>
            <p:nvSpPr>
              <p:cNvPr id="541" name="Freeform 38">
                <a:extLst>
                  <a:ext uri="{FF2B5EF4-FFF2-40B4-BE49-F238E27FC236}">
                    <a16:creationId xmlns:a16="http://schemas.microsoft.com/office/drawing/2014/main" id="{1F604368-0474-F0BF-2574-59C666F90912}"/>
                  </a:ext>
                </a:extLst>
              </p:cNvPr>
              <p:cNvSpPr>
                <a:spLocks noChangeAspect="1"/>
              </p:cNvSpPr>
              <p:nvPr/>
            </p:nvSpPr>
            <p:spPr bwMode="gray">
              <a:xfrm>
                <a:off x="4468018" y="3470622"/>
                <a:ext cx="55563" cy="30163"/>
              </a:xfrm>
              <a:custGeom>
                <a:avLst/>
                <a:gdLst/>
                <a:ahLst/>
                <a:cxnLst>
                  <a:cxn ang="0">
                    <a:pos x="169" y="0"/>
                  </a:cxn>
                  <a:cxn ang="0">
                    <a:pos x="169" y="7"/>
                  </a:cxn>
                  <a:cxn ang="0">
                    <a:pos x="173" y="14"/>
                  </a:cxn>
                  <a:cxn ang="0">
                    <a:pos x="173" y="18"/>
                  </a:cxn>
                  <a:cxn ang="0">
                    <a:pos x="170" y="24"/>
                  </a:cxn>
                  <a:cxn ang="0">
                    <a:pos x="168" y="25"/>
                  </a:cxn>
                  <a:cxn ang="0">
                    <a:pos x="162" y="25"/>
                  </a:cxn>
                  <a:cxn ang="0">
                    <a:pos x="160" y="27"/>
                  </a:cxn>
                  <a:cxn ang="0">
                    <a:pos x="158" y="30"/>
                  </a:cxn>
                  <a:cxn ang="0">
                    <a:pos x="164" y="34"/>
                  </a:cxn>
                  <a:cxn ang="0">
                    <a:pos x="167" y="39"/>
                  </a:cxn>
                  <a:cxn ang="0">
                    <a:pos x="168" y="57"/>
                  </a:cxn>
                  <a:cxn ang="0">
                    <a:pos x="162" y="57"/>
                  </a:cxn>
                  <a:cxn ang="0">
                    <a:pos x="158" y="60"/>
                  </a:cxn>
                  <a:cxn ang="0">
                    <a:pos x="138" y="60"/>
                  </a:cxn>
                  <a:cxn ang="0">
                    <a:pos x="121" y="67"/>
                  </a:cxn>
                  <a:cxn ang="0">
                    <a:pos x="114" y="73"/>
                  </a:cxn>
                  <a:cxn ang="0">
                    <a:pos x="110" y="81"/>
                  </a:cxn>
                  <a:cxn ang="0">
                    <a:pos x="106" y="89"/>
                  </a:cxn>
                  <a:cxn ang="0">
                    <a:pos x="104" y="93"/>
                  </a:cxn>
                  <a:cxn ang="0">
                    <a:pos x="99" y="97"/>
                  </a:cxn>
                  <a:cxn ang="0">
                    <a:pos x="93" y="99"/>
                  </a:cxn>
                  <a:cxn ang="0">
                    <a:pos x="93" y="95"/>
                  </a:cxn>
                  <a:cxn ang="0">
                    <a:pos x="94" y="93"/>
                  </a:cxn>
                  <a:cxn ang="0">
                    <a:pos x="86" y="94"/>
                  </a:cxn>
                  <a:cxn ang="0">
                    <a:pos x="81" y="93"/>
                  </a:cxn>
                  <a:cxn ang="0">
                    <a:pos x="76" y="87"/>
                  </a:cxn>
                  <a:cxn ang="0">
                    <a:pos x="74" y="79"/>
                  </a:cxn>
                  <a:cxn ang="0">
                    <a:pos x="77" y="70"/>
                  </a:cxn>
                  <a:cxn ang="0">
                    <a:pos x="72" y="58"/>
                  </a:cxn>
                  <a:cxn ang="0">
                    <a:pos x="79" y="54"/>
                  </a:cxn>
                  <a:cxn ang="0">
                    <a:pos x="84" y="51"/>
                  </a:cxn>
                  <a:cxn ang="0">
                    <a:pos x="103" y="50"/>
                  </a:cxn>
                  <a:cxn ang="0">
                    <a:pos x="104" y="45"/>
                  </a:cxn>
                  <a:cxn ang="0">
                    <a:pos x="81" y="47"/>
                  </a:cxn>
                  <a:cxn ang="0">
                    <a:pos x="72" y="50"/>
                  </a:cxn>
                  <a:cxn ang="0">
                    <a:pos x="59" y="57"/>
                  </a:cxn>
                  <a:cxn ang="0">
                    <a:pos x="51" y="58"/>
                  </a:cxn>
                  <a:cxn ang="0">
                    <a:pos x="47" y="57"/>
                  </a:cxn>
                  <a:cxn ang="0">
                    <a:pos x="46" y="49"/>
                  </a:cxn>
                  <a:cxn ang="0">
                    <a:pos x="40" y="50"/>
                  </a:cxn>
                  <a:cxn ang="0">
                    <a:pos x="30" y="47"/>
                  </a:cxn>
                  <a:cxn ang="0">
                    <a:pos x="27" y="43"/>
                  </a:cxn>
                  <a:cxn ang="0">
                    <a:pos x="25" y="34"/>
                  </a:cxn>
                  <a:cxn ang="0">
                    <a:pos x="4" y="28"/>
                  </a:cxn>
                  <a:cxn ang="0">
                    <a:pos x="0" y="20"/>
                  </a:cxn>
                  <a:cxn ang="0">
                    <a:pos x="2" y="17"/>
                  </a:cxn>
                  <a:cxn ang="0">
                    <a:pos x="3" y="19"/>
                  </a:cxn>
                  <a:cxn ang="0">
                    <a:pos x="7" y="20"/>
                  </a:cxn>
                  <a:cxn ang="0">
                    <a:pos x="14" y="20"/>
                  </a:cxn>
                  <a:cxn ang="0">
                    <a:pos x="25" y="15"/>
                  </a:cxn>
                  <a:cxn ang="0">
                    <a:pos x="29" y="13"/>
                  </a:cxn>
                  <a:cxn ang="0">
                    <a:pos x="59" y="14"/>
                  </a:cxn>
                  <a:cxn ang="0">
                    <a:pos x="68" y="12"/>
                  </a:cxn>
                  <a:cxn ang="0">
                    <a:pos x="79" y="7"/>
                  </a:cxn>
                  <a:cxn ang="0">
                    <a:pos x="92" y="1"/>
                  </a:cxn>
                  <a:cxn ang="0">
                    <a:pos x="116" y="1"/>
                  </a:cxn>
                  <a:cxn ang="0">
                    <a:pos x="119" y="0"/>
                  </a:cxn>
                  <a:cxn ang="0">
                    <a:pos x="169" y="0"/>
                  </a:cxn>
                </a:cxnLst>
                <a:rect l="0" t="0" r="r" b="b"/>
                <a:pathLst>
                  <a:path w="173" h="99">
                    <a:moveTo>
                      <a:pt x="169" y="0"/>
                    </a:moveTo>
                    <a:lnTo>
                      <a:pt x="169" y="7"/>
                    </a:lnTo>
                    <a:lnTo>
                      <a:pt x="173" y="14"/>
                    </a:lnTo>
                    <a:lnTo>
                      <a:pt x="173" y="18"/>
                    </a:lnTo>
                    <a:lnTo>
                      <a:pt x="170" y="24"/>
                    </a:lnTo>
                    <a:lnTo>
                      <a:pt x="168" y="25"/>
                    </a:lnTo>
                    <a:lnTo>
                      <a:pt x="162" y="25"/>
                    </a:lnTo>
                    <a:lnTo>
                      <a:pt x="160" y="27"/>
                    </a:lnTo>
                    <a:lnTo>
                      <a:pt x="158" y="30"/>
                    </a:lnTo>
                    <a:lnTo>
                      <a:pt x="164" y="34"/>
                    </a:lnTo>
                    <a:lnTo>
                      <a:pt x="167" y="39"/>
                    </a:lnTo>
                    <a:lnTo>
                      <a:pt x="168" y="57"/>
                    </a:lnTo>
                    <a:lnTo>
                      <a:pt x="162" y="57"/>
                    </a:lnTo>
                    <a:lnTo>
                      <a:pt x="158" y="60"/>
                    </a:lnTo>
                    <a:lnTo>
                      <a:pt x="138" y="60"/>
                    </a:lnTo>
                    <a:lnTo>
                      <a:pt x="121" y="67"/>
                    </a:lnTo>
                    <a:lnTo>
                      <a:pt x="114" y="73"/>
                    </a:lnTo>
                    <a:lnTo>
                      <a:pt x="110" y="81"/>
                    </a:lnTo>
                    <a:lnTo>
                      <a:pt x="106" y="89"/>
                    </a:lnTo>
                    <a:lnTo>
                      <a:pt x="104" y="93"/>
                    </a:lnTo>
                    <a:lnTo>
                      <a:pt x="99" y="97"/>
                    </a:lnTo>
                    <a:lnTo>
                      <a:pt x="93" y="99"/>
                    </a:lnTo>
                    <a:lnTo>
                      <a:pt x="93" y="95"/>
                    </a:lnTo>
                    <a:lnTo>
                      <a:pt x="94" y="93"/>
                    </a:lnTo>
                    <a:lnTo>
                      <a:pt x="86" y="94"/>
                    </a:lnTo>
                    <a:lnTo>
                      <a:pt x="81" y="93"/>
                    </a:lnTo>
                    <a:lnTo>
                      <a:pt x="76" y="87"/>
                    </a:lnTo>
                    <a:lnTo>
                      <a:pt x="74" y="79"/>
                    </a:lnTo>
                    <a:lnTo>
                      <a:pt x="77" y="70"/>
                    </a:lnTo>
                    <a:lnTo>
                      <a:pt x="72" y="58"/>
                    </a:lnTo>
                    <a:lnTo>
                      <a:pt x="79" y="54"/>
                    </a:lnTo>
                    <a:lnTo>
                      <a:pt x="84" y="51"/>
                    </a:lnTo>
                    <a:lnTo>
                      <a:pt x="103" y="50"/>
                    </a:lnTo>
                    <a:lnTo>
                      <a:pt x="104" y="45"/>
                    </a:lnTo>
                    <a:lnTo>
                      <a:pt x="81" y="47"/>
                    </a:lnTo>
                    <a:lnTo>
                      <a:pt x="72" y="50"/>
                    </a:lnTo>
                    <a:lnTo>
                      <a:pt x="59" y="57"/>
                    </a:lnTo>
                    <a:lnTo>
                      <a:pt x="51" y="58"/>
                    </a:lnTo>
                    <a:lnTo>
                      <a:pt x="47" y="57"/>
                    </a:lnTo>
                    <a:lnTo>
                      <a:pt x="46" y="49"/>
                    </a:lnTo>
                    <a:lnTo>
                      <a:pt x="40" y="50"/>
                    </a:lnTo>
                    <a:lnTo>
                      <a:pt x="30" y="47"/>
                    </a:lnTo>
                    <a:lnTo>
                      <a:pt x="27" y="43"/>
                    </a:lnTo>
                    <a:lnTo>
                      <a:pt x="25" y="34"/>
                    </a:lnTo>
                    <a:lnTo>
                      <a:pt x="4" y="28"/>
                    </a:lnTo>
                    <a:lnTo>
                      <a:pt x="0" y="20"/>
                    </a:lnTo>
                    <a:lnTo>
                      <a:pt x="2" y="17"/>
                    </a:lnTo>
                    <a:lnTo>
                      <a:pt x="3" y="19"/>
                    </a:lnTo>
                    <a:lnTo>
                      <a:pt x="7" y="20"/>
                    </a:lnTo>
                    <a:lnTo>
                      <a:pt x="14" y="20"/>
                    </a:lnTo>
                    <a:lnTo>
                      <a:pt x="25" y="15"/>
                    </a:lnTo>
                    <a:lnTo>
                      <a:pt x="29" y="13"/>
                    </a:lnTo>
                    <a:lnTo>
                      <a:pt x="59" y="14"/>
                    </a:lnTo>
                    <a:lnTo>
                      <a:pt x="68" y="12"/>
                    </a:lnTo>
                    <a:lnTo>
                      <a:pt x="79" y="7"/>
                    </a:lnTo>
                    <a:lnTo>
                      <a:pt x="92" y="1"/>
                    </a:lnTo>
                    <a:lnTo>
                      <a:pt x="116" y="1"/>
                    </a:lnTo>
                    <a:lnTo>
                      <a:pt x="119" y="0"/>
                    </a:lnTo>
                    <a:lnTo>
                      <a:pt x="169" y="0"/>
                    </a:lnTo>
                    <a:close/>
                  </a:path>
                </a:pathLst>
              </a:custGeom>
              <a:grpFill/>
              <a:ln w="6350" cmpd="sng">
                <a:solidFill>
                  <a:schemeClr val="bg1"/>
                </a:solidFill>
                <a:prstDash val="solid"/>
                <a:round/>
                <a:headEnd/>
                <a:tailEnd/>
              </a:ln>
            </p:spPr>
            <p:txBody>
              <a:bodyPr/>
              <a:lstStyle/>
              <a:p>
                <a:endParaRPr lang="en-US" sz="2156"/>
              </a:p>
            </p:txBody>
          </p:sp>
          <p:sp>
            <p:nvSpPr>
              <p:cNvPr id="542" name="Freeform 39">
                <a:extLst>
                  <a:ext uri="{FF2B5EF4-FFF2-40B4-BE49-F238E27FC236}">
                    <a16:creationId xmlns:a16="http://schemas.microsoft.com/office/drawing/2014/main" id="{983D2F0B-D75F-0E49-0AA9-02095EDC0AA2}"/>
                  </a:ext>
                </a:extLst>
              </p:cNvPr>
              <p:cNvSpPr>
                <a:spLocks noChangeAspect="1"/>
              </p:cNvSpPr>
              <p:nvPr/>
            </p:nvSpPr>
            <p:spPr bwMode="gray">
              <a:xfrm>
                <a:off x="4560093" y="3543647"/>
                <a:ext cx="71438" cy="73025"/>
              </a:xfrm>
              <a:custGeom>
                <a:avLst/>
                <a:gdLst/>
                <a:ahLst/>
                <a:cxnLst>
                  <a:cxn ang="0">
                    <a:pos x="4" y="86"/>
                  </a:cxn>
                  <a:cxn ang="0">
                    <a:pos x="10" y="77"/>
                  </a:cxn>
                  <a:cxn ang="0">
                    <a:pos x="13" y="71"/>
                  </a:cxn>
                  <a:cxn ang="0">
                    <a:pos x="19" y="68"/>
                  </a:cxn>
                  <a:cxn ang="0">
                    <a:pos x="31" y="57"/>
                  </a:cxn>
                  <a:cxn ang="0">
                    <a:pos x="41" y="49"/>
                  </a:cxn>
                  <a:cxn ang="0">
                    <a:pos x="47" y="44"/>
                  </a:cxn>
                  <a:cxn ang="0">
                    <a:pos x="51" y="27"/>
                  </a:cxn>
                  <a:cxn ang="0">
                    <a:pos x="58" y="19"/>
                  </a:cxn>
                  <a:cxn ang="0">
                    <a:pos x="68" y="17"/>
                  </a:cxn>
                  <a:cxn ang="0">
                    <a:pos x="65" y="8"/>
                  </a:cxn>
                  <a:cxn ang="0">
                    <a:pos x="71" y="2"/>
                  </a:cxn>
                  <a:cxn ang="0">
                    <a:pos x="79" y="1"/>
                  </a:cxn>
                  <a:cxn ang="0">
                    <a:pos x="86" y="6"/>
                  </a:cxn>
                  <a:cxn ang="0">
                    <a:pos x="97" y="1"/>
                  </a:cxn>
                  <a:cxn ang="0">
                    <a:pos x="100" y="3"/>
                  </a:cxn>
                  <a:cxn ang="0">
                    <a:pos x="110" y="12"/>
                  </a:cxn>
                  <a:cxn ang="0">
                    <a:pos x="114" y="25"/>
                  </a:cxn>
                  <a:cxn ang="0">
                    <a:pos x="118" y="41"/>
                  </a:cxn>
                  <a:cxn ang="0">
                    <a:pos x="114" y="60"/>
                  </a:cxn>
                  <a:cxn ang="0">
                    <a:pos x="110" y="65"/>
                  </a:cxn>
                  <a:cxn ang="0">
                    <a:pos x="116" y="66"/>
                  </a:cxn>
                  <a:cxn ang="0">
                    <a:pos x="122" y="64"/>
                  </a:cxn>
                  <a:cxn ang="0">
                    <a:pos x="132" y="75"/>
                  </a:cxn>
                  <a:cxn ang="0">
                    <a:pos x="139" y="71"/>
                  </a:cxn>
                  <a:cxn ang="0">
                    <a:pos x="148" y="66"/>
                  </a:cxn>
                  <a:cxn ang="0">
                    <a:pos x="153" y="51"/>
                  </a:cxn>
                  <a:cxn ang="0">
                    <a:pos x="162" y="50"/>
                  </a:cxn>
                  <a:cxn ang="0">
                    <a:pos x="167" y="61"/>
                  </a:cxn>
                  <a:cxn ang="0">
                    <a:pos x="171" y="71"/>
                  </a:cxn>
                  <a:cxn ang="0">
                    <a:pos x="173" y="76"/>
                  </a:cxn>
                  <a:cxn ang="0">
                    <a:pos x="175" y="95"/>
                  </a:cxn>
                  <a:cxn ang="0">
                    <a:pos x="165" y="105"/>
                  </a:cxn>
                  <a:cxn ang="0">
                    <a:pos x="161" y="113"/>
                  </a:cxn>
                  <a:cxn ang="0">
                    <a:pos x="165" y="115"/>
                  </a:cxn>
                  <a:cxn ang="0">
                    <a:pos x="170" y="116"/>
                  </a:cxn>
                  <a:cxn ang="0">
                    <a:pos x="176" y="118"/>
                  </a:cxn>
                  <a:cxn ang="0">
                    <a:pos x="193" y="123"/>
                  </a:cxn>
                  <a:cxn ang="0">
                    <a:pos x="199" y="130"/>
                  </a:cxn>
                  <a:cxn ang="0">
                    <a:pos x="202" y="135"/>
                  </a:cxn>
                  <a:cxn ang="0">
                    <a:pos x="207" y="143"/>
                  </a:cxn>
                  <a:cxn ang="0">
                    <a:pos x="218" y="150"/>
                  </a:cxn>
                  <a:cxn ang="0">
                    <a:pos x="224" y="153"/>
                  </a:cxn>
                  <a:cxn ang="0">
                    <a:pos x="227" y="164"/>
                  </a:cxn>
                  <a:cxn ang="0">
                    <a:pos x="227" y="177"/>
                  </a:cxn>
                  <a:cxn ang="0">
                    <a:pos x="223" y="178"/>
                  </a:cxn>
                  <a:cxn ang="0">
                    <a:pos x="221" y="189"/>
                  </a:cxn>
                  <a:cxn ang="0">
                    <a:pos x="218" y="191"/>
                  </a:cxn>
                  <a:cxn ang="0">
                    <a:pos x="216" y="201"/>
                  </a:cxn>
                  <a:cxn ang="0">
                    <a:pos x="196" y="224"/>
                  </a:cxn>
                  <a:cxn ang="0">
                    <a:pos x="186" y="217"/>
                  </a:cxn>
                  <a:cxn ang="0">
                    <a:pos x="169" y="215"/>
                  </a:cxn>
                  <a:cxn ang="0">
                    <a:pos x="154" y="206"/>
                  </a:cxn>
                  <a:cxn ang="0">
                    <a:pos x="133" y="193"/>
                  </a:cxn>
                  <a:cxn ang="0">
                    <a:pos x="105" y="169"/>
                  </a:cxn>
                  <a:cxn ang="0">
                    <a:pos x="64" y="135"/>
                  </a:cxn>
                  <a:cxn ang="0">
                    <a:pos x="49" y="129"/>
                  </a:cxn>
                  <a:cxn ang="0">
                    <a:pos x="28" y="109"/>
                  </a:cxn>
                  <a:cxn ang="0">
                    <a:pos x="16" y="103"/>
                  </a:cxn>
                  <a:cxn ang="0">
                    <a:pos x="15" y="95"/>
                  </a:cxn>
                  <a:cxn ang="0">
                    <a:pos x="3" y="88"/>
                  </a:cxn>
                  <a:cxn ang="0">
                    <a:pos x="3" y="87"/>
                  </a:cxn>
                </a:cxnLst>
                <a:rect l="0" t="0" r="r" b="b"/>
                <a:pathLst>
                  <a:path w="227" h="228">
                    <a:moveTo>
                      <a:pt x="3" y="86"/>
                    </a:moveTo>
                    <a:lnTo>
                      <a:pt x="4" y="86"/>
                    </a:lnTo>
                    <a:lnTo>
                      <a:pt x="9" y="83"/>
                    </a:lnTo>
                    <a:lnTo>
                      <a:pt x="10" y="77"/>
                    </a:lnTo>
                    <a:lnTo>
                      <a:pt x="13" y="76"/>
                    </a:lnTo>
                    <a:lnTo>
                      <a:pt x="13" y="71"/>
                    </a:lnTo>
                    <a:lnTo>
                      <a:pt x="14" y="68"/>
                    </a:lnTo>
                    <a:lnTo>
                      <a:pt x="19" y="68"/>
                    </a:lnTo>
                    <a:lnTo>
                      <a:pt x="22" y="66"/>
                    </a:lnTo>
                    <a:lnTo>
                      <a:pt x="31" y="57"/>
                    </a:lnTo>
                    <a:lnTo>
                      <a:pt x="37" y="56"/>
                    </a:lnTo>
                    <a:lnTo>
                      <a:pt x="41" y="49"/>
                    </a:lnTo>
                    <a:lnTo>
                      <a:pt x="44" y="49"/>
                    </a:lnTo>
                    <a:lnTo>
                      <a:pt x="47" y="44"/>
                    </a:lnTo>
                    <a:lnTo>
                      <a:pt x="51" y="43"/>
                    </a:lnTo>
                    <a:lnTo>
                      <a:pt x="51" y="27"/>
                    </a:lnTo>
                    <a:lnTo>
                      <a:pt x="53" y="25"/>
                    </a:lnTo>
                    <a:lnTo>
                      <a:pt x="58" y="19"/>
                    </a:lnTo>
                    <a:lnTo>
                      <a:pt x="68" y="18"/>
                    </a:lnTo>
                    <a:lnTo>
                      <a:pt x="68" y="17"/>
                    </a:lnTo>
                    <a:lnTo>
                      <a:pt x="64" y="13"/>
                    </a:lnTo>
                    <a:lnTo>
                      <a:pt x="65" y="8"/>
                    </a:lnTo>
                    <a:lnTo>
                      <a:pt x="69" y="8"/>
                    </a:lnTo>
                    <a:lnTo>
                      <a:pt x="71" y="2"/>
                    </a:lnTo>
                    <a:lnTo>
                      <a:pt x="75" y="0"/>
                    </a:lnTo>
                    <a:lnTo>
                      <a:pt x="79" y="1"/>
                    </a:lnTo>
                    <a:lnTo>
                      <a:pt x="85" y="6"/>
                    </a:lnTo>
                    <a:lnTo>
                      <a:pt x="86" y="6"/>
                    </a:lnTo>
                    <a:lnTo>
                      <a:pt x="89" y="3"/>
                    </a:lnTo>
                    <a:lnTo>
                      <a:pt x="97" y="1"/>
                    </a:lnTo>
                    <a:lnTo>
                      <a:pt x="100" y="2"/>
                    </a:lnTo>
                    <a:lnTo>
                      <a:pt x="100" y="3"/>
                    </a:lnTo>
                    <a:lnTo>
                      <a:pt x="102" y="7"/>
                    </a:lnTo>
                    <a:lnTo>
                      <a:pt x="110" y="12"/>
                    </a:lnTo>
                    <a:lnTo>
                      <a:pt x="110" y="19"/>
                    </a:lnTo>
                    <a:lnTo>
                      <a:pt x="114" y="25"/>
                    </a:lnTo>
                    <a:lnTo>
                      <a:pt x="116" y="39"/>
                    </a:lnTo>
                    <a:lnTo>
                      <a:pt x="118" y="41"/>
                    </a:lnTo>
                    <a:lnTo>
                      <a:pt x="117" y="56"/>
                    </a:lnTo>
                    <a:lnTo>
                      <a:pt x="114" y="60"/>
                    </a:lnTo>
                    <a:lnTo>
                      <a:pt x="111" y="62"/>
                    </a:lnTo>
                    <a:lnTo>
                      <a:pt x="110" y="65"/>
                    </a:lnTo>
                    <a:lnTo>
                      <a:pt x="111" y="66"/>
                    </a:lnTo>
                    <a:lnTo>
                      <a:pt x="116" y="66"/>
                    </a:lnTo>
                    <a:lnTo>
                      <a:pt x="119" y="62"/>
                    </a:lnTo>
                    <a:lnTo>
                      <a:pt x="122" y="64"/>
                    </a:lnTo>
                    <a:lnTo>
                      <a:pt x="127" y="67"/>
                    </a:lnTo>
                    <a:lnTo>
                      <a:pt x="132" y="75"/>
                    </a:lnTo>
                    <a:lnTo>
                      <a:pt x="137" y="73"/>
                    </a:lnTo>
                    <a:lnTo>
                      <a:pt x="139" y="71"/>
                    </a:lnTo>
                    <a:lnTo>
                      <a:pt x="146" y="70"/>
                    </a:lnTo>
                    <a:lnTo>
                      <a:pt x="148" y="66"/>
                    </a:lnTo>
                    <a:lnTo>
                      <a:pt x="153" y="60"/>
                    </a:lnTo>
                    <a:lnTo>
                      <a:pt x="153" y="51"/>
                    </a:lnTo>
                    <a:lnTo>
                      <a:pt x="156" y="49"/>
                    </a:lnTo>
                    <a:lnTo>
                      <a:pt x="162" y="50"/>
                    </a:lnTo>
                    <a:lnTo>
                      <a:pt x="166" y="56"/>
                    </a:lnTo>
                    <a:lnTo>
                      <a:pt x="167" y="61"/>
                    </a:lnTo>
                    <a:lnTo>
                      <a:pt x="169" y="70"/>
                    </a:lnTo>
                    <a:lnTo>
                      <a:pt x="171" y="71"/>
                    </a:lnTo>
                    <a:lnTo>
                      <a:pt x="173" y="75"/>
                    </a:lnTo>
                    <a:lnTo>
                      <a:pt x="173" y="76"/>
                    </a:lnTo>
                    <a:lnTo>
                      <a:pt x="178" y="80"/>
                    </a:lnTo>
                    <a:lnTo>
                      <a:pt x="175" y="95"/>
                    </a:lnTo>
                    <a:lnTo>
                      <a:pt x="173" y="98"/>
                    </a:lnTo>
                    <a:lnTo>
                      <a:pt x="165" y="105"/>
                    </a:lnTo>
                    <a:lnTo>
                      <a:pt x="161" y="111"/>
                    </a:lnTo>
                    <a:lnTo>
                      <a:pt x="161" y="113"/>
                    </a:lnTo>
                    <a:lnTo>
                      <a:pt x="164" y="113"/>
                    </a:lnTo>
                    <a:lnTo>
                      <a:pt x="165" y="115"/>
                    </a:lnTo>
                    <a:lnTo>
                      <a:pt x="169" y="114"/>
                    </a:lnTo>
                    <a:lnTo>
                      <a:pt x="170" y="116"/>
                    </a:lnTo>
                    <a:lnTo>
                      <a:pt x="172" y="118"/>
                    </a:lnTo>
                    <a:lnTo>
                      <a:pt x="176" y="118"/>
                    </a:lnTo>
                    <a:lnTo>
                      <a:pt x="183" y="123"/>
                    </a:lnTo>
                    <a:lnTo>
                      <a:pt x="193" y="123"/>
                    </a:lnTo>
                    <a:lnTo>
                      <a:pt x="196" y="123"/>
                    </a:lnTo>
                    <a:lnTo>
                      <a:pt x="199" y="130"/>
                    </a:lnTo>
                    <a:lnTo>
                      <a:pt x="199" y="134"/>
                    </a:lnTo>
                    <a:lnTo>
                      <a:pt x="202" y="135"/>
                    </a:lnTo>
                    <a:lnTo>
                      <a:pt x="205" y="140"/>
                    </a:lnTo>
                    <a:lnTo>
                      <a:pt x="207" y="143"/>
                    </a:lnTo>
                    <a:lnTo>
                      <a:pt x="213" y="145"/>
                    </a:lnTo>
                    <a:lnTo>
                      <a:pt x="218" y="150"/>
                    </a:lnTo>
                    <a:lnTo>
                      <a:pt x="224" y="148"/>
                    </a:lnTo>
                    <a:lnTo>
                      <a:pt x="224" y="153"/>
                    </a:lnTo>
                    <a:lnTo>
                      <a:pt x="226" y="158"/>
                    </a:lnTo>
                    <a:lnTo>
                      <a:pt x="227" y="164"/>
                    </a:lnTo>
                    <a:lnTo>
                      <a:pt x="225" y="172"/>
                    </a:lnTo>
                    <a:lnTo>
                      <a:pt x="227" y="177"/>
                    </a:lnTo>
                    <a:lnTo>
                      <a:pt x="227" y="178"/>
                    </a:lnTo>
                    <a:lnTo>
                      <a:pt x="223" y="178"/>
                    </a:lnTo>
                    <a:lnTo>
                      <a:pt x="221" y="181"/>
                    </a:lnTo>
                    <a:lnTo>
                      <a:pt x="221" y="189"/>
                    </a:lnTo>
                    <a:lnTo>
                      <a:pt x="218" y="189"/>
                    </a:lnTo>
                    <a:lnTo>
                      <a:pt x="218" y="191"/>
                    </a:lnTo>
                    <a:lnTo>
                      <a:pt x="218" y="196"/>
                    </a:lnTo>
                    <a:lnTo>
                      <a:pt x="216" y="201"/>
                    </a:lnTo>
                    <a:lnTo>
                      <a:pt x="218" y="228"/>
                    </a:lnTo>
                    <a:lnTo>
                      <a:pt x="196" y="224"/>
                    </a:lnTo>
                    <a:lnTo>
                      <a:pt x="189" y="220"/>
                    </a:lnTo>
                    <a:lnTo>
                      <a:pt x="186" y="217"/>
                    </a:lnTo>
                    <a:lnTo>
                      <a:pt x="180" y="217"/>
                    </a:lnTo>
                    <a:lnTo>
                      <a:pt x="169" y="215"/>
                    </a:lnTo>
                    <a:lnTo>
                      <a:pt x="160" y="210"/>
                    </a:lnTo>
                    <a:lnTo>
                      <a:pt x="154" y="206"/>
                    </a:lnTo>
                    <a:lnTo>
                      <a:pt x="144" y="201"/>
                    </a:lnTo>
                    <a:lnTo>
                      <a:pt x="133" y="193"/>
                    </a:lnTo>
                    <a:lnTo>
                      <a:pt x="119" y="188"/>
                    </a:lnTo>
                    <a:lnTo>
                      <a:pt x="105" y="169"/>
                    </a:lnTo>
                    <a:lnTo>
                      <a:pt x="69" y="141"/>
                    </a:lnTo>
                    <a:lnTo>
                      <a:pt x="64" y="135"/>
                    </a:lnTo>
                    <a:lnTo>
                      <a:pt x="59" y="131"/>
                    </a:lnTo>
                    <a:lnTo>
                      <a:pt x="49" y="129"/>
                    </a:lnTo>
                    <a:lnTo>
                      <a:pt x="36" y="123"/>
                    </a:lnTo>
                    <a:lnTo>
                      <a:pt x="28" y="109"/>
                    </a:lnTo>
                    <a:lnTo>
                      <a:pt x="19" y="105"/>
                    </a:lnTo>
                    <a:lnTo>
                      <a:pt x="16" y="103"/>
                    </a:lnTo>
                    <a:lnTo>
                      <a:pt x="16" y="98"/>
                    </a:lnTo>
                    <a:lnTo>
                      <a:pt x="15" y="95"/>
                    </a:lnTo>
                    <a:lnTo>
                      <a:pt x="4" y="92"/>
                    </a:lnTo>
                    <a:lnTo>
                      <a:pt x="3" y="88"/>
                    </a:lnTo>
                    <a:lnTo>
                      <a:pt x="0" y="88"/>
                    </a:lnTo>
                    <a:lnTo>
                      <a:pt x="3" y="87"/>
                    </a:lnTo>
                    <a:lnTo>
                      <a:pt x="3" y="86"/>
                    </a:lnTo>
                    <a:close/>
                  </a:path>
                </a:pathLst>
              </a:custGeom>
              <a:grpFill/>
              <a:ln w="6350" cmpd="sng">
                <a:solidFill>
                  <a:schemeClr val="bg1"/>
                </a:solidFill>
                <a:prstDash val="solid"/>
                <a:round/>
                <a:headEnd/>
                <a:tailEnd/>
              </a:ln>
            </p:spPr>
            <p:txBody>
              <a:bodyPr/>
              <a:lstStyle/>
              <a:p>
                <a:endParaRPr lang="en-US" sz="2156"/>
              </a:p>
            </p:txBody>
          </p:sp>
          <p:sp>
            <p:nvSpPr>
              <p:cNvPr id="543" name="Freeform 40">
                <a:extLst>
                  <a:ext uri="{FF2B5EF4-FFF2-40B4-BE49-F238E27FC236}">
                    <a16:creationId xmlns:a16="http://schemas.microsoft.com/office/drawing/2014/main" id="{8FC1CFC8-F4AF-CE42-650B-B2A4B8073A46}"/>
                  </a:ext>
                </a:extLst>
              </p:cNvPr>
              <p:cNvSpPr>
                <a:spLocks noChangeAspect="1"/>
              </p:cNvSpPr>
              <p:nvPr/>
            </p:nvSpPr>
            <p:spPr bwMode="gray">
              <a:xfrm>
                <a:off x="4806156" y="3449984"/>
                <a:ext cx="204788" cy="169863"/>
              </a:xfrm>
              <a:custGeom>
                <a:avLst/>
                <a:gdLst/>
                <a:ahLst/>
                <a:cxnLst>
                  <a:cxn ang="0">
                    <a:pos x="48" y="85"/>
                  </a:cxn>
                  <a:cxn ang="0">
                    <a:pos x="55" y="67"/>
                  </a:cxn>
                  <a:cxn ang="0">
                    <a:pos x="75" y="43"/>
                  </a:cxn>
                  <a:cxn ang="0">
                    <a:pos x="96" y="9"/>
                  </a:cxn>
                  <a:cxn ang="0">
                    <a:pos x="139" y="3"/>
                  </a:cxn>
                  <a:cxn ang="0">
                    <a:pos x="199" y="20"/>
                  </a:cxn>
                  <a:cxn ang="0">
                    <a:pos x="233" y="48"/>
                  </a:cxn>
                  <a:cxn ang="0">
                    <a:pos x="264" y="30"/>
                  </a:cxn>
                  <a:cxn ang="0">
                    <a:pos x="303" y="37"/>
                  </a:cxn>
                  <a:cxn ang="0">
                    <a:pos x="362" y="58"/>
                  </a:cxn>
                  <a:cxn ang="0">
                    <a:pos x="406" y="32"/>
                  </a:cxn>
                  <a:cxn ang="0">
                    <a:pos x="459" y="30"/>
                  </a:cxn>
                  <a:cxn ang="0">
                    <a:pos x="496" y="26"/>
                  </a:cxn>
                  <a:cxn ang="0">
                    <a:pos x="517" y="36"/>
                  </a:cxn>
                  <a:cxn ang="0">
                    <a:pos x="544" y="22"/>
                  </a:cxn>
                  <a:cxn ang="0">
                    <a:pos x="558" y="15"/>
                  </a:cxn>
                  <a:cxn ang="0">
                    <a:pos x="571" y="3"/>
                  </a:cxn>
                  <a:cxn ang="0">
                    <a:pos x="581" y="20"/>
                  </a:cxn>
                  <a:cxn ang="0">
                    <a:pos x="604" y="43"/>
                  </a:cxn>
                  <a:cxn ang="0">
                    <a:pos x="624" y="76"/>
                  </a:cxn>
                  <a:cxn ang="0">
                    <a:pos x="639" y="84"/>
                  </a:cxn>
                  <a:cxn ang="0">
                    <a:pos x="642" y="119"/>
                  </a:cxn>
                  <a:cxn ang="0">
                    <a:pos x="604" y="142"/>
                  </a:cxn>
                  <a:cxn ang="0">
                    <a:pos x="587" y="159"/>
                  </a:cxn>
                  <a:cxn ang="0">
                    <a:pos x="567" y="207"/>
                  </a:cxn>
                  <a:cxn ang="0">
                    <a:pos x="554" y="257"/>
                  </a:cxn>
                  <a:cxn ang="0">
                    <a:pos x="549" y="280"/>
                  </a:cxn>
                  <a:cxn ang="0">
                    <a:pos x="517" y="315"/>
                  </a:cxn>
                  <a:cxn ang="0">
                    <a:pos x="501" y="360"/>
                  </a:cxn>
                  <a:cxn ang="0">
                    <a:pos x="478" y="406"/>
                  </a:cxn>
                  <a:cxn ang="0">
                    <a:pos x="447" y="401"/>
                  </a:cxn>
                  <a:cxn ang="0">
                    <a:pos x="440" y="392"/>
                  </a:cxn>
                  <a:cxn ang="0">
                    <a:pos x="392" y="386"/>
                  </a:cxn>
                  <a:cxn ang="0">
                    <a:pos x="371" y="403"/>
                  </a:cxn>
                  <a:cxn ang="0">
                    <a:pos x="344" y="427"/>
                  </a:cxn>
                  <a:cxn ang="0">
                    <a:pos x="330" y="472"/>
                  </a:cxn>
                  <a:cxn ang="0">
                    <a:pos x="313" y="497"/>
                  </a:cxn>
                  <a:cxn ang="0">
                    <a:pos x="304" y="497"/>
                  </a:cxn>
                  <a:cxn ang="0">
                    <a:pos x="276" y="516"/>
                  </a:cxn>
                  <a:cxn ang="0">
                    <a:pos x="237" y="515"/>
                  </a:cxn>
                  <a:cxn ang="0">
                    <a:pos x="227" y="524"/>
                  </a:cxn>
                  <a:cxn ang="0">
                    <a:pos x="216" y="522"/>
                  </a:cxn>
                  <a:cxn ang="0">
                    <a:pos x="193" y="532"/>
                  </a:cxn>
                  <a:cxn ang="0">
                    <a:pos x="180" y="524"/>
                  </a:cxn>
                  <a:cxn ang="0">
                    <a:pos x="151" y="500"/>
                  </a:cxn>
                  <a:cxn ang="0">
                    <a:pos x="151" y="467"/>
                  </a:cxn>
                  <a:cxn ang="0">
                    <a:pos x="136" y="454"/>
                  </a:cxn>
                  <a:cxn ang="0">
                    <a:pos x="126" y="444"/>
                  </a:cxn>
                  <a:cxn ang="0">
                    <a:pos x="96" y="417"/>
                  </a:cxn>
                  <a:cxn ang="0">
                    <a:pos x="5" y="417"/>
                  </a:cxn>
                  <a:cxn ang="0">
                    <a:pos x="1" y="366"/>
                  </a:cxn>
                  <a:cxn ang="0">
                    <a:pos x="6" y="295"/>
                  </a:cxn>
                  <a:cxn ang="0">
                    <a:pos x="23" y="248"/>
                  </a:cxn>
                  <a:cxn ang="0">
                    <a:pos x="49" y="218"/>
                  </a:cxn>
                  <a:cxn ang="0">
                    <a:pos x="53" y="208"/>
                  </a:cxn>
                  <a:cxn ang="0">
                    <a:pos x="48" y="197"/>
                  </a:cxn>
                  <a:cxn ang="0">
                    <a:pos x="58" y="189"/>
                  </a:cxn>
                  <a:cxn ang="0">
                    <a:pos x="55" y="154"/>
                  </a:cxn>
                  <a:cxn ang="0">
                    <a:pos x="43" y="134"/>
                  </a:cxn>
                </a:cxnLst>
                <a:rect l="0" t="0" r="r" b="b"/>
                <a:pathLst>
                  <a:path w="642" h="532">
                    <a:moveTo>
                      <a:pt x="49" y="117"/>
                    </a:moveTo>
                    <a:lnTo>
                      <a:pt x="50" y="110"/>
                    </a:lnTo>
                    <a:lnTo>
                      <a:pt x="48" y="85"/>
                    </a:lnTo>
                    <a:lnTo>
                      <a:pt x="49" y="76"/>
                    </a:lnTo>
                    <a:lnTo>
                      <a:pt x="51" y="72"/>
                    </a:lnTo>
                    <a:lnTo>
                      <a:pt x="55" y="67"/>
                    </a:lnTo>
                    <a:lnTo>
                      <a:pt x="62" y="63"/>
                    </a:lnTo>
                    <a:lnTo>
                      <a:pt x="67" y="57"/>
                    </a:lnTo>
                    <a:lnTo>
                      <a:pt x="75" y="43"/>
                    </a:lnTo>
                    <a:lnTo>
                      <a:pt x="77" y="25"/>
                    </a:lnTo>
                    <a:lnTo>
                      <a:pt x="78" y="21"/>
                    </a:lnTo>
                    <a:lnTo>
                      <a:pt x="96" y="9"/>
                    </a:lnTo>
                    <a:lnTo>
                      <a:pt x="115" y="4"/>
                    </a:lnTo>
                    <a:lnTo>
                      <a:pt x="133" y="4"/>
                    </a:lnTo>
                    <a:lnTo>
                      <a:pt x="139" y="3"/>
                    </a:lnTo>
                    <a:lnTo>
                      <a:pt x="147" y="0"/>
                    </a:lnTo>
                    <a:lnTo>
                      <a:pt x="162" y="2"/>
                    </a:lnTo>
                    <a:lnTo>
                      <a:pt x="199" y="20"/>
                    </a:lnTo>
                    <a:lnTo>
                      <a:pt x="221" y="41"/>
                    </a:lnTo>
                    <a:lnTo>
                      <a:pt x="228" y="46"/>
                    </a:lnTo>
                    <a:lnTo>
                      <a:pt x="233" y="48"/>
                    </a:lnTo>
                    <a:lnTo>
                      <a:pt x="242" y="48"/>
                    </a:lnTo>
                    <a:lnTo>
                      <a:pt x="248" y="38"/>
                    </a:lnTo>
                    <a:lnTo>
                      <a:pt x="264" y="30"/>
                    </a:lnTo>
                    <a:lnTo>
                      <a:pt x="274" y="27"/>
                    </a:lnTo>
                    <a:lnTo>
                      <a:pt x="286" y="27"/>
                    </a:lnTo>
                    <a:lnTo>
                      <a:pt x="303" y="37"/>
                    </a:lnTo>
                    <a:lnTo>
                      <a:pt x="327" y="52"/>
                    </a:lnTo>
                    <a:lnTo>
                      <a:pt x="339" y="56"/>
                    </a:lnTo>
                    <a:lnTo>
                      <a:pt x="362" y="58"/>
                    </a:lnTo>
                    <a:lnTo>
                      <a:pt x="375" y="57"/>
                    </a:lnTo>
                    <a:lnTo>
                      <a:pt x="389" y="47"/>
                    </a:lnTo>
                    <a:lnTo>
                      <a:pt x="406" y="32"/>
                    </a:lnTo>
                    <a:lnTo>
                      <a:pt x="415" y="27"/>
                    </a:lnTo>
                    <a:lnTo>
                      <a:pt x="441" y="27"/>
                    </a:lnTo>
                    <a:lnTo>
                      <a:pt x="459" y="30"/>
                    </a:lnTo>
                    <a:lnTo>
                      <a:pt x="469" y="26"/>
                    </a:lnTo>
                    <a:lnTo>
                      <a:pt x="489" y="24"/>
                    </a:lnTo>
                    <a:lnTo>
                      <a:pt x="496" y="26"/>
                    </a:lnTo>
                    <a:lnTo>
                      <a:pt x="503" y="30"/>
                    </a:lnTo>
                    <a:lnTo>
                      <a:pt x="511" y="32"/>
                    </a:lnTo>
                    <a:lnTo>
                      <a:pt x="517" y="36"/>
                    </a:lnTo>
                    <a:lnTo>
                      <a:pt x="528" y="36"/>
                    </a:lnTo>
                    <a:lnTo>
                      <a:pt x="534" y="32"/>
                    </a:lnTo>
                    <a:lnTo>
                      <a:pt x="544" y="22"/>
                    </a:lnTo>
                    <a:lnTo>
                      <a:pt x="544" y="21"/>
                    </a:lnTo>
                    <a:lnTo>
                      <a:pt x="550" y="16"/>
                    </a:lnTo>
                    <a:lnTo>
                      <a:pt x="558" y="15"/>
                    </a:lnTo>
                    <a:lnTo>
                      <a:pt x="564" y="15"/>
                    </a:lnTo>
                    <a:lnTo>
                      <a:pt x="570" y="3"/>
                    </a:lnTo>
                    <a:lnTo>
                      <a:pt x="571" y="3"/>
                    </a:lnTo>
                    <a:lnTo>
                      <a:pt x="574" y="0"/>
                    </a:lnTo>
                    <a:lnTo>
                      <a:pt x="577" y="11"/>
                    </a:lnTo>
                    <a:lnTo>
                      <a:pt x="581" y="20"/>
                    </a:lnTo>
                    <a:lnTo>
                      <a:pt x="588" y="30"/>
                    </a:lnTo>
                    <a:lnTo>
                      <a:pt x="599" y="36"/>
                    </a:lnTo>
                    <a:lnTo>
                      <a:pt x="604" y="43"/>
                    </a:lnTo>
                    <a:lnTo>
                      <a:pt x="613" y="65"/>
                    </a:lnTo>
                    <a:lnTo>
                      <a:pt x="623" y="73"/>
                    </a:lnTo>
                    <a:lnTo>
                      <a:pt x="624" y="76"/>
                    </a:lnTo>
                    <a:lnTo>
                      <a:pt x="635" y="80"/>
                    </a:lnTo>
                    <a:lnTo>
                      <a:pt x="636" y="81"/>
                    </a:lnTo>
                    <a:lnTo>
                      <a:pt x="639" y="84"/>
                    </a:lnTo>
                    <a:lnTo>
                      <a:pt x="641" y="89"/>
                    </a:lnTo>
                    <a:lnTo>
                      <a:pt x="640" y="106"/>
                    </a:lnTo>
                    <a:lnTo>
                      <a:pt x="642" y="119"/>
                    </a:lnTo>
                    <a:lnTo>
                      <a:pt x="623" y="132"/>
                    </a:lnTo>
                    <a:lnTo>
                      <a:pt x="620" y="135"/>
                    </a:lnTo>
                    <a:lnTo>
                      <a:pt x="604" y="142"/>
                    </a:lnTo>
                    <a:lnTo>
                      <a:pt x="601" y="143"/>
                    </a:lnTo>
                    <a:lnTo>
                      <a:pt x="592" y="153"/>
                    </a:lnTo>
                    <a:lnTo>
                      <a:pt x="587" y="159"/>
                    </a:lnTo>
                    <a:lnTo>
                      <a:pt x="583" y="166"/>
                    </a:lnTo>
                    <a:lnTo>
                      <a:pt x="576" y="189"/>
                    </a:lnTo>
                    <a:lnTo>
                      <a:pt x="567" y="207"/>
                    </a:lnTo>
                    <a:lnTo>
                      <a:pt x="564" y="218"/>
                    </a:lnTo>
                    <a:lnTo>
                      <a:pt x="562" y="229"/>
                    </a:lnTo>
                    <a:lnTo>
                      <a:pt x="554" y="257"/>
                    </a:lnTo>
                    <a:lnTo>
                      <a:pt x="553" y="269"/>
                    </a:lnTo>
                    <a:lnTo>
                      <a:pt x="551" y="275"/>
                    </a:lnTo>
                    <a:lnTo>
                      <a:pt x="549" y="280"/>
                    </a:lnTo>
                    <a:lnTo>
                      <a:pt x="534" y="287"/>
                    </a:lnTo>
                    <a:lnTo>
                      <a:pt x="523" y="299"/>
                    </a:lnTo>
                    <a:lnTo>
                      <a:pt x="517" y="315"/>
                    </a:lnTo>
                    <a:lnTo>
                      <a:pt x="513" y="331"/>
                    </a:lnTo>
                    <a:lnTo>
                      <a:pt x="511" y="338"/>
                    </a:lnTo>
                    <a:lnTo>
                      <a:pt x="501" y="360"/>
                    </a:lnTo>
                    <a:lnTo>
                      <a:pt x="483" y="391"/>
                    </a:lnTo>
                    <a:lnTo>
                      <a:pt x="481" y="400"/>
                    </a:lnTo>
                    <a:lnTo>
                      <a:pt x="478" y="406"/>
                    </a:lnTo>
                    <a:lnTo>
                      <a:pt x="469" y="409"/>
                    </a:lnTo>
                    <a:lnTo>
                      <a:pt x="456" y="408"/>
                    </a:lnTo>
                    <a:lnTo>
                      <a:pt x="447" y="401"/>
                    </a:lnTo>
                    <a:lnTo>
                      <a:pt x="443" y="398"/>
                    </a:lnTo>
                    <a:lnTo>
                      <a:pt x="443" y="397"/>
                    </a:lnTo>
                    <a:lnTo>
                      <a:pt x="440" y="392"/>
                    </a:lnTo>
                    <a:lnTo>
                      <a:pt x="429" y="382"/>
                    </a:lnTo>
                    <a:lnTo>
                      <a:pt x="414" y="381"/>
                    </a:lnTo>
                    <a:lnTo>
                      <a:pt x="392" y="386"/>
                    </a:lnTo>
                    <a:lnTo>
                      <a:pt x="377" y="386"/>
                    </a:lnTo>
                    <a:lnTo>
                      <a:pt x="375" y="386"/>
                    </a:lnTo>
                    <a:lnTo>
                      <a:pt x="371" y="403"/>
                    </a:lnTo>
                    <a:lnTo>
                      <a:pt x="360" y="408"/>
                    </a:lnTo>
                    <a:lnTo>
                      <a:pt x="352" y="416"/>
                    </a:lnTo>
                    <a:lnTo>
                      <a:pt x="344" y="427"/>
                    </a:lnTo>
                    <a:lnTo>
                      <a:pt x="335" y="443"/>
                    </a:lnTo>
                    <a:lnTo>
                      <a:pt x="332" y="458"/>
                    </a:lnTo>
                    <a:lnTo>
                      <a:pt x="330" y="472"/>
                    </a:lnTo>
                    <a:lnTo>
                      <a:pt x="327" y="481"/>
                    </a:lnTo>
                    <a:lnTo>
                      <a:pt x="320" y="490"/>
                    </a:lnTo>
                    <a:lnTo>
                      <a:pt x="313" y="497"/>
                    </a:lnTo>
                    <a:lnTo>
                      <a:pt x="313" y="504"/>
                    </a:lnTo>
                    <a:lnTo>
                      <a:pt x="309" y="498"/>
                    </a:lnTo>
                    <a:lnTo>
                      <a:pt x="304" y="497"/>
                    </a:lnTo>
                    <a:lnTo>
                      <a:pt x="301" y="505"/>
                    </a:lnTo>
                    <a:lnTo>
                      <a:pt x="300" y="517"/>
                    </a:lnTo>
                    <a:lnTo>
                      <a:pt x="276" y="516"/>
                    </a:lnTo>
                    <a:lnTo>
                      <a:pt x="265" y="517"/>
                    </a:lnTo>
                    <a:lnTo>
                      <a:pt x="242" y="508"/>
                    </a:lnTo>
                    <a:lnTo>
                      <a:pt x="237" y="515"/>
                    </a:lnTo>
                    <a:lnTo>
                      <a:pt x="234" y="516"/>
                    </a:lnTo>
                    <a:lnTo>
                      <a:pt x="231" y="521"/>
                    </a:lnTo>
                    <a:lnTo>
                      <a:pt x="227" y="524"/>
                    </a:lnTo>
                    <a:lnTo>
                      <a:pt x="225" y="524"/>
                    </a:lnTo>
                    <a:lnTo>
                      <a:pt x="221" y="525"/>
                    </a:lnTo>
                    <a:lnTo>
                      <a:pt x="216" y="522"/>
                    </a:lnTo>
                    <a:lnTo>
                      <a:pt x="212" y="525"/>
                    </a:lnTo>
                    <a:lnTo>
                      <a:pt x="210" y="524"/>
                    </a:lnTo>
                    <a:lnTo>
                      <a:pt x="193" y="532"/>
                    </a:lnTo>
                    <a:lnTo>
                      <a:pt x="190" y="524"/>
                    </a:lnTo>
                    <a:lnTo>
                      <a:pt x="182" y="524"/>
                    </a:lnTo>
                    <a:lnTo>
                      <a:pt x="180" y="524"/>
                    </a:lnTo>
                    <a:lnTo>
                      <a:pt x="168" y="521"/>
                    </a:lnTo>
                    <a:lnTo>
                      <a:pt x="163" y="513"/>
                    </a:lnTo>
                    <a:lnTo>
                      <a:pt x="151" y="500"/>
                    </a:lnTo>
                    <a:lnTo>
                      <a:pt x="146" y="482"/>
                    </a:lnTo>
                    <a:lnTo>
                      <a:pt x="146" y="471"/>
                    </a:lnTo>
                    <a:lnTo>
                      <a:pt x="151" y="467"/>
                    </a:lnTo>
                    <a:lnTo>
                      <a:pt x="147" y="467"/>
                    </a:lnTo>
                    <a:lnTo>
                      <a:pt x="140" y="465"/>
                    </a:lnTo>
                    <a:lnTo>
                      <a:pt x="136" y="454"/>
                    </a:lnTo>
                    <a:lnTo>
                      <a:pt x="133" y="451"/>
                    </a:lnTo>
                    <a:lnTo>
                      <a:pt x="130" y="445"/>
                    </a:lnTo>
                    <a:lnTo>
                      <a:pt x="126" y="444"/>
                    </a:lnTo>
                    <a:lnTo>
                      <a:pt x="124" y="439"/>
                    </a:lnTo>
                    <a:lnTo>
                      <a:pt x="117" y="429"/>
                    </a:lnTo>
                    <a:lnTo>
                      <a:pt x="96" y="417"/>
                    </a:lnTo>
                    <a:lnTo>
                      <a:pt x="86" y="416"/>
                    </a:lnTo>
                    <a:lnTo>
                      <a:pt x="64" y="413"/>
                    </a:lnTo>
                    <a:lnTo>
                      <a:pt x="5" y="417"/>
                    </a:lnTo>
                    <a:lnTo>
                      <a:pt x="2" y="414"/>
                    </a:lnTo>
                    <a:lnTo>
                      <a:pt x="0" y="375"/>
                    </a:lnTo>
                    <a:lnTo>
                      <a:pt x="1" y="366"/>
                    </a:lnTo>
                    <a:lnTo>
                      <a:pt x="6" y="345"/>
                    </a:lnTo>
                    <a:lnTo>
                      <a:pt x="5" y="315"/>
                    </a:lnTo>
                    <a:lnTo>
                      <a:pt x="6" y="295"/>
                    </a:lnTo>
                    <a:lnTo>
                      <a:pt x="10" y="283"/>
                    </a:lnTo>
                    <a:lnTo>
                      <a:pt x="22" y="263"/>
                    </a:lnTo>
                    <a:lnTo>
                      <a:pt x="23" y="248"/>
                    </a:lnTo>
                    <a:lnTo>
                      <a:pt x="26" y="239"/>
                    </a:lnTo>
                    <a:lnTo>
                      <a:pt x="34" y="229"/>
                    </a:lnTo>
                    <a:lnTo>
                      <a:pt x="49" y="218"/>
                    </a:lnTo>
                    <a:lnTo>
                      <a:pt x="49" y="212"/>
                    </a:lnTo>
                    <a:lnTo>
                      <a:pt x="53" y="209"/>
                    </a:lnTo>
                    <a:lnTo>
                      <a:pt x="53" y="208"/>
                    </a:lnTo>
                    <a:lnTo>
                      <a:pt x="53" y="204"/>
                    </a:lnTo>
                    <a:lnTo>
                      <a:pt x="48" y="199"/>
                    </a:lnTo>
                    <a:lnTo>
                      <a:pt x="48" y="197"/>
                    </a:lnTo>
                    <a:lnTo>
                      <a:pt x="50" y="191"/>
                    </a:lnTo>
                    <a:lnTo>
                      <a:pt x="53" y="189"/>
                    </a:lnTo>
                    <a:lnTo>
                      <a:pt x="58" y="189"/>
                    </a:lnTo>
                    <a:lnTo>
                      <a:pt x="59" y="187"/>
                    </a:lnTo>
                    <a:lnTo>
                      <a:pt x="59" y="169"/>
                    </a:lnTo>
                    <a:lnTo>
                      <a:pt x="55" y="154"/>
                    </a:lnTo>
                    <a:lnTo>
                      <a:pt x="54" y="149"/>
                    </a:lnTo>
                    <a:lnTo>
                      <a:pt x="44" y="139"/>
                    </a:lnTo>
                    <a:lnTo>
                      <a:pt x="43" y="134"/>
                    </a:lnTo>
                    <a:lnTo>
                      <a:pt x="44" y="123"/>
                    </a:lnTo>
                    <a:lnTo>
                      <a:pt x="49" y="117"/>
                    </a:lnTo>
                    <a:close/>
                  </a:path>
                </a:pathLst>
              </a:custGeom>
              <a:grpFill/>
              <a:ln w="6350" cmpd="sng">
                <a:solidFill>
                  <a:schemeClr val="bg1"/>
                </a:solidFill>
                <a:prstDash val="solid"/>
                <a:round/>
                <a:headEnd/>
                <a:tailEnd/>
              </a:ln>
            </p:spPr>
            <p:txBody>
              <a:bodyPr/>
              <a:lstStyle/>
              <a:p>
                <a:endParaRPr lang="en-US" sz="2156"/>
              </a:p>
            </p:txBody>
          </p:sp>
          <p:sp>
            <p:nvSpPr>
              <p:cNvPr id="544" name="Freeform 41">
                <a:extLst>
                  <a:ext uri="{FF2B5EF4-FFF2-40B4-BE49-F238E27FC236}">
                    <a16:creationId xmlns:a16="http://schemas.microsoft.com/office/drawing/2014/main" id="{25D61BA3-F2F4-52B2-3397-ED506832F3FC}"/>
                  </a:ext>
                </a:extLst>
              </p:cNvPr>
              <p:cNvSpPr>
                <a:spLocks noChangeAspect="1"/>
              </p:cNvSpPr>
              <p:nvPr/>
            </p:nvSpPr>
            <p:spPr bwMode="gray">
              <a:xfrm>
                <a:off x="4952206" y="3627784"/>
                <a:ext cx="133350" cy="152400"/>
              </a:xfrm>
              <a:custGeom>
                <a:avLst/>
                <a:gdLst/>
                <a:ahLst/>
                <a:cxnLst>
                  <a:cxn ang="0">
                    <a:pos x="408" y="5"/>
                  </a:cxn>
                  <a:cxn ang="0">
                    <a:pos x="377" y="16"/>
                  </a:cxn>
                  <a:cxn ang="0">
                    <a:pos x="343" y="0"/>
                  </a:cxn>
                  <a:cxn ang="0">
                    <a:pos x="300" y="17"/>
                  </a:cxn>
                  <a:cxn ang="0">
                    <a:pos x="274" y="47"/>
                  </a:cxn>
                  <a:cxn ang="0">
                    <a:pos x="274" y="101"/>
                  </a:cxn>
                  <a:cxn ang="0">
                    <a:pos x="267" y="114"/>
                  </a:cxn>
                  <a:cxn ang="0">
                    <a:pos x="234" y="96"/>
                  </a:cxn>
                  <a:cxn ang="0">
                    <a:pos x="205" y="90"/>
                  </a:cxn>
                  <a:cxn ang="0">
                    <a:pos x="118" y="84"/>
                  </a:cxn>
                  <a:cxn ang="0">
                    <a:pos x="111" y="117"/>
                  </a:cxn>
                  <a:cxn ang="0">
                    <a:pos x="121" y="140"/>
                  </a:cxn>
                  <a:cxn ang="0">
                    <a:pos x="166" y="124"/>
                  </a:cxn>
                  <a:cxn ang="0">
                    <a:pos x="177" y="157"/>
                  </a:cxn>
                  <a:cxn ang="0">
                    <a:pos x="158" y="204"/>
                  </a:cxn>
                  <a:cxn ang="0">
                    <a:pos x="173" y="246"/>
                  </a:cxn>
                  <a:cxn ang="0">
                    <a:pos x="169" y="275"/>
                  </a:cxn>
                  <a:cxn ang="0">
                    <a:pos x="161" y="329"/>
                  </a:cxn>
                  <a:cxn ang="0">
                    <a:pos x="127" y="318"/>
                  </a:cxn>
                  <a:cxn ang="0">
                    <a:pos x="92" y="310"/>
                  </a:cxn>
                  <a:cxn ang="0">
                    <a:pos x="74" y="313"/>
                  </a:cxn>
                  <a:cxn ang="0">
                    <a:pos x="42" y="333"/>
                  </a:cxn>
                  <a:cxn ang="0">
                    <a:pos x="27" y="350"/>
                  </a:cxn>
                  <a:cxn ang="0">
                    <a:pos x="31" y="375"/>
                  </a:cxn>
                  <a:cxn ang="0">
                    <a:pos x="31" y="394"/>
                  </a:cxn>
                  <a:cxn ang="0">
                    <a:pos x="8" y="397"/>
                  </a:cxn>
                  <a:cxn ang="0">
                    <a:pos x="0" y="419"/>
                  </a:cxn>
                  <a:cxn ang="0">
                    <a:pos x="19" y="434"/>
                  </a:cxn>
                  <a:cxn ang="0">
                    <a:pos x="40" y="456"/>
                  </a:cxn>
                  <a:cxn ang="0">
                    <a:pos x="63" y="469"/>
                  </a:cxn>
                  <a:cxn ang="0">
                    <a:pos x="80" y="449"/>
                  </a:cxn>
                  <a:cxn ang="0">
                    <a:pos x="100" y="447"/>
                  </a:cxn>
                  <a:cxn ang="0">
                    <a:pos x="121" y="468"/>
                  </a:cxn>
                  <a:cxn ang="0">
                    <a:pos x="140" y="452"/>
                  </a:cxn>
                  <a:cxn ang="0">
                    <a:pos x="161" y="444"/>
                  </a:cxn>
                  <a:cxn ang="0">
                    <a:pos x="177" y="445"/>
                  </a:cxn>
                  <a:cxn ang="0">
                    <a:pos x="188" y="466"/>
                  </a:cxn>
                  <a:cxn ang="0">
                    <a:pos x="232" y="437"/>
                  </a:cxn>
                  <a:cxn ang="0">
                    <a:pos x="261" y="415"/>
                  </a:cxn>
                  <a:cxn ang="0">
                    <a:pos x="278" y="376"/>
                  </a:cxn>
                  <a:cxn ang="0">
                    <a:pos x="282" y="337"/>
                  </a:cxn>
                  <a:cxn ang="0">
                    <a:pos x="312" y="280"/>
                  </a:cxn>
                  <a:cxn ang="0">
                    <a:pos x="348" y="254"/>
                  </a:cxn>
                  <a:cxn ang="0">
                    <a:pos x="364" y="237"/>
                  </a:cxn>
                  <a:cxn ang="0">
                    <a:pos x="372" y="141"/>
                  </a:cxn>
                  <a:cxn ang="0">
                    <a:pos x="391" y="73"/>
                  </a:cxn>
                  <a:cxn ang="0">
                    <a:pos x="417" y="17"/>
                  </a:cxn>
                </a:cxnLst>
                <a:rect l="0" t="0" r="r" b="b"/>
                <a:pathLst>
                  <a:path w="417" h="479">
                    <a:moveTo>
                      <a:pt x="414" y="0"/>
                    </a:moveTo>
                    <a:lnTo>
                      <a:pt x="408" y="5"/>
                    </a:lnTo>
                    <a:lnTo>
                      <a:pt x="393" y="12"/>
                    </a:lnTo>
                    <a:lnTo>
                      <a:pt x="377" y="16"/>
                    </a:lnTo>
                    <a:lnTo>
                      <a:pt x="360" y="10"/>
                    </a:lnTo>
                    <a:lnTo>
                      <a:pt x="343" y="0"/>
                    </a:lnTo>
                    <a:lnTo>
                      <a:pt x="323" y="3"/>
                    </a:lnTo>
                    <a:lnTo>
                      <a:pt x="300" y="17"/>
                    </a:lnTo>
                    <a:lnTo>
                      <a:pt x="283" y="33"/>
                    </a:lnTo>
                    <a:lnTo>
                      <a:pt x="274" y="47"/>
                    </a:lnTo>
                    <a:lnTo>
                      <a:pt x="272" y="58"/>
                    </a:lnTo>
                    <a:lnTo>
                      <a:pt x="274" y="101"/>
                    </a:lnTo>
                    <a:lnTo>
                      <a:pt x="272" y="111"/>
                    </a:lnTo>
                    <a:lnTo>
                      <a:pt x="267" y="114"/>
                    </a:lnTo>
                    <a:lnTo>
                      <a:pt x="244" y="96"/>
                    </a:lnTo>
                    <a:lnTo>
                      <a:pt x="234" y="96"/>
                    </a:lnTo>
                    <a:lnTo>
                      <a:pt x="220" y="91"/>
                    </a:lnTo>
                    <a:lnTo>
                      <a:pt x="205" y="90"/>
                    </a:lnTo>
                    <a:lnTo>
                      <a:pt x="194" y="84"/>
                    </a:lnTo>
                    <a:lnTo>
                      <a:pt x="118" y="84"/>
                    </a:lnTo>
                    <a:lnTo>
                      <a:pt x="112" y="98"/>
                    </a:lnTo>
                    <a:lnTo>
                      <a:pt x="111" y="117"/>
                    </a:lnTo>
                    <a:lnTo>
                      <a:pt x="112" y="135"/>
                    </a:lnTo>
                    <a:lnTo>
                      <a:pt x="121" y="140"/>
                    </a:lnTo>
                    <a:lnTo>
                      <a:pt x="137" y="117"/>
                    </a:lnTo>
                    <a:lnTo>
                      <a:pt x="166" y="124"/>
                    </a:lnTo>
                    <a:lnTo>
                      <a:pt x="176" y="137"/>
                    </a:lnTo>
                    <a:lnTo>
                      <a:pt x="177" y="157"/>
                    </a:lnTo>
                    <a:lnTo>
                      <a:pt x="159" y="187"/>
                    </a:lnTo>
                    <a:lnTo>
                      <a:pt x="158" y="204"/>
                    </a:lnTo>
                    <a:lnTo>
                      <a:pt x="162" y="218"/>
                    </a:lnTo>
                    <a:lnTo>
                      <a:pt x="173" y="246"/>
                    </a:lnTo>
                    <a:lnTo>
                      <a:pt x="172" y="262"/>
                    </a:lnTo>
                    <a:lnTo>
                      <a:pt x="169" y="275"/>
                    </a:lnTo>
                    <a:lnTo>
                      <a:pt x="166" y="312"/>
                    </a:lnTo>
                    <a:lnTo>
                      <a:pt x="161" y="329"/>
                    </a:lnTo>
                    <a:lnTo>
                      <a:pt x="145" y="334"/>
                    </a:lnTo>
                    <a:lnTo>
                      <a:pt x="127" y="318"/>
                    </a:lnTo>
                    <a:lnTo>
                      <a:pt x="102" y="321"/>
                    </a:lnTo>
                    <a:lnTo>
                      <a:pt x="92" y="310"/>
                    </a:lnTo>
                    <a:lnTo>
                      <a:pt x="85" y="305"/>
                    </a:lnTo>
                    <a:lnTo>
                      <a:pt x="74" y="313"/>
                    </a:lnTo>
                    <a:lnTo>
                      <a:pt x="65" y="324"/>
                    </a:lnTo>
                    <a:lnTo>
                      <a:pt x="42" y="333"/>
                    </a:lnTo>
                    <a:lnTo>
                      <a:pt x="32" y="342"/>
                    </a:lnTo>
                    <a:lnTo>
                      <a:pt x="27" y="350"/>
                    </a:lnTo>
                    <a:lnTo>
                      <a:pt x="26" y="363"/>
                    </a:lnTo>
                    <a:lnTo>
                      <a:pt x="31" y="375"/>
                    </a:lnTo>
                    <a:lnTo>
                      <a:pt x="33" y="390"/>
                    </a:lnTo>
                    <a:lnTo>
                      <a:pt x="31" y="394"/>
                    </a:lnTo>
                    <a:lnTo>
                      <a:pt x="19" y="394"/>
                    </a:lnTo>
                    <a:lnTo>
                      <a:pt x="8" y="397"/>
                    </a:lnTo>
                    <a:lnTo>
                      <a:pt x="2" y="404"/>
                    </a:lnTo>
                    <a:lnTo>
                      <a:pt x="0" y="419"/>
                    </a:lnTo>
                    <a:lnTo>
                      <a:pt x="13" y="425"/>
                    </a:lnTo>
                    <a:lnTo>
                      <a:pt x="19" y="434"/>
                    </a:lnTo>
                    <a:lnTo>
                      <a:pt x="33" y="449"/>
                    </a:lnTo>
                    <a:lnTo>
                      <a:pt x="40" y="456"/>
                    </a:lnTo>
                    <a:lnTo>
                      <a:pt x="49" y="479"/>
                    </a:lnTo>
                    <a:lnTo>
                      <a:pt x="63" y="469"/>
                    </a:lnTo>
                    <a:lnTo>
                      <a:pt x="73" y="463"/>
                    </a:lnTo>
                    <a:lnTo>
                      <a:pt x="80" y="449"/>
                    </a:lnTo>
                    <a:lnTo>
                      <a:pt x="90" y="444"/>
                    </a:lnTo>
                    <a:lnTo>
                      <a:pt x="100" y="447"/>
                    </a:lnTo>
                    <a:lnTo>
                      <a:pt x="105" y="458"/>
                    </a:lnTo>
                    <a:lnTo>
                      <a:pt x="121" y="468"/>
                    </a:lnTo>
                    <a:lnTo>
                      <a:pt x="133" y="465"/>
                    </a:lnTo>
                    <a:lnTo>
                      <a:pt x="140" y="452"/>
                    </a:lnTo>
                    <a:lnTo>
                      <a:pt x="148" y="446"/>
                    </a:lnTo>
                    <a:lnTo>
                      <a:pt x="161" y="444"/>
                    </a:lnTo>
                    <a:lnTo>
                      <a:pt x="175" y="440"/>
                    </a:lnTo>
                    <a:lnTo>
                      <a:pt x="177" y="445"/>
                    </a:lnTo>
                    <a:lnTo>
                      <a:pt x="178" y="463"/>
                    </a:lnTo>
                    <a:lnTo>
                      <a:pt x="188" y="466"/>
                    </a:lnTo>
                    <a:lnTo>
                      <a:pt x="209" y="458"/>
                    </a:lnTo>
                    <a:lnTo>
                      <a:pt x="232" y="437"/>
                    </a:lnTo>
                    <a:lnTo>
                      <a:pt x="246" y="430"/>
                    </a:lnTo>
                    <a:lnTo>
                      <a:pt x="261" y="415"/>
                    </a:lnTo>
                    <a:lnTo>
                      <a:pt x="274" y="394"/>
                    </a:lnTo>
                    <a:lnTo>
                      <a:pt x="278" y="376"/>
                    </a:lnTo>
                    <a:lnTo>
                      <a:pt x="278" y="358"/>
                    </a:lnTo>
                    <a:lnTo>
                      <a:pt x="282" y="337"/>
                    </a:lnTo>
                    <a:lnTo>
                      <a:pt x="289" y="316"/>
                    </a:lnTo>
                    <a:lnTo>
                      <a:pt x="312" y="280"/>
                    </a:lnTo>
                    <a:lnTo>
                      <a:pt x="329" y="264"/>
                    </a:lnTo>
                    <a:lnTo>
                      <a:pt x="348" y="254"/>
                    </a:lnTo>
                    <a:lnTo>
                      <a:pt x="363" y="241"/>
                    </a:lnTo>
                    <a:lnTo>
                      <a:pt x="364" y="237"/>
                    </a:lnTo>
                    <a:lnTo>
                      <a:pt x="371" y="207"/>
                    </a:lnTo>
                    <a:lnTo>
                      <a:pt x="372" y="141"/>
                    </a:lnTo>
                    <a:lnTo>
                      <a:pt x="381" y="97"/>
                    </a:lnTo>
                    <a:lnTo>
                      <a:pt x="391" y="73"/>
                    </a:lnTo>
                    <a:lnTo>
                      <a:pt x="412" y="36"/>
                    </a:lnTo>
                    <a:lnTo>
                      <a:pt x="417" y="17"/>
                    </a:lnTo>
                    <a:lnTo>
                      <a:pt x="414" y="0"/>
                    </a:lnTo>
                    <a:close/>
                  </a:path>
                </a:pathLst>
              </a:custGeom>
              <a:grpFill/>
              <a:ln w="6350" cmpd="sng">
                <a:solidFill>
                  <a:schemeClr val="bg1"/>
                </a:solidFill>
                <a:prstDash val="solid"/>
                <a:round/>
                <a:headEnd/>
                <a:tailEnd/>
              </a:ln>
            </p:spPr>
            <p:txBody>
              <a:bodyPr/>
              <a:lstStyle/>
              <a:p>
                <a:endParaRPr lang="en-US" sz="2156"/>
              </a:p>
            </p:txBody>
          </p:sp>
          <p:sp>
            <p:nvSpPr>
              <p:cNvPr id="545" name="Freeform 42">
                <a:extLst>
                  <a:ext uri="{FF2B5EF4-FFF2-40B4-BE49-F238E27FC236}">
                    <a16:creationId xmlns:a16="http://schemas.microsoft.com/office/drawing/2014/main" id="{A909BB9C-1982-3A5D-081A-1AF1788F1080}"/>
                  </a:ext>
                </a:extLst>
              </p:cNvPr>
              <p:cNvSpPr>
                <a:spLocks noChangeAspect="1"/>
              </p:cNvSpPr>
              <p:nvPr/>
            </p:nvSpPr>
            <p:spPr bwMode="gray">
              <a:xfrm>
                <a:off x="4922043" y="3653184"/>
                <a:ext cx="33338" cy="22225"/>
              </a:xfrm>
              <a:custGeom>
                <a:avLst/>
                <a:gdLst/>
                <a:ahLst/>
                <a:cxnLst>
                  <a:cxn ang="0">
                    <a:pos x="107" y="0"/>
                  </a:cxn>
                  <a:cxn ang="0">
                    <a:pos x="67" y="0"/>
                  </a:cxn>
                  <a:cxn ang="0">
                    <a:pos x="25" y="3"/>
                  </a:cxn>
                  <a:cxn ang="0">
                    <a:pos x="21" y="4"/>
                  </a:cxn>
                  <a:cxn ang="0">
                    <a:pos x="21" y="14"/>
                  </a:cxn>
                  <a:cxn ang="0">
                    <a:pos x="14" y="26"/>
                  </a:cxn>
                  <a:cxn ang="0">
                    <a:pos x="11" y="37"/>
                  </a:cxn>
                  <a:cxn ang="0">
                    <a:pos x="0" y="56"/>
                  </a:cxn>
                  <a:cxn ang="0">
                    <a:pos x="15" y="63"/>
                  </a:cxn>
                  <a:cxn ang="0">
                    <a:pos x="15" y="65"/>
                  </a:cxn>
                  <a:cxn ang="0">
                    <a:pos x="13" y="69"/>
                  </a:cxn>
                  <a:cxn ang="0">
                    <a:pos x="13" y="68"/>
                  </a:cxn>
                  <a:cxn ang="0">
                    <a:pos x="36" y="63"/>
                  </a:cxn>
                  <a:cxn ang="0">
                    <a:pos x="107" y="60"/>
                  </a:cxn>
                  <a:cxn ang="0">
                    <a:pos x="105" y="58"/>
                  </a:cxn>
                  <a:cxn ang="0">
                    <a:pos x="102" y="38"/>
                  </a:cxn>
                  <a:cxn ang="0">
                    <a:pos x="101" y="15"/>
                  </a:cxn>
                  <a:cxn ang="0">
                    <a:pos x="107" y="0"/>
                  </a:cxn>
                </a:cxnLst>
                <a:rect l="0" t="0" r="r" b="b"/>
                <a:pathLst>
                  <a:path w="107" h="69">
                    <a:moveTo>
                      <a:pt x="107" y="0"/>
                    </a:moveTo>
                    <a:lnTo>
                      <a:pt x="67" y="0"/>
                    </a:lnTo>
                    <a:lnTo>
                      <a:pt x="25" y="3"/>
                    </a:lnTo>
                    <a:lnTo>
                      <a:pt x="21" y="4"/>
                    </a:lnTo>
                    <a:lnTo>
                      <a:pt x="21" y="14"/>
                    </a:lnTo>
                    <a:lnTo>
                      <a:pt x="14" y="26"/>
                    </a:lnTo>
                    <a:lnTo>
                      <a:pt x="11" y="37"/>
                    </a:lnTo>
                    <a:lnTo>
                      <a:pt x="0" y="56"/>
                    </a:lnTo>
                    <a:lnTo>
                      <a:pt x="15" y="63"/>
                    </a:lnTo>
                    <a:lnTo>
                      <a:pt x="15" y="65"/>
                    </a:lnTo>
                    <a:lnTo>
                      <a:pt x="13" y="69"/>
                    </a:lnTo>
                    <a:lnTo>
                      <a:pt x="13" y="68"/>
                    </a:lnTo>
                    <a:lnTo>
                      <a:pt x="36" y="63"/>
                    </a:lnTo>
                    <a:lnTo>
                      <a:pt x="107" y="60"/>
                    </a:lnTo>
                    <a:lnTo>
                      <a:pt x="105" y="58"/>
                    </a:lnTo>
                    <a:lnTo>
                      <a:pt x="102" y="38"/>
                    </a:lnTo>
                    <a:lnTo>
                      <a:pt x="101" y="15"/>
                    </a:lnTo>
                    <a:lnTo>
                      <a:pt x="107" y="0"/>
                    </a:lnTo>
                    <a:close/>
                  </a:path>
                </a:pathLst>
              </a:custGeom>
              <a:grpFill/>
              <a:ln w="6350" cmpd="sng">
                <a:solidFill>
                  <a:schemeClr val="bg1"/>
                </a:solidFill>
                <a:prstDash val="solid"/>
                <a:round/>
                <a:headEnd/>
                <a:tailEnd/>
              </a:ln>
            </p:spPr>
            <p:txBody>
              <a:bodyPr/>
              <a:lstStyle/>
              <a:p>
                <a:endParaRPr lang="en-US" sz="2156"/>
              </a:p>
            </p:txBody>
          </p:sp>
          <p:sp>
            <p:nvSpPr>
              <p:cNvPr id="546" name="Freeform 43">
                <a:extLst>
                  <a:ext uri="{FF2B5EF4-FFF2-40B4-BE49-F238E27FC236}">
                    <a16:creationId xmlns:a16="http://schemas.microsoft.com/office/drawing/2014/main" id="{240C801E-3749-D159-2F97-E2E4FE66BCF5}"/>
                  </a:ext>
                </a:extLst>
              </p:cNvPr>
              <p:cNvSpPr>
                <a:spLocks noChangeAspect="1"/>
              </p:cNvSpPr>
              <p:nvPr/>
            </p:nvSpPr>
            <p:spPr bwMode="gray">
              <a:xfrm>
                <a:off x="5268117" y="3732559"/>
                <a:ext cx="28575" cy="34925"/>
              </a:xfrm>
              <a:custGeom>
                <a:avLst/>
                <a:gdLst/>
                <a:ahLst/>
                <a:cxnLst>
                  <a:cxn ang="0">
                    <a:pos x="83" y="5"/>
                  </a:cxn>
                  <a:cxn ang="0">
                    <a:pos x="81" y="1"/>
                  </a:cxn>
                  <a:cxn ang="0">
                    <a:pos x="76" y="1"/>
                  </a:cxn>
                  <a:cxn ang="0">
                    <a:pos x="76" y="0"/>
                  </a:cxn>
                  <a:cxn ang="0">
                    <a:pos x="71" y="0"/>
                  </a:cxn>
                  <a:cxn ang="0">
                    <a:pos x="59" y="4"/>
                  </a:cxn>
                  <a:cxn ang="0">
                    <a:pos x="49" y="4"/>
                  </a:cxn>
                  <a:cxn ang="0">
                    <a:pos x="46" y="6"/>
                  </a:cxn>
                  <a:cxn ang="0">
                    <a:pos x="45" y="9"/>
                  </a:cxn>
                  <a:cxn ang="0">
                    <a:pos x="45" y="17"/>
                  </a:cxn>
                  <a:cxn ang="0">
                    <a:pos x="41" y="22"/>
                  </a:cxn>
                  <a:cxn ang="0">
                    <a:pos x="33" y="22"/>
                  </a:cxn>
                  <a:cxn ang="0">
                    <a:pos x="28" y="25"/>
                  </a:cxn>
                  <a:cxn ang="0">
                    <a:pos x="22" y="26"/>
                  </a:cxn>
                  <a:cxn ang="0">
                    <a:pos x="19" y="25"/>
                  </a:cxn>
                  <a:cxn ang="0">
                    <a:pos x="16" y="16"/>
                  </a:cxn>
                  <a:cxn ang="0">
                    <a:pos x="13" y="11"/>
                  </a:cxn>
                  <a:cxn ang="0">
                    <a:pos x="11" y="10"/>
                  </a:cxn>
                  <a:cxn ang="0">
                    <a:pos x="6" y="10"/>
                  </a:cxn>
                  <a:cxn ang="0">
                    <a:pos x="1" y="13"/>
                  </a:cxn>
                  <a:cxn ang="0">
                    <a:pos x="1" y="22"/>
                  </a:cxn>
                  <a:cxn ang="0">
                    <a:pos x="0" y="22"/>
                  </a:cxn>
                  <a:cxn ang="0">
                    <a:pos x="6" y="28"/>
                  </a:cxn>
                  <a:cxn ang="0">
                    <a:pos x="8" y="34"/>
                  </a:cxn>
                  <a:cxn ang="0">
                    <a:pos x="11" y="58"/>
                  </a:cxn>
                  <a:cxn ang="0">
                    <a:pos x="13" y="61"/>
                  </a:cxn>
                  <a:cxn ang="0">
                    <a:pos x="16" y="69"/>
                  </a:cxn>
                  <a:cxn ang="0">
                    <a:pos x="17" y="79"/>
                  </a:cxn>
                  <a:cxn ang="0">
                    <a:pos x="17" y="91"/>
                  </a:cxn>
                  <a:cxn ang="0">
                    <a:pos x="18" y="101"/>
                  </a:cxn>
                  <a:cxn ang="0">
                    <a:pos x="23" y="108"/>
                  </a:cxn>
                  <a:cxn ang="0">
                    <a:pos x="29" y="114"/>
                  </a:cxn>
                  <a:cxn ang="0">
                    <a:pos x="32" y="113"/>
                  </a:cxn>
                  <a:cxn ang="0">
                    <a:pos x="43" y="110"/>
                  </a:cxn>
                  <a:cxn ang="0">
                    <a:pos x="57" y="106"/>
                  </a:cxn>
                  <a:cxn ang="0">
                    <a:pos x="68" y="86"/>
                  </a:cxn>
                  <a:cxn ang="0">
                    <a:pos x="73" y="80"/>
                  </a:cxn>
                  <a:cxn ang="0">
                    <a:pos x="79" y="66"/>
                  </a:cxn>
                  <a:cxn ang="0">
                    <a:pos x="89" y="54"/>
                  </a:cxn>
                  <a:cxn ang="0">
                    <a:pos x="93" y="48"/>
                  </a:cxn>
                  <a:cxn ang="0">
                    <a:pos x="93" y="40"/>
                  </a:cxn>
                  <a:cxn ang="0">
                    <a:pos x="91" y="34"/>
                  </a:cxn>
                  <a:cxn ang="0">
                    <a:pos x="87" y="31"/>
                  </a:cxn>
                  <a:cxn ang="0">
                    <a:pos x="81" y="29"/>
                  </a:cxn>
                  <a:cxn ang="0">
                    <a:pos x="77" y="26"/>
                  </a:cxn>
                  <a:cxn ang="0">
                    <a:pos x="77" y="22"/>
                  </a:cxn>
                  <a:cxn ang="0">
                    <a:pos x="77" y="16"/>
                  </a:cxn>
                  <a:cxn ang="0">
                    <a:pos x="78" y="10"/>
                  </a:cxn>
                  <a:cxn ang="0">
                    <a:pos x="83" y="5"/>
                  </a:cxn>
                </a:cxnLst>
                <a:rect l="0" t="0" r="r" b="b"/>
                <a:pathLst>
                  <a:path w="93" h="114">
                    <a:moveTo>
                      <a:pt x="83" y="5"/>
                    </a:moveTo>
                    <a:lnTo>
                      <a:pt x="81" y="1"/>
                    </a:lnTo>
                    <a:lnTo>
                      <a:pt x="76" y="1"/>
                    </a:lnTo>
                    <a:lnTo>
                      <a:pt x="76" y="0"/>
                    </a:lnTo>
                    <a:lnTo>
                      <a:pt x="71" y="0"/>
                    </a:lnTo>
                    <a:lnTo>
                      <a:pt x="59" y="4"/>
                    </a:lnTo>
                    <a:lnTo>
                      <a:pt x="49" y="4"/>
                    </a:lnTo>
                    <a:lnTo>
                      <a:pt x="46" y="6"/>
                    </a:lnTo>
                    <a:lnTo>
                      <a:pt x="45" y="9"/>
                    </a:lnTo>
                    <a:lnTo>
                      <a:pt x="45" y="17"/>
                    </a:lnTo>
                    <a:lnTo>
                      <a:pt x="41" y="22"/>
                    </a:lnTo>
                    <a:lnTo>
                      <a:pt x="33" y="22"/>
                    </a:lnTo>
                    <a:lnTo>
                      <a:pt x="28" y="25"/>
                    </a:lnTo>
                    <a:lnTo>
                      <a:pt x="22" y="26"/>
                    </a:lnTo>
                    <a:lnTo>
                      <a:pt x="19" y="25"/>
                    </a:lnTo>
                    <a:lnTo>
                      <a:pt x="16" y="16"/>
                    </a:lnTo>
                    <a:lnTo>
                      <a:pt x="13" y="11"/>
                    </a:lnTo>
                    <a:lnTo>
                      <a:pt x="11" y="10"/>
                    </a:lnTo>
                    <a:lnTo>
                      <a:pt x="6" y="10"/>
                    </a:lnTo>
                    <a:lnTo>
                      <a:pt x="1" y="13"/>
                    </a:lnTo>
                    <a:lnTo>
                      <a:pt x="1" y="22"/>
                    </a:lnTo>
                    <a:lnTo>
                      <a:pt x="0" y="22"/>
                    </a:lnTo>
                    <a:lnTo>
                      <a:pt x="6" y="28"/>
                    </a:lnTo>
                    <a:lnTo>
                      <a:pt x="8" y="34"/>
                    </a:lnTo>
                    <a:lnTo>
                      <a:pt x="11" y="58"/>
                    </a:lnTo>
                    <a:lnTo>
                      <a:pt x="13" y="61"/>
                    </a:lnTo>
                    <a:lnTo>
                      <a:pt x="16" y="69"/>
                    </a:lnTo>
                    <a:lnTo>
                      <a:pt x="17" y="79"/>
                    </a:lnTo>
                    <a:lnTo>
                      <a:pt x="17" y="91"/>
                    </a:lnTo>
                    <a:lnTo>
                      <a:pt x="18" y="101"/>
                    </a:lnTo>
                    <a:lnTo>
                      <a:pt x="23" y="108"/>
                    </a:lnTo>
                    <a:lnTo>
                      <a:pt x="29" y="114"/>
                    </a:lnTo>
                    <a:lnTo>
                      <a:pt x="32" y="113"/>
                    </a:lnTo>
                    <a:lnTo>
                      <a:pt x="43" y="110"/>
                    </a:lnTo>
                    <a:lnTo>
                      <a:pt x="57" y="106"/>
                    </a:lnTo>
                    <a:lnTo>
                      <a:pt x="68" y="86"/>
                    </a:lnTo>
                    <a:lnTo>
                      <a:pt x="73" y="80"/>
                    </a:lnTo>
                    <a:lnTo>
                      <a:pt x="79" y="66"/>
                    </a:lnTo>
                    <a:lnTo>
                      <a:pt x="89" y="54"/>
                    </a:lnTo>
                    <a:lnTo>
                      <a:pt x="93" y="48"/>
                    </a:lnTo>
                    <a:lnTo>
                      <a:pt x="93" y="40"/>
                    </a:lnTo>
                    <a:lnTo>
                      <a:pt x="91" y="34"/>
                    </a:lnTo>
                    <a:lnTo>
                      <a:pt x="87" y="31"/>
                    </a:lnTo>
                    <a:lnTo>
                      <a:pt x="81" y="29"/>
                    </a:lnTo>
                    <a:lnTo>
                      <a:pt x="77" y="26"/>
                    </a:lnTo>
                    <a:lnTo>
                      <a:pt x="77" y="22"/>
                    </a:lnTo>
                    <a:lnTo>
                      <a:pt x="77" y="16"/>
                    </a:lnTo>
                    <a:lnTo>
                      <a:pt x="78" y="10"/>
                    </a:lnTo>
                    <a:lnTo>
                      <a:pt x="83" y="5"/>
                    </a:lnTo>
                    <a:close/>
                  </a:path>
                </a:pathLst>
              </a:custGeom>
              <a:grpFill/>
              <a:ln w="6350" cmpd="sng">
                <a:solidFill>
                  <a:schemeClr val="bg1"/>
                </a:solidFill>
                <a:prstDash val="solid"/>
                <a:round/>
                <a:headEnd/>
                <a:tailEnd/>
              </a:ln>
            </p:spPr>
            <p:txBody>
              <a:bodyPr/>
              <a:lstStyle/>
              <a:p>
                <a:endParaRPr lang="en-US" sz="2156"/>
              </a:p>
            </p:txBody>
          </p:sp>
          <p:sp>
            <p:nvSpPr>
              <p:cNvPr id="547" name="Freeform 44">
                <a:extLst>
                  <a:ext uri="{FF2B5EF4-FFF2-40B4-BE49-F238E27FC236}">
                    <a16:creationId xmlns:a16="http://schemas.microsoft.com/office/drawing/2014/main" id="{CEFC1F4F-3546-97FA-C069-960714F24779}"/>
                  </a:ext>
                </a:extLst>
              </p:cNvPr>
              <p:cNvSpPr>
                <a:spLocks noChangeAspect="1"/>
              </p:cNvSpPr>
              <p:nvPr/>
            </p:nvSpPr>
            <p:spPr bwMode="gray">
              <a:xfrm>
                <a:off x="5277642" y="3619847"/>
                <a:ext cx="92075" cy="96838"/>
              </a:xfrm>
              <a:custGeom>
                <a:avLst/>
                <a:gdLst/>
                <a:ahLst/>
                <a:cxnLst>
                  <a:cxn ang="0">
                    <a:pos x="232" y="0"/>
                  </a:cxn>
                  <a:cxn ang="0">
                    <a:pos x="205" y="21"/>
                  </a:cxn>
                  <a:cxn ang="0">
                    <a:pos x="170" y="19"/>
                  </a:cxn>
                  <a:cxn ang="0">
                    <a:pos x="143" y="25"/>
                  </a:cxn>
                  <a:cxn ang="0">
                    <a:pos x="120" y="22"/>
                  </a:cxn>
                  <a:cxn ang="0">
                    <a:pos x="98" y="25"/>
                  </a:cxn>
                  <a:cxn ang="0">
                    <a:pos x="73" y="23"/>
                  </a:cxn>
                  <a:cxn ang="0">
                    <a:pos x="66" y="32"/>
                  </a:cxn>
                  <a:cxn ang="0">
                    <a:pos x="60" y="59"/>
                  </a:cxn>
                  <a:cxn ang="0">
                    <a:pos x="63" y="89"/>
                  </a:cxn>
                  <a:cxn ang="0">
                    <a:pos x="73" y="98"/>
                  </a:cxn>
                  <a:cxn ang="0">
                    <a:pos x="84" y="105"/>
                  </a:cxn>
                  <a:cxn ang="0">
                    <a:pos x="82" y="121"/>
                  </a:cxn>
                  <a:cxn ang="0">
                    <a:pos x="67" y="135"/>
                  </a:cxn>
                  <a:cxn ang="0">
                    <a:pos x="52" y="147"/>
                  </a:cxn>
                  <a:cxn ang="0">
                    <a:pos x="44" y="159"/>
                  </a:cxn>
                  <a:cxn ang="0">
                    <a:pos x="20" y="186"/>
                  </a:cxn>
                  <a:cxn ang="0">
                    <a:pos x="11" y="202"/>
                  </a:cxn>
                  <a:cxn ang="0">
                    <a:pos x="3" y="247"/>
                  </a:cxn>
                  <a:cxn ang="0">
                    <a:pos x="0" y="296"/>
                  </a:cxn>
                  <a:cxn ang="0">
                    <a:pos x="11" y="302"/>
                  </a:cxn>
                  <a:cxn ang="0">
                    <a:pos x="25" y="290"/>
                  </a:cxn>
                  <a:cxn ang="0">
                    <a:pos x="36" y="285"/>
                  </a:cxn>
                  <a:cxn ang="0">
                    <a:pos x="63" y="283"/>
                  </a:cxn>
                  <a:cxn ang="0">
                    <a:pos x="70" y="278"/>
                  </a:cxn>
                  <a:cxn ang="0">
                    <a:pos x="110" y="274"/>
                  </a:cxn>
                  <a:cxn ang="0">
                    <a:pos x="120" y="240"/>
                  </a:cxn>
                  <a:cxn ang="0">
                    <a:pos x="132" y="232"/>
                  </a:cxn>
                  <a:cxn ang="0">
                    <a:pos x="147" y="221"/>
                  </a:cxn>
                  <a:cxn ang="0">
                    <a:pos x="157" y="222"/>
                  </a:cxn>
                  <a:cxn ang="0">
                    <a:pos x="164" y="218"/>
                  </a:cxn>
                  <a:cxn ang="0">
                    <a:pos x="183" y="223"/>
                  </a:cxn>
                  <a:cxn ang="0">
                    <a:pos x="201" y="211"/>
                  </a:cxn>
                  <a:cxn ang="0">
                    <a:pos x="223" y="213"/>
                  </a:cxn>
                  <a:cxn ang="0">
                    <a:pos x="234" y="213"/>
                  </a:cxn>
                  <a:cxn ang="0">
                    <a:pos x="258" y="181"/>
                  </a:cxn>
                  <a:cxn ang="0">
                    <a:pos x="270" y="167"/>
                  </a:cxn>
                  <a:cxn ang="0">
                    <a:pos x="286" y="143"/>
                  </a:cxn>
                  <a:cxn ang="0">
                    <a:pos x="289" y="110"/>
                  </a:cxn>
                  <a:cxn ang="0">
                    <a:pos x="287" y="82"/>
                  </a:cxn>
                  <a:cxn ang="0">
                    <a:pos x="278" y="67"/>
                  </a:cxn>
                  <a:cxn ang="0">
                    <a:pos x="267" y="61"/>
                  </a:cxn>
                  <a:cxn ang="0">
                    <a:pos x="260" y="50"/>
                  </a:cxn>
                  <a:cxn ang="0">
                    <a:pos x="253" y="21"/>
                  </a:cxn>
                  <a:cxn ang="0">
                    <a:pos x="251" y="11"/>
                  </a:cxn>
                  <a:cxn ang="0">
                    <a:pos x="237" y="7"/>
                  </a:cxn>
                  <a:cxn ang="0">
                    <a:pos x="232" y="3"/>
                  </a:cxn>
                </a:cxnLst>
                <a:rect l="0" t="0" r="r" b="b"/>
                <a:pathLst>
                  <a:path w="289" h="302">
                    <a:moveTo>
                      <a:pt x="232" y="3"/>
                    </a:moveTo>
                    <a:lnTo>
                      <a:pt x="232" y="0"/>
                    </a:lnTo>
                    <a:lnTo>
                      <a:pt x="232" y="3"/>
                    </a:lnTo>
                    <a:lnTo>
                      <a:pt x="205" y="21"/>
                    </a:lnTo>
                    <a:lnTo>
                      <a:pt x="186" y="21"/>
                    </a:lnTo>
                    <a:lnTo>
                      <a:pt x="170" y="19"/>
                    </a:lnTo>
                    <a:lnTo>
                      <a:pt x="157" y="24"/>
                    </a:lnTo>
                    <a:lnTo>
                      <a:pt x="143" y="25"/>
                    </a:lnTo>
                    <a:lnTo>
                      <a:pt x="126" y="29"/>
                    </a:lnTo>
                    <a:lnTo>
                      <a:pt x="120" y="22"/>
                    </a:lnTo>
                    <a:lnTo>
                      <a:pt x="108" y="23"/>
                    </a:lnTo>
                    <a:lnTo>
                      <a:pt x="98" y="25"/>
                    </a:lnTo>
                    <a:lnTo>
                      <a:pt x="87" y="22"/>
                    </a:lnTo>
                    <a:lnTo>
                      <a:pt x="73" y="23"/>
                    </a:lnTo>
                    <a:lnTo>
                      <a:pt x="66" y="28"/>
                    </a:lnTo>
                    <a:lnTo>
                      <a:pt x="66" y="32"/>
                    </a:lnTo>
                    <a:lnTo>
                      <a:pt x="63" y="41"/>
                    </a:lnTo>
                    <a:lnTo>
                      <a:pt x="60" y="59"/>
                    </a:lnTo>
                    <a:lnTo>
                      <a:pt x="61" y="81"/>
                    </a:lnTo>
                    <a:lnTo>
                      <a:pt x="63" y="89"/>
                    </a:lnTo>
                    <a:lnTo>
                      <a:pt x="68" y="94"/>
                    </a:lnTo>
                    <a:lnTo>
                      <a:pt x="73" y="98"/>
                    </a:lnTo>
                    <a:lnTo>
                      <a:pt x="82" y="100"/>
                    </a:lnTo>
                    <a:lnTo>
                      <a:pt x="84" y="105"/>
                    </a:lnTo>
                    <a:lnTo>
                      <a:pt x="86" y="113"/>
                    </a:lnTo>
                    <a:lnTo>
                      <a:pt x="82" y="121"/>
                    </a:lnTo>
                    <a:lnTo>
                      <a:pt x="73" y="130"/>
                    </a:lnTo>
                    <a:lnTo>
                      <a:pt x="67" y="135"/>
                    </a:lnTo>
                    <a:lnTo>
                      <a:pt x="56" y="140"/>
                    </a:lnTo>
                    <a:lnTo>
                      <a:pt x="52" y="147"/>
                    </a:lnTo>
                    <a:lnTo>
                      <a:pt x="50" y="153"/>
                    </a:lnTo>
                    <a:lnTo>
                      <a:pt x="44" y="159"/>
                    </a:lnTo>
                    <a:lnTo>
                      <a:pt x="33" y="172"/>
                    </a:lnTo>
                    <a:lnTo>
                      <a:pt x="20" y="186"/>
                    </a:lnTo>
                    <a:lnTo>
                      <a:pt x="17" y="191"/>
                    </a:lnTo>
                    <a:lnTo>
                      <a:pt x="11" y="202"/>
                    </a:lnTo>
                    <a:lnTo>
                      <a:pt x="3" y="233"/>
                    </a:lnTo>
                    <a:lnTo>
                      <a:pt x="3" y="247"/>
                    </a:lnTo>
                    <a:lnTo>
                      <a:pt x="1" y="275"/>
                    </a:lnTo>
                    <a:lnTo>
                      <a:pt x="0" y="296"/>
                    </a:lnTo>
                    <a:lnTo>
                      <a:pt x="4" y="299"/>
                    </a:lnTo>
                    <a:lnTo>
                      <a:pt x="11" y="302"/>
                    </a:lnTo>
                    <a:lnTo>
                      <a:pt x="19" y="301"/>
                    </a:lnTo>
                    <a:lnTo>
                      <a:pt x="25" y="290"/>
                    </a:lnTo>
                    <a:lnTo>
                      <a:pt x="29" y="286"/>
                    </a:lnTo>
                    <a:lnTo>
                      <a:pt x="36" y="285"/>
                    </a:lnTo>
                    <a:lnTo>
                      <a:pt x="41" y="281"/>
                    </a:lnTo>
                    <a:lnTo>
                      <a:pt x="63" y="283"/>
                    </a:lnTo>
                    <a:lnTo>
                      <a:pt x="70" y="280"/>
                    </a:lnTo>
                    <a:lnTo>
                      <a:pt x="70" y="278"/>
                    </a:lnTo>
                    <a:lnTo>
                      <a:pt x="115" y="278"/>
                    </a:lnTo>
                    <a:lnTo>
                      <a:pt x="110" y="274"/>
                    </a:lnTo>
                    <a:lnTo>
                      <a:pt x="122" y="247"/>
                    </a:lnTo>
                    <a:lnTo>
                      <a:pt x="120" y="240"/>
                    </a:lnTo>
                    <a:lnTo>
                      <a:pt x="121" y="234"/>
                    </a:lnTo>
                    <a:lnTo>
                      <a:pt x="132" y="232"/>
                    </a:lnTo>
                    <a:lnTo>
                      <a:pt x="142" y="228"/>
                    </a:lnTo>
                    <a:lnTo>
                      <a:pt x="147" y="221"/>
                    </a:lnTo>
                    <a:lnTo>
                      <a:pt x="153" y="223"/>
                    </a:lnTo>
                    <a:lnTo>
                      <a:pt x="157" y="222"/>
                    </a:lnTo>
                    <a:lnTo>
                      <a:pt x="159" y="216"/>
                    </a:lnTo>
                    <a:lnTo>
                      <a:pt x="164" y="218"/>
                    </a:lnTo>
                    <a:lnTo>
                      <a:pt x="175" y="220"/>
                    </a:lnTo>
                    <a:lnTo>
                      <a:pt x="183" y="223"/>
                    </a:lnTo>
                    <a:lnTo>
                      <a:pt x="195" y="207"/>
                    </a:lnTo>
                    <a:lnTo>
                      <a:pt x="201" y="211"/>
                    </a:lnTo>
                    <a:lnTo>
                      <a:pt x="215" y="216"/>
                    </a:lnTo>
                    <a:lnTo>
                      <a:pt x="223" y="213"/>
                    </a:lnTo>
                    <a:lnTo>
                      <a:pt x="232" y="216"/>
                    </a:lnTo>
                    <a:lnTo>
                      <a:pt x="234" y="213"/>
                    </a:lnTo>
                    <a:lnTo>
                      <a:pt x="240" y="208"/>
                    </a:lnTo>
                    <a:lnTo>
                      <a:pt x="258" y="181"/>
                    </a:lnTo>
                    <a:lnTo>
                      <a:pt x="267" y="170"/>
                    </a:lnTo>
                    <a:lnTo>
                      <a:pt x="270" y="167"/>
                    </a:lnTo>
                    <a:lnTo>
                      <a:pt x="278" y="156"/>
                    </a:lnTo>
                    <a:lnTo>
                      <a:pt x="286" y="143"/>
                    </a:lnTo>
                    <a:lnTo>
                      <a:pt x="288" y="130"/>
                    </a:lnTo>
                    <a:lnTo>
                      <a:pt x="289" y="110"/>
                    </a:lnTo>
                    <a:lnTo>
                      <a:pt x="287" y="100"/>
                    </a:lnTo>
                    <a:lnTo>
                      <a:pt x="287" y="82"/>
                    </a:lnTo>
                    <a:lnTo>
                      <a:pt x="286" y="76"/>
                    </a:lnTo>
                    <a:lnTo>
                      <a:pt x="278" y="67"/>
                    </a:lnTo>
                    <a:lnTo>
                      <a:pt x="274" y="65"/>
                    </a:lnTo>
                    <a:lnTo>
                      <a:pt x="267" y="61"/>
                    </a:lnTo>
                    <a:lnTo>
                      <a:pt x="262" y="56"/>
                    </a:lnTo>
                    <a:lnTo>
                      <a:pt x="260" y="50"/>
                    </a:lnTo>
                    <a:lnTo>
                      <a:pt x="255" y="23"/>
                    </a:lnTo>
                    <a:lnTo>
                      <a:pt x="253" y="21"/>
                    </a:lnTo>
                    <a:lnTo>
                      <a:pt x="251" y="18"/>
                    </a:lnTo>
                    <a:lnTo>
                      <a:pt x="251" y="11"/>
                    </a:lnTo>
                    <a:lnTo>
                      <a:pt x="249" y="9"/>
                    </a:lnTo>
                    <a:lnTo>
                      <a:pt x="237" y="7"/>
                    </a:lnTo>
                    <a:lnTo>
                      <a:pt x="234" y="5"/>
                    </a:lnTo>
                    <a:lnTo>
                      <a:pt x="232" y="3"/>
                    </a:lnTo>
                    <a:close/>
                  </a:path>
                </a:pathLst>
              </a:custGeom>
              <a:grpFill/>
              <a:ln w="6350" cmpd="sng">
                <a:solidFill>
                  <a:schemeClr val="bg1"/>
                </a:solidFill>
                <a:prstDash val="solid"/>
                <a:round/>
                <a:headEnd/>
                <a:tailEnd/>
              </a:ln>
            </p:spPr>
            <p:txBody>
              <a:bodyPr/>
              <a:lstStyle/>
              <a:p>
                <a:endParaRPr lang="en-US" sz="2156"/>
              </a:p>
            </p:txBody>
          </p:sp>
          <p:sp>
            <p:nvSpPr>
              <p:cNvPr id="548" name="Freeform 45">
                <a:extLst>
                  <a:ext uri="{FF2B5EF4-FFF2-40B4-BE49-F238E27FC236}">
                    <a16:creationId xmlns:a16="http://schemas.microsoft.com/office/drawing/2014/main" id="{6B608735-B3DD-6A8B-A77F-484602C4DDBC}"/>
                  </a:ext>
                </a:extLst>
              </p:cNvPr>
              <p:cNvSpPr>
                <a:spLocks noChangeAspect="1"/>
              </p:cNvSpPr>
              <p:nvPr/>
            </p:nvSpPr>
            <p:spPr bwMode="gray">
              <a:xfrm>
                <a:off x="5264942" y="3710334"/>
                <a:ext cx="33338" cy="30163"/>
              </a:xfrm>
              <a:custGeom>
                <a:avLst/>
                <a:gdLst/>
                <a:ahLst/>
                <a:cxnLst>
                  <a:cxn ang="0">
                    <a:pos x="7" y="92"/>
                  </a:cxn>
                  <a:cxn ang="0">
                    <a:pos x="8" y="92"/>
                  </a:cxn>
                  <a:cxn ang="0">
                    <a:pos x="8" y="83"/>
                  </a:cxn>
                  <a:cxn ang="0">
                    <a:pos x="13" y="80"/>
                  </a:cxn>
                  <a:cxn ang="0">
                    <a:pos x="18" y="80"/>
                  </a:cxn>
                  <a:cxn ang="0">
                    <a:pos x="20" y="81"/>
                  </a:cxn>
                  <a:cxn ang="0">
                    <a:pos x="23" y="86"/>
                  </a:cxn>
                  <a:cxn ang="0">
                    <a:pos x="26" y="95"/>
                  </a:cxn>
                  <a:cxn ang="0">
                    <a:pos x="29" y="96"/>
                  </a:cxn>
                  <a:cxn ang="0">
                    <a:pos x="35" y="95"/>
                  </a:cxn>
                  <a:cxn ang="0">
                    <a:pos x="40" y="92"/>
                  </a:cxn>
                  <a:cxn ang="0">
                    <a:pos x="48" y="92"/>
                  </a:cxn>
                  <a:cxn ang="0">
                    <a:pos x="52" y="87"/>
                  </a:cxn>
                  <a:cxn ang="0">
                    <a:pos x="52" y="79"/>
                  </a:cxn>
                  <a:cxn ang="0">
                    <a:pos x="53" y="76"/>
                  </a:cxn>
                  <a:cxn ang="0">
                    <a:pos x="56" y="74"/>
                  </a:cxn>
                  <a:cxn ang="0">
                    <a:pos x="66" y="74"/>
                  </a:cxn>
                  <a:cxn ang="0">
                    <a:pos x="78" y="70"/>
                  </a:cxn>
                  <a:cxn ang="0">
                    <a:pos x="83" y="70"/>
                  </a:cxn>
                  <a:cxn ang="0">
                    <a:pos x="83" y="71"/>
                  </a:cxn>
                  <a:cxn ang="0">
                    <a:pos x="88" y="71"/>
                  </a:cxn>
                  <a:cxn ang="0">
                    <a:pos x="90" y="75"/>
                  </a:cxn>
                  <a:cxn ang="0">
                    <a:pos x="101" y="60"/>
                  </a:cxn>
                  <a:cxn ang="0">
                    <a:pos x="104" y="50"/>
                  </a:cxn>
                  <a:cxn ang="0">
                    <a:pos x="102" y="43"/>
                  </a:cxn>
                  <a:cxn ang="0">
                    <a:pos x="98" y="28"/>
                  </a:cxn>
                  <a:cxn ang="0">
                    <a:pos x="85" y="7"/>
                  </a:cxn>
                  <a:cxn ang="0">
                    <a:pos x="80" y="0"/>
                  </a:cxn>
                  <a:cxn ang="0">
                    <a:pos x="75" y="4"/>
                  </a:cxn>
                  <a:cxn ang="0">
                    <a:pos x="68" y="5"/>
                  </a:cxn>
                  <a:cxn ang="0">
                    <a:pos x="64" y="9"/>
                  </a:cxn>
                  <a:cxn ang="0">
                    <a:pos x="58" y="20"/>
                  </a:cxn>
                  <a:cxn ang="0">
                    <a:pos x="50" y="21"/>
                  </a:cxn>
                  <a:cxn ang="0">
                    <a:pos x="43" y="18"/>
                  </a:cxn>
                  <a:cxn ang="0">
                    <a:pos x="39" y="15"/>
                  </a:cxn>
                  <a:cxn ang="0">
                    <a:pos x="36" y="17"/>
                  </a:cxn>
                  <a:cxn ang="0">
                    <a:pos x="29" y="24"/>
                  </a:cxn>
                  <a:cxn ang="0">
                    <a:pos x="21" y="36"/>
                  </a:cxn>
                  <a:cxn ang="0">
                    <a:pos x="14" y="49"/>
                  </a:cxn>
                  <a:cxn ang="0">
                    <a:pos x="10" y="60"/>
                  </a:cxn>
                  <a:cxn ang="0">
                    <a:pos x="0" y="74"/>
                  </a:cxn>
                  <a:cxn ang="0">
                    <a:pos x="0" y="81"/>
                  </a:cxn>
                  <a:cxn ang="0">
                    <a:pos x="2" y="85"/>
                  </a:cxn>
                  <a:cxn ang="0">
                    <a:pos x="7" y="92"/>
                  </a:cxn>
                </a:cxnLst>
                <a:rect l="0" t="0" r="r" b="b"/>
                <a:pathLst>
                  <a:path w="104" h="96">
                    <a:moveTo>
                      <a:pt x="7" y="92"/>
                    </a:moveTo>
                    <a:lnTo>
                      <a:pt x="8" y="92"/>
                    </a:lnTo>
                    <a:lnTo>
                      <a:pt x="8" y="83"/>
                    </a:lnTo>
                    <a:lnTo>
                      <a:pt x="13" y="80"/>
                    </a:lnTo>
                    <a:lnTo>
                      <a:pt x="18" y="80"/>
                    </a:lnTo>
                    <a:lnTo>
                      <a:pt x="20" y="81"/>
                    </a:lnTo>
                    <a:lnTo>
                      <a:pt x="23" y="86"/>
                    </a:lnTo>
                    <a:lnTo>
                      <a:pt x="26" y="95"/>
                    </a:lnTo>
                    <a:lnTo>
                      <a:pt x="29" y="96"/>
                    </a:lnTo>
                    <a:lnTo>
                      <a:pt x="35" y="95"/>
                    </a:lnTo>
                    <a:lnTo>
                      <a:pt x="40" y="92"/>
                    </a:lnTo>
                    <a:lnTo>
                      <a:pt x="48" y="92"/>
                    </a:lnTo>
                    <a:lnTo>
                      <a:pt x="52" y="87"/>
                    </a:lnTo>
                    <a:lnTo>
                      <a:pt x="52" y="79"/>
                    </a:lnTo>
                    <a:lnTo>
                      <a:pt x="53" y="76"/>
                    </a:lnTo>
                    <a:lnTo>
                      <a:pt x="56" y="74"/>
                    </a:lnTo>
                    <a:lnTo>
                      <a:pt x="66" y="74"/>
                    </a:lnTo>
                    <a:lnTo>
                      <a:pt x="78" y="70"/>
                    </a:lnTo>
                    <a:lnTo>
                      <a:pt x="83" y="70"/>
                    </a:lnTo>
                    <a:lnTo>
                      <a:pt x="83" y="71"/>
                    </a:lnTo>
                    <a:lnTo>
                      <a:pt x="88" y="71"/>
                    </a:lnTo>
                    <a:lnTo>
                      <a:pt x="90" y="75"/>
                    </a:lnTo>
                    <a:lnTo>
                      <a:pt x="101" y="60"/>
                    </a:lnTo>
                    <a:lnTo>
                      <a:pt x="104" y="50"/>
                    </a:lnTo>
                    <a:lnTo>
                      <a:pt x="102" y="43"/>
                    </a:lnTo>
                    <a:lnTo>
                      <a:pt x="98" y="28"/>
                    </a:lnTo>
                    <a:lnTo>
                      <a:pt x="85" y="7"/>
                    </a:lnTo>
                    <a:lnTo>
                      <a:pt x="80" y="0"/>
                    </a:lnTo>
                    <a:lnTo>
                      <a:pt x="75" y="4"/>
                    </a:lnTo>
                    <a:lnTo>
                      <a:pt x="68" y="5"/>
                    </a:lnTo>
                    <a:lnTo>
                      <a:pt x="64" y="9"/>
                    </a:lnTo>
                    <a:lnTo>
                      <a:pt x="58" y="20"/>
                    </a:lnTo>
                    <a:lnTo>
                      <a:pt x="50" y="21"/>
                    </a:lnTo>
                    <a:lnTo>
                      <a:pt x="43" y="18"/>
                    </a:lnTo>
                    <a:lnTo>
                      <a:pt x="39" y="15"/>
                    </a:lnTo>
                    <a:lnTo>
                      <a:pt x="36" y="17"/>
                    </a:lnTo>
                    <a:lnTo>
                      <a:pt x="29" y="24"/>
                    </a:lnTo>
                    <a:lnTo>
                      <a:pt x="21" y="36"/>
                    </a:lnTo>
                    <a:lnTo>
                      <a:pt x="14" y="49"/>
                    </a:lnTo>
                    <a:lnTo>
                      <a:pt x="10" y="60"/>
                    </a:lnTo>
                    <a:lnTo>
                      <a:pt x="0" y="74"/>
                    </a:lnTo>
                    <a:lnTo>
                      <a:pt x="0" y="81"/>
                    </a:lnTo>
                    <a:lnTo>
                      <a:pt x="2" y="85"/>
                    </a:lnTo>
                    <a:lnTo>
                      <a:pt x="7" y="92"/>
                    </a:lnTo>
                    <a:close/>
                  </a:path>
                </a:pathLst>
              </a:custGeom>
              <a:grpFill/>
              <a:ln w="6350" cmpd="sng">
                <a:solidFill>
                  <a:schemeClr val="bg1"/>
                </a:solidFill>
                <a:prstDash val="solid"/>
                <a:round/>
                <a:headEnd/>
                <a:tailEnd/>
              </a:ln>
            </p:spPr>
            <p:txBody>
              <a:bodyPr/>
              <a:lstStyle/>
              <a:p>
                <a:endParaRPr lang="en-US" sz="2156"/>
              </a:p>
            </p:txBody>
          </p:sp>
          <p:sp>
            <p:nvSpPr>
              <p:cNvPr id="549" name="Freeform 46">
                <a:extLst>
                  <a:ext uri="{FF2B5EF4-FFF2-40B4-BE49-F238E27FC236}">
                    <a16:creationId xmlns:a16="http://schemas.microsoft.com/office/drawing/2014/main" id="{220388D7-048E-F283-63C9-99E3B427503D}"/>
                  </a:ext>
                </a:extLst>
              </p:cNvPr>
              <p:cNvSpPr>
                <a:spLocks noChangeAspect="1"/>
              </p:cNvSpPr>
              <p:nvPr/>
            </p:nvSpPr>
            <p:spPr bwMode="gray">
              <a:xfrm>
                <a:off x="5350667" y="3611909"/>
                <a:ext cx="138113" cy="160338"/>
              </a:xfrm>
              <a:custGeom>
                <a:avLst/>
                <a:gdLst/>
                <a:ahLst/>
                <a:cxnLst>
                  <a:cxn ang="0">
                    <a:pos x="387" y="204"/>
                  </a:cxn>
                  <a:cxn ang="0">
                    <a:pos x="387" y="98"/>
                  </a:cxn>
                  <a:cxn ang="0">
                    <a:pos x="412" y="74"/>
                  </a:cxn>
                  <a:cxn ang="0">
                    <a:pos x="435" y="37"/>
                  </a:cxn>
                  <a:cxn ang="0">
                    <a:pos x="421" y="37"/>
                  </a:cxn>
                  <a:cxn ang="0">
                    <a:pos x="374" y="22"/>
                  </a:cxn>
                  <a:cxn ang="0">
                    <a:pos x="336" y="32"/>
                  </a:cxn>
                  <a:cxn ang="0">
                    <a:pos x="297" y="60"/>
                  </a:cxn>
                  <a:cxn ang="0">
                    <a:pos x="250" y="53"/>
                  </a:cxn>
                  <a:cxn ang="0">
                    <a:pos x="213" y="47"/>
                  </a:cxn>
                  <a:cxn ang="0">
                    <a:pos x="164" y="12"/>
                  </a:cxn>
                  <a:cxn ang="0">
                    <a:pos x="132" y="3"/>
                  </a:cxn>
                  <a:cxn ang="0">
                    <a:pos x="103" y="0"/>
                  </a:cxn>
                  <a:cxn ang="0">
                    <a:pos x="69" y="3"/>
                  </a:cxn>
                  <a:cxn ang="0">
                    <a:pos x="28" y="1"/>
                  </a:cxn>
                  <a:cxn ang="0">
                    <a:pos x="0" y="28"/>
                  </a:cxn>
                  <a:cxn ang="0">
                    <a:pos x="5" y="32"/>
                  </a:cxn>
                  <a:cxn ang="0">
                    <a:pos x="19" y="36"/>
                  </a:cxn>
                  <a:cxn ang="0">
                    <a:pos x="21" y="46"/>
                  </a:cxn>
                  <a:cxn ang="0">
                    <a:pos x="28" y="75"/>
                  </a:cxn>
                  <a:cxn ang="0">
                    <a:pos x="35" y="86"/>
                  </a:cxn>
                  <a:cxn ang="0">
                    <a:pos x="46" y="92"/>
                  </a:cxn>
                  <a:cxn ang="0">
                    <a:pos x="55" y="107"/>
                  </a:cxn>
                  <a:cxn ang="0">
                    <a:pos x="57" y="135"/>
                  </a:cxn>
                  <a:cxn ang="0">
                    <a:pos x="54" y="168"/>
                  </a:cxn>
                  <a:cxn ang="0">
                    <a:pos x="38" y="192"/>
                  </a:cxn>
                  <a:cxn ang="0">
                    <a:pos x="26" y="206"/>
                  </a:cxn>
                  <a:cxn ang="0">
                    <a:pos x="2" y="238"/>
                  </a:cxn>
                  <a:cxn ang="0">
                    <a:pos x="8" y="263"/>
                  </a:cxn>
                  <a:cxn ang="0">
                    <a:pos x="18" y="270"/>
                  </a:cxn>
                  <a:cxn ang="0">
                    <a:pos x="35" y="265"/>
                  </a:cxn>
                  <a:cxn ang="0">
                    <a:pos x="45" y="270"/>
                  </a:cxn>
                  <a:cxn ang="0">
                    <a:pos x="26" y="281"/>
                  </a:cxn>
                  <a:cxn ang="0">
                    <a:pos x="7" y="295"/>
                  </a:cxn>
                  <a:cxn ang="0">
                    <a:pos x="207" y="415"/>
                  </a:cxn>
                  <a:cxn ang="0">
                    <a:pos x="210" y="428"/>
                  </a:cxn>
                  <a:cxn ang="0">
                    <a:pos x="218" y="458"/>
                  </a:cxn>
                  <a:cxn ang="0">
                    <a:pos x="306" y="499"/>
                  </a:cxn>
                  <a:cxn ang="0">
                    <a:pos x="314" y="488"/>
                  </a:cxn>
                  <a:cxn ang="0">
                    <a:pos x="324" y="463"/>
                  </a:cxn>
                  <a:cxn ang="0">
                    <a:pos x="342" y="429"/>
                  </a:cxn>
                  <a:cxn ang="0">
                    <a:pos x="352" y="399"/>
                  </a:cxn>
                  <a:cxn ang="0">
                    <a:pos x="360" y="391"/>
                  </a:cxn>
                  <a:cxn ang="0">
                    <a:pos x="379" y="376"/>
                  </a:cxn>
                  <a:cxn ang="0">
                    <a:pos x="388" y="361"/>
                  </a:cxn>
                  <a:cxn ang="0">
                    <a:pos x="403" y="358"/>
                  </a:cxn>
                  <a:cxn ang="0">
                    <a:pos x="417" y="340"/>
                  </a:cxn>
                  <a:cxn ang="0">
                    <a:pos x="393" y="308"/>
                  </a:cxn>
                  <a:cxn ang="0">
                    <a:pos x="387" y="257"/>
                  </a:cxn>
                </a:cxnLst>
                <a:rect l="0" t="0" r="r" b="b"/>
                <a:pathLst>
                  <a:path w="435" h="504">
                    <a:moveTo>
                      <a:pt x="387" y="257"/>
                    </a:moveTo>
                    <a:lnTo>
                      <a:pt x="387" y="204"/>
                    </a:lnTo>
                    <a:lnTo>
                      <a:pt x="387" y="151"/>
                    </a:lnTo>
                    <a:lnTo>
                      <a:pt x="387" y="98"/>
                    </a:lnTo>
                    <a:lnTo>
                      <a:pt x="390" y="96"/>
                    </a:lnTo>
                    <a:lnTo>
                      <a:pt x="412" y="74"/>
                    </a:lnTo>
                    <a:lnTo>
                      <a:pt x="433" y="42"/>
                    </a:lnTo>
                    <a:lnTo>
                      <a:pt x="435" y="37"/>
                    </a:lnTo>
                    <a:lnTo>
                      <a:pt x="430" y="38"/>
                    </a:lnTo>
                    <a:lnTo>
                      <a:pt x="421" y="37"/>
                    </a:lnTo>
                    <a:lnTo>
                      <a:pt x="408" y="38"/>
                    </a:lnTo>
                    <a:lnTo>
                      <a:pt x="374" y="22"/>
                    </a:lnTo>
                    <a:lnTo>
                      <a:pt x="355" y="26"/>
                    </a:lnTo>
                    <a:lnTo>
                      <a:pt x="336" y="32"/>
                    </a:lnTo>
                    <a:lnTo>
                      <a:pt x="320" y="48"/>
                    </a:lnTo>
                    <a:lnTo>
                      <a:pt x="297" y="60"/>
                    </a:lnTo>
                    <a:lnTo>
                      <a:pt x="272" y="59"/>
                    </a:lnTo>
                    <a:lnTo>
                      <a:pt x="250" y="53"/>
                    </a:lnTo>
                    <a:lnTo>
                      <a:pt x="233" y="53"/>
                    </a:lnTo>
                    <a:lnTo>
                      <a:pt x="213" y="47"/>
                    </a:lnTo>
                    <a:lnTo>
                      <a:pt x="202" y="34"/>
                    </a:lnTo>
                    <a:lnTo>
                      <a:pt x="164" y="12"/>
                    </a:lnTo>
                    <a:lnTo>
                      <a:pt x="147" y="4"/>
                    </a:lnTo>
                    <a:lnTo>
                      <a:pt x="132" y="3"/>
                    </a:lnTo>
                    <a:lnTo>
                      <a:pt x="116" y="5"/>
                    </a:lnTo>
                    <a:lnTo>
                      <a:pt x="103" y="0"/>
                    </a:lnTo>
                    <a:lnTo>
                      <a:pt x="82" y="3"/>
                    </a:lnTo>
                    <a:lnTo>
                      <a:pt x="69" y="3"/>
                    </a:lnTo>
                    <a:lnTo>
                      <a:pt x="39" y="0"/>
                    </a:lnTo>
                    <a:lnTo>
                      <a:pt x="28" y="1"/>
                    </a:lnTo>
                    <a:lnTo>
                      <a:pt x="16" y="9"/>
                    </a:lnTo>
                    <a:lnTo>
                      <a:pt x="0" y="28"/>
                    </a:lnTo>
                    <a:lnTo>
                      <a:pt x="2" y="30"/>
                    </a:lnTo>
                    <a:lnTo>
                      <a:pt x="5" y="32"/>
                    </a:lnTo>
                    <a:lnTo>
                      <a:pt x="17" y="34"/>
                    </a:lnTo>
                    <a:lnTo>
                      <a:pt x="19" y="36"/>
                    </a:lnTo>
                    <a:lnTo>
                      <a:pt x="19" y="43"/>
                    </a:lnTo>
                    <a:lnTo>
                      <a:pt x="21" y="46"/>
                    </a:lnTo>
                    <a:lnTo>
                      <a:pt x="23" y="48"/>
                    </a:lnTo>
                    <a:lnTo>
                      <a:pt x="28" y="75"/>
                    </a:lnTo>
                    <a:lnTo>
                      <a:pt x="30" y="81"/>
                    </a:lnTo>
                    <a:lnTo>
                      <a:pt x="35" y="86"/>
                    </a:lnTo>
                    <a:lnTo>
                      <a:pt x="42" y="90"/>
                    </a:lnTo>
                    <a:lnTo>
                      <a:pt x="46" y="92"/>
                    </a:lnTo>
                    <a:lnTo>
                      <a:pt x="54" y="101"/>
                    </a:lnTo>
                    <a:lnTo>
                      <a:pt x="55" y="107"/>
                    </a:lnTo>
                    <a:lnTo>
                      <a:pt x="55" y="125"/>
                    </a:lnTo>
                    <a:lnTo>
                      <a:pt x="57" y="135"/>
                    </a:lnTo>
                    <a:lnTo>
                      <a:pt x="56" y="155"/>
                    </a:lnTo>
                    <a:lnTo>
                      <a:pt x="54" y="168"/>
                    </a:lnTo>
                    <a:lnTo>
                      <a:pt x="46" y="181"/>
                    </a:lnTo>
                    <a:lnTo>
                      <a:pt x="38" y="192"/>
                    </a:lnTo>
                    <a:lnTo>
                      <a:pt x="35" y="195"/>
                    </a:lnTo>
                    <a:lnTo>
                      <a:pt x="26" y="206"/>
                    </a:lnTo>
                    <a:lnTo>
                      <a:pt x="8" y="233"/>
                    </a:lnTo>
                    <a:lnTo>
                      <a:pt x="2" y="238"/>
                    </a:lnTo>
                    <a:lnTo>
                      <a:pt x="1" y="253"/>
                    </a:lnTo>
                    <a:lnTo>
                      <a:pt x="8" y="263"/>
                    </a:lnTo>
                    <a:lnTo>
                      <a:pt x="12" y="272"/>
                    </a:lnTo>
                    <a:lnTo>
                      <a:pt x="18" y="270"/>
                    </a:lnTo>
                    <a:lnTo>
                      <a:pt x="26" y="267"/>
                    </a:lnTo>
                    <a:lnTo>
                      <a:pt x="35" y="265"/>
                    </a:lnTo>
                    <a:lnTo>
                      <a:pt x="45" y="265"/>
                    </a:lnTo>
                    <a:lnTo>
                      <a:pt x="45" y="270"/>
                    </a:lnTo>
                    <a:lnTo>
                      <a:pt x="34" y="274"/>
                    </a:lnTo>
                    <a:lnTo>
                      <a:pt x="26" y="281"/>
                    </a:lnTo>
                    <a:lnTo>
                      <a:pt x="14" y="281"/>
                    </a:lnTo>
                    <a:lnTo>
                      <a:pt x="7" y="295"/>
                    </a:lnTo>
                    <a:lnTo>
                      <a:pt x="16" y="303"/>
                    </a:lnTo>
                    <a:lnTo>
                      <a:pt x="207" y="415"/>
                    </a:lnTo>
                    <a:lnTo>
                      <a:pt x="210" y="420"/>
                    </a:lnTo>
                    <a:lnTo>
                      <a:pt x="210" y="428"/>
                    </a:lnTo>
                    <a:lnTo>
                      <a:pt x="215" y="447"/>
                    </a:lnTo>
                    <a:lnTo>
                      <a:pt x="218" y="458"/>
                    </a:lnTo>
                    <a:lnTo>
                      <a:pt x="296" y="504"/>
                    </a:lnTo>
                    <a:lnTo>
                      <a:pt x="306" y="499"/>
                    </a:lnTo>
                    <a:lnTo>
                      <a:pt x="309" y="495"/>
                    </a:lnTo>
                    <a:lnTo>
                      <a:pt x="314" y="488"/>
                    </a:lnTo>
                    <a:lnTo>
                      <a:pt x="318" y="479"/>
                    </a:lnTo>
                    <a:lnTo>
                      <a:pt x="324" y="463"/>
                    </a:lnTo>
                    <a:lnTo>
                      <a:pt x="333" y="450"/>
                    </a:lnTo>
                    <a:lnTo>
                      <a:pt x="342" y="429"/>
                    </a:lnTo>
                    <a:lnTo>
                      <a:pt x="346" y="413"/>
                    </a:lnTo>
                    <a:lnTo>
                      <a:pt x="352" y="399"/>
                    </a:lnTo>
                    <a:lnTo>
                      <a:pt x="357" y="392"/>
                    </a:lnTo>
                    <a:lnTo>
                      <a:pt x="360" y="391"/>
                    </a:lnTo>
                    <a:lnTo>
                      <a:pt x="378" y="382"/>
                    </a:lnTo>
                    <a:lnTo>
                      <a:pt x="379" y="376"/>
                    </a:lnTo>
                    <a:lnTo>
                      <a:pt x="382" y="370"/>
                    </a:lnTo>
                    <a:lnTo>
                      <a:pt x="388" y="361"/>
                    </a:lnTo>
                    <a:lnTo>
                      <a:pt x="394" y="358"/>
                    </a:lnTo>
                    <a:lnTo>
                      <a:pt x="403" y="358"/>
                    </a:lnTo>
                    <a:lnTo>
                      <a:pt x="414" y="346"/>
                    </a:lnTo>
                    <a:lnTo>
                      <a:pt x="417" y="340"/>
                    </a:lnTo>
                    <a:lnTo>
                      <a:pt x="416" y="337"/>
                    </a:lnTo>
                    <a:lnTo>
                      <a:pt x="393" y="308"/>
                    </a:lnTo>
                    <a:lnTo>
                      <a:pt x="387" y="300"/>
                    </a:lnTo>
                    <a:lnTo>
                      <a:pt x="387" y="257"/>
                    </a:lnTo>
                    <a:close/>
                  </a:path>
                </a:pathLst>
              </a:custGeom>
              <a:grpFill/>
              <a:ln w="6350" cmpd="sng">
                <a:solidFill>
                  <a:schemeClr val="bg1"/>
                </a:solidFill>
                <a:prstDash val="solid"/>
                <a:round/>
                <a:headEnd/>
                <a:tailEnd/>
              </a:ln>
            </p:spPr>
            <p:txBody>
              <a:bodyPr/>
              <a:lstStyle/>
              <a:p>
                <a:endParaRPr lang="en-US" sz="2156"/>
              </a:p>
            </p:txBody>
          </p:sp>
          <p:sp>
            <p:nvSpPr>
              <p:cNvPr id="550" name="Freeform 47">
                <a:extLst>
                  <a:ext uri="{FF2B5EF4-FFF2-40B4-BE49-F238E27FC236}">
                    <a16:creationId xmlns:a16="http://schemas.microsoft.com/office/drawing/2014/main" id="{4C62EBA8-4EFA-8597-0630-48EC302BB519}"/>
                  </a:ext>
                </a:extLst>
              </p:cNvPr>
              <p:cNvSpPr>
                <a:spLocks noChangeAspect="1"/>
              </p:cNvSpPr>
              <p:nvPr/>
            </p:nvSpPr>
            <p:spPr bwMode="gray">
              <a:xfrm>
                <a:off x="4455318" y="3399184"/>
                <a:ext cx="107950" cy="77788"/>
              </a:xfrm>
              <a:custGeom>
                <a:avLst/>
                <a:gdLst/>
                <a:ahLst/>
                <a:cxnLst>
                  <a:cxn ang="0">
                    <a:pos x="43" y="160"/>
                  </a:cxn>
                  <a:cxn ang="0">
                    <a:pos x="28" y="129"/>
                  </a:cxn>
                  <a:cxn ang="0">
                    <a:pos x="7" y="113"/>
                  </a:cxn>
                  <a:cxn ang="0">
                    <a:pos x="1" y="107"/>
                  </a:cxn>
                  <a:cxn ang="0">
                    <a:pos x="35" y="86"/>
                  </a:cxn>
                  <a:cxn ang="0">
                    <a:pos x="56" y="33"/>
                  </a:cxn>
                  <a:cxn ang="0">
                    <a:pos x="70" y="9"/>
                  </a:cxn>
                  <a:cxn ang="0">
                    <a:pos x="92" y="9"/>
                  </a:cxn>
                  <a:cxn ang="0">
                    <a:pos x="122" y="5"/>
                  </a:cxn>
                  <a:cxn ang="0">
                    <a:pos x="135" y="1"/>
                  </a:cxn>
                  <a:cxn ang="0">
                    <a:pos x="168" y="2"/>
                  </a:cxn>
                  <a:cxn ang="0">
                    <a:pos x="183" y="9"/>
                  </a:cxn>
                  <a:cxn ang="0">
                    <a:pos x="206" y="29"/>
                  </a:cxn>
                  <a:cxn ang="0">
                    <a:pos x="221" y="29"/>
                  </a:cxn>
                  <a:cxn ang="0">
                    <a:pos x="238" y="58"/>
                  </a:cxn>
                  <a:cxn ang="0">
                    <a:pos x="248" y="68"/>
                  </a:cxn>
                  <a:cxn ang="0">
                    <a:pos x="258" y="75"/>
                  </a:cxn>
                  <a:cxn ang="0">
                    <a:pos x="261" y="82"/>
                  </a:cxn>
                  <a:cxn ang="0">
                    <a:pos x="277" y="91"/>
                  </a:cxn>
                  <a:cxn ang="0">
                    <a:pos x="289" y="103"/>
                  </a:cxn>
                  <a:cxn ang="0">
                    <a:pos x="297" y="123"/>
                  </a:cxn>
                  <a:cxn ang="0">
                    <a:pos x="302" y="133"/>
                  </a:cxn>
                  <a:cxn ang="0">
                    <a:pos x="309" y="156"/>
                  </a:cxn>
                  <a:cxn ang="0">
                    <a:pos x="313" y="181"/>
                  </a:cxn>
                  <a:cxn ang="0">
                    <a:pos x="323" y="185"/>
                  </a:cxn>
                  <a:cxn ang="0">
                    <a:pos x="332" y="197"/>
                  </a:cxn>
                  <a:cxn ang="0">
                    <a:pos x="342" y="212"/>
                  </a:cxn>
                  <a:cxn ang="0">
                    <a:pos x="342" y="221"/>
                  </a:cxn>
                  <a:cxn ang="0">
                    <a:pos x="344" y="238"/>
                  </a:cxn>
                  <a:cxn ang="0">
                    <a:pos x="321" y="242"/>
                  </a:cxn>
                  <a:cxn ang="0">
                    <a:pos x="293" y="244"/>
                  </a:cxn>
                  <a:cxn ang="0">
                    <a:pos x="271" y="239"/>
                  </a:cxn>
                  <a:cxn ang="0">
                    <a:pos x="255" y="238"/>
                  </a:cxn>
                  <a:cxn ang="0">
                    <a:pos x="237" y="227"/>
                  </a:cxn>
                  <a:cxn ang="0">
                    <a:pos x="162" y="224"/>
                  </a:cxn>
                  <a:cxn ang="0">
                    <a:pos x="111" y="236"/>
                  </a:cxn>
                  <a:cxn ang="0">
                    <a:pos x="57" y="244"/>
                  </a:cxn>
                  <a:cxn ang="0">
                    <a:pos x="43" y="242"/>
                  </a:cxn>
                  <a:cxn ang="0">
                    <a:pos x="47" y="199"/>
                  </a:cxn>
                  <a:cxn ang="0">
                    <a:pos x="98" y="188"/>
                  </a:cxn>
                  <a:cxn ang="0">
                    <a:pos x="127" y="183"/>
                  </a:cxn>
                  <a:cxn ang="0">
                    <a:pos x="143" y="182"/>
                  </a:cxn>
                  <a:cxn ang="0">
                    <a:pos x="175" y="194"/>
                  </a:cxn>
                  <a:cxn ang="0">
                    <a:pos x="203" y="189"/>
                  </a:cxn>
                  <a:cxn ang="0">
                    <a:pos x="206" y="177"/>
                  </a:cxn>
                  <a:cxn ang="0">
                    <a:pos x="191" y="177"/>
                  </a:cxn>
                  <a:cxn ang="0">
                    <a:pos x="165" y="172"/>
                  </a:cxn>
                  <a:cxn ang="0">
                    <a:pos x="140" y="162"/>
                  </a:cxn>
                  <a:cxn ang="0">
                    <a:pos x="120" y="163"/>
                  </a:cxn>
                </a:cxnLst>
                <a:rect l="0" t="0" r="r" b="b"/>
                <a:pathLst>
                  <a:path w="344" h="244">
                    <a:moveTo>
                      <a:pt x="55" y="174"/>
                    </a:moveTo>
                    <a:lnTo>
                      <a:pt x="54" y="174"/>
                    </a:lnTo>
                    <a:lnTo>
                      <a:pt x="50" y="168"/>
                    </a:lnTo>
                    <a:lnTo>
                      <a:pt x="43" y="160"/>
                    </a:lnTo>
                    <a:lnTo>
                      <a:pt x="41" y="147"/>
                    </a:lnTo>
                    <a:lnTo>
                      <a:pt x="39" y="144"/>
                    </a:lnTo>
                    <a:lnTo>
                      <a:pt x="33" y="138"/>
                    </a:lnTo>
                    <a:lnTo>
                      <a:pt x="28" y="129"/>
                    </a:lnTo>
                    <a:lnTo>
                      <a:pt x="18" y="119"/>
                    </a:lnTo>
                    <a:lnTo>
                      <a:pt x="14" y="112"/>
                    </a:lnTo>
                    <a:lnTo>
                      <a:pt x="9" y="112"/>
                    </a:lnTo>
                    <a:lnTo>
                      <a:pt x="7" y="113"/>
                    </a:lnTo>
                    <a:lnTo>
                      <a:pt x="4" y="117"/>
                    </a:lnTo>
                    <a:lnTo>
                      <a:pt x="1" y="112"/>
                    </a:lnTo>
                    <a:lnTo>
                      <a:pt x="0" y="109"/>
                    </a:lnTo>
                    <a:lnTo>
                      <a:pt x="1" y="107"/>
                    </a:lnTo>
                    <a:lnTo>
                      <a:pt x="6" y="107"/>
                    </a:lnTo>
                    <a:lnTo>
                      <a:pt x="17" y="103"/>
                    </a:lnTo>
                    <a:lnTo>
                      <a:pt x="31" y="91"/>
                    </a:lnTo>
                    <a:lnTo>
                      <a:pt x="35" y="86"/>
                    </a:lnTo>
                    <a:lnTo>
                      <a:pt x="40" y="77"/>
                    </a:lnTo>
                    <a:lnTo>
                      <a:pt x="55" y="56"/>
                    </a:lnTo>
                    <a:lnTo>
                      <a:pt x="56" y="50"/>
                    </a:lnTo>
                    <a:lnTo>
                      <a:pt x="56" y="33"/>
                    </a:lnTo>
                    <a:lnTo>
                      <a:pt x="57" y="32"/>
                    </a:lnTo>
                    <a:lnTo>
                      <a:pt x="61" y="29"/>
                    </a:lnTo>
                    <a:lnTo>
                      <a:pt x="65" y="22"/>
                    </a:lnTo>
                    <a:lnTo>
                      <a:pt x="70" y="9"/>
                    </a:lnTo>
                    <a:lnTo>
                      <a:pt x="73" y="9"/>
                    </a:lnTo>
                    <a:lnTo>
                      <a:pt x="76" y="7"/>
                    </a:lnTo>
                    <a:lnTo>
                      <a:pt x="83" y="9"/>
                    </a:lnTo>
                    <a:lnTo>
                      <a:pt x="92" y="9"/>
                    </a:lnTo>
                    <a:lnTo>
                      <a:pt x="102" y="11"/>
                    </a:lnTo>
                    <a:lnTo>
                      <a:pt x="109" y="10"/>
                    </a:lnTo>
                    <a:lnTo>
                      <a:pt x="111" y="7"/>
                    </a:lnTo>
                    <a:lnTo>
                      <a:pt x="122" y="5"/>
                    </a:lnTo>
                    <a:lnTo>
                      <a:pt x="131" y="6"/>
                    </a:lnTo>
                    <a:lnTo>
                      <a:pt x="133" y="5"/>
                    </a:lnTo>
                    <a:lnTo>
                      <a:pt x="133" y="1"/>
                    </a:lnTo>
                    <a:lnTo>
                      <a:pt x="135" y="1"/>
                    </a:lnTo>
                    <a:lnTo>
                      <a:pt x="141" y="1"/>
                    </a:lnTo>
                    <a:lnTo>
                      <a:pt x="146" y="0"/>
                    </a:lnTo>
                    <a:lnTo>
                      <a:pt x="152" y="2"/>
                    </a:lnTo>
                    <a:lnTo>
                      <a:pt x="168" y="2"/>
                    </a:lnTo>
                    <a:lnTo>
                      <a:pt x="169" y="4"/>
                    </a:lnTo>
                    <a:lnTo>
                      <a:pt x="174" y="2"/>
                    </a:lnTo>
                    <a:lnTo>
                      <a:pt x="176" y="7"/>
                    </a:lnTo>
                    <a:lnTo>
                      <a:pt x="183" y="9"/>
                    </a:lnTo>
                    <a:lnTo>
                      <a:pt x="194" y="17"/>
                    </a:lnTo>
                    <a:lnTo>
                      <a:pt x="195" y="23"/>
                    </a:lnTo>
                    <a:lnTo>
                      <a:pt x="202" y="31"/>
                    </a:lnTo>
                    <a:lnTo>
                      <a:pt x="206" y="29"/>
                    </a:lnTo>
                    <a:lnTo>
                      <a:pt x="212" y="28"/>
                    </a:lnTo>
                    <a:lnTo>
                      <a:pt x="212" y="32"/>
                    </a:lnTo>
                    <a:lnTo>
                      <a:pt x="216" y="33"/>
                    </a:lnTo>
                    <a:lnTo>
                      <a:pt x="221" y="29"/>
                    </a:lnTo>
                    <a:lnTo>
                      <a:pt x="223" y="29"/>
                    </a:lnTo>
                    <a:lnTo>
                      <a:pt x="233" y="44"/>
                    </a:lnTo>
                    <a:lnTo>
                      <a:pt x="238" y="54"/>
                    </a:lnTo>
                    <a:lnTo>
                      <a:pt x="238" y="58"/>
                    </a:lnTo>
                    <a:lnTo>
                      <a:pt x="242" y="59"/>
                    </a:lnTo>
                    <a:lnTo>
                      <a:pt x="245" y="64"/>
                    </a:lnTo>
                    <a:lnTo>
                      <a:pt x="245" y="66"/>
                    </a:lnTo>
                    <a:lnTo>
                      <a:pt x="248" y="68"/>
                    </a:lnTo>
                    <a:lnTo>
                      <a:pt x="251" y="66"/>
                    </a:lnTo>
                    <a:lnTo>
                      <a:pt x="253" y="66"/>
                    </a:lnTo>
                    <a:lnTo>
                      <a:pt x="255" y="74"/>
                    </a:lnTo>
                    <a:lnTo>
                      <a:pt x="258" y="75"/>
                    </a:lnTo>
                    <a:lnTo>
                      <a:pt x="260" y="79"/>
                    </a:lnTo>
                    <a:lnTo>
                      <a:pt x="256" y="80"/>
                    </a:lnTo>
                    <a:lnTo>
                      <a:pt x="256" y="81"/>
                    </a:lnTo>
                    <a:lnTo>
                      <a:pt x="261" y="82"/>
                    </a:lnTo>
                    <a:lnTo>
                      <a:pt x="264" y="86"/>
                    </a:lnTo>
                    <a:lnTo>
                      <a:pt x="267" y="88"/>
                    </a:lnTo>
                    <a:lnTo>
                      <a:pt x="271" y="88"/>
                    </a:lnTo>
                    <a:lnTo>
                      <a:pt x="277" y="91"/>
                    </a:lnTo>
                    <a:lnTo>
                      <a:pt x="280" y="95"/>
                    </a:lnTo>
                    <a:lnTo>
                      <a:pt x="281" y="99"/>
                    </a:lnTo>
                    <a:lnTo>
                      <a:pt x="283" y="101"/>
                    </a:lnTo>
                    <a:lnTo>
                      <a:pt x="289" y="103"/>
                    </a:lnTo>
                    <a:lnTo>
                      <a:pt x="296" y="109"/>
                    </a:lnTo>
                    <a:lnTo>
                      <a:pt x="298" y="112"/>
                    </a:lnTo>
                    <a:lnTo>
                      <a:pt x="299" y="115"/>
                    </a:lnTo>
                    <a:lnTo>
                      <a:pt x="297" y="123"/>
                    </a:lnTo>
                    <a:lnTo>
                      <a:pt x="297" y="129"/>
                    </a:lnTo>
                    <a:lnTo>
                      <a:pt x="299" y="129"/>
                    </a:lnTo>
                    <a:lnTo>
                      <a:pt x="301" y="133"/>
                    </a:lnTo>
                    <a:lnTo>
                      <a:pt x="302" y="133"/>
                    </a:lnTo>
                    <a:lnTo>
                      <a:pt x="305" y="136"/>
                    </a:lnTo>
                    <a:lnTo>
                      <a:pt x="307" y="144"/>
                    </a:lnTo>
                    <a:lnTo>
                      <a:pt x="307" y="150"/>
                    </a:lnTo>
                    <a:lnTo>
                      <a:pt x="309" y="156"/>
                    </a:lnTo>
                    <a:lnTo>
                      <a:pt x="310" y="160"/>
                    </a:lnTo>
                    <a:lnTo>
                      <a:pt x="305" y="167"/>
                    </a:lnTo>
                    <a:lnTo>
                      <a:pt x="305" y="169"/>
                    </a:lnTo>
                    <a:lnTo>
                      <a:pt x="313" y="181"/>
                    </a:lnTo>
                    <a:lnTo>
                      <a:pt x="315" y="187"/>
                    </a:lnTo>
                    <a:lnTo>
                      <a:pt x="316" y="188"/>
                    </a:lnTo>
                    <a:lnTo>
                      <a:pt x="320" y="188"/>
                    </a:lnTo>
                    <a:lnTo>
                      <a:pt x="323" y="185"/>
                    </a:lnTo>
                    <a:lnTo>
                      <a:pt x="328" y="185"/>
                    </a:lnTo>
                    <a:lnTo>
                      <a:pt x="328" y="189"/>
                    </a:lnTo>
                    <a:lnTo>
                      <a:pt x="331" y="193"/>
                    </a:lnTo>
                    <a:lnTo>
                      <a:pt x="332" y="197"/>
                    </a:lnTo>
                    <a:lnTo>
                      <a:pt x="335" y="199"/>
                    </a:lnTo>
                    <a:lnTo>
                      <a:pt x="337" y="204"/>
                    </a:lnTo>
                    <a:lnTo>
                      <a:pt x="341" y="209"/>
                    </a:lnTo>
                    <a:lnTo>
                      <a:pt x="342" y="212"/>
                    </a:lnTo>
                    <a:lnTo>
                      <a:pt x="341" y="212"/>
                    </a:lnTo>
                    <a:lnTo>
                      <a:pt x="340" y="214"/>
                    </a:lnTo>
                    <a:lnTo>
                      <a:pt x="342" y="217"/>
                    </a:lnTo>
                    <a:lnTo>
                      <a:pt x="342" y="221"/>
                    </a:lnTo>
                    <a:lnTo>
                      <a:pt x="339" y="225"/>
                    </a:lnTo>
                    <a:lnTo>
                      <a:pt x="340" y="232"/>
                    </a:lnTo>
                    <a:lnTo>
                      <a:pt x="344" y="236"/>
                    </a:lnTo>
                    <a:lnTo>
                      <a:pt x="344" y="238"/>
                    </a:lnTo>
                    <a:lnTo>
                      <a:pt x="341" y="239"/>
                    </a:lnTo>
                    <a:lnTo>
                      <a:pt x="331" y="239"/>
                    </a:lnTo>
                    <a:lnTo>
                      <a:pt x="325" y="242"/>
                    </a:lnTo>
                    <a:lnTo>
                      <a:pt x="321" y="242"/>
                    </a:lnTo>
                    <a:lnTo>
                      <a:pt x="310" y="241"/>
                    </a:lnTo>
                    <a:lnTo>
                      <a:pt x="308" y="242"/>
                    </a:lnTo>
                    <a:lnTo>
                      <a:pt x="301" y="242"/>
                    </a:lnTo>
                    <a:lnTo>
                      <a:pt x="293" y="244"/>
                    </a:lnTo>
                    <a:lnTo>
                      <a:pt x="287" y="244"/>
                    </a:lnTo>
                    <a:lnTo>
                      <a:pt x="282" y="242"/>
                    </a:lnTo>
                    <a:lnTo>
                      <a:pt x="278" y="242"/>
                    </a:lnTo>
                    <a:lnTo>
                      <a:pt x="271" y="239"/>
                    </a:lnTo>
                    <a:lnTo>
                      <a:pt x="264" y="239"/>
                    </a:lnTo>
                    <a:lnTo>
                      <a:pt x="258" y="233"/>
                    </a:lnTo>
                    <a:lnTo>
                      <a:pt x="255" y="235"/>
                    </a:lnTo>
                    <a:lnTo>
                      <a:pt x="255" y="238"/>
                    </a:lnTo>
                    <a:lnTo>
                      <a:pt x="248" y="237"/>
                    </a:lnTo>
                    <a:lnTo>
                      <a:pt x="248" y="231"/>
                    </a:lnTo>
                    <a:lnTo>
                      <a:pt x="245" y="228"/>
                    </a:lnTo>
                    <a:lnTo>
                      <a:pt x="237" y="227"/>
                    </a:lnTo>
                    <a:lnTo>
                      <a:pt x="231" y="228"/>
                    </a:lnTo>
                    <a:lnTo>
                      <a:pt x="226" y="225"/>
                    </a:lnTo>
                    <a:lnTo>
                      <a:pt x="212" y="224"/>
                    </a:lnTo>
                    <a:lnTo>
                      <a:pt x="162" y="224"/>
                    </a:lnTo>
                    <a:lnTo>
                      <a:pt x="159" y="225"/>
                    </a:lnTo>
                    <a:lnTo>
                      <a:pt x="135" y="225"/>
                    </a:lnTo>
                    <a:lnTo>
                      <a:pt x="122" y="231"/>
                    </a:lnTo>
                    <a:lnTo>
                      <a:pt x="111" y="236"/>
                    </a:lnTo>
                    <a:lnTo>
                      <a:pt x="102" y="238"/>
                    </a:lnTo>
                    <a:lnTo>
                      <a:pt x="72" y="237"/>
                    </a:lnTo>
                    <a:lnTo>
                      <a:pt x="68" y="239"/>
                    </a:lnTo>
                    <a:lnTo>
                      <a:pt x="57" y="244"/>
                    </a:lnTo>
                    <a:lnTo>
                      <a:pt x="50" y="244"/>
                    </a:lnTo>
                    <a:lnTo>
                      <a:pt x="46" y="243"/>
                    </a:lnTo>
                    <a:lnTo>
                      <a:pt x="45" y="241"/>
                    </a:lnTo>
                    <a:lnTo>
                      <a:pt x="43" y="242"/>
                    </a:lnTo>
                    <a:lnTo>
                      <a:pt x="44" y="241"/>
                    </a:lnTo>
                    <a:lnTo>
                      <a:pt x="41" y="239"/>
                    </a:lnTo>
                    <a:lnTo>
                      <a:pt x="43" y="205"/>
                    </a:lnTo>
                    <a:lnTo>
                      <a:pt x="47" y="199"/>
                    </a:lnTo>
                    <a:lnTo>
                      <a:pt x="86" y="195"/>
                    </a:lnTo>
                    <a:lnTo>
                      <a:pt x="94" y="195"/>
                    </a:lnTo>
                    <a:lnTo>
                      <a:pt x="95" y="195"/>
                    </a:lnTo>
                    <a:lnTo>
                      <a:pt x="98" y="188"/>
                    </a:lnTo>
                    <a:lnTo>
                      <a:pt x="103" y="187"/>
                    </a:lnTo>
                    <a:lnTo>
                      <a:pt x="106" y="188"/>
                    </a:lnTo>
                    <a:lnTo>
                      <a:pt x="119" y="187"/>
                    </a:lnTo>
                    <a:lnTo>
                      <a:pt x="127" y="183"/>
                    </a:lnTo>
                    <a:lnTo>
                      <a:pt x="131" y="178"/>
                    </a:lnTo>
                    <a:lnTo>
                      <a:pt x="133" y="177"/>
                    </a:lnTo>
                    <a:lnTo>
                      <a:pt x="140" y="178"/>
                    </a:lnTo>
                    <a:lnTo>
                      <a:pt x="143" y="182"/>
                    </a:lnTo>
                    <a:lnTo>
                      <a:pt x="151" y="184"/>
                    </a:lnTo>
                    <a:lnTo>
                      <a:pt x="159" y="189"/>
                    </a:lnTo>
                    <a:lnTo>
                      <a:pt x="167" y="190"/>
                    </a:lnTo>
                    <a:lnTo>
                      <a:pt x="175" y="194"/>
                    </a:lnTo>
                    <a:lnTo>
                      <a:pt x="183" y="194"/>
                    </a:lnTo>
                    <a:lnTo>
                      <a:pt x="185" y="195"/>
                    </a:lnTo>
                    <a:lnTo>
                      <a:pt x="191" y="192"/>
                    </a:lnTo>
                    <a:lnTo>
                      <a:pt x="203" y="189"/>
                    </a:lnTo>
                    <a:lnTo>
                      <a:pt x="207" y="185"/>
                    </a:lnTo>
                    <a:lnTo>
                      <a:pt x="207" y="182"/>
                    </a:lnTo>
                    <a:lnTo>
                      <a:pt x="207" y="177"/>
                    </a:lnTo>
                    <a:lnTo>
                      <a:pt x="206" y="177"/>
                    </a:lnTo>
                    <a:lnTo>
                      <a:pt x="203" y="177"/>
                    </a:lnTo>
                    <a:lnTo>
                      <a:pt x="200" y="176"/>
                    </a:lnTo>
                    <a:lnTo>
                      <a:pt x="195" y="176"/>
                    </a:lnTo>
                    <a:lnTo>
                      <a:pt x="191" y="177"/>
                    </a:lnTo>
                    <a:lnTo>
                      <a:pt x="180" y="182"/>
                    </a:lnTo>
                    <a:lnTo>
                      <a:pt x="175" y="181"/>
                    </a:lnTo>
                    <a:lnTo>
                      <a:pt x="169" y="178"/>
                    </a:lnTo>
                    <a:lnTo>
                      <a:pt x="165" y="172"/>
                    </a:lnTo>
                    <a:lnTo>
                      <a:pt x="164" y="171"/>
                    </a:lnTo>
                    <a:lnTo>
                      <a:pt x="152" y="171"/>
                    </a:lnTo>
                    <a:lnTo>
                      <a:pt x="146" y="163"/>
                    </a:lnTo>
                    <a:lnTo>
                      <a:pt x="140" y="162"/>
                    </a:lnTo>
                    <a:lnTo>
                      <a:pt x="137" y="161"/>
                    </a:lnTo>
                    <a:lnTo>
                      <a:pt x="131" y="162"/>
                    </a:lnTo>
                    <a:lnTo>
                      <a:pt x="126" y="165"/>
                    </a:lnTo>
                    <a:lnTo>
                      <a:pt x="120" y="163"/>
                    </a:lnTo>
                    <a:lnTo>
                      <a:pt x="115" y="168"/>
                    </a:lnTo>
                    <a:lnTo>
                      <a:pt x="111" y="174"/>
                    </a:lnTo>
                    <a:lnTo>
                      <a:pt x="55" y="174"/>
                    </a:lnTo>
                    <a:close/>
                  </a:path>
                </a:pathLst>
              </a:custGeom>
              <a:grpFill/>
              <a:ln w="6350" cmpd="sng">
                <a:solidFill>
                  <a:schemeClr val="bg1"/>
                </a:solidFill>
                <a:prstDash val="solid"/>
                <a:round/>
                <a:headEnd/>
                <a:tailEnd/>
              </a:ln>
            </p:spPr>
            <p:txBody>
              <a:bodyPr/>
              <a:lstStyle/>
              <a:p>
                <a:endParaRPr lang="en-US" sz="2156"/>
              </a:p>
            </p:txBody>
          </p:sp>
          <p:sp>
            <p:nvSpPr>
              <p:cNvPr id="551" name="Freeform 48">
                <a:extLst>
                  <a:ext uri="{FF2B5EF4-FFF2-40B4-BE49-F238E27FC236}">
                    <a16:creationId xmlns:a16="http://schemas.microsoft.com/office/drawing/2014/main" id="{C027E687-4192-4D0B-D5BA-CFCF07C92F2C}"/>
                  </a:ext>
                </a:extLst>
              </p:cNvPr>
              <p:cNvSpPr>
                <a:spLocks noChangeAspect="1"/>
              </p:cNvSpPr>
              <p:nvPr/>
            </p:nvSpPr>
            <p:spPr bwMode="gray">
              <a:xfrm>
                <a:off x="5276055" y="3708747"/>
                <a:ext cx="190500" cy="187325"/>
              </a:xfrm>
              <a:custGeom>
                <a:avLst/>
                <a:gdLst/>
                <a:ahLst/>
                <a:cxnLst>
                  <a:cxn ang="0">
                    <a:pos x="450" y="144"/>
                  </a:cxn>
                  <a:cxn ang="0">
                    <a:pos x="521" y="238"/>
                  </a:cxn>
                  <a:cxn ang="0">
                    <a:pos x="505" y="292"/>
                  </a:cxn>
                  <a:cxn ang="0">
                    <a:pos x="538" y="325"/>
                  </a:cxn>
                  <a:cxn ang="0">
                    <a:pos x="537" y="349"/>
                  </a:cxn>
                  <a:cxn ang="0">
                    <a:pos x="536" y="380"/>
                  </a:cxn>
                  <a:cxn ang="0">
                    <a:pos x="528" y="402"/>
                  </a:cxn>
                  <a:cxn ang="0">
                    <a:pos x="542" y="432"/>
                  </a:cxn>
                  <a:cxn ang="0">
                    <a:pos x="550" y="467"/>
                  </a:cxn>
                  <a:cxn ang="0">
                    <a:pos x="561" y="488"/>
                  </a:cxn>
                  <a:cxn ang="0">
                    <a:pos x="587" y="514"/>
                  </a:cxn>
                  <a:cxn ang="0">
                    <a:pos x="593" y="526"/>
                  </a:cxn>
                  <a:cxn ang="0">
                    <a:pos x="541" y="557"/>
                  </a:cxn>
                  <a:cxn ang="0">
                    <a:pos x="476" y="564"/>
                  </a:cxn>
                  <a:cxn ang="0">
                    <a:pos x="436" y="583"/>
                  </a:cxn>
                  <a:cxn ang="0">
                    <a:pos x="378" y="589"/>
                  </a:cxn>
                  <a:cxn ang="0">
                    <a:pos x="355" y="580"/>
                  </a:cxn>
                  <a:cxn ang="0">
                    <a:pos x="331" y="584"/>
                  </a:cxn>
                  <a:cxn ang="0">
                    <a:pos x="280" y="567"/>
                  </a:cxn>
                  <a:cxn ang="0">
                    <a:pos x="270" y="531"/>
                  </a:cxn>
                  <a:cxn ang="0">
                    <a:pos x="249" y="476"/>
                  </a:cxn>
                  <a:cxn ang="0">
                    <a:pos x="229" y="473"/>
                  </a:cxn>
                  <a:cxn ang="0">
                    <a:pos x="208" y="475"/>
                  </a:cxn>
                  <a:cxn ang="0">
                    <a:pos x="178" y="459"/>
                  </a:cxn>
                  <a:cxn ang="0">
                    <a:pos x="125" y="440"/>
                  </a:cxn>
                  <a:cxn ang="0">
                    <a:pos x="95" y="418"/>
                  </a:cxn>
                  <a:cxn ang="0">
                    <a:pos x="65" y="386"/>
                  </a:cxn>
                  <a:cxn ang="0">
                    <a:pos x="49" y="328"/>
                  </a:cxn>
                  <a:cxn ang="0">
                    <a:pos x="11" y="278"/>
                  </a:cxn>
                  <a:cxn ang="0">
                    <a:pos x="9" y="231"/>
                  </a:cxn>
                  <a:cxn ang="0">
                    <a:pos x="0" y="187"/>
                  </a:cxn>
                  <a:cxn ang="0">
                    <a:pos x="39" y="159"/>
                  </a:cxn>
                  <a:cxn ang="0">
                    <a:pos x="64" y="121"/>
                  </a:cxn>
                  <a:cxn ang="0">
                    <a:pos x="52" y="102"/>
                  </a:cxn>
                  <a:cxn ang="0">
                    <a:pos x="49" y="83"/>
                  </a:cxn>
                  <a:cxn ang="0">
                    <a:pos x="66" y="46"/>
                  </a:cxn>
                  <a:cxn ang="0">
                    <a:pos x="66" y="5"/>
                  </a:cxn>
                  <a:cxn ang="0">
                    <a:pos x="119" y="7"/>
                  </a:cxn>
                  <a:cxn ang="0">
                    <a:pos x="118" y="83"/>
                  </a:cxn>
                  <a:cxn ang="0">
                    <a:pos x="133" y="88"/>
                  </a:cxn>
                  <a:cxn ang="0">
                    <a:pos x="148" y="75"/>
                  </a:cxn>
                  <a:cxn ang="0">
                    <a:pos x="173" y="86"/>
                  </a:cxn>
                  <a:cxn ang="0">
                    <a:pos x="186" y="84"/>
                  </a:cxn>
                  <a:cxn ang="0">
                    <a:pos x="214" y="79"/>
                  </a:cxn>
                  <a:cxn ang="0">
                    <a:pos x="209" y="66"/>
                  </a:cxn>
                  <a:cxn ang="0">
                    <a:pos x="209" y="48"/>
                  </a:cxn>
                  <a:cxn ang="0">
                    <a:pos x="225" y="35"/>
                  </a:cxn>
                  <a:cxn ang="0">
                    <a:pos x="238" y="21"/>
                  </a:cxn>
                  <a:cxn ang="0">
                    <a:pos x="251" y="0"/>
                  </a:cxn>
                </a:cxnLst>
                <a:rect l="0" t="0" r="r" b="b"/>
                <a:pathLst>
                  <a:path w="596" h="591">
                    <a:moveTo>
                      <a:pt x="442" y="112"/>
                    </a:moveTo>
                    <a:lnTo>
                      <a:pt x="445" y="117"/>
                    </a:lnTo>
                    <a:lnTo>
                      <a:pt x="445" y="125"/>
                    </a:lnTo>
                    <a:lnTo>
                      <a:pt x="450" y="144"/>
                    </a:lnTo>
                    <a:lnTo>
                      <a:pt x="453" y="155"/>
                    </a:lnTo>
                    <a:lnTo>
                      <a:pt x="531" y="201"/>
                    </a:lnTo>
                    <a:lnTo>
                      <a:pt x="528" y="207"/>
                    </a:lnTo>
                    <a:lnTo>
                      <a:pt x="521" y="238"/>
                    </a:lnTo>
                    <a:lnTo>
                      <a:pt x="517" y="244"/>
                    </a:lnTo>
                    <a:lnTo>
                      <a:pt x="514" y="256"/>
                    </a:lnTo>
                    <a:lnTo>
                      <a:pt x="504" y="281"/>
                    </a:lnTo>
                    <a:lnTo>
                      <a:pt x="505" y="292"/>
                    </a:lnTo>
                    <a:lnTo>
                      <a:pt x="507" y="298"/>
                    </a:lnTo>
                    <a:lnTo>
                      <a:pt x="523" y="309"/>
                    </a:lnTo>
                    <a:lnTo>
                      <a:pt x="530" y="317"/>
                    </a:lnTo>
                    <a:lnTo>
                      <a:pt x="538" y="325"/>
                    </a:lnTo>
                    <a:lnTo>
                      <a:pt x="544" y="336"/>
                    </a:lnTo>
                    <a:lnTo>
                      <a:pt x="544" y="341"/>
                    </a:lnTo>
                    <a:lnTo>
                      <a:pt x="542" y="342"/>
                    </a:lnTo>
                    <a:lnTo>
                      <a:pt x="537" y="349"/>
                    </a:lnTo>
                    <a:lnTo>
                      <a:pt x="536" y="362"/>
                    </a:lnTo>
                    <a:lnTo>
                      <a:pt x="533" y="368"/>
                    </a:lnTo>
                    <a:lnTo>
                      <a:pt x="537" y="374"/>
                    </a:lnTo>
                    <a:lnTo>
                      <a:pt x="536" y="380"/>
                    </a:lnTo>
                    <a:lnTo>
                      <a:pt x="538" y="385"/>
                    </a:lnTo>
                    <a:lnTo>
                      <a:pt x="537" y="395"/>
                    </a:lnTo>
                    <a:lnTo>
                      <a:pt x="531" y="395"/>
                    </a:lnTo>
                    <a:lnTo>
                      <a:pt x="528" y="402"/>
                    </a:lnTo>
                    <a:lnTo>
                      <a:pt x="531" y="412"/>
                    </a:lnTo>
                    <a:lnTo>
                      <a:pt x="537" y="425"/>
                    </a:lnTo>
                    <a:lnTo>
                      <a:pt x="542" y="429"/>
                    </a:lnTo>
                    <a:lnTo>
                      <a:pt x="542" y="432"/>
                    </a:lnTo>
                    <a:lnTo>
                      <a:pt x="538" y="435"/>
                    </a:lnTo>
                    <a:lnTo>
                      <a:pt x="550" y="455"/>
                    </a:lnTo>
                    <a:lnTo>
                      <a:pt x="552" y="460"/>
                    </a:lnTo>
                    <a:lnTo>
                      <a:pt x="550" y="467"/>
                    </a:lnTo>
                    <a:lnTo>
                      <a:pt x="555" y="472"/>
                    </a:lnTo>
                    <a:lnTo>
                      <a:pt x="558" y="478"/>
                    </a:lnTo>
                    <a:lnTo>
                      <a:pt x="558" y="484"/>
                    </a:lnTo>
                    <a:lnTo>
                      <a:pt x="561" y="488"/>
                    </a:lnTo>
                    <a:lnTo>
                      <a:pt x="561" y="497"/>
                    </a:lnTo>
                    <a:lnTo>
                      <a:pt x="573" y="503"/>
                    </a:lnTo>
                    <a:lnTo>
                      <a:pt x="577" y="513"/>
                    </a:lnTo>
                    <a:lnTo>
                      <a:pt x="587" y="514"/>
                    </a:lnTo>
                    <a:lnTo>
                      <a:pt x="592" y="518"/>
                    </a:lnTo>
                    <a:lnTo>
                      <a:pt x="595" y="519"/>
                    </a:lnTo>
                    <a:lnTo>
                      <a:pt x="596" y="525"/>
                    </a:lnTo>
                    <a:lnTo>
                      <a:pt x="593" y="526"/>
                    </a:lnTo>
                    <a:lnTo>
                      <a:pt x="579" y="536"/>
                    </a:lnTo>
                    <a:lnTo>
                      <a:pt x="564" y="550"/>
                    </a:lnTo>
                    <a:lnTo>
                      <a:pt x="560" y="552"/>
                    </a:lnTo>
                    <a:lnTo>
                      <a:pt x="541" y="557"/>
                    </a:lnTo>
                    <a:lnTo>
                      <a:pt x="507" y="569"/>
                    </a:lnTo>
                    <a:lnTo>
                      <a:pt x="499" y="570"/>
                    </a:lnTo>
                    <a:lnTo>
                      <a:pt x="489" y="570"/>
                    </a:lnTo>
                    <a:lnTo>
                      <a:pt x="476" y="564"/>
                    </a:lnTo>
                    <a:lnTo>
                      <a:pt x="467" y="567"/>
                    </a:lnTo>
                    <a:lnTo>
                      <a:pt x="453" y="568"/>
                    </a:lnTo>
                    <a:lnTo>
                      <a:pt x="440" y="581"/>
                    </a:lnTo>
                    <a:lnTo>
                      <a:pt x="436" y="583"/>
                    </a:lnTo>
                    <a:lnTo>
                      <a:pt x="429" y="583"/>
                    </a:lnTo>
                    <a:lnTo>
                      <a:pt x="398" y="581"/>
                    </a:lnTo>
                    <a:lnTo>
                      <a:pt x="387" y="589"/>
                    </a:lnTo>
                    <a:lnTo>
                      <a:pt x="378" y="589"/>
                    </a:lnTo>
                    <a:lnTo>
                      <a:pt x="371" y="591"/>
                    </a:lnTo>
                    <a:lnTo>
                      <a:pt x="366" y="590"/>
                    </a:lnTo>
                    <a:lnTo>
                      <a:pt x="361" y="588"/>
                    </a:lnTo>
                    <a:lnTo>
                      <a:pt x="355" y="580"/>
                    </a:lnTo>
                    <a:lnTo>
                      <a:pt x="348" y="578"/>
                    </a:lnTo>
                    <a:lnTo>
                      <a:pt x="340" y="578"/>
                    </a:lnTo>
                    <a:lnTo>
                      <a:pt x="334" y="583"/>
                    </a:lnTo>
                    <a:lnTo>
                      <a:pt x="331" y="584"/>
                    </a:lnTo>
                    <a:lnTo>
                      <a:pt x="290" y="583"/>
                    </a:lnTo>
                    <a:lnTo>
                      <a:pt x="290" y="579"/>
                    </a:lnTo>
                    <a:lnTo>
                      <a:pt x="285" y="570"/>
                    </a:lnTo>
                    <a:lnTo>
                      <a:pt x="280" y="567"/>
                    </a:lnTo>
                    <a:lnTo>
                      <a:pt x="275" y="559"/>
                    </a:lnTo>
                    <a:lnTo>
                      <a:pt x="274" y="557"/>
                    </a:lnTo>
                    <a:lnTo>
                      <a:pt x="275" y="538"/>
                    </a:lnTo>
                    <a:lnTo>
                      <a:pt x="270" y="531"/>
                    </a:lnTo>
                    <a:lnTo>
                      <a:pt x="269" y="513"/>
                    </a:lnTo>
                    <a:lnTo>
                      <a:pt x="264" y="494"/>
                    </a:lnTo>
                    <a:lnTo>
                      <a:pt x="261" y="487"/>
                    </a:lnTo>
                    <a:lnTo>
                      <a:pt x="249" y="476"/>
                    </a:lnTo>
                    <a:lnTo>
                      <a:pt x="237" y="472"/>
                    </a:lnTo>
                    <a:lnTo>
                      <a:pt x="232" y="480"/>
                    </a:lnTo>
                    <a:lnTo>
                      <a:pt x="230" y="476"/>
                    </a:lnTo>
                    <a:lnTo>
                      <a:pt x="229" y="473"/>
                    </a:lnTo>
                    <a:lnTo>
                      <a:pt x="226" y="472"/>
                    </a:lnTo>
                    <a:lnTo>
                      <a:pt x="221" y="472"/>
                    </a:lnTo>
                    <a:lnTo>
                      <a:pt x="210" y="476"/>
                    </a:lnTo>
                    <a:lnTo>
                      <a:pt x="208" y="475"/>
                    </a:lnTo>
                    <a:lnTo>
                      <a:pt x="203" y="468"/>
                    </a:lnTo>
                    <a:lnTo>
                      <a:pt x="193" y="470"/>
                    </a:lnTo>
                    <a:lnTo>
                      <a:pt x="182" y="462"/>
                    </a:lnTo>
                    <a:lnTo>
                      <a:pt x="178" y="459"/>
                    </a:lnTo>
                    <a:lnTo>
                      <a:pt x="176" y="456"/>
                    </a:lnTo>
                    <a:lnTo>
                      <a:pt x="165" y="456"/>
                    </a:lnTo>
                    <a:lnTo>
                      <a:pt x="154" y="452"/>
                    </a:lnTo>
                    <a:lnTo>
                      <a:pt x="125" y="440"/>
                    </a:lnTo>
                    <a:lnTo>
                      <a:pt x="117" y="438"/>
                    </a:lnTo>
                    <a:lnTo>
                      <a:pt x="109" y="434"/>
                    </a:lnTo>
                    <a:lnTo>
                      <a:pt x="105" y="427"/>
                    </a:lnTo>
                    <a:lnTo>
                      <a:pt x="95" y="418"/>
                    </a:lnTo>
                    <a:lnTo>
                      <a:pt x="87" y="416"/>
                    </a:lnTo>
                    <a:lnTo>
                      <a:pt x="81" y="417"/>
                    </a:lnTo>
                    <a:lnTo>
                      <a:pt x="70" y="398"/>
                    </a:lnTo>
                    <a:lnTo>
                      <a:pt x="65" y="386"/>
                    </a:lnTo>
                    <a:lnTo>
                      <a:pt x="58" y="374"/>
                    </a:lnTo>
                    <a:lnTo>
                      <a:pt x="49" y="352"/>
                    </a:lnTo>
                    <a:lnTo>
                      <a:pt x="50" y="338"/>
                    </a:lnTo>
                    <a:lnTo>
                      <a:pt x="49" y="328"/>
                    </a:lnTo>
                    <a:lnTo>
                      <a:pt x="31" y="310"/>
                    </a:lnTo>
                    <a:lnTo>
                      <a:pt x="9" y="298"/>
                    </a:lnTo>
                    <a:lnTo>
                      <a:pt x="6" y="284"/>
                    </a:lnTo>
                    <a:lnTo>
                      <a:pt x="11" y="278"/>
                    </a:lnTo>
                    <a:lnTo>
                      <a:pt x="15" y="272"/>
                    </a:lnTo>
                    <a:lnTo>
                      <a:pt x="11" y="258"/>
                    </a:lnTo>
                    <a:lnTo>
                      <a:pt x="9" y="246"/>
                    </a:lnTo>
                    <a:lnTo>
                      <a:pt x="9" y="231"/>
                    </a:lnTo>
                    <a:lnTo>
                      <a:pt x="5" y="225"/>
                    </a:lnTo>
                    <a:lnTo>
                      <a:pt x="1" y="222"/>
                    </a:lnTo>
                    <a:lnTo>
                      <a:pt x="0" y="206"/>
                    </a:lnTo>
                    <a:lnTo>
                      <a:pt x="0" y="187"/>
                    </a:lnTo>
                    <a:lnTo>
                      <a:pt x="3" y="186"/>
                    </a:lnTo>
                    <a:lnTo>
                      <a:pt x="14" y="183"/>
                    </a:lnTo>
                    <a:lnTo>
                      <a:pt x="28" y="179"/>
                    </a:lnTo>
                    <a:lnTo>
                      <a:pt x="39" y="159"/>
                    </a:lnTo>
                    <a:lnTo>
                      <a:pt x="44" y="153"/>
                    </a:lnTo>
                    <a:lnTo>
                      <a:pt x="50" y="139"/>
                    </a:lnTo>
                    <a:lnTo>
                      <a:pt x="60" y="127"/>
                    </a:lnTo>
                    <a:lnTo>
                      <a:pt x="64" y="121"/>
                    </a:lnTo>
                    <a:lnTo>
                      <a:pt x="64" y="113"/>
                    </a:lnTo>
                    <a:lnTo>
                      <a:pt x="62" y="107"/>
                    </a:lnTo>
                    <a:lnTo>
                      <a:pt x="58" y="104"/>
                    </a:lnTo>
                    <a:lnTo>
                      <a:pt x="52" y="102"/>
                    </a:lnTo>
                    <a:lnTo>
                      <a:pt x="48" y="99"/>
                    </a:lnTo>
                    <a:lnTo>
                      <a:pt x="48" y="95"/>
                    </a:lnTo>
                    <a:lnTo>
                      <a:pt x="48" y="89"/>
                    </a:lnTo>
                    <a:lnTo>
                      <a:pt x="49" y="83"/>
                    </a:lnTo>
                    <a:lnTo>
                      <a:pt x="54" y="78"/>
                    </a:lnTo>
                    <a:lnTo>
                      <a:pt x="65" y="63"/>
                    </a:lnTo>
                    <a:lnTo>
                      <a:pt x="68" y="53"/>
                    </a:lnTo>
                    <a:lnTo>
                      <a:pt x="66" y="46"/>
                    </a:lnTo>
                    <a:lnTo>
                      <a:pt x="62" y="31"/>
                    </a:lnTo>
                    <a:lnTo>
                      <a:pt x="49" y="10"/>
                    </a:lnTo>
                    <a:lnTo>
                      <a:pt x="44" y="3"/>
                    </a:lnTo>
                    <a:lnTo>
                      <a:pt x="66" y="5"/>
                    </a:lnTo>
                    <a:lnTo>
                      <a:pt x="73" y="2"/>
                    </a:lnTo>
                    <a:lnTo>
                      <a:pt x="73" y="0"/>
                    </a:lnTo>
                    <a:lnTo>
                      <a:pt x="118" y="0"/>
                    </a:lnTo>
                    <a:lnTo>
                      <a:pt x="119" y="7"/>
                    </a:lnTo>
                    <a:lnTo>
                      <a:pt x="118" y="26"/>
                    </a:lnTo>
                    <a:lnTo>
                      <a:pt x="114" y="40"/>
                    </a:lnTo>
                    <a:lnTo>
                      <a:pt x="113" y="61"/>
                    </a:lnTo>
                    <a:lnTo>
                      <a:pt x="118" y="83"/>
                    </a:lnTo>
                    <a:lnTo>
                      <a:pt x="117" y="90"/>
                    </a:lnTo>
                    <a:lnTo>
                      <a:pt x="122" y="99"/>
                    </a:lnTo>
                    <a:lnTo>
                      <a:pt x="129" y="95"/>
                    </a:lnTo>
                    <a:lnTo>
                      <a:pt x="133" y="88"/>
                    </a:lnTo>
                    <a:lnTo>
                      <a:pt x="139" y="86"/>
                    </a:lnTo>
                    <a:lnTo>
                      <a:pt x="138" y="78"/>
                    </a:lnTo>
                    <a:lnTo>
                      <a:pt x="143" y="72"/>
                    </a:lnTo>
                    <a:lnTo>
                      <a:pt x="148" y="75"/>
                    </a:lnTo>
                    <a:lnTo>
                      <a:pt x="157" y="85"/>
                    </a:lnTo>
                    <a:lnTo>
                      <a:pt x="163" y="90"/>
                    </a:lnTo>
                    <a:lnTo>
                      <a:pt x="170" y="86"/>
                    </a:lnTo>
                    <a:lnTo>
                      <a:pt x="173" y="86"/>
                    </a:lnTo>
                    <a:lnTo>
                      <a:pt x="176" y="107"/>
                    </a:lnTo>
                    <a:lnTo>
                      <a:pt x="183" y="101"/>
                    </a:lnTo>
                    <a:lnTo>
                      <a:pt x="182" y="94"/>
                    </a:lnTo>
                    <a:lnTo>
                      <a:pt x="186" y="84"/>
                    </a:lnTo>
                    <a:lnTo>
                      <a:pt x="189" y="83"/>
                    </a:lnTo>
                    <a:lnTo>
                      <a:pt x="200" y="83"/>
                    </a:lnTo>
                    <a:lnTo>
                      <a:pt x="205" y="83"/>
                    </a:lnTo>
                    <a:lnTo>
                      <a:pt x="214" y="79"/>
                    </a:lnTo>
                    <a:lnTo>
                      <a:pt x="225" y="72"/>
                    </a:lnTo>
                    <a:lnTo>
                      <a:pt x="226" y="69"/>
                    </a:lnTo>
                    <a:lnTo>
                      <a:pt x="224" y="64"/>
                    </a:lnTo>
                    <a:lnTo>
                      <a:pt x="209" y="66"/>
                    </a:lnTo>
                    <a:lnTo>
                      <a:pt x="200" y="62"/>
                    </a:lnTo>
                    <a:lnTo>
                      <a:pt x="202" y="58"/>
                    </a:lnTo>
                    <a:lnTo>
                      <a:pt x="211" y="52"/>
                    </a:lnTo>
                    <a:lnTo>
                      <a:pt x="209" y="48"/>
                    </a:lnTo>
                    <a:lnTo>
                      <a:pt x="211" y="46"/>
                    </a:lnTo>
                    <a:lnTo>
                      <a:pt x="219" y="46"/>
                    </a:lnTo>
                    <a:lnTo>
                      <a:pt x="220" y="42"/>
                    </a:lnTo>
                    <a:lnTo>
                      <a:pt x="225" y="35"/>
                    </a:lnTo>
                    <a:lnTo>
                      <a:pt x="226" y="30"/>
                    </a:lnTo>
                    <a:lnTo>
                      <a:pt x="231" y="29"/>
                    </a:lnTo>
                    <a:lnTo>
                      <a:pt x="234" y="20"/>
                    </a:lnTo>
                    <a:lnTo>
                      <a:pt x="238" y="21"/>
                    </a:lnTo>
                    <a:lnTo>
                      <a:pt x="240" y="18"/>
                    </a:lnTo>
                    <a:lnTo>
                      <a:pt x="236" y="12"/>
                    </a:lnTo>
                    <a:lnTo>
                      <a:pt x="240" y="5"/>
                    </a:lnTo>
                    <a:lnTo>
                      <a:pt x="251" y="0"/>
                    </a:lnTo>
                    <a:lnTo>
                      <a:pt x="442" y="112"/>
                    </a:lnTo>
                    <a:close/>
                  </a:path>
                </a:pathLst>
              </a:custGeom>
              <a:grpFill/>
              <a:ln w="6350" cmpd="sng">
                <a:solidFill>
                  <a:schemeClr val="bg1"/>
                </a:solidFill>
                <a:prstDash val="solid"/>
                <a:round/>
                <a:headEnd/>
                <a:tailEnd/>
              </a:ln>
            </p:spPr>
            <p:txBody>
              <a:bodyPr/>
              <a:lstStyle/>
              <a:p>
                <a:endParaRPr lang="en-US" sz="2156"/>
              </a:p>
            </p:txBody>
          </p:sp>
          <p:sp>
            <p:nvSpPr>
              <p:cNvPr id="552" name="Freeform 49">
                <a:extLst>
                  <a:ext uri="{FF2B5EF4-FFF2-40B4-BE49-F238E27FC236}">
                    <a16:creationId xmlns:a16="http://schemas.microsoft.com/office/drawing/2014/main" id="{50BAAABF-F8B5-B636-F021-F767D8093404}"/>
                  </a:ext>
                </a:extLst>
              </p:cNvPr>
              <p:cNvSpPr>
                <a:spLocks noChangeAspect="1"/>
              </p:cNvSpPr>
              <p:nvPr/>
            </p:nvSpPr>
            <p:spPr bwMode="gray">
              <a:xfrm>
                <a:off x="4528343" y="3518247"/>
                <a:ext cx="52388" cy="52388"/>
              </a:xfrm>
              <a:custGeom>
                <a:avLst/>
                <a:gdLst/>
                <a:ahLst/>
                <a:cxnLst>
                  <a:cxn ang="0">
                    <a:pos x="8" y="51"/>
                  </a:cxn>
                  <a:cxn ang="0">
                    <a:pos x="17" y="50"/>
                  </a:cxn>
                  <a:cxn ang="0">
                    <a:pos x="23" y="39"/>
                  </a:cxn>
                  <a:cxn ang="0">
                    <a:pos x="32" y="37"/>
                  </a:cxn>
                  <a:cxn ang="0">
                    <a:pos x="37" y="31"/>
                  </a:cxn>
                  <a:cxn ang="0">
                    <a:pos x="46" y="16"/>
                  </a:cxn>
                  <a:cxn ang="0">
                    <a:pos x="49" y="6"/>
                  </a:cxn>
                  <a:cxn ang="0">
                    <a:pos x="61" y="7"/>
                  </a:cxn>
                  <a:cxn ang="0">
                    <a:pos x="70" y="5"/>
                  </a:cxn>
                  <a:cxn ang="0">
                    <a:pos x="76" y="0"/>
                  </a:cxn>
                  <a:cxn ang="0">
                    <a:pos x="115" y="1"/>
                  </a:cxn>
                  <a:cxn ang="0">
                    <a:pos x="125" y="12"/>
                  </a:cxn>
                  <a:cxn ang="0">
                    <a:pos x="134" y="21"/>
                  </a:cxn>
                  <a:cxn ang="0">
                    <a:pos x="136" y="27"/>
                  </a:cxn>
                  <a:cxn ang="0">
                    <a:pos x="135" y="32"/>
                  </a:cxn>
                  <a:cxn ang="0">
                    <a:pos x="145" y="35"/>
                  </a:cxn>
                  <a:cxn ang="0">
                    <a:pos x="143" y="40"/>
                  </a:cxn>
                  <a:cxn ang="0">
                    <a:pos x="143" y="45"/>
                  </a:cxn>
                  <a:cxn ang="0">
                    <a:pos x="146" y="53"/>
                  </a:cxn>
                  <a:cxn ang="0">
                    <a:pos x="152" y="60"/>
                  </a:cxn>
                  <a:cxn ang="0">
                    <a:pos x="153" y="71"/>
                  </a:cxn>
                  <a:cxn ang="0">
                    <a:pos x="146" y="85"/>
                  </a:cxn>
                  <a:cxn ang="0">
                    <a:pos x="143" y="92"/>
                  </a:cxn>
                  <a:cxn ang="0">
                    <a:pos x="162" y="82"/>
                  </a:cxn>
                  <a:cxn ang="0">
                    <a:pos x="164" y="85"/>
                  </a:cxn>
                  <a:cxn ang="0">
                    <a:pos x="163" y="93"/>
                  </a:cxn>
                  <a:cxn ang="0">
                    <a:pos x="167" y="98"/>
                  </a:cxn>
                  <a:cxn ang="0">
                    <a:pos x="152" y="105"/>
                  </a:cxn>
                  <a:cxn ang="0">
                    <a:pos x="150" y="123"/>
                  </a:cxn>
                  <a:cxn ang="0">
                    <a:pos x="143" y="129"/>
                  </a:cxn>
                  <a:cxn ang="0">
                    <a:pos x="136" y="136"/>
                  </a:cxn>
                  <a:cxn ang="0">
                    <a:pos x="121" y="146"/>
                  </a:cxn>
                  <a:cxn ang="0">
                    <a:pos x="113" y="148"/>
                  </a:cxn>
                  <a:cxn ang="0">
                    <a:pos x="112" y="156"/>
                  </a:cxn>
                  <a:cxn ang="0">
                    <a:pos x="108" y="163"/>
                  </a:cxn>
                  <a:cxn ang="0">
                    <a:pos x="102" y="166"/>
                  </a:cxn>
                  <a:cxn ang="0">
                    <a:pos x="61" y="147"/>
                  </a:cxn>
                  <a:cxn ang="0">
                    <a:pos x="51" y="140"/>
                  </a:cxn>
                  <a:cxn ang="0">
                    <a:pos x="32" y="124"/>
                  </a:cxn>
                  <a:cxn ang="0">
                    <a:pos x="23" y="118"/>
                  </a:cxn>
                  <a:cxn ang="0">
                    <a:pos x="22" y="110"/>
                  </a:cxn>
                  <a:cxn ang="0">
                    <a:pos x="16" y="102"/>
                  </a:cxn>
                  <a:cxn ang="0">
                    <a:pos x="5" y="93"/>
                  </a:cxn>
                  <a:cxn ang="0">
                    <a:pos x="8" y="86"/>
                  </a:cxn>
                  <a:cxn ang="0">
                    <a:pos x="13" y="87"/>
                  </a:cxn>
                  <a:cxn ang="0">
                    <a:pos x="11" y="82"/>
                  </a:cxn>
                  <a:cxn ang="0">
                    <a:pos x="5" y="78"/>
                  </a:cxn>
                  <a:cxn ang="0">
                    <a:pos x="5" y="65"/>
                  </a:cxn>
                  <a:cxn ang="0">
                    <a:pos x="0" y="60"/>
                  </a:cxn>
                  <a:cxn ang="0">
                    <a:pos x="2" y="49"/>
                  </a:cxn>
                </a:cxnLst>
                <a:rect l="0" t="0" r="r" b="b"/>
                <a:pathLst>
                  <a:path w="167" h="166">
                    <a:moveTo>
                      <a:pt x="2" y="49"/>
                    </a:moveTo>
                    <a:lnTo>
                      <a:pt x="8" y="51"/>
                    </a:lnTo>
                    <a:lnTo>
                      <a:pt x="14" y="51"/>
                    </a:lnTo>
                    <a:lnTo>
                      <a:pt x="17" y="50"/>
                    </a:lnTo>
                    <a:lnTo>
                      <a:pt x="19" y="49"/>
                    </a:lnTo>
                    <a:lnTo>
                      <a:pt x="23" y="39"/>
                    </a:lnTo>
                    <a:lnTo>
                      <a:pt x="28" y="39"/>
                    </a:lnTo>
                    <a:lnTo>
                      <a:pt x="32" y="37"/>
                    </a:lnTo>
                    <a:lnTo>
                      <a:pt x="32" y="32"/>
                    </a:lnTo>
                    <a:lnTo>
                      <a:pt x="37" y="31"/>
                    </a:lnTo>
                    <a:lnTo>
                      <a:pt x="43" y="23"/>
                    </a:lnTo>
                    <a:lnTo>
                      <a:pt x="46" y="16"/>
                    </a:lnTo>
                    <a:lnTo>
                      <a:pt x="45" y="7"/>
                    </a:lnTo>
                    <a:lnTo>
                      <a:pt x="49" y="6"/>
                    </a:lnTo>
                    <a:lnTo>
                      <a:pt x="57" y="5"/>
                    </a:lnTo>
                    <a:lnTo>
                      <a:pt x="61" y="7"/>
                    </a:lnTo>
                    <a:lnTo>
                      <a:pt x="65" y="7"/>
                    </a:lnTo>
                    <a:lnTo>
                      <a:pt x="70" y="5"/>
                    </a:lnTo>
                    <a:lnTo>
                      <a:pt x="76" y="5"/>
                    </a:lnTo>
                    <a:lnTo>
                      <a:pt x="76" y="0"/>
                    </a:lnTo>
                    <a:lnTo>
                      <a:pt x="102" y="0"/>
                    </a:lnTo>
                    <a:lnTo>
                      <a:pt x="115" y="1"/>
                    </a:lnTo>
                    <a:lnTo>
                      <a:pt x="119" y="8"/>
                    </a:lnTo>
                    <a:lnTo>
                      <a:pt x="125" y="12"/>
                    </a:lnTo>
                    <a:lnTo>
                      <a:pt x="129" y="17"/>
                    </a:lnTo>
                    <a:lnTo>
                      <a:pt x="134" y="21"/>
                    </a:lnTo>
                    <a:lnTo>
                      <a:pt x="134" y="23"/>
                    </a:lnTo>
                    <a:lnTo>
                      <a:pt x="136" y="27"/>
                    </a:lnTo>
                    <a:lnTo>
                      <a:pt x="135" y="29"/>
                    </a:lnTo>
                    <a:lnTo>
                      <a:pt x="135" y="32"/>
                    </a:lnTo>
                    <a:lnTo>
                      <a:pt x="142" y="34"/>
                    </a:lnTo>
                    <a:lnTo>
                      <a:pt x="145" y="35"/>
                    </a:lnTo>
                    <a:lnTo>
                      <a:pt x="145" y="38"/>
                    </a:lnTo>
                    <a:lnTo>
                      <a:pt x="143" y="40"/>
                    </a:lnTo>
                    <a:lnTo>
                      <a:pt x="145" y="45"/>
                    </a:lnTo>
                    <a:lnTo>
                      <a:pt x="143" y="45"/>
                    </a:lnTo>
                    <a:lnTo>
                      <a:pt x="145" y="50"/>
                    </a:lnTo>
                    <a:lnTo>
                      <a:pt x="146" y="53"/>
                    </a:lnTo>
                    <a:lnTo>
                      <a:pt x="151" y="56"/>
                    </a:lnTo>
                    <a:lnTo>
                      <a:pt x="152" y="60"/>
                    </a:lnTo>
                    <a:lnTo>
                      <a:pt x="155" y="70"/>
                    </a:lnTo>
                    <a:lnTo>
                      <a:pt x="153" y="71"/>
                    </a:lnTo>
                    <a:lnTo>
                      <a:pt x="148" y="74"/>
                    </a:lnTo>
                    <a:lnTo>
                      <a:pt x="146" y="85"/>
                    </a:lnTo>
                    <a:lnTo>
                      <a:pt x="143" y="90"/>
                    </a:lnTo>
                    <a:lnTo>
                      <a:pt x="143" y="92"/>
                    </a:lnTo>
                    <a:lnTo>
                      <a:pt x="156" y="87"/>
                    </a:lnTo>
                    <a:lnTo>
                      <a:pt x="162" y="82"/>
                    </a:lnTo>
                    <a:lnTo>
                      <a:pt x="163" y="82"/>
                    </a:lnTo>
                    <a:lnTo>
                      <a:pt x="164" y="85"/>
                    </a:lnTo>
                    <a:lnTo>
                      <a:pt x="164" y="88"/>
                    </a:lnTo>
                    <a:lnTo>
                      <a:pt x="163" y="93"/>
                    </a:lnTo>
                    <a:lnTo>
                      <a:pt x="167" y="97"/>
                    </a:lnTo>
                    <a:lnTo>
                      <a:pt x="167" y="98"/>
                    </a:lnTo>
                    <a:lnTo>
                      <a:pt x="157" y="99"/>
                    </a:lnTo>
                    <a:lnTo>
                      <a:pt x="152" y="105"/>
                    </a:lnTo>
                    <a:lnTo>
                      <a:pt x="150" y="107"/>
                    </a:lnTo>
                    <a:lnTo>
                      <a:pt x="150" y="123"/>
                    </a:lnTo>
                    <a:lnTo>
                      <a:pt x="146" y="124"/>
                    </a:lnTo>
                    <a:lnTo>
                      <a:pt x="143" y="129"/>
                    </a:lnTo>
                    <a:lnTo>
                      <a:pt x="140" y="129"/>
                    </a:lnTo>
                    <a:lnTo>
                      <a:pt x="136" y="136"/>
                    </a:lnTo>
                    <a:lnTo>
                      <a:pt x="130" y="137"/>
                    </a:lnTo>
                    <a:lnTo>
                      <a:pt x="121" y="146"/>
                    </a:lnTo>
                    <a:lnTo>
                      <a:pt x="118" y="148"/>
                    </a:lnTo>
                    <a:lnTo>
                      <a:pt x="113" y="148"/>
                    </a:lnTo>
                    <a:lnTo>
                      <a:pt x="112" y="151"/>
                    </a:lnTo>
                    <a:lnTo>
                      <a:pt x="112" y="156"/>
                    </a:lnTo>
                    <a:lnTo>
                      <a:pt x="109" y="157"/>
                    </a:lnTo>
                    <a:lnTo>
                      <a:pt x="108" y="163"/>
                    </a:lnTo>
                    <a:lnTo>
                      <a:pt x="103" y="166"/>
                    </a:lnTo>
                    <a:lnTo>
                      <a:pt x="102" y="166"/>
                    </a:lnTo>
                    <a:lnTo>
                      <a:pt x="91" y="163"/>
                    </a:lnTo>
                    <a:lnTo>
                      <a:pt x="61" y="147"/>
                    </a:lnTo>
                    <a:lnTo>
                      <a:pt x="53" y="146"/>
                    </a:lnTo>
                    <a:lnTo>
                      <a:pt x="51" y="140"/>
                    </a:lnTo>
                    <a:lnTo>
                      <a:pt x="48" y="135"/>
                    </a:lnTo>
                    <a:lnTo>
                      <a:pt x="32" y="124"/>
                    </a:lnTo>
                    <a:lnTo>
                      <a:pt x="24" y="120"/>
                    </a:lnTo>
                    <a:lnTo>
                      <a:pt x="23" y="118"/>
                    </a:lnTo>
                    <a:lnTo>
                      <a:pt x="23" y="113"/>
                    </a:lnTo>
                    <a:lnTo>
                      <a:pt x="22" y="110"/>
                    </a:lnTo>
                    <a:lnTo>
                      <a:pt x="22" y="107"/>
                    </a:lnTo>
                    <a:lnTo>
                      <a:pt x="16" y="102"/>
                    </a:lnTo>
                    <a:lnTo>
                      <a:pt x="10" y="102"/>
                    </a:lnTo>
                    <a:lnTo>
                      <a:pt x="5" y="93"/>
                    </a:lnTo>
                    <a:lnTo>
                      <a:pt x="5" y="86"/>
                    </a:lnTo>
                    <a:lnTo>
                      <a:pt x="8" y="86"/>
                    </a:lnTo>
                    <a:lnTo>
                      <a:pt x="10" y="87"/>
                    </a:lnTo>
                    <a:lnTo>
                      <a:pt x="13" y="87"/>
                    </a:lnTo>
                    <a:lnTo>
                      <a:pt x="13" y="86"/>
                    </a:lnTo>
                    <a:lnTo>
                      <a:pt x="11" y="82"/>
                    </a:lnTo>
                    <a:lnTo>
                      <a:pt x="7" y="81"/>
                    </a:lnTo>
                    <a:lnTo>
                      <a:pt x="5" y="78"/>
                    </a:lnTo>
                    <a:lnTo>
                      <a:pt x="6" y="71"/>
                    </a:lnTo>
                    <a:lnTo>
                      <a:pt x="5" y="65"/>
                    </a:lnTo>
                    <a:lnTo>
                      <a:pt x="3" y="62"/>
                    </a:lnTo>
                    <a:lnTo>
                      <a:pt x="0" y="60"/>
                    </a:lnTo>
                    <a:lnTo>
                      <a:pt x="0" y="55"/>
                    </a:lnTo>
                    <a:lnTo>
                      <a:pt x="2" y="49"/>
                    </a:lnTo>
                    <a:close/>
                  </a:path>
                </a:pathLst>
              </a:custGeom>
              <a:grpFill/>
              <a:ln w="6350" cmpd="sng">
                <a:solidFill>
                  <a:schemeClr val="bg1"/>
                </a:solidFill>
                <a:prstDash val="solid"/>
                <a:round/>
                <a:headEnd/>
                <a:tailEnd/>
              </a:ln>
            </p:spPr>
            <p:txBody>
              <a:bodyPr/>
              <a:lstStyle/>
              <a:p>
                <a:endParaRPr lang="en-US" sz="2156"/>
              </a:p>
            </p:txBody>
          </p:sp>
          <p:sp>
            <p:nvSpPr>
              <p:cNvPr id="553" name="Freeform 50">
                <a:extLst>
                  <a:ext uri="{FF2B5EF4-FFF2-40B4-BE49-F238E27FC236}">
                    <a16:creationId xmlns:a16="http://schemas.microsoft.com/office/drawing/2014/main" id="{1CE47615-71DE-0AAB-A227-550FED87F421}"/>
                  </a:ext>
                </a:extLst>
              </p:cNvPr>
              <p:cNvSpPr>
                <a:spLocks noChangeAspect="1"/>
              </p:cNvSpPr>
              <p:nvPr/>
            </p:nvSpPr>
            <p:spPr bwMode="gray">
              <a:xfrm>
                <a:off x="4610893" y="3505547"/>
                <a:ext cx="106363" cy="111125"/>
              </a:xfrm>
              <a:custGeom>
                <a:avLst/>
                <a:gdLst/>
                <a:ahLst/>
                <a:cxnLst>
                  <a:cxn ang="0">
                    <a:pos x="97" y="342"/>
                  </a:cxn>
                  <a:cxn ang="0">
                    <a:pos x="173" y="317"/>
                  </a:cxn>
                  <a:cxn ang="0">
                    <a:pos x="258" y="307"/>
                  </a:cxn>
                  <a:cxn ang="0">
                    <a:pos x="301" y="315"/>
                  </a:cxn>
                  <a:cxn ang="0">
                    <a:pos x="317" y="310"/>
                  </a:cxn>
                  <a:cxn ang="0">
                    <a:pos x="318" y="280"/>
                  </a:cxn>
                  <a:cxn ang="0">
                    <a:pos x="296" y="238"/>
                  </a:cxn>
                  <a:cxn ang="0">
                    <a:pos x="307" y="199"/>
                  </a:cxn>
                  <a:cxn ang="0">
                    <a:pos x="318" y="161"/>
                  </a:cxn>
                  <a:cxn ang="0">
                    <a:pos x="332" y="144"/>
                  </a:cxn>
                  <a:cxn ang="0">
                    <a:pos x="327" y="95"/>
                  </a:cxn>
                  <a:cxn ang="0">
                    <a:pos x="326" y="82"/>
                  </a:cxn>
                  <a:cxn ang="0">
                    <a:pos x="322" y="70"/>
                  </a:cxn>
                  <a:cxn ang="0">
                    <a:pos x="307" y="54"/>
                  </a:cxn>
                  <a:cxn ang="0">
                    <a:pos x="290" y="48"/>
                  </a:cxn>
                  <a:cxn ang="0">
                    <a:pos x="250" y="49"/>
                  </a:cxn>
                  <a:cxn ang="0">
                    <a:pos x="230" y="61"/>
                  </a:cxn>
                  <a:cxn ang="0">
                    <a:pos x="218" y="57"/>
                  </a:cxn>
                  <a:cxn ang="0">
                    <a:pos x="205" y="50"/>
                  </a:cxn>
                  <a:cxn ang="0">
                    <a:pos x="197" y="39"/>
                  </a:cxn>
                  <a:cxn ang="0">
                    <a:pos x="188" y="30"/>
                  </a:cxn>
                  <a:cxn ang="0">
                    <a:pos x="173" y="25"/>
                  </a:cxn>
                  <a:cxn ang="0">
                    <a:pos x="154" y="16"/>
                  </a:cxn>
                  <a:cxn ang="0">
                    <a:pos x="140" y="27"/>
                  </a:cxn>
                  <a:cxn ang="0">
                    <a:pos x="129" y="10"/>
                  </a:cxn>
                  <a:cxn ang="0">
                    <a:pos x="124" y="1"/>
                  </a:cxn>
                  <a:cxn ang="0">
                    <a:pos x="108" y="5"/>
                  </a:cxn>
                  <a:cxn ang="0">
                    <a:pos x="105" y="18"/>
                  </a:cxn>
                  <a:cxn ang="0">
                    <a:pos x="86" y="27"/>
                  </a:cxn>
                  <a:cxn ang="0">
                    <a:pos x="73" y="25"/>
                  </a:cxn>
                  <a:cxn ang="0">
                    <a:pos x="65" y="27"/>
                  </a:cxn>
                  <a:cxn ang="0">
                    <a:pos x="53" y="18"/>
                  </a:cxn>
                  <a:cxn ang="0">
                    <a:pos x="42" y="25"/>
                  </a:cxn>
                  <a:cxn ang="0">
                    <a:pos x="26" y="39"/>
                  </a:cxn>
                  <a:cxn ang="0">
                    <a:pos x="24" y="70"/>
                  </a:cxn>
                  <a:cxn ang="0">
                    <a:pos x="37" y="90"/>
                  </a:cxn>
                  <a:cxn ang="0">
                    <a:pos x="42" y="97"/>
                  </a:cxn>
                  <a:cxn ang="0">
                    <a:pos x="41" y="111"/>
                  </a:cxn>
                  <a:cxn ang="0">
                    <a:pos x="47" y="125"/>
                  </a:cxn>
                  <a:cxn ang="0">
                    <a:pos x="41" y="129"/>
                  </a:cxn>
                  <a:cxn ang="0">
                    <a:pos x="17" y="128"/>
                  </a:cxn>
                  <a:cxn ang="0">
                    <a:pos x="17" y="139"/>
                  </a:cxn>
                  <a:cxn ang="0">
                    <a:pos x="31" y="145"/>
                  </a:cxn>
                  <a:cxn ang="0">
                    <a:pos x="28" y="152"/>
                  </a:cxn>
                  <a:cxn ang="0">
                    <a:pos x="22" y="177"/>
                  </a:cxn>
                  <a:cxn ang="0">
                    <a:pos x="8" y="192"/>
                  </a:cxn>
                  <a:cxn ang="0">
                    <a:pos x="17" y="202"/>
                  </a:cxn>
                  <a:cxn ang="0">
                    <a:pos x="0" y="233"/>
                  </a:cxn>
                  <a:cxn ang="0">
                    <a:pos x="8" y="236"/>
                  </a:cxn>
                  <a:cxn ang="0">
                    <a:pos x="22" y="245"/>
                  </a:cxn>
                  <a:cxn ang="0">
                    <a:pos x="38" y="256"/>
                  </a:cxn>
                  <a:cxn ang="0">
                    <a:pos x="52" y="267"/>
                  </a:cxn>
                  <a:cxn ang="0">
                    <a:pos x="65" y="280"/>
                  </a:cxn>
                  <a:cxn ang="0">
                    <a:pos x="66" y="300"/>
                  </a:cxn>
                  <a:cxn ang="0">
                    <a:pos x="57" y="311"/>
                  </a:cxn>
                  <a:cxn ang="0">
                    <a:pos x="57" y="350"/>
                  </a:cxn>
                </a:cxnLst>
                <a:rect l="0" t="0" r="r" b="b"/>
                <a:pathLst>
                  <a:path w="337" h="354">
                    <a:moveTo>
                      <a:pt x="57" y="350"/>
                    </a:moveTo>
                    <a:lnTo>
                      <a:pt x="58" y="353"/>
                    </a:lnTo>
                    <a:lnTo>
                      <a:pt x="74" y="354"/>
                    </a:lnTo>
                    <a:lnTo>
                      <a:pt x="97" y="342"/>
                    </a:lnTo>
                    <a:lnTo>
                      <a:pt x="121" y="332"/>
                    </a:lnTo>
                    <a:lnTo>
                      <a:pt x="135" y="326"/>
                    </a:lnTo>
                    <a:lnTo>
                      <a:pt x="160" y="318"/>
                    </a:lnTo>
                    <a:lnTo>
                      <a:pt x="173" y="317"/>
                    </a:lnTo>
                    <a:lnTo>
                      <a:pt x="208" y="311"/>
                    </a:lnTo>
                    <a:lnTo>
                      <a:pt x="219" y="310"/>
                    </a:lnTo>
                    <a:lnTo>
                      <a:pt x="240" y="307"/>
                    </a:lnTo>
                    <a:lnTo>
                      <a:pt x="258" y="307"/>
                    </a:lnTo>
                    <a:lnTo>
                      <a:pt x="274" y="312"/>
                    </a:lnTo>
                    <a:lnTo>
                      <a:pt x="295" y="316"/>
                    </a:lnTo>
                    <a:lnTo>
                      <a:pt x="299" y="316"/>
                    </a:lnTo>
                    <a:lnTo>
                      <a:pt x="301" y="315"/>
                    </a:lnTo>
                    <a:lnTo>
                      <a:pt x="305" y="308"/>
                    </a:lnTo>
                    <a:lnTo>
                      <a:pt x="307" y="307"/>
                    </a:lnTo>
                    <a:lnTo>
                      <a:pt x="313" y="307"/>
                    </a:lnTo>
                    <a:lnTo>
                      <a:pt x="317" y="310"/>
                    </a:lnTo>
                    <a:lnTo>
                      <a:pt x="323" y="308"/>
                    </a:lnTo>
                    <a:lnTo>
                      <a:pt x="323" y="294"/>
                    </a:lnTo>
                    <a:lnTo>
                      <a:pt x="321" y="281"/>
                    </a:lnTo>
                    <a:lnTo>
                      <a:pt x="318" y="280"/>
                    </a:lnTo>
                    <a:lnTo>
                      <a:pt x="311" y="279"/>
                    </a:lnTo>
                    <a:lnTo>
                      <a:pt x="307" y="274"/>
                    </a:lnTo>
                    <a:lnTo>
                      <a:pt x="304" y="258"/>
                    </a:lnTo>
                    <a:lnTo>
                      <a:pt x="296" y="238"/>
                    </a:lnTo>
                    <a:lnTo>
                      <a:pt x="296" y="230"/>
                    </a:lnTo>
                    <a:lnTo>
                      <a:pt x="297" y="213"/>
                    </a:lnTo>
                    <a:lnTo>
                      <a:pt x="301" y="206"/>
                    </a:lnTo>
                    <a:lnTo>
                      <a:pt x="307" y="199"/>
                    </a:lnTo>
                    <a:lnTo>
                      <a:pt x="310" y="194"/>
                    </a:lnTo>
                    <a:lnTo>
                      <a:pt x="310" y="183"/>
                    </a:lnTo>
                    <a:lnTo>
                      <a:pt x="312" y="174"/>
                    </a:lnTo>
                    <a:lnTo>
                      <a:pt x="318" y="161"/>
                    </a:lnTo>
                    <a:lnTo>
                      <a:pt x="322" y="152"/>
                    </a:lnTo>
                    <a:lnTo>
                      <a:pt x="324" y="150"/>
                    </a:lnTo>
                    <a:lnTo>
                      <a:pt x="328" y="145"/>
                    </a:lnTo>
                    <a:lnTo>
                      <a:pt x="332" y="144"/>
                    </a:lnTo>
                    <a:lnTo>
                      <a:pt x="332" y="139"/>
                    </a:lnTo>
                    <a:lnTo>
                      <a:pt x="337" y="138"/>
                    </a:lnTo>
                    <a:lnTo>
                      <a:pt x="334" y="122"/>
                    </a:lnTo>
                    <a:lnTo>
                      <a:pt x="327" y="95"/>
                    </a:lnTo>
                    <a:lnTo>
                      <a:pt x="324" y="91"/>
                    </a:lnTo>
                    <a:lnTo>
                      <a:pt x="321" y="90"/>
                    </a:lnTo>
                    <a:lnTo>
                      <a:pt x="321" y="87"/>
                    </a:lnTo>
                    <a:lnTo>
                      <a:pt x="326" y="82"/>
                    </a:lnTo>
                    <a:lnTo>
                      <a:pt x="323" y="77"/>
                    </a:lnTo>
                    <a:lnTo>
                      <a:pt x="324" y="74"/>
                    </a:lnTo>
                    <a:lnTo>
                      <a:pt x="324" y="68"/>
                    </a:lnTo>
                    <a:lnTo>
                      <a:pt x="322" y="70"/>
                    </a:lnTo>
                    <a:lnTo>
                      <a:pt x="316" y="70"/>
                    </a:lnTo>
                    <a:lnTo>
                      <a:pt x="313" y="69"/>
                    </a:lnTo>
                    <a:lnTo>
                      <a:pt x="308" y="59"/>
                    </a:lnTo>
                    <a:lnTo>
                      <a:pt x="307" y="54"/>
                    </a:lnTo>
                    <a:lnTo>
                      <a:pt x="302" y="53"/>
                    </a:lnTo>
                    <a:lnTo>
                      <a:pt x="296" y="43"/>
                    </a:lnTo>
                    <a:lnTo>
                      <a:pt x="295" y="43"/>
                    </a:lnTo>
                    <a:lnTo>
                      <a:pt x="290" y="48"/>
                    </a:lnTo>
                    <a:lnTo>
                      <a:pt x="279" y="43"/>
                    </a:lnTo>
                    <a:lnTo>
                      <a:pt x="272" y="43"/>
                    </a:lnTo>
                    <a:lnTo>
                      <a:pt x="262" y="46"/>
                    </a:lnTo>
                    <a:lnTo>
                      <a:pt x="250" y="49"/>
                    </a:lnTo>
                    <a:lnTo>
                      <a:pt x="242" y="52"/>
                    </a:lnTo>
                    <a:lnTo>
                      <a:pt x="236" y="53"/>
                    </a:lnTo>
                    <a:lnTo>
                      <a:pt x="234" y="59"/>
                    </a:lnTo>
                    <a:lnTo>
                      <a:pt x="230" y="61"/>
                    </a:lnTo>
                    <a:lnTo>
                      <a:pt x="223" y="58"/>
                    </a:lnTo>
                    <a:lnTo>
                      <a:pt x="221" y="54"/>
                    </a:lnTo>
                    <a:lnTo>
                      <a:pt x="220" y="54"/>
                    </a:lnTo>
                    <a:lnTo>
                      <a:pt x="218" y="57"/>
                    </a:lnTo>
                    <a:lnTo>
                      <a:pt x="214" y="57"/>
                    </a:lnTo>
                    <a:lnTo>
                      <a:pt x="214" y="58"/>
                    </a:lnTo>
                    <a:lnTo>
                      <a:pt x="207" y="54"/>
                    </a:lnTo>
                    <a:lnTo>
                      <a:pt x="205" y="50"/>
                    </a:lnTo>
                    <a:lnTo>
                      <a:pt x="202" y="47"/>
                    </a:lnTo>
                    <a:lnTo>
                      <a:pt x="198" y="47"/>
                    </a:lnTo>
                    <a:lnTo>
                      <a:pt x="198" y="42"/>
                    </a:lnTo>
                    <a:lnTo>
                      <a:pt x="197" y="39"/>
                    </a:lnTo>
                    <a:lnTo>
                      <a:pt x="194" y="38"/>
                    </a:lnTo>
                    <a:lnTo>
                      <a:pt x="191" y="32"/>
                    </a:lnTo>
                    <a:lnTo>
                      <a:pt x="189" y="31"/>
                    </a:lnTo>
                    <a:lnTo>
                      <a:pt x="188" y="30"/>
                    </a:lnTo>
                    <a:lnTo>
                      <a:pt x="187" y="25"/>
                    </a:lnTo>
                    <a:lnTo>
                      <a:pt x="187" y="23"/>
                    </a:lnTo>
                    <a:lnTo>
                      <a:pt x="184" y="22"/>
                    </a:lnTo>
                    <a:lnTo>
                      <a:pt x="173" y="25"/>
                    </a:lnTo>
                    <a:lnTo>
                      <a:pt x="171" y="23"/>
                    </a:lnTo>
                    <a:lnTo>
                      <a:pt x="167" y="17"/>
                    </a:lnTo>
                    <a:lnTo>
                      <a:pt x="165" y="16"/>
                    </a:lnTo>
                    <a:lnTo>
                      <a:pt x="154" y="16"/>
                    </a:lnTo>
                    <a:lnTo>
                      <a:pt x="150" y="16"/>
                    </a:lnTo>
                    <a:lnTo>
                      <a:pt x="148" y="23"/>
                    </a:lnTo>
                    <a:lnTo>
                      <a:pt x="144" y="23"/>
                    </a:lnTo>
                    <a:lnTo>
                      <a:pt x="140" y="27"/>
                    </a:lnTo>
                    <a:lnTo>
                      <a:pt x="130" y="27"/>
                    </a:lnTo>
                    <a:lnTo>
                      <a:pt x="132" y="25"/>
                    </a:lnTo>
                    <a:lnTo>
                      <a:pt x="130" y="14"/>
                    </a:lnTo>
                    <a:lnTo>
                      <a:pt x="129" y="10"/>
                    </a:lnTo>
                    <a:lnTo>
                      <a:pt x="129" y="9"/>
                    </a:lnTo>
                    <a:lnTo>
                      <a:pt x="129" y="4"/>
                    </a:lnTo>
                    <a:lnTo>
                      <a:pt x="127" y="0"/>
                    </a:lnTo>
                    <a:lnTo>
                      <a:pt x="124" y="1"/>
                    </a:lnTo>
                    <a:lnTo>
                      <a:pt x="118" y="1"/>
                    </a:lnTo>
                    <a:lnTo>
                      <a:pt x="116" y="9"/>
                    </a:lnTo>
                    <a:lnTo>
                      <a:pt x="114" y="9"/>
                    </a:lnTo>
                    <a:lnTo>
                      <a:pt x="108" y="5"/>
                    </a:lnTo>
                    <a:lnTo>
                      <a:pt x="106" y="5"/>
                    </a:lnTo>
                    <a:lnTo>
                      <a:pt x="103" y="9"/>
                    </a:lnTo>
                    <a:lnTo>
                      <a:pt x="103" y="12"/>
                    </a:lnTo>
                    <a:lnTo>
                      <a:pt x="105" y="18"/>
                    </a:lnTo>
                    <a:lnTo>
                      <a:pt x="103" y="21"/>
                    </a:lnTo>
                    <a:lnTo>
                      <a:pt x="92" y="21"/>
                    </a:lnTo>
                    <a:lnTo>
                      <a:pt x="86" y="23"/>
                    </a:lnTo>
                    <a:lnTo>
                      <a:pt x="86" y="27"/>
                    </a:lnTo>
                    <a:lnTo>
                      <a:pt x="84" y="32"/>
                    </a:lnTo>
                    <a:lnTo>
                      <a:pt x="80" y="32"/>
                    </a:lnTo>
                    <a:lnTo>
                      <a:pt x="76" y="30"/>
                    </a:lnTo>
                    <a:lnTo>
                      <a:pt x="73" y="25"/>
                    </a:lnTo>
                    <a:lnTo>
                      <a:pt x="70" y="25"/>
                    </a:lnTo>
                    <a:lnTo>
                      <a:pt x="68" y="26"/>
                    </a:lnTo>
                    <a:lnTo>
                      <a:pt x="66" y="27"/>
                    </a:lnTo>
                    <a:lnTo>
                      <a:pt x="65" y="27"/>
                    </a:lnTo>
                    <a:lnTo>
                      <a:pt x="64" y="21"/>
                    </a:lnTo>
                    <a:lnTo>
                      <a:pt x="60" y="16"/>
                    </a:lnTo>
                    <a:lnTo>
                      <a:pt x="57" y="15"/>
                    </a:lnTo>
                    <a:lnTo>
                      <a:pt x="53" y="18"/>
                    </a:lnTo>
                    <a:lnTo>
                      <a:pt x="48" y="17"/>
                    </a:lnTo>
                    <a:lnTo>
                      <a:pt x="46" y="18"/>
                    </a:lnTo>
                    <a:lnTo>
                      <a:pt x="43" y="21"/>
                    </a:lnTo>
                    <a:lnTo>
                      <a:pt x="42" y="25"/>
                    </a:lnTo>
                    <a:lnTo>
                      <a:pt x="39" y="28"/>
                    </a:lnTo>
                    <a:lnTo>
                      <a:pt x="33" y="30"/>
                    </a:lnTo>
                    <a:lnTo>
                      <a:pt x="32" y="32"/>
                    </a:lnTo>
                    <a:lnTo>
                      <a:pt x="26" y="39"/>
                    </a:lnTo>
                    <a:lnTo>
                      <a:pt x="25" y="42"/>
                    </a:lnTo>
                    <a:lnTo>
                      <a:pt x="22" y="44"/>
                    </a:lnTo>
                    <a:lnTo>
                      <a:pt x="24" y="53"/>
                    </a:lnTo>
                    <a:lnTo>
                      <a:pt x="24" y="70"/>
                    </a:lnTo>
                    <a:lnTo>
                      <a:pt x="24" y="73"/>
                    </a:lnTo>
                    <a:lnTo>
                      <a:pt x="31" y="76"/>
                    </a:lnTo>
                    <a:lnTo>
                      <a:pt x="38" y="76"/>
                    </a:lnTo>
                    <a:lnTo>
                      <a:pt x="37" y="90"/>
                    </a:lnTo>
                    <a:lnTo>
                      <a:pt x="41" y="89"/>
                    </a:lnTo>
                    <a:lnTo>
                      <a:pt x="44" y="93"/>
                    </a:lnTo>
                    <a:lnTo>
                      <a:pt x="44" y="96"/>
                    </a:lnTo>
                    <a:lnTo>
                      <a:pt x="42" y="97"/>
                    </a:lnTo>
                    <a:lnTo>
                      <a:pt x="38" y="101"/>
                    </a:lnTo>
                    <a:lnTo>
                      <a:pt x="35" y="109"/>
                    </a:lnTo>
                    <a:lnTo>
                      <a:pt x="37" y="109"/>
                    </a:lnTo>
                    <a:lnTo>
                      <a:pt x="41" y="111"/>
                    </a:lnTo>
                    <a:lnTo>
                      <a:pt x="44" y="111"/>
                    </a:lnTo>
                    <a:lnTo>
                      <a:pt x="44" y="117"/>
                    </a:lnTo>
                    <a:lnTo>
                      <a:pt x="47" y="120"/>
                    </a:lnTo>
                    <a:lnTo>
                      <a:pt x="47" y="125"/>
                    </a:lnTo>
                    <a:lnTo>
                      <a:pt x="48" y="134"/>
                    </a:lnTo>
                    <a:lnTo>
                      <a:pt x="47" y="134"/>
                    </a:lnTo>
                    <a:lnTo>
                      <a:pt x="44" y="128"/>
                    </a:lnTo>
                    <a:lnTo>
                      <a:pt x="41" y="129"/>
                    </a:lnTo>
                    <a:lnTo>
                      <a:pt x="38" y="129"/>
                    </a:lnTo>
                    <a:lnTo>
                      <a:pt x="35" y="125"/>
                    </a:lnTo>
                    <a:lnTo>
                      <a:pt x="26" y="124"/>
                    </a:lnTo>
                    <a:lnTo>
                      <a:pt x="17" y="128"/>
                    </a:lnTo>
                    <a:lnTo>
                      <a:pt x="17" y="129"/>
                    </a:lnTo>
                    <a:lnTo>
                      <a:pt x="19" y="129"/>
                    </a:lnTo>
                    <a:lnTo>
                      <a:pt x="20" y="134"/>
                    </a:lnTo>
                    <a:lnTo>
                      <a:pt x="17" y="139"/>
                    </a:lnTo>
                    <a:lnTo>
                      <a:pt x="20" y="141"/>
                    </a:lnTo>
                    <a:lnTo>
                      <a:pt x="26" y="141"/>
                    </a:lnTo>
                    <a:lnTo>
                      <a:pt x="30" y="141"/>
                    </a:lnTo>
                    <a:lnTo>
                      <a:pt x="31" y="145"/>
                    </a:lnTo>
                    <a:lnTo>
                      <a:pt x="30" y="147"/>
                    </a:lnTo>
                    <a:lnTo>
                      <a:pt x="32" y="147"/>
                    </a:lnTo>
                    <a:lnTo>
                      <a:pt x="33" y="150"/>
                    </a:lnTo>
                    <a:lnTo>
                      <a:pt x="28" y="152"/>
                    </a:lnTo>
                    <a:lnTo>
                      <a:pt x="27" y="157"/>
                    </a:lnTo>
                    <a:lnTo>
                      <a:pt x="27" y="166"/>
                    </a:lnTo>
                    <a:lnTo>
                      <a:pt x="22" y="172"/>
                    </a:lnTo>
                    <a:lnTo>
                      <a:pt x="22" y="177"/>
                    </a:lnTo>
                    <a:lnTo>
                      <a:pt x="9" y="176"/>
                    </a:lnTo>
                    <a:lnTo>
                      <a:pt x="5" y="178"/>
                    </a:lnTo>
                    <a:lnTo>
                      <a:pt x="6" y="183"/>
                    </a:lnTo>
                    <a:lnTo>
                      <a:pt x="8" y="192"/>
                    </a:lnTo>
                    <a:lnTo>
                      <a:pt x="10" y="193"/>
                    </a:lnTo>
                    <a:lnTo>
                      <a:pt x="12" y="197"/>
                    </a:lnTo>
                    <a:lnTo>
                      <a:pt x="12" y="198"/>
                    </a:lnTo>
                    <a:lnTo>
                      <a:pt x="17" y="202"/>
                    </a:lnTo>
                    <a:lnTo>
                      <a:pt x="14" y="217"/>
                    </a:lnTo>
                    <a:lnTo>
                      <a:pt x="12" y="220"/>
                    </a:lnTo>
                    <a:lnTo>
                      <a:pt x="4" y="227"/>
                    </a:lnTo>
                    <a:lnTo>
                      <a:pt x="0" y="233"/>
                    </a:lnTo>
                    <a:lnTo>
                      <a:pt x="0" y="235"/>
                    </a:lnTo>
                    <a:lnTo>
                      <a:pt x="3" y="235"/>
                    </a:lnTo>
                    <a:lnTo>
                      <a:pt x="4" y="237"/>
                    </a:lnTo>
                    <a:lnTo>
                      <a:pt x="8" y="236"/>
                    </a:lnTo>
                    <a:lnTo>
                      <a:pt x="9" y="238"/>
                    </a:lnTo>
                    <a:lnTo>
                      <a:pt x="11" y="240"/>
                    </a:lnTo>
                    <a:lnTo>
                      <a:pt x="15" y="240"/>
                    </a:lnTo>
                    <a:lnTo>
                      <a:pt x="22" y="245"/>
                    </a:lnTo>
                    <a:lnTo>
                      <a:pt x="32" y="245"/>
                    </a:lnTo>
                    <a:lnTo>
                      <a:pt x="35" y="245"/>
                    </a:lnTo>
                    <a:lnTo>
                      <a:pt x="38" y="252"/>
                    </a:lnTo>
                    <a:lnTo>
                      <a:pt x="38" y="256"/>
                    </a:lnTo>
                    <a:lnTo>
                      <a:pt x="41" y="257"/>
                    </a:lnTo>
                    <a:lnTo>
                      <a:pt x="44" y="262"/>
                    </a:lnTo>
                    <a:lnTo>
                      <a:pt x="46" y="265"/>
                    </a:lnTo>
                    <a:lnTo>
                      <a:pt x="52" y="267"/>
                    </a:lnTo>
                    <a:lnTo>
                      <a:pt x="57" y="272"/>
                    </a:lnTo>
                    <a:lnTo>
                      <a:pt x="63" y="270"/>
                    </a:lnTo>
                    <a:lnTo>
                      <a:pt x="63" y="275"/>
                    </a:lnTo>
                    <a:lnTo>
                      <a:pt x="65" y="280"/>
                    </a:lnTo>
                    <a:lnTo>
                      <a:pt x="66" y="286"/>
                    </a:lnTo>
                    <a:lnTo>
                      <a:pt x="64" y="294"/>
                    </a:lnTo>
                    <a:lnTo>
                      <a:pt x="66" y="299"/>
                    </a:lnTo>
                    <a:lnTo>
                      <a:pt x="66" y="300"/>
                    </a:lnTo>
                    <a:lnTo>
                      <a:pt x="62" y="300"/>
                    </a:lnTo>
                    <a:lnTo>
                      <a:pt x="60" y="303"/>
                    </a:lnTo>
                    <a:lnTo>
                      <a:pt x="60" y="311"/>
                    </a:lnTo>
                    <a:lnTo>
                      <a:pt x="57" y="311"/>
                    </a:lnTo>
                    <a:lnTo>
                      <a:pt x="57" y="313"/>
                    </a:lnTo>
                    <a:lnTo>
                      <a:pt x="57" y="318"/>
                    </a:lnTo>
                    <a:lnTo>
                      <a:pt x="55" y="323"/>
                    </a:lnTo>
                    <a:lnTo>
                      <a:pt x="57" y="350"/>
                    </a:lnTo>
                    <a:close/>
                  </a:path>
                </a:pathLst>
              </a:custGeom>
              <a:grpFill/>
              <a:ln w="6350" cmpd="sng">
                <a:solidFill>
                  <a:schemeClr val="bg1"/>
                </a:solidFill>
                <a:prstDash val="solid"/>
                <a:round/>
                <a:headEnd/>
                <a:tailEnd/>
              </a:ln>
            </p:spPr>
            <p:txBody>
              <a:bodyPr/>
              <a:lstStyle/>
              <a:p>
                <a:endParaRPr lang="en-US" sz="2156"/>
              </a:p>
            </p:txBody>
          </p:sp>
          <p:sp>
            <p:nvSpPr>
              <p:cNvPr id="554" name="Freeform 51">
                <a:extLst>
                  <a:ext uri="{FF2B5EF4-FFF2-40B4-BE49-F238E27FC236}">
                    <a16:creationId xmlns:a16="http://schemas.microsoft.com/office/drawing/2014/main" id="{B6336213-11A1-4348-28AF-21C4F77776F1}"/>
                  </a:ext>
                </a:extLst>
              </p:cNvPr>
              <p:cNvSpPr>
                <a:spLocks noChangeAspect="1"/>
              </p:cNvSpPr>
              <p:nvPr/>
            </p:nvSpPr>
            <p:spPr bwMode="gray">
              <a:xfrm>
                <a:off x="4756943" y="3497609"/>
                <a:ext cx="38100" cy="90488"/>
              </a:xfrm>
              <a:custGeom>
                <a:avLst/>
                <a:gdLst/>
                <a:ahLst/>
                <a:cxnLst>
                  <a:cxn ang="0">
                    <a:pos x="80" y="281"/>
                  </a:cxn>
                  <a:cxn ang="0">
                    <a:pos x="77" y="279"/>
                  </a:cxn>
                  <a:cxn ang="0">
                    <a:pos x="61" y="262"/>
                  </a:cxn>
                  <a:cxn ang="0">
                    <a:pos x="53" y="252"/>
                  </a:cxn>
                  <a:cxn ang="0">
                    <a:pos x="48" y="241"/>
                  </a:cxn>
                  <a:cxn ang="0">
                    <a:pos x="47" y="231"/>
                  </a:cxn>
                  <a:cxn ang="0">
                    <a:pos x="46" y="209"/>
                  </a:cxn>
                  <a:cxn ang="0">
                    <a:pos x="47" y="188"/>
                  </a:cxn>
                  <a:cxn ang="0">
                    <a:pos x="43" y="148"/>
                  </a:cxn>
                  <a:cxn ang="0">
                    <a:pos x="42" y="114"/>
                  </a:cxn>
                  <a:cxn ang="0">
                    <a:pos x="41" y="101"/>
                  </a:cxn>
                  <a:cxn ang="0">
                    <a:pos x="38" y="95"/>
                  </a:cxn>
                  <a:cxn ang="0">
                    <a:pos x="34" y="89"/>
                  </a:cxn>
                  <a:cxn ang="0">
                    <a:pos x="32" y="68"/>
                  </a:cxn>
                  <a:cxn ang="0">
                    <a:pos x="29" y="53"/>
                  </a:cxn>
                  <a:cxn ang="0">
                    <a:pos x="25" y="48"/>
                  </a:cxn>
                  <a:cxn ang="0">
                    <a:pos x="18" y="41"/>
                  </a:cxn>
                  <a:cxn ang="0">
                    <a:pos x="14" y="33"/>
                  </a:cxn>
                  <a:cxn ang="0">
                    <a:pos x="5" y="27"/>
                  </a:cxn>
                  <a:cxn ang="0">
                    <a:pos x="4" y="21"/>
                  </a:cxn>
                  <a:cxn ang="0">
                    <a:pos x="8" y="16"/>
                  </a:cxn>
                  <a:cxn ang="0">
                    <a:pos x="8" y="11"/>
                  </a:cxn>
                  <a:cxn ang="0">
                    <a:pos x="11" y="6"/>
                  </a:cxn>
                  <a:cxn ang="0">
                    <a:pos x="10" y="5"/>
                  </a:cxn>
                  <a:cxn ang="0">
                    <a:pos x="2" y="4"/>
                  </a:cxn>
                  <a:cxn ang="0">
                    <a:pos x="0" y="3"/>
                  </a:cxn>
                  <a:cxn ang="0">
                    <a:pos x="0" y="0"/>
                  </a:cxn>
                  <a:cxn ang="0">
                    <a:pos x="0" y="1"/>
                  </a:cxn>
                  <a:cxn ang="0">
                    <a:pos x="35" y="6"/>
                  </a:cxn>
                  <a:cxn ang="0">
                    <a:pos x="38" y="11"/>
                  </a:cxn>
                  <a:cxn ang="0">
                    <a:pos x="42" y="11"/>
                  </a:cxn>
                  <a:cxn ang="0">
                    <a:pos x="45" y="8"/>
                  </a:cxn>
                  <a:cxn ang="0">
                    <a:pos x="59" y="9"/>
                  </a:cxn>
                  <a:cxn ang="0">
                    <a:pos x="61" y="8"/>
                  </a:cxn>
                  <a:cxn ang="0">
                    <a:pos x="58" y="10"/>
                  </a:cxn>
                  <a:cxn ang="0">
                    <a:pos x="57" y="17"/>
                  </a:cxn>
                  <a:cxn ang="0">
                    <a:pos x="53" y="25"/>
                  </a:cxn>
                  <a:cxn ang="0">
                    <a:pos x="52" y="35"/>
                  </a:cxn>
                  <a:cxn ang="0">
                    <a:pos x="52" y="43"/>
                  </a:cxn>
                  <a:cxn ang="0">
                    <a:pos x="57" y="47"/>
                  </a:cxn>
                  <a:cxn ang="0">
                    <a:pos x="63" y="51"/>
                  </a:cxn>
                  <a:cxn ang="0">
                    <a:pos x="67" y="51"/>
                  </a:cxn>
                  <a:cxn ang="0">
                    <a:pos x="72" y="53"/>
                  </a:cxn>
                  <a:cxn ang="0">
                    <a:pos x="84" y="69"/>
                  </a:cxn>
                  <a:cxn ang="0">
                    <a:pos x="93" y="89"/>
                  </a:cxn>
                  <a:cxn ang="0">
                    <a:pos x="99" y="110"/>
                  </a:cxn>
                  <a:cxn ang="0">
                    <a:pos x="102" y="119"/>
                  </a:cxn>
                  <a:cxn ang="0">
                    <a:pos x="104" y="125"/>
                  </a:cxn>
                  <a:cxn ang="0">
                    <a:pos x="106" y="134"/>
                  </a:cxn>
                  <a:cxn ang="0">
                    <a:pos x="108" y="145"/>
                  </a:cxn>
                  <a:cxn ang="0">
                    <a:pos x="110" y="164"/>
                  </a:cxn>
                  <a:cxn ang="0">
                    <a:pos x="110" y="215"/>
                  </a:cxn>
                  <a:cxn ang="0">
                    <a:pos x="106" y="238"/>
                  </a:cxn>
                  <a:cxn ang="0">
                    <a:pos x="106" y="248"/>
                  </a:cxn>
                  <a:cxn ang="0">
                    <a:pos x="110" y="261"/>
                  </a:cxn>
                  <a:cxn ang="0">
                    <a:pos x="112" y="268"/>
                  </a:cxn>
                  <a:cxn ang="0">
                    <a:pos x="113" y="269"/>
                  </a:cxn>
                  <a:cxn ang="0">
                    <a:pos x="120" y="270"/>
                  </a:cxn>
                  <a:cxn ang="0">
                    <a:pos x="99" y="275"/>
                  </a:cxn>
                  <a:cxn ang="0">
                    <a:pos x="80" y="281"/>
                  </a:cxn>
                </a:cxnLst>
                <a:rect l="0" t="0" r="r" b="b"/>
                <a:pathLst>
                  <a:path w="120" h="281">
                    <a:moveTo>
                      <a:pt x="80" y="281"/>
                    </a:moveTo>
                    <a:lnTo>
                      <a:pt x="77" y="279"/>
                    </a:lnTo>
                    <a:lnTo>
                      <a:pt x="61" y="262"/>
                    </a:lnTo>
                    <a:lnTo>
                      <a:pt x="53" y="252"/>
                    </a:lnTo>
                    <a:lnTo>
                      <a:pt x="48" y="241"/>
                    </a:lnTo>
                    <a:lnTo>
                      <a:pt x="47" y="231"/>
                    </a:lnTo>
                    <a:lnTo>
                      <a:pt x="46" y="209"/>
                    </a:lnTo>
                    <a:lnTo>
                      <a:pt x="47" y="188"/>
                    </a:lnTo>
                    <a:lnTo>
                      <a:pt x="43" y="148"/>
                    </a:lnTo>
                    <a:lnTo>
                      <a:pt x="42" y="114"/>
                    </a:lnTo>
                    <a:lnTo>
                      <a:pt x="41" y="101"/>
                    </a:lnTo>
                    <a:lnTo>
                      <a:pt x="38" y="95"/>
                    </a:lnTo>
                    <a:lnTo>
                      <a:pt x="34" y="89"/>
                    </a:lnTo>
                    <a:lnTo>
                      <a:pt x="32" y="68"/>
                    </a:lnTo>
                    <a:lnTo>
                      <a:pt x="29" y="53"/>
                    </a:lnTo>
                    <a:lnTo>
                      <a:pt x="25" y="48"/>
                    </a:lnTo>
                    <a:lnTo>
                      <a:pt x="18" y="41"/>
                    </a:lnTo>
                    <a:lnTo>
                      <a:pt x="14" y="33"/>
                    </a:lnTo>
                    <a:lnTo>
                      <a:pt x="5" y="27"/>
                    </a:lnTo>
                    <a:lnTo>
                      <a:pt x="4" y="21"/>
                    </a:lnTo>
                    <a:lnTo>
                      <a:pt x="8" y="16"/>
                    </a:lnTo>
                    <a:lnTo>
                      <a:pt x="8" y="11"/>
                    </a:lnTo>
                    <a:lnTo>
                      <a:pt x="11" y="6"/>
                    </a:lnTo>
                    <a:lnTo>
                      <a:pt x="10" y="5"/>
                    </a:lnTo>
                    <a:lnTo>
                      <a:pt x="2" y="4"/>
                    </a:lnTo>
                    <a:lnTo>
                      <a:pt x="0" y="3"/>
                    </a:lnTo>
                    <a:lnTo>
                      <a:pt x="0" y="0"/>
                    </a:lnTo>
                    <a:lnTo>
                      <a:pt x="0" y="1"/>
                    </a:lnTo>
                    <a:lnTo>
                      <a:pt x="35" y="6"/>
                    </a:lnTo>
                    <a:lnTo>
                      <a:pt x="38" y="11"/>
                    </a:lnTo>
                    <a:lnTo>
                      <a:pt x="42" y="11"/>
                    </a:lnTo>
                    <a:lnTo>
                      <a:pt x="45" y="8"/>
                    </a:lnTo>
                    <a:lnTo>
                      <a:pt x="59" y="9"/>
                    </a:lnTo>
                    <a:lnTo>
                      <a:pt x="61" y="8"/>
                    </a:lnTo>
                    <a:lnTo>
                      <a:pt x="58" y="10"/>
                    </a:lnTo>
                    <a:lnTo>
                      <a:pt x="57" y="17"/>
                    </a:lnTo>
                    <a:lnTo>
                      <a:pt x="53" y="25"/>
                    </a:lnTo>
                    <a:lnTo>
                      <a:pt x="52" y="35"/>
                    </a:lnTo>
                    <a:lnTo>
                      <a:pt x="52" y="43"/>
                    </a:lnTo>
                    <a:lnTo>
                      <a:pt x="57" y="47"/>
                    </a:lnTo>
                    <a:lnTo>
                      <a:pt x="63" y="51"/>
                    </a:lnTo>
                    <a:lnTo>
                      <a:pt x="67" y="51"/>
                    </a:lnTo>
                    <a:lnTo>
                      <a:pt x="72" y="53"/>
                    </a:lnTo>
                    <a:lnTo>
                      <a:pt x="84" y="69"/>
                    </a:lnTo>
                    <a:lnTo>
                      <a:pt x="93" y="89"/>
                    </a:lnTo>
                    <a:lnTo>
                      <a:pt x="99" y="110"/>
                    </a:lnTo>
                    <a:lnTo>
                      <a:pt x="102" y="119"/>
                    </a:lnTo>
                    <a:lnTo>
                      <a:pt x="104" y="125"/>
                    </a:lnTo>
                    <a:lnTo>
                      <a:pt x="106" y="134"/>
                    </a:lnTo>
                    <a:lnTo>
                      <a:pt x="108" y="145"/>
                    </a:lnTo>
                    <a:lnTo>
                      <a:pt x="110" y="164"/>
                    </a:lnTo>
                    <a:lnTo>
                      <a:pt x="110" y="215"/>
                    </a:lnTo>
                    <a:lnTo>
                      <a:pt x="106" y="238"/>
                    </a:lnTo>
                    <a:lnTo>
                      <a:pt x="106" y="248"/>
                    </a:lnTo>
                    <a:lnTo>
                      <a:pt x="110" y="261"/>
                    </a:lnTo>
                    <a:lnTo>
                      <a:pt x="112" y="268"/>
                    </a:lnTo>
                    <a:lnTo>
                      <a:pt x="113" y="269"/>
                    </a:lnTo>
                    <a:lnTo>
                      <a:pt x="120" y="270"/>
                    </a:lnTo>
                    <a:lnTo>
                      <a:pt x="99" y="275"/>
                    </a:lnTo>
                    <a:lnTo>
                      <a:pt x="80" y="281"/>
                    </a:lnTo>
                    <a:close/>
                  </a:path>
                </a:pathLst>
              </a:custGeom>
              <a:grpFill/>
              <a:ln w="6350" cmpd="sng">
                <a:solidFill>
                  <a:schemeClr val="bg1"/>
                </a:solidFill>
                <a:prstDash val="solid"/>
                <a:round/>
                <a:headEnd/>
                <a:tailEnd/>
              </a:ln>
            </p:spPr>
            <p:txBody>
              <a:bodyPr/>
              <a:lstStyle/>
              <a:p>
                <a:endParaRPr lang="en-US" sz="2156"/>
              </a:p>
            </p:txBody>
          </p:sp>
          <p:sp>
            <p:nvSpPr>
              <p:cNvPr id="555" name="Freeform 52">
                <a:extLst>
                  <a:ext uri="{FF2B5EF4-FFF2-40B4-BE49-F238E27FC236}">
                    <a16:creationId xmlns:a16="http://schemas.microsoft.com/office/drawing/2014/main" id="{8A9581B9-9271-F7F3-0DD8-2298EC48E8D5}"/>
                  </a:ext>
                </a:extLst>
              </p:cNvPr>
              <p:cNvSpPr>
                <a:spLocks noChangeAspect="1"/>
              </p:cNvSpPr>
              <p:nvPr/>
            </p:nvSpPr>
            <p:spPr bwMode="gray">
              <a:xfrm>
                <a:off x="4972842" y="3600797"/>
                <a:ext cx="331788" cy="323850"/>
              </a:xfrm>
              <a:custGeom>
                <a:avLst/>
                <a:gdLst/>
                <a:ahLst/>
                <a:cxnLst>
                  <a:cxn ang="0">
                    <a:pos x="960" y="671"/>
                  </a:cxn>
                  <a:cxn ang="0">
                    <a:pos x="939" y="609"/>
                  </a:cxn>
                  <a:cxn ang="0">
                    <a:pos x="933" y="528"/>
                  </a:cxn>
                  <a:cxn ang="0">
                    <a:pos x="933" y="488"/>
                  </a:cxn>
                  <a:cxn ang="0">
                    <a:pos x="927" y="435"/>
                  </a:cxn>
                  <a:cxn ang="0">
                    <a:pos x="934" y="392"/>
                  </a:cxn>
                  <a:cxn ang="0">
                    <a:pos x="960" y="337"/>
                  </a:cxn>
                  <a:cxn ang="0">
                    <a:pos x="979" y="248"/>
                  </a:cxn>
                  <a:cxn ang="0">
                    <a:pos x="1015" y="202"/>
                  </a:cxn>
                  <a:cxn ang="0">
                    <a:pos x="1043" y="167"/>
                  </a:cxn>
                  <a:cxn ang="0">
                    <a:pos x="1020" y="143"/>
                  </a:cxn>
                  <a:cxn ang="0">
                    <a:pos x="1019" y="90"/>
                  </a:cxn>
                  <a:cxn ang="0">
                    <a:pos x="955" y="36"/>
                  </a:cxn>
                  <a:cxn ang="0">
                    <a:pos x="892" y="52"/>
                  </a:cxn>
                  <a:cxn ang="0">
                    <a:pos x="839" y="5"/>
                  </a:cxn>
                  <a:cxn ang="0">
                    <a:pos x="771" y="0"/>
                  </a:cxn>
                  <a:cxn ang="0">
                    <a:pos x="697" y="16"/>
                  </a:cxn>
                  <a:cxn ang="0">
                    <a:pos x="676" y="10"/>
                  </a:cxn>
                  <a:cxn ang="0">
                    <a:pos x="601" y="27"/>
                  </a:cxn>
                  <a:cxn ang="0">
                    <a:pos x="509" y="53"/>
                  </a:cxn>
                  <a:cxn ang="0">
                    <a:pos x="436" y="25"/>
                  </a:cxn>
                  <a:cxn ang="0">
                    <a:pos x="384" y="16"/>
                  </a:cxn>
                  <a:cxn ang="0">
                    <a:pos x="359" y="75"/>
                  </a:cxn>
                  <a:cxn ang="0">
                    <a:pos x="326" y="159"/>
                  </a:cxn>
                  <a:cxn ang="0">
                    <a:pos x="298" y="327"/>
                  </a:cxn>
                  <a:cxn ang="0">
                    <a:pos x="217" y="423"/>
                  </a:cxn>
                  <a:cxn ang="0">
                    <a:pos x="181" y="516"/>
                  </a:cxn>
                  <a:cxn ang="0">
                    <a:pos x="112" y="531"/>
                  </a:cxn>
                  <a:cxn ang="0">
                    <a:pos x="68" y="551"/>
                  </a:cxn>
                  <a:cxn ang="0">
                    <a:pos x="18" y="560"/>
                  </a:cxn>
                  <a:cxn ang="0">
                    <a:pos x="3" y="612"/>
                  </a:cxn>
                  <a:cxn ang="0">
                    <a:pos x="9" y="624"/>
                  </a:cxn>
                  <a:cxn ang="0">
                    <a:pos x="70" y="606"/>
                  </a:cxn>
                  <a:cxn ang="0">
                    <a:pos x="155" y="606"/>
                  </a:cxn>
                  <a:cxn ang="0">
                    <a:pos x="225" y="613"/>
                  </a:cxn>
                  <a:cxn ang="0">
                    <a:pos x="244" y="654"/>
                  </a:cxn>
                  <a:cxn ang="0">
                    <a:pos x="289" y="727"/>
                  </a:cxn>
                  <a:cxn ang="0">
                    <a:pos x="366" y="725"/>
                  </a:cxn>
                  <a:cxn ang="0">
                    <a:pos x="393" y="694"/>
                  </a:cxn>
                  <a:cxn ang="0">
                    <a:pos x="444" y="664"/>
                  </a:cxn>
                  <a:cxn ang="0">
                    <a:pos x="520" y="699"/>
                  </a:cxn>
                  <a:cxn ang="0">
                    <a:pos x="527" y="781"/>
                  </a:cxn>
                  <a:cxn ang="0">
                    <a:pos x="541" y="850"/>
                  </a:cxn>
                  <a:cxn ang="0">
                    <a:pos x="531" y="894"/>
                  </a:cxn>
                  <a:cxn ang="0">
                    <a:pos x="549" y="908"/>
                  </a:cxn>
                  <a:cxn ang="0">
                    <a:pos x="613" y="891"/>
                  </a:cxn>
                  <a:cxn ang="0">
                    <a:pos x="645" y="882"/>
                  </a:cxn>
                  <a:cxn ang="0">
                    <a:pos x="667" y="903"/>
                  </a:cxn>
                  <a:cxn ang="0">
                    <a:pos x="697" y="901"/>
                  </a:cxn>
                  <a:cxn ang="0">
                    <a:pos x="736" y="925"/>
                  </a:cxn>
                  <a:cxn ang="0">
                    <a:pos x="799" y="934"/>
                  </a:cxn>
                  <a:cxn ang="0">
                    <a:pos x="858" y="961"/>
                  </a:cxn>
                  <a:cxn ang="0">
                    <a:pos x="898" y="999"/>
                  </a:cxn>
                  <a:cxn ang="0">
                    <a:pos x="941" y="1010"/>
                  </a:cxn>
                  <a:cxn ang="0">
                    <a:pos x="959" y="1018"/>
                  </a:cxn>
                  <a:cxn ang="0">
                    <a:pos x="956" y="958"/>
                  </a:cxn>
                  <a:cxn ang="0">
                    <a:pos x="911" y="955"/>
                  </a:cxn>
                  <a:cxn ang="0">
                    <a:pos x="895" y="917"/>
                  </a:cxn>
                  <a:cxn ang="0">
                    <a:pos x="912" y="820"/>
                  </a:cxn>
                  <a:cxn ang="0">
                    <a:pos x="914" y="772"/>
                  </a:cxn>
                  <a:cxn ang="0">
                    <a:pos x="941" y="748"/>
                  </a:cxn>
                </a:cxnLst>
                <a:rect l="0" t="0" r="r" b="b"/>
                <a:pathLst>
                  <a:path w="1045" h="1018">
                    <a:moveTo>
                      <a:pt x="1003" y="735"/>
                    </a:moveTo>
                    <a:lnTo>
                      <a:pt x="995" y="700"/>
                    </a:lnTo>
                    <a:lnTo>
                      <a:pt x="986" y="688"/>
                    </a:lnTo>
                    <a:lnTo>
                      <a:pt x="972" y="684"/>
                    </a:lnTo>
                    <a:lnTo>
                      <a:pt x="960" y="671"/>
                    </a:lnTo>
                    <a:lnTo>
                      <a:pt x="952" y="662"/>
                    </a:lnTo>
                    <a:lnTo>
                      <a:pt x="945" y="646"/>
                    </a:lnTo>
                    <a:lnTo>
                      <a:pt x="940" y="639"/>
                    </a:lnTo>
                    <a:lnTo>
                      <a:pt x="936" y="622"/>
                    </a:lnTo>
                    <a:lnTo>
                      <a:pt x="939" y="609"/>
                    </a:lnTo>
                    <a:lnTo>
                      <a:pt x="939" y="597"/>
                    </a:lnTo>
                    <a:lnTo>
                      <a:pt x="933" y="585"/>
                    </a:lnTo>
                    <a:lnTo>
                      <a:pt x="927" y="566"/>
                    </a:lnTo>
                    <a:lnTo>
                      <a:pt x="928" y="551"/>
                    </a:lnTo>
                    <a:lnTo>
                      <a:pt x="933" y="528"/>
                    </a:lnTo>
                    <a:lnTo>
                      <a:pt x="932" y="517"/>
                    </a:lnTo>
                    <a:lnTo>
                      <a:pt x="928" y="520"/>
                    </a:lnTo>
                    <a:lnTo>
                      <a:pt x="927" y="515"/>
                    </a:lnTo>
                    <a:lnTo>
                      <a:pt x="928" y="503"/>
                    </a:lnTo>
                    <a:lnTo>
                      <a:pt x="933" y="488"/>
                    </a:lnTo>
                    <a:lnTo>
                      <a:pt x="934" y="478"/>
                    </a:lnTo>
                    <a:lnTo>
                      <a:pt x="938" y="471"/>
                    </a:lnTo>
                    <a:lnTo>
                      <a:pt x="935" y="447"/>
                    </a:lnTo>
                    <a:lnTo>
                      <a:pt x="933" y="441"/>
                    </a:lnTo>
                    <a:lnTo>
                      <a:pt x="927" y="435"/>
                    </a:lnTo>
                    <a:lnTo>
                      <a:pt x="922" y="428"/>
                    </a:lnTo>
                    <a:lnTo>
                      <a:pt x="920" y="424"/>
                    </a:lnTo>
                    <a:lnTo>
                      <a:pt x="920" y="417"/>
                    </a:lnTo>
                    <a:lnTo>
                      <a:pt x="930" y="403"/>
                    </a:lnTo>
                    <a:lnTo>
                      <a:pt x="934" y="392"/>
                    </a:lnTo>
                    <a:lnTo>
                      <a:pt x="941" y="379"/>
                    </a:lnTo>
                    <a:lnTo>
                      <a:pt x="949" y="367"/>
                    </a:lnTo>
                    <a:lnTo>
                      <a:pt x="956" y="360"/>
                    </a:lnTo>
                    <a:lnTo>
                      <a:pt x="959" y="358"/>
                    </a:lnTo>
                    <a:lnTo>
                      <a:pt x="960" y="337"/>
                    </a:lnTo>
                    <a:lnTo>
                      <a:pt x="962" y="309"/>
                    </a:lnTo>
                    <a:lnTo>
                      <a:pt x="962" y="295"/>
                    </a:lnTo>
                    <a:lnTo>
                      <a:pt x="970" y="264"/>
                    </a:lnTo>
                    <a:lnTo>
                      <a:pt x="976" y="253"/>
                    </a:lnTo>
                    <a:lnTo>
                      <a:pt x="979" y="248"/>
                    </a:lnTo>
                    <a:lnTo>
                      <a:pt x="992" y="234"/>
                    </a:lnTo>
                    <a:lnTo>
                      <a:pt x="1003" y="221"/>
                    </a:lnTo>
                    <a:lnTo>
                      <a:pt x="1009" y="215"/>
                    </a:lnTo>
                    <a:lnTo>
                      <a:pt x="1011" y="209"/>
                    </a:lnTo>
                    <a:lnTo>
                      <a:pt x="1015" y="202"/>
                    </a:lnTo>
                    <a:lnTo>
                      <a:pt x="1026" y="197"/>
                    </a:lnTo>
                    <a:lnTo>
                      <a:pt x="1032" y="192"/>
                    </a:lnTo>
                    <a:lnTo>
                      <a:pt x="1041" y="183"/>
                    </a:lnTo>
                    <a:lnTo>
                      <a:pt x="1045" y="175"/>
                    </a:lnTo>
                    <a:lnTo>
                      <a:pt x="1043" y="167"/>
                    </a:lnTo>
                    <a:lnTo>
                      <a:pt x="1041" y="162"/>
                    </a:lnTo>
                    <a:lnTo>
                      <a:pt x="1032" y="160"/>
                    </a:lnTo>
                    <a:lnTo>
                      <a:pt x="1027" y="156"/>
                    </a:lnTo>
                    <a:lnTo>
                      <a:pt x="1022" y="151"/>
                    </a:lnTo>
                    <a:lnTo>
                      <a:pt x="1020" y="143"/>
                    </a:lnTo>
                    <a:lnTo>
                      <a:pt x="1019" y="121"/>
                    </a:lnTo>
                    <a:lnTo>
                      <a:pt x="1022" y="103"/>
                    </a:lnTo>
                    <a:lnTo>
                      <a:pt x="1025" y="94"/>
                    </a:lnTo>
                    <a:lnTo>
                      <a:pt x="1025" y="90"/>
                    </a:lnTo>
                    <a:lnTo>
                      <a:pt x="1019" y="90"/>
                    </a:lnTo>
                    <a:lnTo>
                      <a:pt x="1013" y="85"/>
                    </a:lnTo>
                    <a:lnTo>
                      <a:pt x="1004" y="76"/>
                    </a:lnTo>
                    <a:lnTo>
                      <a:pt x="990" y="68"/>
                    </a:lnTo>
                    <a:lnTo>
                      <a:pt x="966" y="42"/>
                    </a:lnTo>
                    <a:lnTo>
                      <a:pt x="955" y="36"/>
                    </a:lnTo>
                    <a:lnTo>
                      <a:pt x="943" y="46"/>
                    </a:lnTo>
                    <a:lnTo>
                      <a:pt x="932" y="47"/>
                    </a:lnTo>
                    <a:lnTo>
                      <a:pt x="905" y="41"/>
                    </a:lnTo>
                    <a:lnTo>
                      <a:pt x="898" y="49"/>
                    </a:lnTo>
                    <a:lnTo>
                      <a:pt x="892" y="52"/>
                    </a:lnTo>
                    <a:lnTo>
                      <a:pt x="869" y="43"/>
                    </a:lnTo>
                    <a:lnTo>
                      <a:pt x="864" y="33"/>
                    </a:lnTo>
                    <a:lnTo>
                      <a:pt x="858" y="25"/>
                    </a:lnTo>
                    <a:lnTo>
                      <a:pt x="846" y="16"/>
                    </a:lnTo>
                    <a:lnTo>
                      <a:pt x="839" y="5"/>
                    </a:lnTo>
                    <a:lnTo>
                      <a:pt x="811" y="5"/>
                    </a:lnTo>
                    <a:lnTo>
                      <a:pt x="803" y="16"/>
                    </a:lnTo>
                    <a:lnTo>
                      <a:pt x="791" y="9"/>
                    </a:lnTo>
                    <a:lnTo>
                      <a:pt x="784" y="16"/>
                    </a:lnTo>
                    <a:lnTo>
                      <a:pt x="771" y="0"/>
                    </a:lnTo>
                    <a:lnTo>
                      <a:pt x="756" y="5"/>
                    </a:lnTo>
                    <a:lnTo>
                      <a:pt x="733" y="9"/>
                    </a:lnTo>
                    <a:lnTo>
                      <a:pt x="713" y="4"/>
                    </a:lnTo>
                    <a:lnTo>
                      <a:pt x="709" y="16"/>
                    </a:lnTo>
                    <a:lnTo>
                      <a:pt x="697" y="16"/>
                    </a:lnTo>
                    <a:lnTo>
                      <a:pt x="690" y="19"/>
                    </a:lnTo>
                    <a:lnTo>
                      <a:pt x="682" y="16"/>
                    </a:lnTo>
                    <a:lnTo>
                      <a:pt x="683" y="16"/>
                    </a:lnTo>
                    <a:lnTo>
                      <a:pt x="682" y="10"/>
                    </a:lnTo>
                    <a:lnTo>
                      <a:pt x="676" y="10"/>
                    </a:lnTo>
                    <a:lnTo>
                      <a:pt x="665" y="16"/>
                    </a:lnTo>
                    <a:lnTo>
                      <a:pt x="639" y="21"/>
                    </a:lnTo>
                    <a:lnTo>
                      <a:pt x="628" y="27"/>
                    </a:lnTo>
                    <a:lnTo>
                      <a:pt x="610" y="32"/>
                    </a:lnTo>
                    <a:lnTo>
                      <a:pt x="601" y="27"/>
                    </a:lnTo>
                    <a:lnTo>
                      <a:pt x="583" y="24"/>
                    </a:lnTo>
                    <a:lnTo>
                      <a:pt x="569" y="32"/>
                    </a:lnTo>
                    <a:lnTo>
                      <a:pt x="567" y="49"/>
                    </a:lnTo>
                    <a:lnTo>
                      <a:pt x="559" y="53"/>
                    </a:lnTo>
                    <a:lnTo>
                      <a:pt x="509" y="53"/>
                    </a:lnTo>
                    <a:lnTo>
                      <a:pt x="486" y="47"/>
                    </a:lnTo>
                    <a:lnTo>
                      <a:pt x="472" y="37"/>
                    </a:lnTo>
                    <a:lnTo>
                      <a:pt x="465" y="46"/>
                    </a:lnTo>
                    <a:lnTo>
                      <a:pt x="457" y="43"/>
                    </a:lnTo>
                    <a:lnTo>
                      <a:pt x="436" y="25"/>
                    </a:lnTo>
                    <a:lnTo>
                      <a:pt x="434" y="16"/>
                    </a:lnTo>
                    <a:lnTo>
                      <a:pt x="427" y="6"/>
                    </a:lnTo>
                    <a:lnTo>
                      <a:pt x="411" y="5"/>
                    </a:lnTo>
                    <a:lnTo>
                      <a:pt x="397" y="5"/>
                    </a:lnTo>
                    <a:lnTo>
                      <a:pt x="384" y="16"/>
                    </a:lnTo>
                    <a:lnTo>
                      <a:pt x="378" y="22"/>
                    </a:lnTo>
                    <a:lnTo>
                      <a:pt x="371" y="37"/>
                    </a:lnTo>
                    <a:lnTo>
                      <a:pt x="363" y="42"/>
                    </a:lnTo>
                    <a:lnTo>
                      <a:pt x="360" y="56"/>
                    </a:lnTo>
                    <a:lnTo>
                      <a:pt x="359" y="75"/>
                    </a:lnTo>
                    <a:lnTo>
                      <a:pt x="362" y="84"/>
                    </a:lnTo>
                    <a:lnTo>
                      <a:pt x="349" y="86"/>
                    </a:lnTo>
                    <a:lnTo>
                      <a:pt x="352" y="103"/>
                    </a:lnTo>
                    <a:lnTo>
                      <a:pt x="347" y="122"/>
                    </a:lnTo>
                    <a:lnTo>
                      <a:pt x="326" y="159"/>
                    </a:lnTo>
                    <a:lnTo>
                      <a:pt x="316" y="183"/>
                    </a:lnTo>
                    <a:lnTo>
                      <a:pt x="307" y="227"/>
                    </a:lnTo>
                    <a:lnTo>
                      <a:pt x="306" y="293"/>
                    </a:lnTo>
                    <a:lnTo>
                      <a:pt x="299" y="323"/>
                    </a:lnTo>
                    <a:lnTo>
                      <a:pt x="298" y="327"/>
                    </a:lnTo>
                    <a:lnTo>
                      <a:pt x="283" y="340"/>
                    </a:lnTo>
                    <a:lnTo>
                      <a:pt x="264" y="350"/>
                    </a:lnTo>
                    <a:lnTo>
                      <a:pt x="247" y="366"/>
                    </a:lnTo>
                    <a:lnTo>
                      <a:pt x="224" y="402"/>
                    </a:lnTo>
                    <a:lnTo>
                      <a:pt x="217" y="423"/>
                    </a:lnTo>
                    <a:lnTo>
                      <a:pt x="213" y="444"/>
                    </a:lnTo>
                    <a:lnTo>
                      <a:pt x="213" y="462"/>
                    </a:lnTo>
                    <a:lnTo>
                      <a:pt x="209" y="480"/>
                    </a:lnTo>
                    <a:lnTo>
                      <a:pt x="196" y="501"/>
                    </a:lnTo>
                    <a:lnTo>
                      <a:pt x="181" y="516"/>
                    </a:lnTo>
                    <a:lnTo>
                      <a:pt x="167" y="523"/>
                    </a:lnTo>
                    <a:lnTo>
                      <a:pt x="144" y="544"/>
                    </a:lnTo>
                    <a:lnTo>
                      <a:pt x="123" y="552"/>
                    </a:lnTo>
                    <a:lnTo>
                      <a:pt x="113" y="549"/>
                    </a:lnTo>
                    <a:lnTo>
                      <a:pt x="112" y="531"/>
                    </a:lnTo>
                    <a:lnTo>
                      <a:pt x="110" y="526"/>
                    </a:lnTo>
                    <a:lnTo>
                      <a:pt x="96" y="530"/>
                    </a:lnTo>
                    <a:lnTo>
                      <a:pt x="83" y="532"/>
                    </a:lnTo>
                    <a:lnTo>
                      <a:pt x="75" y="538"/>
                    </a:lnTo>
                    <a:lnTo>
                      <a:pt x="68" y="551"/>
                    </a:lnTo>
                    <a:lnTo>
                      <a:pt x="56" y="554"/>
                    </a:lnTo>
                    <a:lnTo>
                      <a:pt x="40" y="544"/>
                    </a:lnTo>
                    <a:lnTo>
                      <a:pt x="36" y="546"/>
                    </a:lnTo>
                    <a:lnTo>
                      <a:pt x="27" y="552"/>
                    </a:lnTo>
                    <a:lnTo>
                      <a:pt x="18" y="560"/>
                    </a:lnTo>
                    <a:lnTo>
                      <a:pt x="14" y="576"/>
                    </a:lnTo>
                    <a:lnTo>
                      <a:pt x="11" y="591"/>
                    </a:lnTo>
                    <a:lnTo>
                      <a:pt x="10" y="603"/>
                    </a:lnTo>
                    <a:lnTo>
                      <a:pt x="2" y="608"/>
                    </a:lnTo>
                    <a:lnTo>
                      <a:pt x="3" y="612"/>
                    </a:lnTo>
                    <a:lnTo>
                      <a:pt x="3" y="619"/>
                    </a:lnTo>
                    <a:lnTo>
                      <a:pt x="0" y="625"/>
                    </a:lnTo>
                    <a:lnTo>
                      <a:pt x="2" y="629"/>
                    </a:lnTo>
                    <a:lnTo>
                      <a:pt x="3" y="627"/>
                    </a:lnTo>
                    <a:lnTo>
                      <a:pt x="9" y="624"/>
                    </a:lnTo>
                    <a:lnTo>
                      <a:pt x="27" y="619"/>
                    </a:lnTo>
                    <a:lnTo>
                      <a:pt x="41" y="612"/>
                    </a:lnTo>
                    <a:lnTo>
                      <a:pt x="54" y="607"/>
                    </a:lnTo>
                    <a:lnTo>
                      <a:pt x="63" y="607"/>
                    </a:lnTo>
                    <a:lnTo>
                      <a:pt x="70" y="606"/>
                    </a:lnTo>
                    <a:lnTo>
                      <a:pt x="94" y="607"/>
                    </a:lnTo>
                    <a:lnTo>
                      <a:pt x="116" y="605"/>
                    </a:lnTo>
                    <a:lnTo>
                      <a:pt x="123" y="607"/>
                    </a:lnTo>
                    <a:lnTo>
                      <a:pt x="142" y="608"/>
                    </a:lnTo>
                    <a:lnTo>
                      <a:pt x="155" y="606"/>
                    </a:lnTo>
                    <a:lnTo>
                      <a:pt x="169" y="606"/>
                    </a:lnTo>
                    <a:lnTo>
                      <a:pt x="202" y="603"/>
                    </a:lnTo>
                    <a:lnTo>
                      <a:pt x="218" y="605"/>
                    </a:lnTo>
                    <a:lnTo>
                      <a:pt x="220" y="606"/>
                    </a:lnTo>
                    <a:lnTo>
                      <a:pt x="225" y="613"/>
                    </a:lnTo>
                    <a:lnTo>
                      <a:pt x="229" y="614"/>
                    </a:lnTo>
                    <a:lnTo>
                      <a:pt x="233" y="613"/>
                    </a:lnTo>
                    <a:lnTo>
                      <a:pt x="237" y="622"/>
                    </a:lnTo>
                    <a:lnTo>
                      <a:pt x="242" y="640"/>
                    </a:lnTo>
                    <a:lnTo>
                      <a:pt x="244" y="654"/>
                    </a:lnTo>
                    <a:lnTo>
                      <a:pt x="245" y="659"/>
                    </a:lnTo>
                    <a:lnTo>
                      <a:pt x="252" y="671"/>
                    </a:lnTo>
                    <a:lnTo>
                      <a:pt x="256" y="687"/>
                    </a:lnTo>
                    <a:lnTo>
                      <a:pt x="268" y="700"/>
                    </a:lnTo>
                    <a:lnTo>
                      <a:pt x="289" y="727"/>
                    </a:lnTo>
                    <a:lnTo>
                      <a:pt x="301" y="732"/>
                    </a:lnTo>
                    <a:lnTo>
                      <a:pt x="315" y="732"/>
                    </a:lnTo>
                    <a:lnTo>
                      <a:pt x="336" y="725"/>
                    </a:lnTo>
                    <a:lnTo>
                      <a:pt x="349" y="722"/>
                    </a:lnTo>
                    <a:lnTo>
                      <a:pt x="366" y="725"/>
                    </a:lnTo>
                    <a:lnTo>
                      <a:pt x="386" y="725"/>
                    </a:lnTo>
                    <a:lnTo>
                      <a:pt x="389" y="710"/>
                    </a:lnTo>
                    <a:lnTo>
                      <a:pt x="390" y="703"/>
                    </a:lnTo>
                    <a:lnTo>
                      <a:pt x="392" y="698"/>
                    </a:lnTo>
                    <a:lnTo>
                      <a:pt x="393" y="694"/>
                    </a:lnTo>
                    <a:lnTo>
                      <a:pt x="395" y="689"/>
                    </a:lnTo>
                    <a:lnTo>
                      <a:pt x="396" y="678"/>
                    </a:lnTo>
                    <a:lnTo>
                      <a:pt x="398" y="670"/>
                    </a:lnTo>
                    <a:lnTo>
                      <a:pt x="441" y="670"/>
                    </a:lnTo>
                    <a:lnTo>
                      <a:pt x="444" y="664"/>
                    </a:lnTo>
                    <a:lnTo>
                      <a:pt x="467" y="664"/>
                    </a:lnTo>
                    <a:lnTo>
                      <a:pt x="466" y="686"/>
                    </a:lnTo>
                    <a:lnTo>
                      <a:pt x="514" y="687"/>
                    </a:lnTo>
                    <a:lnTo>
                      <a:pt x="518" y="691"/>
                    </a:lnTo>
                    <a:lnTo>
                      <a:pt x="520" y="699"/>
                    </a:lnTo>
                    <a:lnTo>
                      <a:pt x="522" y="731"/>
                    </a:lnTo>
                    <a:lnTo>
                      <a:pt x="525" y="743"/>
                    </a:lnTo>
                    <a:lnTo>
                      <a:pt x="525" y="759"/>
                    </a:lnTo>
                    <a:lnTo>
                      <a:pt x="527" y="775"/>
                    </a:lnTo>
                    <a:lnTo>
                      <a:pt x="527" y="781"/>
                    </a:lnTo>
                    <a:lnTo>
                      <a:pt x="524" y="792"/>
                    </a:lnTo>
                    <a:lnTo>
                      <a:pt x="524" y="806"/>
                    </a:lnTo>
                    <a:lnTo>
                      <a:pt x="526" y="815"/>
                    </a:lnTo>
                    <a:lnTo>
                      <a:pt x="535" y="829"/>
                    </a:lnTo>
                    <a:lnTo>
                      <a:pt x="541" y="850"/>
                    </a:lnTo>
                    <a:lnTo>
                      <a:pt x="547" y="866"/>
                    </a:lnTo>
                    <a:lnTo>
                      <a:pt x="547" y="874"/>
                    </a:lnTo>
                    <a:lnTo>
                      <a:pt x="542" y="881"/>
                    </a:lnTo>
                    <a:lnTo>
                      <a:pt x="531" y="892"/>
                    </a:lnTo>
                    <a:lnTo>
                      <a:pt x="531" y="894"/>
                    </a:lnTo>
                    <a:lnTo>
                      <a:pt x="532" y="897"/>
                    </a:lnTo>
                    <a:lnTo>
                      <a:pt x="534" y="898"/>
                    </a:lnTo>
                    <a:lnTo>
                      <a:pt x="537" y="899"/>
                    </a:lnTo>
                    <a:lnTo>
                      <a:pt x="543" y="907"/>
                    </a:lnTo>
                    <a:lnTo>
                      <a:pt x="549" y="908"/>
                    </a:lnTo>
                    <a:lnTo>
                      <a:pt x="552" y="907"/>
                    </a:lnTo>
                    <a:lnTo>
                      <a:pt x="554" y="901"/>
                    </a:lnTo>
                    <a:lnTo>
                      <a:pt x="557" y="893"/>
                    </a:lnTo>
                    <a:lnTo>
                      <a:pt x="562" y="891"/>
                    </a:lnTo>
                    <a:lnTo>
                      <a:pt x="613" y="891"/>
                    </a:lnTo>
                    <a:lnTo>
                      <a:pt x="623" y="887"/>
                    </a:lnTo>
                    <a:lnTo>
                      <a:pt x="632" y="890"/>
                    </a:lnTo>
                    <a:lnTo>
                      <a:pt x="634" y="890"/>
                    </a:lnTo>
                    <a:lnTo>
                      <a:pt x="644" y="882"/>
                    </a:lnTo>
                    <a:lnTo>
                      <a:pt x="645" y="882"/>
                    </a:lnTo>
                    <a:lnTo>
                      <a:pt x="655" y="880"/>
                    </a:lnTo>
                    <a:lnTo>
                      <a:pt x="659" y="880"/>
                    </a:lnTo>
                    <a:lnTo>
                      <a:pt x="661" y="881"/>
                    </a:lnTo>
                    <a:lnTo>
                      <a:pt x="667" y="891"/>
                    </a:lnTo>
                    <a:lnTo>
                      <a:pt x="667" y="903"/>
                    </a:lnTo>
                    <a:lnTo>
                      <a:pt x="669" y="908"/>
                    </a:lnTo>
                    <a:lnTo>
                      <a:pt x="672" y="908"/>
                    </a:lnTo>
                    <a:lnTo>
                      <a:pt x="686" y="902"/>
                    </a:lnTo>
                    <a:lnTo>
                      <a:pt x="691" y="901"/>
                    </a:lnTo>
                    <a:lnTo>
                      <a:pt x="697" y="901"/>
                    </a:lnTo>
                    <a:lnTo>
                      <a:pt x="708" y="896"/>
                    </a:lnTo>
                    <a:lnTo>
                      <a:pt x="714" y="904"/>
                    </a:lnTo>
                    <a:lnTo>
                      <a:pt x="718" y="913"/>
                    </a:lnTo>
                    <a:lnTo>
                      <a:pt x="723" y="919"/>
                    </a:lnTo>
                    <a:lnTo>
                      <a:pt x="736" y="925"/>
                    </a:lnTo>
                    <a:lnTo>
                      <a:pt x="748" y="933"/>
                    </a:lnTo>
                    <a:lnTo>
                      <a:pt x="766" y="940"/>
                    </a:lnTo>
                    <a:lnTo>
                      <a:pt x="778" y="941"/>
                    </a:lnTo>
                    <a:lnTo>
                      <a:pt x="787" y="939"/>
                    </a:lnTo>
                    <a:lnTo>
                      <a:pt x="799" y="934"/>
                    </a:lnTo>
                    <a:lnTo>
                      <a:pt x="809" y="931"/>
                    </a:lnTo>
                    <a:lnTo>
                      <a:pt x="814" y="933"/>
                    </a:lnTo>
                    <a:lnTo>
                      <a:pt x="833" y="951"/>
                    </a:lnTo>
                    <a:lnTo>
                      <a:pt x="847" y="957"/>
                    </a:lnTo>
                    <a:lnTo>
                      <a:pt x="858" y="961"/>
                    </a:lnTo>
                    <a:lnTo>
                      <a:pt x="869" y="962"/>
                    </a:lnTo>
                    <a:lnTo>
                      <a:pt x="876" y="968"/>
                    </a:lnTo>
                    <a:lnTo>
                      <a:pt x="881" y="980"/>
                    </a:lnTo>
                    <a:lnTo>
                      <a:pt x="885" y="987"/>
                    </a:lnTo>
                    <a:lnTo>
                      <a:pt x="898" y="999"/>
                    </a:lnTo>
                    <a:lnTo>
                      <a:pt x="912" y="1007"/>
                    </a:lnTo>
                    <a:lnTo>
                      <a:pt x="922" y="1011"/>
                    </a:lnTo>
                    <a:lnTo>
                      <a:pt x="932" y="1012"/>
                    </a:lnTo>
                    <a:lnTo>
                      <a:pt x="935" y="1012"/>
                    </a:lnTo>
                    <a:lnTo>
                      <a:pt x="941" y="1010"/>
                    </a:lnTo>
                    <a:lnTo>
                      <a:pt x="945" y="1009"/>
                    </a:lnTo>
                    <a:lnTo>
                      <a:pt x="946" y="1010"/>
                    </a:lnTo>
                    <a:lnTo>
                      <a:pt x="951" y="1017"/>
                    </a:lnTo>
                    <a:lnTo>
                      <a:pt x="955" y="1018"/>
                    </a:lnTo>
                    <a:lnTo>
                      <a:pt x="959" y="1018"/>
                    </a:lnTo>
                    <a:lnTo>
                      <a:pt x="961" y="1016"/>
                    </a:lnTo>
                    <a:lnTo>
                      <a:pt x="961" y="1009"/>
                    </a:lnTo>
                    <a:lnTo>
                      <a:pt x="960" y="1001"/>
                    </a:lnTo>
                    <a:lnTo>
                      <a:pt x="959" y="966"/>
                    </a:lnTo>
                    <a:lnTo>
                      <a:pt x="956" y="958"/>
                    </a:lnTo>
                    <a:lnTo>
                      <a:pt x="950" y="957"/>
                    </a:lnTo>
                    <a:lnTo>
                      <a:pt x="941" y="962"/>
                    </a:lnTo>
                    <a:lnTo>
                      <a:pt x="930" y="960"/>
                    </a:lnTo>
                    <a:lnTo>
                      <a:pt x="918" y="960"/>
                    </a:lnTo>
                    <a:lnTo>
                      <a:pt x="911" y="955"/>
                    </a:lnTo>
                    <a:lnTo>
                      <a:pt x="901" y="942"/>
                    </a:lnTo>
                    <a:lnTo>
                      <a:pt x="895" y="936"/>
                    </a:lnTo>
                    <a:lnTo>
                      <a:pt x="893" y="934"/>
                    </a:lnTo>
                    <a:lnTo>
                      <a:pt x="892" y="924"/>
                    </a:lnTo>
                    <a:lnTo>
                      <a:pt x="895" y="917"/>
                    </a:lnTo>
                    <a:lnTo>
                      <a:pt x="897" y="905"/>
                    </a:lnTo>
                    <a:lnTo>
                      <a:pt x="912" y="866"/>
                    </a:lnTo>
                    <a:lnTo>
                      <a:pt x="913" y="859"/>
                    </a:lnTo>
                    <a:lnTo>
                      <a:pt x="914" y="834"/>
                    </a:lnTo>
                    <a:lnTo>
                      <a:pt x="912" y="820"/>
                    </a:lnTo>
                    <a:lnTo>
                      <a:pt x="905" y="801"/>
                    </a:lnTo>
                    <a:lnTo>
                      <a:pt x="905" y="791"/>
                    </a:lnTo>
                    <a:lnTo>
                      <a:pt x="907" y="788"/>
                    </a:lnTo>
                    <a:lnTo>
                      <a:pt x="909" y="779"/>
                    </a:lnTo>
                    <a:lnTo>
                      <a:pt x="914" y="772"/>
                    </a:lnTo>
                    <a:lnTo>
                      <a:pt x="922" y="758"/>
                    </a:lnTo>
                    <a:lnTo>
                      <a:pt x="924" y="756"/>
                    </a:lnTo>
                    <a:lnTo>
                      <a:pt x="929" y="752"/>
                    </a:lnTo>
                    <a:lnTo>
                      <a:pt x="932" y="752"/>
                    </a:lnTo>
                    <a:lnTo>
                      <a:pt x="941" y="748"/>
                    </a:lnTo>
                    <a:lnTo>
                      <a:pt x="1003" y="735"/>
                    </a:lnTo>
                    <a:close/>
                  </a:path>
                </a:pathLst>
              </a:custGeom>
              <a:grpFill/>
              <a:ln w="6350" cmpd="sng">
                <a:solidFill>
                  <a:schemeClr val="bg1"/>
                </a:solidFill>
                <a:prstDash val="solid"/>
                <a:round/>
                <a:headEnd/>
                <a:tailEnd/>
              </a:ln>
            </p:spPr>
            <p:txBody>
              <a:bodyPr/>
              <a:lstStyle/>
              <a:p>
                <a:endParaRPr lang="en-US" sz="2156"/>
              </a:p>
            </p:txBody>
          </p:sp>
          <p:sp>
            <p:nvSpPr>
              <p:cNvPr id="556" name="Freeform 134">
                <a:extLst>
                  <a:ext uri="{FF2B5EF4-FFF2-40B4-BE49-F238E27FC236}">
                    <a16:creationId xmlns:a16="http://schemas.microsoft.com/office/drawing/2014/main" id="{B59DE392-6C88-5BF0-B67E-5CAD5A9308C4}"/>
                  </a:ext>
                </a:extLst>
              </p:cNvPr>
              <p:cNvSpPr>
                <a:spLocks noChangeAspect="1"/>
              </p:cNvSpPr>
              <p:nvPr/>
            </p:nvSpPr>
            <p:spPr bwMode="gray">
              <a:xfrm>
                <a:off x="5488780" y="3469034"/>
                <a:ext cx="25400" cy="33338"/>
              </a:xfrm>
              <a:custGeom>
                <a:avLst/>
                <a:gdLst/>
                <a:ahLst/>
                <a:cxnLst>
                  <a:cxn ang="0">
                    <a:pos x="65" y="0"/>
                  </a:cxn>
                  <a:cxn ang="0">
                    <a:pos x="48" y="11"/>
                  </a:cxn>
                  <a:cxn ang="0">
                    <a:pos x="33" y="19"/>
                  </a:cxn>
                  <a:cxn ang="0">
                    <a:pos x="28" y="25"/>
                  </a:cxn>
                  <a:cxn ang="0">
                    <a:pos x="22" y="29"/>
                  </a:cxn>
                  <a:cxn ang="0">
                    <a:pos x="17" y="51"/>
                  </a:cxn>
                  <a:cxn ang="0">
                    <a:pos x="15" y="62"/>
                  </a:cxn>
                  <a:cxn ang="0">
                    <a:pos x="9" y="74"/>
                  </a:cxn>
                  <a:cxn ang="0">
                    <a:pos x="0" y="85"/>
                  </a:cxn>
                  <a:cxn ang="0">
                    <a:pos x="0" y="88"/>
                  </a:cxn>
                  <a:cxn ang="0">
                    <a:pos x="1" y="97"/>
                  </a:cxn>
                  <a:cxn ang="0">
                    <a:pos x="7" y="103"/>
                  </a:cxn>
                  <a:cxn ang="0">
                    <a:pos x="20" y="105"/>
                  </a:cxn>
                  <a:cxn ang="0">
                    <a:pos x="24" y="102"/>
                  </a:cxn>
                  <a:cxn ang="0">
                    <a:pos x="31" y="105"/>
                  </a:cxn>
                  <a:cxn ang="0">
                    <a:pos x="32" y="103"/>
                  </a:cxn>
                  <a:cxn ang="0">
                    <a:pos x="33" y="100"/>
                  </a:cxn>
                  <a:cxn ang="0">
                    <a:pos x="45" y="96"/>
                  </a:cxn>
                  <a:cxn ang="0">
                    <a:pos x="50" y="97"/>
                  </a:cxn>
                  <a:cxn ang="0">
                    <a:pos x="59" y="105"/>
                  </a:cxn>
                  <a:cxn ang="0">
                    <a:pos x="59" y="106"/>
                  </a:cxn>
                  <a:cxn ang="0">
                    <a:pos x="61" y="100"/>
                  </a:cxn>
                  <a:cxn ang="0">
                    <a:pos x="71" y="88"/>
                  </a:cxn>
                  <a:cxn ang="0">
                    <a:pos x="76" y="76"/>
                  </a:cxn>
                  <a:cxn ang="0">
                    <a:pos x="79" y="74"/>
                  </a:cxn>
                  <a:cxn ang="0">
                    <a:pos x="76" y="72"/>
                  </a:cxn>
                  <a:cxn ang="0">
                    <a:pos x="74" y="72"/>
                  </a:cxn>
                  <a:cxn ang="0">
                    <a:pos x="71" y="69"/>
                  </a:cxn>
                  <a:cxn ang="0">
                    <a:pos x="64" y="70"/>
                  </a:cxn>
                  <a:cxn ang="0">
                    <a:pos x="56" y="69"/>
                  </a:cxn>
                  <a:cxn ang="0">
                    <a:pos x="48" y="72"/>
                  </a:cxn>
                  <a:cxn ang="0">
                    <a:pos x="47" y="74"/>
                  </a:cxn>
                  <a:cxn ang="0">
                    <a:pos x="44" y="75"/>
                  </a:cxn>
                  <a:cxn ang="0">
                    <a:pos x="40" y="74"/>
                  </a:cxn>
                  <a:cxn ang="0">
                    <a:pos x="38" y="70"/>
                  </a:cxn>
                  <a:cxn ang="0">
                    <a:pos x="39" y="69"/>
                  </a:cxn>
                  <a:cxn ang="0">
                    <a:pos x="44" y="70"/>
                  </a:cxn>
                  <a:cxn ang="0">
                    <a:pos x="47" y="70"/>
                  </a:cxn>
                  <a:cxn ang="0">
                    <a:pos x="48" y="67"/>
                  </a:cxn>
                  <a:cxn ang="0">
                    <a:pos x="53" y="59"/>
                  </a:cxn>
                  <a:cxn ang="0">
                    <a:pos x="56" y="57"/>
                  </a:cxn>
                  <a:cxn ang="0">
                    <a:pos x="61" y="57"/>
                  </a:cxn>
                  <a:cxn ang="0">
                    <a:pos x="66" y="51"/>
                  </a:cxn>
                  <a:cxn ang="0">
                    <a:pos x="77" y="48"/>
                  </a:cxn>
                  <a:cxn ang="0">
                    <a:pos x="83" y="45"/>
                  </a:cxn>
                  <a:cxn ang="0">
                    <a:pos x="83" y="38"/>
                  </a:cxn>
                  <a:cxn ang="0">
                    <a:pos x="81" y="22"/>
                  </a:cxn>
                  <a:cxn ang="0">
                    <a:pos x="80" y="20"/>
                  </a:cxn>
                  <a:cxn ang="0">
                    <a:pos x="75" y="16"/>
                  </a:cxn>
                  <a:cxn ang="0">
                    <a:pos x="71" y="9"/>
                  </a:cxn>
                  <a:cxn ang="0">
                    <a:pos x="67" y="5"/>
                  </a:cxn>
                  <a:cxn ang="0">
                    <a:pos x="65" y="0"/>
                  </a:cxn>
                </a:cxnLst>
                <a:rect l="0" t="0" r="r" b="b"/>
                <a:pathLst>
                  <a:path w="83" h="106">
                    <a:moveTo>
                      <a:pt x="65" y="0"/>
                    </a:moveTo>
                    <a:lnTo>
                      <a:pt x="48" y="11"/>
                    </a:lnTo>
                    <a:lnTo>
                      <a:pt x="33" y="19"/>
                    </a:lnTo>
                    <a:lnTo>
                      <a:pt x="28" y="25"/>
                    </a:lnTo>
                    <a:lnTo>
                      <a:pt x="22" y="29"/>
                    </a:lnTo>
                    <a:lnTo>
                      <a:pt x="17" y="51"/>
                    </a:lnTo>
                    <a:lnTo>
                      <a:pt x="15" y="62"/>
                    </a:lnTo>
                    <a:lnTo>
                      <a:pt x="9" y="74"/>
                    </a:lnTo>
                    <a:lnTo>
                      <a:pt x="0" y="85"/>
                    </a:lnTo>
                    <a:lnTo>
                      <a:pt x="0" y="88"/>
                    </a:lnTo>
                    <a:lnTo>
                      <a:pt x="1" y="97"/>
                    </a:lnTo>
                    <a:lnTo>
                      <a:pt x="7" y="103"/>
                    </a:lnTo>
                    <a:lnTo>
                      <a:pt x="20" y="105"/>
                    </a:lnTo>
                    <a:lnTo>
                      <a:pt x="24" y="102"/>
                    </a:lnTo>
                    <a:lnTo>
                      <a:pt x="31" y="105"/>
                    </a:lnTo>
                    <a:lnTo>
                      <a:pt x="32" y="103"/>
                    </a:lnTo>
                    <a:lnTo>
                      <a:pt x="33" y="100"/>
                    </a:lnTo>
                    <a:lnTo>
                      <a:pt x="45" y="96"/>
                    </a:lnTo>
                    <a:lnTo>
                      <a:pt x="50" y="97"/>
                    </a:lnTo>
                    <a:lnTo>
                      <a:pt x="59" y="105"/>
                    </a:lnTo>
                    <a:lnTo>
                      <a:pt x="59" y="106"/>
                    </a:lnTo>
                    <a:lnTo>
                      <a:pt x="61" y="100"/>
                    </a:lnTo>
                    <a:lnTo>
                      <a:pt x="71" y="88"/>
                    </a:lnTo>
                    <a:lnTo>
                      <a:pt x="76" y="76"/>
                    </a:lnTo>
                    <a:lnTo>
                      <a:pt x="79" y="74"/>
                    </a:lnTo>
                    <a:lnTo>
                      <a:pt x="76" y="72"/>
                    </a:lnTo>
                    <a:lnTo>
                      <a:pt x="74" y="72"/>
                    </a:lnTo>
                    <a:lnTo>
                      <a:pt x="71" y="69"/>
                    </a:lnTo>
                    <a:lnTo>
                      <a:pt x="64" y="70"/>
                    </a:lnTo>
                    <a:lnTo>
                      <a:pt x="56" y="69"/>
                    </a:lnTo>
                    <a:lnTo>
                      <a:pt x="48" y="72"/>
                    </a:lnTo>
                    <a:lnTo>
                      <a:pt x="47" y="74"/>
                    </a:lnTo>
                    <a:lnTo>
                      <a:pt x="44" y="75"/>
                    </a:lnTo>
                    <a:lnTo>
                      <a:pt x="40" y="74"/>
                    </a:lnTo>
                    <a:lnTo>
                      <a:pt x="38" y="70"/>
                    </a:lnTo>
                    <a:lnTo>
                      <a:pt x="39" y="69"/>
                    </a:lnTo>
                    <a:lnTo>
                      <a:pt x="44" y="70"/>
                    </a:lnTo>
                    <a:lnTo>
                      <a:pt x="47" y="70"/>
                    </a:lnTo>
                    <a:lnTo>
                      <a:pt x="48" y="67"/>
                    </a:lnTo>
                    <a:lnTo>
                      <a:pt x="53" y="59"/>
                    </a:lnTo>
                    <a:lnTo>
                      <a:pt x="56" y="57"/>
                    </a:lnTo>
                    <a:lnTo>
                      <a:pt x="61" y="57"/>
                    </a:lnTo>
                    <a:lnTo>
                      <a:pt x="66" y="51"/>
                    </a:lnTo>
                    <a:lnTo>
                      <a:pt x="77" y="48"/>
                    </a:lnTo>
                    <a:lnTo>
                      <a:pt x="83" y="45"/>
                    </a:lnTo>
                    <a:lnTo>
                      <a:pt x="83" y="38"/>
                    </a:lnTo>
                    <a:lnTo>
                      <a:pt x="81" y="22"/>
                    </a:lnTo>
                    <a:lnTo>
                      <a:pt x="80" y="20"/>
                    </a:lnTo>
                    <a:lnTo>
                      <a:pt x="75" y="16"/>
                    </a:lnTo>
                    <a:lnTo>
                      <a:pt x="71" y="9"/>
                    </a:lnTo>
                    <a:lnTo>
                      <a:pt x="67" y="5"/>
                    </a:lnTo>
                    <a:lnTo>
                      <a:pt x="65" y="0"/>
                    </a:lnTo>
                    <a:close/>
                  </a:path>
                </a:pathLst>
              </a:custGeom>
              <a:grpFill/>
              <a:ln w="6350" cmpd="sng">
                <a:solidFill>
                  <a:schemeClr val="bg1"/>
                </a:solidFill>
                <a:prstDash val="solid"/>
                <a:round/>
                <a:headEnd/>
                <a:tailEnd/>
              </a:ln>
            </p:spPr>
            <p:txBody>
              <a:bodyPr/>
              <a:lstStyle/>
              <a:p>
                <a:endParaRPr lang="en-US" sz="2156"/>
              </a:p>
            </p:txBody>
          </p:sp>
          <p:grpSp>
            <p:nvGrpSpPr>
              <p:cNvPr id="557" name="Group 364">
                <a:extLst>
                  <a:ext uri="{FF2B5EF4-FFF2-40B4-BE49-F238E27FC236}">
                    <a16:creationId xmlns:a16="http://schemas.microsoft.com/office/drawing/2014/main" id="{CCA238C1-25F1-B588-E717-B6D6CA92623C}"/>
                  </a:ext>
                </a:extLst>
              </p:cNvPr>
              <p:cNvGrpSpPr>
                <a:grpSpLocks noChangeAspect="1"/>
              </p:cNvGrpSpPr>
              <p:nvPr/>
            </p:nvGrpSpPr>
            <p:grpSpPr bwMode="gray">
              <a:xfrm>
                <a:off x="5141117" y="3280172"/>
                <a:ext cx="289379" cy="349201"/>
                <a:chOff x="3548063" y="12700"/>
                <a:chExt cx="5667375" cy="6838950"/>
              </a:xfrm>
              <a:grpFill/>
            </p:grpSpPr>
            <p:sp>
              <p:nvSpPr>
                <p:cNvPr id="558" name="Freeform 6">
                  <a:extLst>
                    <a:ext uri="{FF2B5EF4-FFF2-40B4-BE49-F238E27FC236}">
                      <a16:creationId xmlns:a16="http://schemas.microsoft.com/office/drawing/2014/main" id="{275097D3-8B9A-095D-9703-FDC2AFF761AB}"/>
                    </a:ext>
                  </a:extLst>
                </p:cNvPr>
                <p:cNvSpPr>
                  <a:spLocks/>
                </p:cNvSpPr>
                <p:nvPr/>
              </p:nvSpPr>
              <p:spPr bwMode="gray">
                <a:xfrm>
                  <a:off x="4084638" y="3873500"/>
                  <a:ext cx="4257675" cy="2978150"/>
                </a:xfrm>
                <a:custGeom>
                  <a:avLst/>
                  <a:gdLst/>
                  <a:ahLst/>
                  <a:cxnLst>
                    <a:cxn ang="0">
                      <a:pos x="48" y="773"/>
                    </a:cxn>
                    <a:cxn ang="0">
                      <a:pos x="161" y="852"/>
                    </a:cxn>
                    <a:cxn ang="0">
                      <a:pos x="327" y="893"/>
                    </a:cxn>
                    <a:cxn ang="0">
                      <a:pos x="367" y="981"/>
                    </a:cxn>
                    <a:cxn ang="0">
                      <a:pos x="535" y="1117"/>
                    </a:cxn>
                    <a:cxn ang="0">
                      <a:pos x="626" y="1220"/>
                    </a:cxn>
                    <a:cxn ang="0">
                      <a:pos x="678" y="1341"/>
                    </a:cxn>
                    <a:cxn ang="0">
                      <a:pos x="854" y="1468"/>
                    </a:cxn>
                    <a:cxn ang="0">
                      <a:pos x="909" y="1581"/>
                    </a:cxn>
                    <a:cxn ang="0">
                      <a:pos x="1000" y="1688"/>
                    </a:cxn>
                    <a:cxn ang="0">
                      <a:pos x="1141" y="1680"/>
                    </a:cxn>
                    <a:cxn ang="0">
                      <a:pos x="1339" y="1660"/>
                    </a:cxn>
                    <a:cxn ang="0">
                      <a:pos x="1531" y="1816"/>
                    </a:cxn>
                    <a:cxn ang="0">
                      <a:pos x="1614" y="1872"/>
                    </a:cxn>
                    <a:cxn ang="0">
                      <a:pos x="1741" y="1860"/>
                    </a:cxn>
                    <a:cxn ang="0">
                      <a:pos x="1850" y="1876"/>
                    </a:cxn>
                    <a:cxn ang="0">
                      <a:pos x="2024" y="1836"/>
                    </a:cxn>
                    <a:cxn ang="0">
                      <a:pos x="2268" y="1775"/>
                    </a:cxn>
                    <a:cxn ang="0">
                      <a:pos x="2420" y="1664"/>
                    </a:cxn>
                    <a:cxn ang="0">
                      <a:pos x="2674" y="1664"/>
                    </a:cxn>
                    <a:cxn ang="0">
                      <a:pos x="2678" y="1511"/>
                    </a:cxn>
                    <a:cxn ang="0">
                      <a:pos x="2523" y="1448"/>
                    </a:cxn>
                    <a:cxn ang="0">
                      <a:pos x="2444" y="1260"/>
                    </a:cxn>
                    <a:cxn ang="0">
                      <a:pos x="2311" y="1137"/>
                    </a:cxn>
                    <a:cxn ang="0">
                      <a:pos x="2248" y="1028"/>
                    </a:cxn>
                    <a:cxn ang="0">
                      <a:pos x="2137" y="1000"/>
                    </a:cxn>
                    <a:cxn ang="0">
                      <a:pos x="2060" y="957"/>
                    </a:cxn>
                    <a:cxn ang="0">
                      <a:pos x="2101" y="852"/>
                    </a:cxn>
                    <a:cxn ang="0">
                      <a:pos x="2272" y="824"/>
                    </a:cxn>
                    <a:cxn ang="0">
                      <a:pos x="2307" y="608"/>
                    </a:cxn>
                    <a:cxn ang="0">
                      <a:pos x="2284" y="481"/>
                    </a:cxn>
                    <a:cxn ang="0">
                      <a:pos x="2115" y="123"/>
                    </a:cxn>
                    <a:cxn ang="0">
                      <a:pos x="2020" y="60"/>
                    </a:cxn>
                    <a:cxn ang="0">
                      <a:pos x="1947" y="254"/>
                    </a:cxn>
                    <a:cxn ang="0">
                      <a:pos x="1713" y="551"/>
                    </a:cxn>
                    <a:cxn ang="0">
                      <a:pos x="1412" y="428"/>
                    </a:cxn>
                    <a:cxn ang="0">
                      <a:pos x="1222" y="561"/>
                    </a:cxn>
                    <a:cxn ang="0">
                      <a:pos x="965" y="586"/>
                    </a:cxn>
                    <a:cxn ang="0">
                      <a:pos x="632" y="598"/>
                    </a:cxn>
                    <a:cxn ang="0">
                      <a:pos x="521" y="408"/>
                    </a:cxn>
                    <a:cxn ang="0">
                      <a:pos x="299" y="555"/>
                    </a:cxn>
                    <a:cxn ang="0">
                      <a:pos x="18" y="583"/>
                    </a:cxn>
                  </a:cxnLst>
                  <a:rect l="0" t="0" r="r" b="b"/>
                  <a:pathLst>
                    <a:path w="2682" h="1876">
                      <a:moveTo>
                        <a:pt x="0" y="682"/>
                      </a:moveTo>
                      <a:lnTo>
                        <a:pt x="8" y="733"/>
                      </a:lnTo>
                      <a:lnTo>
                        <a:pt x="48" y="773"/>
                      </a:lnTo>
                      <a:lnTo>
                        <a:pt x="92" y="777"/>
                      </a:lnTo>
                      <a:lnTo>
                        <a:pt x="143" y="792"/>
                      </a:lnTo>
                      <a:lnTo>
                        <a:pt x="161" y="852"/>
                      </a:lnTo>
                      <a:lnTo>
                        <a:pt x="204" y="866"/>
                      </a:lnTo>
                      <a:lnTo>
                        <a:pt x="296" y="866"/>
                      </a:lnTo>
                      <a:lnTo>
                        <a:pt x="327" y="893"/>
                      </a:lnTo>
                      <a:lnTo>
                        <a:pt x="367" y="921"/>
                      </a:lnTo>
                      <a:lnTo>
                        <a:pt x="371" y="941"/>
                      </a:lnTo>
                      <a:lnTo>
                        <a:pt x="367" y="981"/>
                      </a:lnTo>
                      <a:lnTo>
                        <a:pt x="391" y="1024"/>
                      </a:lnTo>
                      <a:lnTo>
                        <a:pt x="466" y="1072"/>
                      </a:lnTo>
                      <a:lnTo>
                        <a:pt x="535" y="1117"/>
                      </a:lnTo>
                      <a:lnTo>
                        <a:pt x="563" y="1157"/>
                      </a:lnTo>
                      <a:lnTo>
                        <a:pt x="606" y="1181"/>
                      </a:lnTo>
                      <a:lnTo>
                        <a:pt x="626" y="1220"/>
                      </a:lnTo>
                      <a:lnTo>
                        <a:pt x="642" y="1264"/>
                      </a:lnTo>
                      <a:lnTo>
                        <a:pt x="670" y="1300"/>
                      </a:lnTo>
                      <a:lnTo>
                        <a:pt x="678" y="1341"/>
                      </a:lnTo>
                      <a:lnTo>
                        <a:pt x="713" y="1353"/>
                      </a:lnTo>
                      <a:lnTo>
                        <a:pt x="830" y="1432"/>
                      </a:lnTo>
                      <a:lnTo>
                        <a:pt x="854" y="1468"/>
                      </a:lnTo>
                      <a:lnTo>
                        <a:pt x="858" y="1511"/>
                      </a:lnTo>
                      <a:lnTo>
                        <a:pt x="882" y="1539"/>
                      </a:lnTo>
                      <a:lnTo>
                        <a:pt x="909" y="1581"/>
                      </a:lnTo>
                      <a:lnTo>
                        <a:pt x="957" y="1616"/>
                      </a:lnTo>
                      <a:lnTo>
                        <a:pt x="981" y="1648"/>
                      </a:lnTo>
                      <a:lnTo>
                        <a:pt x="1000" y="1688"/>
                      </a:lnTo>
                      <a:lnTo>
                        <a:pt x="1092" y="1723"/>
                      </a:lnTo>
                      <a:lnTo>
                        <a:pt x="1115" y="1712"/>
                      </a:lnTo>
                      <a:lnTo>
                        <a:pt x="1141" y="1680"/>
                      </a:lnTo>
                      <a:lnTo>
                        <a:pt x="1248" y="1704"/>
                      </a:lnTo>
                      <a:lnTo>
                        <a:pt x="1292" y="1700"/>
                      </a:lnTo>
                      <a:lnTo>
                        <a:pt x="1339" y="1660"/>
                      </a:lnTo>
                      <a:lnTo>
                        <a:pt x="1383" y="1684"/>
                      </a:lnTo>
                      <a:lnTo>
                        <a:pt x="1476" y="1787"/>
                      </a:lnTo>
                      <a:lnTo>
                        <a:pt x="1531" y="1816"/>
                      </a:lnTo>
                      <a:lnTo>
                        <a:pt x="1567" y="1852"/>
                      </a:lnTo>
                      <a:lnTo>
                        <a:pt x="1591" y="1872"/>
                      </a:lnTo>
                      <a:lnTo>
                        <a:pt x="1614" y="1872"/>
                      </a:lnTo>
                      <a:lnTo>
                        <a:pt x="1642" y="1852"/>
                      </a:lnTo>
                      <a:lnTo>
                        <a:pt x="1697" y="1848"/>
                      </a:lnTo>
                      <a:lnTo>
                        <a:pt x="1741" y="1860"/>
                      </a:lnTo>
                      <a:lnTo>
                        <a:pt x="1779" y="1852"/>
                      </a:lnTo>
                      <a:lnTo>
                        <a:pt x="1826" y="1848"/>
                      </a:lnTo>
                      <a:lnTo>
                        <a:pt x="1850" y="1876"/>
                      </a:lnTo>
                      <a:lnTo>
                        <a:pt x="1917" y="1860"/>
                      </a:lnTo>
                      <a:lnTo>
                        <a:pt x="1973" y="1856"/>
                      </a:lnTo>
                      <a:lnTo>
                        <a:pt x="2024" y="1836"/>
                      </a:lnTo>
                      <a:lnTo>
                        <a:pt x="2086" y="1844"/>
                      </a:lnTo>
                      <a:lnTo>
                        <a:pt x="2161" y="1844"/>
                      </a:lnTo>
                      <a:lnTo>
                        <a:pt x="2268" y="1775"/>
                      </a:lnTo>
                      <a:lnTo>
                        <a:pt x="2331" y="1700"/>
                      </a:lnTo>
                      <a:lnTo>
                        <a:pt x="2379" y="1668"/>
                      </a:lnTo>
                      <a:lnTo>
                        <a:pt x="2420" y="1664"/>
                      </a:lnTo>
                      <a:lnTo>
                        <a:pt x="2539" y="1676"/>
                      </a:lnTo>
                      <a:lnTo>
                        <a:pt x="2591" y="1676"/>
                      </a:lnTo>
                      <a:lnTo>
                        <a:pt x="2674" y="1664"/>
                      </a:lnTo>
                      <a:lnTo>
                        <a:pt x="2678" y="1577"/>
                      </a:lnTo>
                      <a:lnTo>
                        <a:pt x="2682" y="1539"/>
                      </a:lnTo>
                      <a:lnTo>
                        <a:pt x="2678" y="1511"/>
                      </a:lnTo>
                      <a:lnTo>
                        <a:pt x="2650" y="1492"/>
                      </a:lnTo>
                      <a:lnTo>
                        <a:pt x="2555" y="1472"/>
                      </a:lnTo>
                      <a:lnTo>
                        <a:pt x="2523" y="1448"/>
                      </a:lnTo>
                      <a:lnTo>
                        <a:pt x="2503" y="1412"/>
                      </a:lnTo>
                      <a:lnTo>
                        <a:pt x="2464" y="1307"/>
                      </a:lnTo>
                      <a:lnTo>
                        <a:pt x="2444" y="1260"/>
                      </a:lnTo>
                      <a:lnTo>
                        <a:pt x="2424" y="1220"/>
                      </a:lnTo>
                      <a:lnTo>
                        <a:pt x="2339" y="1169"/>
                      </a:lnTo>
                      <a:lnTo>
                        <a:pt x="2311" y="1137"/>
                      </a:lnTo>
                      <a:lnTo>
                        <a:pt x="2288" y="1105"/>
                      </a:lnTo>
                      <a:lnTo>
                        <a:pt x="2280" y="1068"/>
                      </a:lnTo>
                      <a:lnTo>
                        <a:pt x="2248" y="1028"/>
                      </a:lnTo>
                      <a:lnTo>
                        <a:pt x="2212" y="1008"/>
                      </a:lnTo>
                      <a:lnTo>
                        <a:pt x="2169" y="993"/>
                      </a:lnTo>
                      <a:lnTo>
                        <a:pt x="2137" y="1000"/>
                      </a:lnTo>
                      <a:lnTo>
                        <a:pt x="2105" y="973"/>
                      </a:lnTo>
                      <a:lnTo>
                        <a:pt x="2082" y="973"/>
                      </a:lnTo>
                      <a:lnTo>
                        <a:pt x="2060" y="957"/>
                      </a:lnTo>
                      <a:lnTo>
                        <a:pt x="2078" y="925"/>
                      </a:lnTo>
                      <a:lnTo>
                        <a:pt x="2101" y="905"/>
                      </a:lnTo>
                      <a:lnTo>
                        <a:pt x="2101" y="852"/>
                      </a:lnTo>
                      <a:lnTo>
                        <a:pt x="2141" y="836"/>
                      </a:lnTo>
                      <a:lnTo>
                        <a:pt x="2228" y="844"/>
                      </a:lnTo>
                      <a:lnTo>
                        <a:pt x="2272" y="824"/>
                      </a:lnTo>
                      <a:lnTo>
                        <a:pt x="2299" y="800"/>
                      </a:lnTo>
                      <a:lnTo>
                        <a:pt x="2307" y="741"/>
                      </a:lnTo>
                      <a:lnTo>
                        <a:pt x="2307" y="608"/>
                      </a:lnTo>
                      <a:lnTo>
                        <a:pt x="2295" y="608"/>
                      </a:lnTo>
                      <a:lnTo>
                        <a:pt x="2264" y="608"/>
                      </a:lnTo>
                      <a:lnTo>
                        <a:pt x="2284" y="481"/>
                      </a:lnTo>
                      <a:lnTo>
                        <a:pt x="2204" y="371"/>
                      </a:lnTo>
                      <a:lnTo>
                        <a:pt x="2131" y="329"/>
                      </a:lnTo>
                      <a:lnTo>
                        <a:pt x="2115" y="123"/>
                      </a:lnTo>
                      <a:lnTo>
                        <a:pt x="2137" y="16"/>
                      </a:lnTo>
                      <a:lnTo>
                        <a:pt x="2026" y="0"/>
                      </a:lnTo>
                      <a:lnTo>
                        <a:pt x="2020" y="60"/>
                      </a:lnTo>
                      <a:lnTo>
                        <a:pt x="1899" y="79"/>
                      </a:lnTo>
                      <a:lnTo>
                        <a:pt x="1947" y="139"/>
                      </a:lnTo>
                      <a:lnTo>
                        <a:pt x="1947" y="254"/>
                      </a:lnTo>
                      <a:lnTo>
                        <a:pt x="1957" y="285"/>
                      </a:lnTo>
                      <a:lnTo>
                        <a:pt x="1862" y="345"/>
                      </a:lnTo>
                      <a:lnTo>
                        <a:pt x="1713" y="551"/>
                      </a:lnTo>
                      <a:lnTo>
                        <a:pt x="1630" y="571"/>
                      </a:lnTo>
                      <a:lnTo>
                        <a:pt x="1567" y="513"/>
                      </a:lnTo>
                      <a:lnTo>
                        <a:pt x="1412" y="428"/>
                      </a:lnTo>
                      <a:lnTo>
                        <a:pt x="1329" y="466"/>
                      </a:lnTo>
                      <a:lnTo>
                        <a:pt x="1333" y="555"/>
                      </a:lnTo>
                      <a:lnTo>
                        <a:pt x="1222" y="561"/>
                      </a:lnTo>
                      <a:lnTo>
                        <a:pt x="1159" y="630"/>
                      </a:lnTo>
                      <a:lnTo>
                        <a:pt x="1006" y="630"/>
                      </a:lnTo>
                      <a:lnTo>
                        <a:pt x="965" y="586"/>
                      </a:lnTo>
                      <a:lnTo>
                        <a:pt x="795" y="583"/>
                      </a:lnTo>
                      <a:lnTo>
                        <a:pt x="715" y="624"/>
                      </a:lnTo>
                      <a:lnTo>
                        <a:pt x="632" y="598"/>
                      </a:lnTo>
                      <a:lnTo>
                        <a:pt x="610" y="519"/>
                      </a:lnTo>
                      <a:lnTo>
                        <a:pt x="547" y="472"/>
                      </a:lnTo>
                      <a:lnTo>
                        <a:pt x="521" y="408"/>
                      </a:lnTo>
                      <a:lnTo>
                        <a:pt x="357" y="444"/>
                      </a:lnTo>
                      <a:lnTo>
                        <a:pt x="367" y="497"/>
                      </a:lnTo>
                      <a:lnTo>
                        <a:pt x="299" y="555"/>
                      </a:lnTo>
                      <a:lnTo>
                        <a:pt x="204" y="535"/>
                      </a:lnTo>
                      <a:lnTo>
                        <a:pt x="125" y="577"/>
                      </a:lnTo>
                      <a:lnTo>
                        <a:pt x="18" y="583"/>
                      </a:lnTo>
                      <a:lnTo>
                        <a:pt x="8" y="620"/>
                      </a:lnTo>
                      <a:lnTo>
                        <a:pt x="0" y="682"/>
                      </a:lnTo>
                      <a:close/>
                    </a:path>
                  </a:pathLst>
                </a:custGeom>
                <a:grpFill/>
                <a:ln w="6350" cmpd="sng">
                  <a:solidFill>
                    <a:schemeClr val="bg1"/>
                  </a:solidFill>
                  <a:prstDash val="solid"/>
                  <a:round/>
                  <a:headEnd/>
                  <a:tailEnd/>
                </a:ln>
              </p:spPr>
              <p:txBody>
                <a:bodyPr/>
                <a:lstStyle/>
                <a:p>
                  <a:endParaRPr lang="en-GB" sz="2156"/>
                </a:p>
              </p:txBody>
            </p:sp>
            <p:sp>
              <p:nvSpPr>
                <p:cNvPr id="559" name="Freeform 9">
                  <a:extLst>
                    <a:ext uri="{FF2B5EF4-FFF2-40B4-BE49-F238E27FC236}">
                      <a16:creationId xmlns:a16="http://schemas.microsoft.com/office/drawing/2014/main" id="{75C6B10F-7027-F95A-DCA5-33EBEA154011}"/>
                    </a:ext>
                  </a:extLst>
                </p:cNvPr>
                <p:cNvSpPr>
                  <a:spLocks/>
                </p:cNvSpPr>
                <p:nvPr/>
              </p:nvSpPr>
              <p:spPr bwMode="gray">
                <a:xfrm>
                  <a:off x="3548063" y="12700"/>
                  <a:ext cx="5667375" cy="4860925"/>
                </a:xfrm>
                <a:custGeom>
                  <a:avLst/>
                  <a:gdLst/>
                  <a:ahLst/>
                  <a:cxnLst>
                    <a:cxn ang="0">
                      <a:pos x="158" y="2581"/>
                    </a:cxn>
                    <a:cxn ang="0">
                      <a:pos x="200" y="2618"/>
                    </a:cxn>
                    <a:cxn ang="0">
                      <a:pos x="178" y="2702"/>
                    </a:cxn>
                    <a:cxn ang="0">
                      <a:pos x="346" y="2917"/>
                    </a:cxn>
                    <a:cxn ang="0">
                      <a:pos x="463" y="3009"/>
                    </a:cxn>
                    <a:cxn ang="0">
                      <a:pos x="705" y="2929"/>
                    </a:cxn>
                    <a:cxn ang="0">
                      <a:pos x="885" y="2904"/>
                    </a:cxn>
                    <a:cxn ang="0">
                      <a:pos x="1053" y="3056"/>
                    </a:cxn>
                    <a:cxn ang="0">
                      <a:pos x="1344" y="3062"/>
                    </a:cxn>
                    <a:cxn ang="0">
                      <a:pos x="1671" y="2987"/>
                    </a:cxn>
                    <a:cxn ang="0">
                      <a:pos x="1905" y="2945"/>
                    </a:cxn>
                    <a:cxn ang="0">
                      <a:pos x="2200" y="2777"/>
                    </a:cxn>
                    <a:cxn ang="0">
                      <a:pos x="2285" y="2571"/>
                    </a:cxn>
                    <a:cxn ang="0">
                      <a:pos x="2364" y="2432"/>
                    </a:cxn>
                    <a:cxn ang="0">
                      <a:pos x="2469" y="2761"/>
                    </a:cxn>
                    <a:cxn ang="0">
                      <a:pos x="2602" y="3040"/>
                    </a:cxn>
                    <a:cxn ang="0">
                      <a:pos x="2645" y="2997"/>
                    </a:cxn>
                    <a:cxn ang="0">
                      <a:pos x="2661" y="2866"/>
                    </a:cxn>
                    <a:cxn ang="0">
                      <a:pos x="2689" y="2805"/>
                    </a:cxn>
                    <a:cxn ang="0">
                      <a:pos x="2786" y="2737"/>
                    </a:cxn>
                    <a:cxn ang="0">
                      <a:pos x="2845" y="2557"/>
                    </a:cxn>
                    <a:cxn ang="0">
                      <a:pos x="3053" y="2317"/>
                    </a:cxn>
                    <a:cxn ang="0">
                      <a:pos x="3152" y="1998"/>
                    </a:cxn>
                    <a:cxn ang="0">
                      <a:pos x="3156" y="1790"/>
                    </a:cxn>
                    <a:cxn ang="0">
                      <a:pos x="3231" y="1519"/>
                    </a:cxn>
                    <a:cxn ang="0">
                      <a:pos x="3263" y="1371"/>
                    </a:cxn>
                    <a:cxn ang="0">
                      <a:pos x="3368" y="1319"/>
                    </a:cxn>
                    <a:cxn ang="0">
                      <a:pos x="3534" y="1244"/>
                    </a:cxn>
                    <a:cxn ang="0">
                      <a:pos x="3558" y="1115"/>
                    </a:cxn>
                    <a:cxn ang="0">
                      <a:pos x="3507" y="1107"/>
                    </a:cxn>
                    <a:cxn ang="0">
                      <a:pos x="3435" y="1032"/>
                    </a:cxn>
                    <a:cxn ang="0">
                      <a:pos x="3334" y="960"/>
                    </a:cxn>
                    <a:cxn ang="0">
                      <a:pos x="3295" y="616"/>
                    </a:cxn>
                    <a:cxn ang="0">
                      <a:pos x="3291" y="436"/>
                    </a:cxn>
                    <a:cxn ang="0">
                      <a:pos x="3224" y="255"/>
                    </a:cxn>
                    <a:cxn ang="0">
                      <a:pos x="3097" y="121"/>
                    </a:cxn>
                    <a:cxn ang="0">
                      <a:pos x="2948" y="0"/>
                    </a:cxn>
                    <a:cxn ang="0">
                      <a:pos x="2758" y="180"/>
                    </a:cxn>
                    <a:cxn ang="0">
                      <a:pos x="2507" y="313"/>
                    </a:cxn>
                    <a:cxn ang="0">
                      <a:pos x="2075" y="212"/>
                    </a:cxn>
                    <a:cxn ang="0">
                      <a:pos x="2043" y="208"/>
                    </a:cxn>
                    <a:cxn ang="0">
                      <a:pos x="1697" y="255"/>
                    </a:cxn>
                    <a:cxn ang="0">
                      <a:pos x="1083" y="255"/>
                    </a:cxn>
                    <a:cxn ang="0">
                      <a:pos x="669" y="463"/>
                    </a:cxn>
                    <a:cxn ang="0">
                      <a:pos x="465" y="824"/>
                    </a:cxn>
                    <a:cxn ang="0">
                      <a:pos x="465" y="1472"/>
                    </a:cxn>
                    <a:cxn ang="0">
                      <a:pos x="319" y="1668"/>
                    </a:cxn>
                    <a:cxn ang="0">
                      <a:pos x="232" y="1683"/>
                    </a:cxn>
                    <a:cxn ang="0">
                      <a:pos x="200" y="1806"/>
                    </a:cxn>
                    <a:cxn ang="0">
                      <a:pos x="91" y="1994"/>
                    </a:cxn>
                    <a:cxn ang="0">
                      <a:pos x="87" y="2050"/>
                    </a:cxn>
                    <a:cxn ang="0">
                      <a:pos x="36" y="2125"/>
                    </a:cxn>
                    <a:cxn ang="0">
                      <a:pos x="4" y="2258"/>
                    </a:cxn>
                    <a:cxn ang="0">
                      <a:pos x="12" y="2341"/>
                    </a:cxn>
                    <a:cxn ang="0">
                      <a:pos x="91" y="2383"/>
                    </a:cxn>
                  </a:cxnLst>
                  <a:rect l="0" t="0" r="r" b="b"/>
                  <a:pathLst>
                    <a:path w="3570" h="3062">
                      <a:moveTo>
                        <a:pt x="91" y="2383"/>
                      </a:moveTo>
                      <a:lnTo>
                        <a:pt x="111" y="2446"/>
                      </a:lnTo>
                      <a:lnTo>
                        <a:pt x="158" y="2581"/>
                      </a:lnTo>
                      <a:lnTo>
                        <a:pt x="162" y="2589"/>
                      </a:lnTo>
                      <a:lnTo>
                        <a:pt x="188" y="2599"/>
                      </a:lnTo>
                      <a:lnTo>
                        <a:pt x="200" y="2618"/>
                      </a:lnTo>
                      <a:lnTo>
                        <a:pt x="212" y="2654"/>
                      </a:lnTo>
                      <a:lnTo>
                        <a:pt x="212" y="2686"/>
                      </a:lnTo>
                      <a:lnTo>
                        <a:pt x="178" y="2702"/>
                      </a:lnTo>
                      <a:lnTo>
                        <a:pt x="216" y="2761"/>
                      </a:lnTo>
                      <a:lnTo>
                        <a:pt x="283" y="2834"/>
                      </a:lnTo>
                      <a:lnTo>
                        <a:pt x="346" y="2917"/>
                      </a:lnTo>
                      <a:lnTo>
                        <a:pt x="366" y="2981"/>
                      </a:lnTo>
                      <a:lnTo>
                        <a:pt x="356" y="3015"/>
                      </a:lnTo>
                      <a:lnTo>
                        <a:pt x="463" y="3009"/>
                      </a:lnTo>
                      <a:lnTo>
                        <a:pt x="542" y="2967"/>
                      </a:lnTo>
                      <a:lnTo>
                        <a:pt x="637" y="2987"/>
                      </a:lnTo>
                      <a:lnTo>
                        <a:pt x="705" y="2929"/>
                      </a:lnTo>
                      <a:lnTo>
                        <a:pt x="695" y="2876"/>
                      </a:lnTo>
                      <a:lnTo>
                        <a:pt x="859" y="2840"/>
                      </a:lnTo>
                      <a:lnTo>
                        <a:pt x="885" y="2904"/>
                      </a:lnTo>
                      <a:lnTo>
                        <a:pt x="948" y="2951"/>
                      </a:lnTo>
                      <a:lnTo>
                        <a:pt x="970" y="3030"/>
                      </a:lnTo>
                      <a:lnTo>
                        <a:pt x="1053" y="3056"/>
                      </a:lnTo>
                      <a:lnTo>
                        <a:pt x="1133" y="3015"/>
                      </a:lnTo>
                      <a:lnTo>
                        <a:pt x="1303" y="3018"/>
                      </a:lnTo>
                      <a:lnTo>
                        <a:pt x="1344" y="3062"/>
                      </a:lnTo>
                      <a:lnTo>
                        <a:pt x="1497" y="3062"/>
                      </a:lnTo>
                      <a:lnTo>
                        <a:pt x="1560" y="2993"/>
                      </a:lnTo>
                      <a:lnTo>
                        <a:pt x="1671" y="2987"/>
                      </a:lnTo>
                      <a:lnTo>
                        <a:pt x="1667" y="2898"/>
                      </a:lnTo>
                      <a:lnTo>
                        <a:pt x="1750" y="2860"/>
                      </a:lnTo>
                      <a:lnTo>
                        <a:pt x="1905" y="2945"/>
                      </a:lnTo>
                      <a:lnTo>
                        <a:pt x="1968" y="3003"/>
                      </a:lnTo>
                      <a:lnTo>
                        <a:pt x="2051" y="2983"/>
                      </a:lnTo>
                      <a:lnTo>
                        <a:pt x="2200" y="2777"/>
                      </a:lnTo>
                      <a:lnTo>
                        <a:pt x="2295" y="2717"/>
                      </a:lnTo>
                      <a:lnTo>
                        <a:pt x="2285" y="2686"/>
                      </a:lnTo>
                      <a:lnTo>
                        <a:pt x="2285" y="2571"/>
                      </a:lnTo>
                      <a:lnTo>
                        <a:pt x="2237" y="2511"/>
                      </a:lnTo>
                      <a:lnTo>
                        <a:pt x="2358" y="2492"/>
                      </a:lnTo>
                      <a:lnTo>
                        <a:pt x="2364" y="2432"/>
                      </a:lnTo>
                      <a:lnTo>
                        <a:pt x="2475" y="2448"/>
                      </a:lnTo>
                      <a:lnTo>
                        <a:pt x="2453" y="2555"/>
                      </a:lnTo>
                      <a:lnTo>
                        <a:pt x="2469" y="2761"/>
                      </a:lnTo>
                      <a:lnTo>
                        <a:pt x="2542" y="2803"/>
                      </a:lnTo>
                      <a:lnTo>
                        <a:pt x="2622" y="2913"/>
                      </a:lnTo>
                      <a:lnTo>
                        <a:pt x="2602" y="3040"/>
                      </a:lnTo>
                      <a:lnTo>
                        <a:pt x="2633" y="3040"/>
                      </a:lnTo>
                      <a:lnTo>
                        <a:pt x="2645" y="3040"/>
                      </a:lnTo>
                      <a:lnTo>
                        <a:pt x="2645" y="2997"/>
                      </a:lnTo>
                      <a:lnTo>
                        <a:pt x="2661" y="2933"/>
                      </a:lnTo>
                      <a:lnTo>
                        <a:pt x="2669" y="2890"/>
                      </a:lnTo>
                      <a:lnTo>
                        <a:pt x="2661" y="2866"/>
                      </a:lnTo>
                      <a:lnTo>
                        <a:pt x="2661" y="2822"/>
                      </a:lnTo>
                      <a:lnTo>
                        <a:pt x="2677" y="2830"/>
                      </a:lnTo>
                      <a:lnTo>
                        <a:pt x="2689" y="2805"/>
                      </a:lnTo>
                      <a:lnTo>
                        <a:pt x="2717" y="2757"/>
                      </a:lnTo>
                      <a:lnTo>
                        <a:pt x="2742" y="2737"/>
                      </a:lnTo>
                      <a:lnTo>
                        <a:pt x="2786" y="2737"/>
                      </a:lnTo>
                      <a:lnTo>
                        <a:pt x="2806" y="2717"/>
                      </a:lnTo>
                      <a:lnTo>
                        <a:pt x="2826" y="2610"/>
                      </a:lnTo>
                      <a:lnTo>
                        <a:pt x="2845" y="2557"/>
                      </a:lnTo>
                      <a:lnTo>
                        <a:pt x="2984" y="2363"/>
                      </a:lnTo>
                      <a:lnTo>
                        <a:pt x="3020" y="2325"/>
                      </a:lnTo>
                      <a:lnTo>
                        <a:pt x="3053" y="2317"/>
                      </a:lnTo>
                      <a:lnTo>
                        <a:pt x="3081" y="2286"/>
                      </a:lnTo>
                      <a:lnTo>
                        <a:pt x="3152" y="2062"/>
                      </a:lnTo>
                      <a:lnTo>
                        <a:pt x="3152" y="1998"/>
                      </a:lnTo>
                      <a:lnTo>
                        <a:pt x="3140" y="1935"/>
                      </a:lnTo>
                      <a:lnTo>
                        <a:pt x="3140" y="1858"/>
                      </a:lnTo>
                      <a:lnTo>
                        <a:pt x="3156" y="1790"/>
                      </a:lnTo>
                      <a:lnTo>
                        <a:pt x="3184" y="1735"/>
                      </a:lnTo>
                      <a:lnTo>
                        <a:pt x="3220" y="1602"/>
                      </a:lnTo>
                      <a:lnTo>
                        <a:pt x="3231" y="1519"/>
                      </a:lnTo>
                      <a:lnTo>
                        <a:pt x="3231" y="1487"/>
                      </a:lnTo>
                      <a:lnTo>
                        <a:pt x="3247" y="1406"/>
                      </a:lnTo>
                      <a:lnTo>
                        <a:pt x="3263" y="1371"/>
                      </a:lnTo>
                      <a:lnTo>
                        <a:pt x="3315" y="1367"/>
                      </a:lnTo>
                      <a:lnTo>
                        <a:pt x="3350" y="1347"/>
                      </a:lnTo>
                      <a:lnTo>
                        <a:pt x="3368" y="1319"/>
                      </a:lnTo>
                      <a:lnTo>
                        <a:pt x="3451" y="1279"/>
                      </a:lnTo>
                      <a:lnTo>
                        <a:pt x="3483" y="1268"/>
                      </a:lnTo>
                      <a:lnTo>
                        <a:pt x="3534" y="1244"/>
                      </a:lnTo>
                      <a:lnTo>
                        <a:pt x="3562" y="1186"/>
                      </a:lnTo>
                      <a:lnTo>
                        <a:pt x="3570" y="1151"/>
                      </a:lnTo>
                      <a:lnTo>
                        <a:pt x="3558" y="1115"/>
                      </a:lnTo>
                      <a:lnTo>
                        <a:pt x="3538" y="1115"/>
                      </a:lnTo>
                      <a:lnTo>
                        <a:pt x="3527" y="1099"/>
                      </a:lnTo>
                      <a:lnTo>
                        <a:pt x="3507" y="1107"/>
                      </a:lnTo>
                      <a:lnTo>
                        <a:pt x="3491" y="1060"/>
                      </a:lnTo>
                      <a:lnTo>
                        <a:pt x="3463" y="1036"/>
                      </a:lnTo>
                      <a:lnTo>
                        <a:pt x="3435" y="1032"/>
                      </a:lnTo>
                      <a:lnTo>
                        <a:pt x="3376" y="1008"/>
                      </a:lnTo>
                      <a:lnTo>
                        <a:pt x="3354" y="988"/>
                      </a:lnTo>
                      <a:lnTo>
                        <a:pt x="3334" y="960"/>
                      </a:lnTo>
                      <a:lnTo>
                        <a:pt x="3307" y="840"/>
                      </a:lnTo>
                      <a:lnTo>
                        <a:pt x="3295" y="749"/>
                      </a:lnTo>
                      <a:lnTo>
                        <a:pt x="3295" y="616"/>
                      </a:lnTo>
                      <a:lnTo>
                        <a:pt x="3291" y="459"/>
                      </a:lnTo>
                      <a:lnTo>
                        <a:pt x="3303" y="463"/>
                      </a:lnTo>
                      <a:lnTo>
                        <a:pt x="3291" y="436"/>
                      </a:lnTo>
                      <a:lnTo>
                        <a:pt x="3231" y="368"/>
                      </a:lnTo>
                      <a:lnTo>
                        <a:pt x="3228" y="317"/>
                      </a:lnTo>
                      <a:lnTo>
                        <a:pt x="3224" y="255"/>
                      </a:lnTo>
                      <a:lnTo>
                        <a:pt x="3180" y="192"/>
                      </a:lnTo>
                      <a:lnTo>
                        <a:pt x="3140" y="172"/>
                      </a:lnTo>
                      <a:lnTo>
                        <a:pt x="3097" y="121"/>
                      </a:lnTo>
                      <a:lnTo>
                        <a:pt x="3053" y="97"/>
                      </a:lnTo>
                      <a:lnTo>
                        <a:pt x="2996" y="73"/>
                      </a:lnTo>
                      <a:lnTo>
                        <a:pt x="2948" y="0"/>
                      </a:lnTo>
                      <a:lnTo>
                        <a:pt x="2861" y="77"/>
                      </a:lnTo>
                      <a:lnTo>
                        <a:pt x="2806" y="57"/>
                      </a:lnTo>
                      <a:lnTo>
                        <a:pt x="2758" y="180"/>
                      </a:lnTo>
                      <a:lnTo>
                        <a:pt x="2645" y="208"/>
                      </a:lnTo>
                      <a:lnTo>
                        <a:pt x="2614" y="305"/>
                      </a:lnTo>
                      <a:lnTo>
                        <a:pt x="2507" y="313"/>
                      </a:lnTo>
                      <a:lnTo>
                        <a:pt x="2435" y="261"/>
                      </a:lnTo>
                      <a:lnTo>
                        <a:pt x="2055" y="255"/>
                      </a:lnTo>
                      <a:lnTo>
                        <a:pt x="2075" y="212"/>
                      </a:lnTo>
                      <a:lnTo>
                        <a:pt x="2063" y="212"/>
                      </a:lnTo>
                      <a:lnTo>
                        <a:pt x="2055" y="208"/>
                      </a:lnTo>
                      <a:lnTo>
                        <a:pt x="2043" y="208"/>
                      </a:lnTo>
                      <a:lnTo>
                        <a:pt x="2016" y="255"/>
                      </a:lnTo>
                      <a:lnTo>
                        <a:pt x="1905" y="255"/>
                      </a:lnTo>
                      <a:lnTo>
                        <a:pt x="1697" y="255"/>
                      </a:lnTo>
                      <a:lnTo>
                        <a:pt x="1491" y="255"/>
                      </a:lnTo>
                      <a:lnTo>
                        <a:pt x="1283" y="255"/>
                      </a:lnTo>
                      <a:lnTo>
                        <a:pt x="1083" y="255"/>
                      </a:lnTo>
                      <a:lnTo>
                        <a:pt x="877" y="255"/>
                      </a:lnTo>
                      <a:lnTo>
                        <a:pt x="669" y="255"/>
                      </a:lnTo>
                      <a:lnTo>
                        <a:pt x="669" y="463"/>
                      </a:lnTo>
                      <a:lnTo>
                        <a:pt x="669" y="695"/>
                      </a:lnTo>
                      <a:lnTo>
                        <a:pt x="465" y="695"/>
                      </a:lnTo>
                      <a:lnTo>
                        <a:pt x="465" y="824"/>
                      </a:lnTo>
                      <a:lnTo>
                        <a:pt x="465" y="1044"/>
                      </a:lnTo>
                      <a:lnTo>
                        <a:pt x="465" y="1256"/>
                      </a:lnTo>
                      <a:lnTo>
                        <a:pt x="465" y="1472"/>
                      </a:lnTo>
                      <a:lnTo>
                        <a:pt x="457" y="1664"/>
                      </a:lnTo>
                      <a:lnTo>
                        <a:pt x="434" y="1668"/>
                      </a:lnTo>
                      <a:lnTo>
                        <a:pt x="319" y="1668"/>
                      </a:lnTo>
                      <a:lnTo>
                        <a:pt x="283" y="1672"/>
                      </a:lnTo>
                      <a:lnTo>
                        <a:pt x="236" y="1679"/>
                      </a:lnTo>
                      <a:lnTo>
                        <a:pt x="232" y="1683"/>
                      </a:lnTo>
                      <a:lnTo>
                        <a:pt x="220" y="1719"/>
                      </a:lnTo>
                      <a:lnTo>
                        <a:pt x="216" y="1763"/>
                      </a:lnTo>
                      <a:lnTo>
                        <a:pt x="200" y="1806"/>
                      </a:lnTo>
                      <a:lnTo>
                        <a:pt x="154" y="1874"/>
                      </a:lnTo>
                      <a:lnTo>
                        <a:pt x="91" y="1943"/>
                      </a:lnTo>
                      <a:lnTo>
                        <a:pt x="91" y="1994"/>
                      </a:lnTo>
                      <a:lnTo>
                        <a:pt x="95" y="2026"/>
                      </a:lnTo>
                      <a:lnTo>
                        <a:pt x="91" y="2046"/>
                      </a:lnTo>
                      <a:lnTo>
                        <a:pt x="87" y="2050"/>
                      </a:lnTo>
                      <a:lnTo>
                        <a:pt x="55" y="2070"/>
                      </a:lnTo>
                      <a:lnTo>
                        <a:pt x="43" y="2086"/>
                      </a:lnTo>
                      <a:lnTo>
                        <a:pt x="36" y="2125"/>
                      </a:lnTo>
                      <a:lnTo>
                        <a:pt x="36" y="2179"/>
                      </a:lnTo>
                      <a:lnTo>
                        <a:pt x="28" y="2214"/>
                      </a:lnTo>
                      <a:lnTo>
                        <a:pt x="4" y="2258"/>
                      </a:lnTo>
                      <a:lnTo>
                        <a:pt x="0" y="2278"/>
                      </a:lnTo>
                      <a:lnTo>
                        <a:pt x="0" y="2341"/>
                      </a:lnTo>
                      <a:lnTo>
                        <a:pt x="12" y="2341"/>
                      </a:lnTo>
                      <a:lnTo>
                        <a:pt x="32" y="2337"/>
                      </a:lnTo>
                      <a:lnTo>
                        <a:pt x="95" y="2321"/>
                      </a:lnTo>
                      <a:lnTo>
                        <a:pt x="91" y="2383"/>
                      </a:lnTo>
                      <a:close/>
                    </a:path>
                  </a:pathLst>
                </a:custGeom>
                <a:grpFill/>
                <a:ln w="6350" cmpd="sng">
                  <a:solidFill>
                    <a:schemeClr val="bg1"/>
                  </a:solidFill>
                  <a:prstDash val="solid"/>
                  <a:round/>
                  <a:headEnd/>
                  <a:tailEnd/>
                </a:ln>
              </p:spPr>
              <p:txBody>
                <a:bodyPr/>
                <a:lstStyle/>
                <a:p>
                  <a:endParaRPr lang="en-GB" sz="2156"/>
                </a:p>
              </p:txBody>
            </p:sp>
          </p:grpSp>
        </p:grpSp>
      </p:grpSp>
      <p:sp>
        <p:nvSpPr>
          <p:cNvPr id="562" name="Freeform 427">
            <a:extLst>
              <a:ext uri="{FF2B5EF4-FFF2-40B4-BE49-F238E27FC236}">
                <a16:creationId xmlns:a16="http://schemas.microsoft.com/office/drawing/2014/main" id="{4B6D4F3B-B7A2-ED53-0486-BD07E7C3BA71}"/>
              </a:ext>
            </a:extLst>
          </p:cNvPr>
          <p:cNvSpPr>
            <a:spLocks/>
          </p:cNvSpPr>
          <p:nvPr/>
        </p:nvSpPr>
        <p:spPr bwMode="auto">
          <a:xfrm>
            <a:off x="6577645" y="2277680"/>
            <a:ext cx="340146" cy="360622"/>
          </a:xfrm>
          <a:custGeom>
            <a:avLst/>
            <a:gdLst>
              <a:gd name="T0" fmla="*/ 1231 w 1769"/>
              <a:gd name="T1" fmla="*/ 639 h 1897"/>
              <a:gd name="T2" fmla="*/ 1153 w 1769"/>
              <a:gd name="T3" fmla="*/ 748 h 1897"/>
              <a:gd name="T4" fmla="*/ 1009 w 1769"/>
              <a:gd name="T5" fmla="*/ 707 h 1897"/>
              <a:gd name="T6" fmla="*/ 805 w 1769"/>
              <a:gd name="T7" fmla="*/ 633 h 1897"/>
              <a:gd name="T8" fmla="*/ 732 w 1769"/>
              <a:gd name="T9" fmla="*/ 544 h 1897"/>
              <a:gd name="T10" fmla="*/ 690 w 1769"/>
              <a:gd name="T11" fmla="*/ 439 h 1897"/>
              <a:gd name="T12" fmla="*/ 622 w 1769"/>
              <a:gd name="T13" fmla="*/ 332 h 1897"/>
              <a:gd name="T14" fmla="*/ 690 w 1769"/>
              <a:gd name="T15" fmla="*/ 211 h 1897"/>
              <a:gd name="T16" fmla="*/ 642 w 1769"/>
              <a:gd name="T17" fmla="*/ 85 h 1897"/>
              <a:gd name="T18" fmla="*/ 384 w 1769"/>
              <a:gd name="T19" fmla="*/ 4 h 1897"/>
              <a:gd name="T20" fmla="*/ 299 w 1769"/>
              <a:gd name="T21" fmla="*/ 27 h 1897"/>
              <a:gd name="T22" fmla="*/ 299 w 1769"/>
              <a:gd name="T23" fmla="*/ 87 h 1897"/>
              <a:gd name="T24" fmla="*/ 341 w 1769"/>
              <a:gd name="T25" fmla="*/ 135 h 1897"/>
              <a:gd name="T26" fmla="*/ 351 w 1769"/>
              <a:gd name="T27" fmla="*/ 163 h 1897"/>
              <a:gd name="T28" fmla="*/ 330 w 1769"/>
              <a:gd name="T29" fmla="*/ 241 h 1897"/>
              <a:gd name="T30" fmla="*/ 394 w 1769"/>
              <a:gd name="T31" fmla="*/ 317 h 1897"/>
              <a:gd name="T32" fmla="*/ 379 w 1769"/>
              <a:gd name="T33" fmla="*/ 442 h 1897"/>
              <a:gd name="T34" fmla="*/ 133 w 1769"/>
              <a:gd name="T35" fmla="*/ 641 h 1897"/>
              <a:gd name="T36" fmla="*/ 147 w 1769"/>
              <a:gd name="T37" fmla="*/ 888 h 1897"/>
              <a:gd name="T38" fmla="*/ 3 w 1769"/>
              <a:gd name="T39" fmla="*/ 929 h 1897"/>
              <a:gd name="T40" fmla="*/ 27 w 1769"/>
              <a:gd name="T41" fmla="*/ 949 h 1897"/>
              <a:gd name="T42" fmla="*/ 144 w 1769"/>
              <a:gd name="T43" fmla="*/ 970 h 1897"/>
              <a:gd name="T44" fmla="*/ 54 w 1769"/>
              <a:gd name="T45" fmla="*/ 1007 h 1897"/>
              <a:gd name="T46" fmla="*/ 239 w 1769"/>
              <a:gd name="T47" fmla="*/ 1083 h 1897"/>
              <a:gd name="T48" fmla="*/ 250 w 1769"/>
              <a:gd name="T49" fmla="*/ 1034 h 1897"/>
              <a:gd name="T50" fmla="*/ 276 w 1769"/>
              <a:gd name="T51" fmla="*/ 1038 h 1897"/>
              <a:gd name="T52" fmla="*/ 275 w 1769"/>
              <a:gd name="T53" fmla="*/ 1094 h 1897"/>
              <a:gd name="T54" fmla="*/ 273 w 1769"/>
              <a:gd name="T55" fmla="*/ 1174 h 1897"/>
              <a:gd name="T56" fmla="*/ 280 w 1769"/>
              <a:gd name="T57" fmla="*/ 1230 h 1897"/>
              <a:gd name="T58" fmla="*/ 290 w 1769"/>
              <a:gd name="T59" fmla="*/ 1268 h 1897"/>
              <a:gd name="T60" fmla="*/ 311 w 1769"/>
              <a:gd name="T61" fmla="*/ 1348 h 1897"/>
              <a:gd name="T62" fmla="*/ 333 w 1769"/>
              <a:gd name="T63" fmla="*/ 1427 h 1897"/>
              <a:gd name="T64" fmla="*/ 364 w 1769"/>
              <a:gd name="T65" fmla="*/ 1487 h 1897"/>
              <a:gd name="T66" fmla="*/ 396 w 1769"/>
              <a:gd name="T67" fmla="*/ 1560 h 1897"/>
              <a:gd name="T68" fmla="*/ 437 w 1769"/>
              <a:gd name="T69" fmla="*/ 1669 h 1897"/>
              <a:gd name="T70" fmla="*/ 502 w 1769"/>
              <a:gd name="T71" fmla="*/ 1809 h 1897"/>
              <a:gd name="T72" fmla="*/ 513 w 1769"/>
              <a:gd name="T73" fmla="*/ 1843 h 1897"/>
              <a:gd name="T74" fmla="*/ 680 w 1769"/>
              <a:gd name="T75" fmla="*/ 1828 h 1897"/>
              <a:gd name="T76" fmla="*/ 700 w 1769"/>
              <a:gd name="T77" fmla="*/ 1703 h 1897"/>
              <a:gd name="T78" fmla="*/ 725 w 1769"/>
              <a:gd name="T79" fmla="*/ 1557 h 1897"/>
              <a:gd name="T80" fmla="*/ 766 w 1769"/>
              <a:gd name="T81" fmla="*/ 1421 h 1897"/>
              <a:gd name="T82" fmla="*/ 860 w 1769"/>
              <a:gd name="T83" fmla="*/ 1372 h 1897"/>
              <a:gd name="T84" fmla="*/ 981 w 1769"/>
              <a:gd name="T85" fmla="*/ 1255 h 1897"/>
              <a:gd name="T86" fmla="*/ 1030 w 1769"/>
              <a:gd name="T87" fmla="*/ 1197 h 1897"/>
              <a:gd name="T88" fmla="*/ 1095 w 1769"/>
              <a:gd name="T89" fmla="*/ 1159 h 1897"/>
              <a:gd name="T90" fmla="*/ 1208 w 1769"/>
              <a:gd name="T91" fmla="*/ 1035 h 1897"/>
              <a:gd name="T92" fmla="*/ 1232 w 1769"/>
              <a:gd name="T93" fmla="*/ 1049 h 1897"/>
              <a:gd name="T94" fmla="*/ 1246 w 1769"/>
              <a:gd name="T95" fmla="*/ 1042 h 1897"/>
              <a:gd name="T96" fmla="*/ 1259 w 1769"/>
              <a:gd name="T97" fmla="*/ 993 h 1897"/>
              <a:gd name="T98" fmla="*/ 1240 w 1769"/>
              <a:gd name="T99" fmla="*/ 887 h 1897"/>
              <a:gd name="T100" fmla="*/ 1242 w 1769"/>
              <a:gd name="T101" fmla="*/ 811 h 1897"/>
              <a:gd name="T102" fmla="*/ 1246 w 1769"/>
              <a:gd name="T103" fmla="*/ 755 h 1897"/>
              <a:gd name="T104" fmla="*/ 1303 w 1769"/>
              <a:gd name="T105" fmla="*/ 764 h 1897"/>
              <a:gd name="T106" fmla="*/ 1454 w 1769"/>
              <a:gd name="T107" fmla="*/ 832 h 1897"/>
              <a:gd name="T108" fmla="*/ 1405 w 1769"/>
              <a:gd name="T109" fmla="*/ 907 h 1897"/>
              <a:gd name="T110" fmla="*/ 1432 w 1769"/>
              <a:gd name="T111" fmla="*/ 948 h 1897"/>
              <a:gd name="T112" fmla="*/ 1504 w 1769"/>
              <a:gd name="T113" fmla="*/ 1036 h 1897"/>
              <a:gd name="T114" fmla="*/ 1541 w 1769"/>
              <a:gd name="T115" fmla="*/ 907 h 1897"/>
              <a:gd name="T116" fmla="*/ 1632 w 1769"/>
              <a:gd name="T117" fmla="*/ 763 h 1897"/>
              <a:gd name="T118" fmla="*/ 1752 w 1769"/>
              <a:gd name="T119" fmla="*/ 694 h 1897"/>
              <a:gd name="T120" fmla="*/ 1697 w 1769"/>
              <a:gd name="T121" fmla="*/ 552 h 1897"/>
              <a:gd name="T122" fmla="*/ 1516 w 1769"/>
              <a:gd name="T123" fmla="*/ 607 h 1897"/>
              <a:gd name="T124" fmla="*/ 1444 w 1769"/>
              <a:gd name="T125" fmla="*/ 703 h 1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9" h="1897">
                <a:moveTo>
                  <a:pt x="1315" y="726"/>
                </a:moveTo>
                <a:lnTo>
                  <a:pt x="1315" y="726"/>
                </a:lnTo>
                <a:lnTo>
                  <a:pt x="1314" y="726"/>
                </a:lnTo>
                <a:lnTo>
                  <a:pt x="1314" y="726"/>
                </a:lnTo>
                <a:lnTo>
                  <a:pt x="1314" y="726"/>
                </a:lnTo>
                <a:lnTo>
                  <a:pt x="1314" y="726"/>
                </a:lnTo>
                <a:lnTo>
                  <a:pt x="1314" y="726"/>
                </a:lnTo>
                <a:lnTo>
                  <a:pt x="1314" y="728"/>
                </a:lnTo>
                <a:lnTo>
                  <a:pt x="1314" y="728"/>
                </a:lnTo>
                <a:lnTo>
                  <a:pt x="1314" y="728"/>
                </a:lnTo>
                <a:lnTo>
                  <a:pt x="1312" y="728"/>
                </a:lnTo>
                <a:lnTo>
                  <a:pt x="1312" y="728"/>
                </a:lnTo>
                <a:lnTo>
                  <a:pt x="1312" y="729"/>
                </a:lnTo>
                <a:lnTo>
                  <a:pt x="1312" y="729"/>
                </a:lnTo>
                <a:lnTo>
                  <a:pt x="1312" y="729"/>
                </a:lnTo>
                <a:lnTo>
                  <a:pt x="1311" y="729"/>
                </a:lnTo>
                <a:lnTo>
                  <a:pt x="1310" y="729"/>
                </a:lnTo>
                <a:lnTo>
                  <a:pt x="1308" y="728"/>
                </a:lnTo>
                <a:lnTo>
                  <a:pt x="1308" y="728"/>
                </a:lnTo>
                <a:lnTo>
                  <a:pt x="1304" y="726"/>
                </a:lnTo>
                <a:lnTo>
                  <a:pt x="1303" y="726"/>
                </a:lnTo>
                <a:lnTo>
                  <a:pt x="1302" y="728"/>
                </a:lnTo>
                <a:lnTo>
                  <a:pt x="1300" y="728"/>
                </a:lnTo>
                <a:lnTo>
                  <a:pt x="1299" y="728"/>
                </a:lnTo>
                <a:lnTo>
                  <a:pt x="1300" y="725"/>
                </a:lnTo>
                <a:lnTo>
                  <a:pt x="1300" y="724"/>
                </a:lnTo>
                <a:lnTo>
                  <a:pt x="1299" y="722"/>
                </a:lnTo>
                <a:lnTo>
                  <a:pt x="1296" y="722"/>
                </a:lnTo>
                <a:lnTo>
                  <a:pt x="1293" y="721"/>
                </a:lnTo>
                <a:lnTo>
                  <a:pt x="1289" y="722"/>
                </a:lnTo>
                <a:lnTo>
                  <a:pt x="1288" y="721"/>
                </a:lnTo>
                <a:lnTo>
                  <a:pt x="1285" y="720"/>
                </a:lnTo>
                <a:lnTo>
                  <a:pt x="1284" y="718"/>
                </a:lnTo>
                <a:lnTo>
                  <a:pt x="1281" y="718"/>
                </a:lnTo>
                <a:lnTo>
                  <a:pt x="1281" y="718"/>
                </a:lnTo>
                <a:lnTo>
                  <a:pt x="1280" y="718"/>
                </a:lnTo>
                <a:lnTo>
                  <a:pt x="1278" y="720"/>
                </a:lnTo>
                <a:lnTo>
                  <a:pt x="1278" y="720"/>
                </a:lnTo>
                <a:lnTo>
                  <a:pt x="1277" y="721"/>
                </a:lnTo>
                <a:lnTo>
                  <a:pt x="1276" y="721"/>
                </a:lnTo>
                <a:lnTo>
                  <a:pt x="1274" y="721"/>
                </a:lnTo>
                <a:lnTo>
                  <a:pt x="1270" y="721"/>
                </a:lnTo>
                <a:lnTo>
                  <a:pt x="1269" y="721"/>
                </a:lnTo>
                <a:lnTo>
                  <a:pt x="1268" y="720"/>
                </a:lnTo>
                <a:lnTo>
                  <a:pt x="1268" y="718"/>
                </a:lnTo>
                <a:lnTo>
                  <a:pt x="1266" y="717"/>
                </a:lnTo>
                <a:lnTo>
                  <a:pt x="1266" y="716"/>
                </a:lnTo>
                <a:lnTo>
                  <a:pt x="1265" y="714"/>
                </a:lnTo>
                <a:lnTo>
                  <a:pt x="1264" y="714"/>
                </a:lnTo>
                <a:lnTo>
                  <a:pt x="1262" y="714"/>
                </a:lnTo>
                <a:lnTo>
                  <a:pt x="1261" y="714"/>
                </a:lnTo>
                <a:lnTo>
                  <a:pt x="1261" y="714"/>
                </a:lnTo>
                <a:lnTo>
                  <a:pt x="1259" y="714"/>
                </a:lnTo>
                <a:lnTo>
                  <a:pt x="1259" y="714"/>
                </a:lnTo>
                <a:lnTo>
                  <a:pt x="1258" y="713"/>
                </a:lnTo>
                <a:lnTo>
                  <a:pt x="1258" y="713"/>
                </a:lnTo>
                <a:lnTo>
                  <a:pt x="1259" y="711"/>
                </a:lnTo>
                <a:lnTo>
                  <a:pt x="1258" y="711"/>
                </a:lnTo>
                <a:lnTo>
                  <a:pt x="1258" y="710"/>
                </a:lnTo>
                <a:lnTo>
                  <a:pt x="1257" y="710"/>
                </a:lnTo>
                <a:lnTo>
                  <a:pt x="1255" y="711"/>
                </a:lnTo>
                <a:lnTo>
                  <a:pt x="1254" y="711"/>
                </a:lnTo>
                <a:lnTo>
                  <a:pt x="1254" y="709"/>
                </a:lnTo>
                <a:lnTo>
                  <a:pt x="1254" y="705"/>
                </a:lnTo>
                <a:lnTo>
                  <a:pt x="1254" y="703"/>
                </a:lnTo>
                <a:lnTo>
                  <a:pt x="1253" y="702"/>
                </a:lnTo>
                <a:lnTo>
                  <a:pt x="1251" y="701"/>
                </a:lnTo>
                <a:lnTo>
                  <a:pt x="1247" y="699"/>
                </a:lnTo>
                <a:lnTo>
                  <a:pt x="1247" y="698"/>
                </a:lnTo>
                <a:lnTo>
                  <a:pt x="1247" y="698"/>
                </a:lnTo>
                <a:lnTo>
                  <a:pt x="1247" y="696"/>
                </a:lnTo>
                <a:lnTo>
                  <a:pt x="1249" y="694"/>
                </a:lnTo>
                <a:lnTo>
                  <a:pt x="1250" y="692"/>
                </a:lnTo>
                <a:lnTo>
                  <a:pt x="1251" y="691"/>
                </a:lnTo>
                <a:lnTo>
                  <a:pt x="1255" y="690"/>
                </a:lnTo>
                <a:lnTo>
                  <a:pt x="1255" y="690"/>
                </a:lnTo>
                <a:lnTo>
                  <a:pt x="1257" y="690"/>
                </a:lnTo>
                <a:lnTo>
                  <a:pt x="1257" y="687"/>
                </a:lnTo>
                <a:lnTo>
                  <a:pt x="1255" y="686"/>
                </a:lnTo>
                <a:lnTo>
                  <a:pt x="1254" y="686"/>
                </a:lnTo>
                <a:lnTo>
                  <a:pt x="1253" y="684"/>
                </a:lnTo>
                <a:lnTo>
                  <a:pt x="1253" y="683"/>
                </a:lnTo>
                <a:lnTo>
                  <a:pt x="1251" y="683"/>
                </a:lnTo>
                <a:lnTo>
                  <a:pt x="1251" y="683"/>
                </a:lnTo>
                <a:lnTo>
                  <a:pt x="1250" y="682"/>
                </a:lnTo>
                <a:lnTo>
                  <a:pt x="1249" y="679"/>
                </a:lnTo>
                <a:lnTo>
                  <a:pt x="1249" y="677"/>
                </a:lnTo>
                <a:lnTo>
                  <a:pt x="1249" y="675"/>
                </a:lnTo>
                <a:lnTo>
                  <a:pt x="1249" y="675"/>
                </a:lnTo>
                <a:lnTo>
                  <a:pt x="1247" y="673"/>
                </a:lnTo>
                <a:lnTo>
                  <a:pt x="1247" y="672"/>
                </a:lnTo>
                <a:lnTo>
                  <a:pt x="1249" y="671"/>
                </a:lnTo>
                <a:lnTo>
                  <a:pt x="1249" y="669"/>
                </a:lnTo>
                <a:lnTo>
                  <a:pt x="1250" y="667"/>
                </a:lnTo>
                <a:lnTo>
                  <a:pt x="1251" y="664"/>
                </a:lnTo>
                <a:lnTo>
                  <a:pt x="1254" y="652"/>
                </a:lnTo>
                <a:lnTo>
                  <a:pt x="1254" y="650"/>
                </a:lnTo>
                <a:lnTo>
                  <a:pt x="1254" y="650"/>
                </a:lnTo>
                <a:lnTo>
                  <a:pt x="1254" y="649"/>
                </a:lnTo>
                <a:lnTo>
                  <a:pt x="1253" y="648"/>
                </a:lnTo>
                <a:lnTo>
                  <a:pt x="1251" y="646"/>
                </a:lnTo>
                <a:lnTo>
                  <a:pt x="1251" y="645"/>
                </a:lnTo>
                <a:lnTo>
                  <a:pt x="1253" y="643"/>
                </a:lnTo>
                <a:lnTo>
                  <a:pt x="1253" y="642"/>
                </a:lnTo>
                <a:lnTo>
                  <a:pt x="1253" y="642"/>
                </a:lnTo>
                <a:lnTo>
                  <a:pt x="1253" y="642"/>
                </a:lnTo>
                <a:lnTo>
                  <a:pt x="1251" y="641"/>
                </a:lnTo>
                <a:lnTo>
                  <a:pt x="1250" y="639"/>
                </a:lnTo>
                <a:lnTo>
                  <a:pt x="1247" y="638"/>
                </a:lnTo>
                <a:lnTo>
                  <a:pt x="1246" y="637"/>
                </a:lnTo>
                <a:lnTo>
                  <a:pt x="1242" y="637"/>
                </a:lnTo>
                <a:lnTo>
                  <a:pt x="1240" y="635"/>
                </a:lnTo>
                <a:lnTo>
                  <a:pt x="1239" y="634"/>
                </a:lnTo>
                <a:lnTo>
                  <a:pt x="1239" y="634"/>
                </a:lnTo>
                <a:lnTo>
                  <a:pt x="1236" y="637"/>
                </a:lnTo>
                <a:lnTo>
                  <a:pt x="1235" y="637"/>
                </a:lnTo>
                <a:lnTo>
                  <a:pt x="1234" y="638"/>
                </a:lnTo>
                <a:lnTo>
                  <a:pt x="1234" y="639"/>
                </a:lnTo>
                <a:lnTo>
                  <a:pt x="1231" y="639"/>
                </a:lnTo>
                <a:lnTo>
                  <a:pt x="1231" y="639"/>
                </a:lnTo>
                <a:lnTo>
                  <a:pt x="1227" y="642"/>
                </a:lnTo>
                <a:lnTo>
                  <a:pt x="1227" y="642"/>
                </a:lnTo>
                <a:lnTo>
                  <a:pt x="1227" y="642"/>
                </a:lnTo>
                <a:lnTo>
                  <a:pt x="1225" y="642"/>
                </a:lnTo>
                <a:lnTo>
                  <a:pt x="1215" y="643"/>
                </a:lnTo>
                <a:lnTo>
                  <a:pt x="1213" y="645"/>
                </a:lnTo>
                <a:lnTo>
                  <a:pt x="1212" y="645"/>
                </a:lnTo>
                <a:lnTo>
                  <a:pt x="1212" y="645"/>
                </a:lnTo>
                <a:lnTo>
                  <a:pt x="1210" y="645"/>
                </a:lnTo>
                <a:lnTo>
                  <a:pt x="1209" y="645"/>
                </a:lnTo>
                <a:lnTo>
                  <a:pt x="1209" y="646"/>
                </a:lnTo>
                <a:lnTo>
                  <a:pt x="1209" y="648"/>
                </a:lnTo>
                <a:lnTo>
                  <a:pt x="1209" y="649"/>
                </a:lnTo>
                <a:lnTo>
                  <a:pt x="1209" y="650"/>
                </a:lnTo>
                <a:lnTo>
                  <a:pt x="1212" y="652"/>
                </a:lnTo>
                <a:lnTo>
                  <a:pt x="1212" y="652"/>
                </a:lnTo>
                <a:lnTo>
                  <a:pt x="1213" y="652"/>
                </a:lnTo>
                <a:lnTo>
                  <a:pt x="1213" y="653"/>
                </a:lnTo>
                <a:lnTo>
                  <a:pt x="1212" y="654"/>
                </a:lnTo>
                <a:lnTo>
                  <a:pt x="1212" y="657"/>
                </a:lnTo>
                <a:lnTo>
                  <a:pt x="1212" y="658"/>
                </a:lnTo>
                <a:lnTo>
                  <a:pt x="1210" y="660"/>
                </a:lnTo>
                <a:lnTo>
                  <a:pt x="1209" y="665"/>
                </a:lnTo>
                <a:lnTo>
                  <a:pt x="1205" y="672"/>
                </a:lnTo>
                <a:lnTo>
                  <a:pt x="1204" y="675"/>
                </a:lnTo>
                <a:lnTo>
                  <a:pt x="1204" y="676"/>
                </a:lnTo>
                <a:lnTo>
                  <a:pt x="1204" y="676"/>
                </a:lnTo>
                <a:lnTo>
                  <a:pt x="1204" y="677"/>
                </a:lnTo>
                <a:lnTo>
                  <a:pt x="1205" y="679"/>
                </a:lnTo>
                <a:lnTo>
                  <a:pt x="1205" y="679"/>
                </a:lnTo>
                <a:lnTo>
                  <a:pt x="1205" y="679"/>
                </a:lnTo>
                <a:lnTo>
                  <a:pt x="1205" y="680"/>
                </a:lnTo>
                <a:lnTo>
                  <a:pt x="1205" y="680"/>
                </a:lnTo>
                <a:lnTo>
                  <a:pt x="1205" y="680"/>
                </a:lnTo>
                <a:lnTo>
                  <a:pt x="1204" y="680"/>
                </a:lnTo>
                <a:lnTo>
                  <a:pt x="1204" y="683"/>
                </a:lnTo>
                <a:lnTo>
                  <a:pt x="1204" y="683"/>
                </a:lnTo>
                <a:lnTo>
                  <a:pt x="1204" y="684"/>
                </a:lnTo>
                <a:lnTo>
                  <a:pt x="1204" y="684"/>
                </a:lnTo>
                <a:lnTo>
                  <a:pt x="1205" y="686"/>
                </a:lnTo>
                <a:lnTo>
                  <a:pt x="1205" y="687"/>
                </a:lnTo>
                <a:lnTo>
                  <a:pt x="1205" y="688"/>
                </a:lnTo>
                <a:lnTo>
                  <a:pt x="1202" y="692"/>
                </a:lnTo>
                <a:lnTo>
                  <a:pt x="1202" y="694"/>
                </a:lnTo>
                <a:lnTo>
                  <a:pt x="1202" y="699"/>
                </a:lnTo>
                <a:lnTo>
                  <a:pt x="1201" y="701"/>
                </a:lnTo>
                <a:lnTo>
                  <a:pt x="1201" y="701"/>
                </a:lnTo>
                <a:lnTo>
                  <a:pt x="1201" y="702"/>
                </a:lnTo>
                <a:lnTo>
                  <a:pt x="1201" y="702"/>
                </a:lnTo>
                <a:lnTo>
                  <a:pt x="1202" y="703"/>
                </a:lnTo>
                <a:lnTo>
                  <a:pt x="1204" y="706"/>
                </a:lnTo>
                <a:lnTo>
                  <a:pt x="1204" y="706"/>
                </a:lnTo>
                <a:lnTo>
                  <a:pt x="1205" y="706"/>
                </a:lnTo>
                <a:lnTo>
                  <a:pt x="1206" y="707"/>
                </a:lnTo>
                <a:lnTo>
                  <a:pt x="1208" y="709"/>
                </a:lnTo>
                <a:lnTo>
                  <a:pt x="1209" y="711"/>
                </a:lnTo>
                <a:lnTo>
                  <a:pt x="1209" y="714"/>
                </a:lnTo>
                <a:lnTo>
                  <a:pt x="1210" y="714"/>
                </a:lnTo>
                <a:lnTo>
                  <a:pt x="1212" y="717"/>
                </a:lnTo>
                <a:lnTo>
                  <a:pt x="1212" y="718"/>
                </a:lnTo>
                <a:lnTo>
                  <a:pt x="1212" y="718"/>
                </a:lnTo>
                <a:lnTo>
                  <a:pt x="1212" y="722"/>
                </a:lnTo>
                <a:lnTo>
                  <a:pt x="1213" y="724"/>
                </a:lnTo>
                <a:lnTo>
                  <a:pt x="1213" y="725"/>
                </a:lnTo>
                <a:lnTo>
                  <a:pt x="1213" y="726"/>
                </a:lnTo>
                <a:lnTo>
                  <a:pt x="1212" y="728"/>
                </a:lnTo>
                <a:lnTo>
                  <a:pt x="1212" y="730"/>
                </a:lnTo>
                <a:lnTo>
                  <a:pt x="1209" y="736"/>
                </a:lnTo>
                <a:lnTo>
                  <a:pt x="1208" y="739"/>
                </a:lnTo>
                <a:lnTo>
                  <a:pt x="1208" y="740"/>
                </a:lnTo>
                <a:lnTo>
                  <a:pt x="1208" y="741"/>
                </a:lnTo>
                <a:lnTo>
                  <a:pt x="1208" y="743"/>
                </a:lnTo>
                <a:lnTo>
                  <a:pt x="1208" y="743"/>
                </a:lnTo>
                <a:lnTo>
                  <a:pt x="1208" y="745"/>
                </a:lnTo>
                <a:lnTo>
                  <a:pt x="1205" y="748"/>
                </a:lnTo>
                <a:lnTo>
                  <a:pt x="1204" y="751"/>
                </a:lnTo>
                <a:lnTo>
                  <a:pt x="1201" y="751"/>
                </a:lnTo>
                <a:lnTo>
                  <a:pt x="1201" y="750"/>
                </a:lnTo>
                <a:lnTo>
                  <a:pt x="1198" y="748"/>
                </a:lnTo>
                <a:lnTo>
                  <a:pt x="1197" y="748"/>
                </a:lnTo>
                <a:lnTo>
                  <a:pt x="1197" y="747"/>
                </a:lnTo>
                <a:lnTo>
                  <a:pt x="1197" y="747"/>
                </a:lnTo>
                <a:lnTo>
                  <a:pt x="1197" y="745"/>
                </a:lnTo>
                <a:lnTo>
                  <a:pt x="1197" y="745"/>
                </a:lnTo>
                <a:lnTo>
                  <a:pt x="1194" y="744"/>
                </a:lnTo>
                <a:lnTo>
                  <a:pt x="1194" y="744"/>
                </a:lnTo>
                <a:lnTo>
                  <a:pt x="1194" y="744"/>
                </a:lnTo>
                <a:lnTo>
                  <a:pt x="1191" y="745"/>
                </a:lnTo>
                <a:lnTo>
                  <a:pt x="1191" y="745"/>
                </a:lnTo>
                <a:lnTo>
                  <a:pt x="1190" y="745"/>
                </a:lnTo>
                <a:lnTo>
                  <a:pt x="1189" y="745"/>
                </a:lnTo>
                <a:lnTo>
                  <a:pt x="1187" y="745"/>
                </a:lnTo>
                <a:lnTo>
                  <a:pt x="1187" y="747"/>
                </a:lnTo>
                <a:lnTo>
                  <a:pt x="1187" y="748"/>
                </a:lnTo>
                <a:lnTo>
                  <a:pt x="1186" y="748"/>
                </a:lnTo>
                <a:lnTo>
                  <a:pt x="1185" y="748"/>
                </a:lnTo>
                <a:lnTo>
                  <a:pt x="1185" y="747"/>
                </a:lnTo>
                <a:lnTo>
                  <a:pt x="1183" y="747"/>
                </a:lnTo>
                <a:lnTo>
                  <a:pt x="1182" y="747"/>
                </a:lnTo>
                <a:lnTo>
                  <a:pt x="1182" y="748"/>
                </a:lnTo>
                <a:lnTo>
                  <a:pt x="1179" y="750"/>
                </a:lnTo>
                <a:lnTo>
                  <a:pt x="1178" y="750"/>
                </a:lnTo>
                <a:lnTo>
                  <a:pt x="1175" y="750"/>
                </a:lnTo>
                <a:lnTo>
                  <a:pt x="1171" y="747"/>
                </a:lnTo>
                <a:lnTo>
                  <a:pt x="1170" y="747"/>
                </a:lnTo>
                <a:lnTo>
                  <a:pt x="1167" y="747"/>
                </a:lnTo>
                <a:lnTo>
                  <a:pt x="1166" y="747"/>
                </a:lnTo>
                <a:lnTo>
                  <a:pt x="1164" y="748"/>
                </a:lnTo>
                <a:lnTo>
                  <a:pt x="1163" y="750"/>
                </a:lnTo>
                <a:lnTo>
                  <a:pt x="1162" y="752"/>
                </a:lnTo>
                <a:lnTo>
                  <a:pt x="1162" y="752"/>
                </a:lnTo>
                <a:lnTo>
                  <a:pt x="1160" y="752"/>
                </a:lnTo>
                <a:lnTo>
                  <a:pt x="1157" y="751"/>
                </a:lnTo>
                <a:lnTo>
                  <a:pt x="1157" y="751"/>
                </a:lnTo>
                <a:lnTo>
                  <a:pt x="1156" y="750"/>
                </a:lnTo>
                <a:lnTo>
                  <a:pt x="1156" y="748"/>
                </a:lnTo>
                <a:lnTo>
                  <a:pt x="1155" y="748"/>
                </a:lnTo>
                <a:lnTo>
                  <a:pt x="1153" y="748"/>
                </a:lnTo>
                <a:lnTo>
                  <a:pt x="1151" y="750"/>
                </a:lnTo>
                <a:lnTo>
                  <a:pt x="1148" y="748"/>
                </a:lnTo>
                <a:lnTo>
                  <a:pt x="1147" y="747"/>
                </a:lnTo>
                <a:lnTo>
                  <a:pt x="1147" y="744"/>
                </a:lnTo>
                <a:lnTo>
                  <a:pt x="1145" y="743"/>
                </a:lnTo>
                <a:lnTo>
                  <a:pt x="1145" y="743"/>
                </a:lnTo>
                <a:lnTo>
                  <a:pt x="1145" y="743"/>
                </a:lnTo>
                <a:lnTo>
                  <a:pt x="1145" y="739"/>
                </a:lnTo>
                <a:lnTo>
                  <a:pt x="1145" y="737"/>
                </a:lnTo>
                <a:lnTo>
                  <a:pt x="1145" y="736"/>
                </a:lnTo>
                <a:lnTo>
                  <a:pt x="1144" y="736"/>
                </a:lnTo>
                <a:lnTo>
                  <a:pt x="1142" y="737"/>
                </a:lnTo>
                <a:lnTo>
                  <a:pt x="1141" y="739"/>
                </a:lnTo>
                <a:lnTo>
                  <a:pt x="1140" y="740"/>
                </a:lnTo>
                <a:lnTo>
                  <a:pt x="1138" y="740"/>
                </a:lnTo>
                <a:lnTo>
                  <a:pt x="1137" y="741"/>
                </a:lnTo>
                <a:lnTo>
                  <a:pt x="1134" y="743"/>
                </a:lnTo>
                <a:lnTo>
                  <a:pt x="1134" y="744"/>
                </a:lnTo>
                <a:lnTo>
                  <a:pt x="1133" y="745"/>
                </a:lnTo>
                <a:lnTo>
                  <a:pt x="1132" y="745"/>
                </a:lnTo>
                <a:lnTo>
                  <a:pt x="1130" y="747"/>
                </a:lnTo>
                <a:lnTo>
                  <a:pt x="1129" y="747"/>
                </a:lnTo>
                <a:lnTo>
                  <a:pt x="1128" y="745"/>
                </a:lnTo>
                <a:lnTo>
                  <a:pt x="1126" y="745"/>
                </a:lnTo>
                <a:lnTo>
                  <a:pt x="1126" y="747"/>
                </a:lnTo>
                <a:lnTo>
                  <a:pt x="1125" y="747"/>
                </a:lnTo>
                <a:lnTo>
                  <a:pt x="1125" y="748"/>
                </a:lnTo>
                <a:lnTo>
                  <a:pt x="1123" y="747"/>
                </a:lnTo>
                <a:lnTo>
                  <a:pt x="1119" y="744"/>
                </a:lnTo>
                <a:lnTo>
                  <a:pt x="1115" y="743"/>
                </a:lnTo>
                <a:lnTo>
                  <a:pt x="1114" y="743"/>
                </a:lnTo>
                <a:lnTo>
                  <a:pt x="1114" y="743"/>
                </a:lnTo>
                <a:lnTo>
                  <a:pt x="1114" y="741"/>
                </a:lnTo>
                <a:lnTo>
                  <a:pt x="1113" y="740"/>
                </a:lnTo>
                <a:lnTo>
                  <a:pt x="1111" y="740"/>
                </a:lnTo>
                <a:lnTo>
                  <a:pt x="1110" y="740"/>
                </a:lnTo>
                <a:lnTo>
                  <a:pt x="1108" y="739"/>
                </a:lnTo>
                <a:lnTo>
                  <a:pt x="1104" y="737"/>
                </a:lnTo>
                <a:lnTo>
                  <a:pt x="1103" y="736"/>
                </a:lnTo>
                <a:lnTo>
                  <a:pt x="1103" y="736"/>
                </a:lnTo>
                <a:lnTo>
                  <a:pt x="1102" y="736"/>
                </a:lnTo>
                <a:lnTo>
                  <a:pt x="1100" y="736"/>
                </a:lnTo>
                <a:lnTo>
                  <a:pt x="1100" y="736"/>
                </a:lnTo>
                <a:lnTo>
                  <a:pt x="1100" y="735"/>
                </a:lnTo>
                <a:lnTo>
                  <a:pt x="1100" y="735"/>
                </a:lnTo>
                <a:lnTo>
                  <a:pt x="1099" y="735"/>
                </a:lnTo>
                <a:lnTo>
                  <a:pt x="1098" y="735"/>
                </a:lnTo>
                <a:lnTo>
                  <a:pt x="1095" y="736"/>
                </a:lnTo>
                <a:lnTo>
                  <a:pt x="1093" y="736"/>
                </a:lnTo>
                <a:lnTo>
                  <a:pt x="1093" y="736"/>
                </a:lnTo>
                <a:lnTo>
                  <a:pt x="1092" y="736"/>
                </a:lnTo>
                <a:lnTo>
                  <a:pt x="1092" y="736"/>
                </a:lnTo>
                <a:lnTo>
                  <a:pt x="1092" y="736"/>
                </a:lnTo>
                <a:lnTo>
                  <a:pt x="1092" y="736"/>
                </a:lnTo>
                <a:lnTo>
                  <a:pt x="1091" y="735"/>
                </a:lnTo>
                <a:lnTo>
                  <a:pt x="1091" y="735"/>
                </a:lnTo>
                <a:lnTo>
                  <a:pt x="1091" y="735"/>
                </a:lnTo>
                <a:lnTo>
                  <a:pt x="1089" y="735"/>
                </a:lnTo>
                <a:lnTo>
                  <a:pt x="1088" y="735"/>
                </a:lnTo>
                <a:lnTo>
                  <a:pt x="1088" y="735"/>
                </a:lnTo>
                <a:lnTo>
                  <a:pt x="1084" y="732"/>
                </a:lnTo>
                <a:lnTo>
                  <a:pt x="1083" y="732"/>
                </a:lnTo>
                <a:lnTo>
                  <a:pt x="1080" y="732"/>
                </a:lnTo>
                <a:lnTo>
                  <a:pt x="1079" y="732"/>
                </a:lnTo>
                <a:lnTo>
                  <a:pt x="1077" y="733"/>
                </a:lnTo>
                <a:lnTo>
                  <a:pt x="1073" y="736"/>
                </a:lnTo>
                <a:lnTo>
                  <a:pt x="1072" y="737"/>
                </a:lnTo>
                <a:lnTo>
                  <a:pt x="1072" y="737"/>
                </a:lnTo>
                <a:lnTo>
                  <a:pt x="1070" y="737"/>
                </a:lnTo>
                <a:lnTo>
                  <a:pt x="1070" y="736"/>
                </a:lnTo>
                <a:lnTo>
                  <a:pt x="1070" y="736"/>
                </a:lnTo>
                <a:lnTo>
                  <a:pt x="1070" y="736"/>
                </a:lnTo>
                <a:lnTo>
                  <a:pt x="1070" y="735"/>
                </a:lnTo>
                <a:lnTo>
                  <a:pt x="1069" y="735"/>
                </a:lnTo>
                <a:lnTo>
                  <a:pt x="1069" y="736"/>
                </a:lnTo>
                <a:lnTo>
                  <a:pt x="1068" y="735"/>
                </a:lnTo>
                <a:lnTo>
                  <a:pt x="1065" y="733"/>
                </a:lnTo>
                <a:lnTo>
                  <a:pt x="1064" y="732"/>
                </a:lnTo>
                <a:lnTo>
                  <a:pt x="1064" y="729"/>
                </a:lnTo>
                <a:lnTo>
                  <a:pt x="1064" y="724"/>
                </a:lnTo>
                <a:lnTo>
                  <a:pt x="1064" y="722"/>
                </a:lnTo>
                <a:lnTo>
                  <a:pt x="1062" y="721"/>
                </a:lnTo>
                <a:lnTo>
                  <a:pt x="1058" y="718"/>
                </a:lnTo>
                <a:lnTo>
                  <a:pt x="1057" y="718"/>
                </a:lnTo>
                <a:lnTo>
                  <a:pt x="1053" y="720"/>
                </a:lnTo>
                <a:lnTo>
                  <a:pt x="1050" y="721"/>
                </a:lnTo>
                <a:lnTo>
                  <a:pt x="1047" y="722"/>
                </a:lnTo>
                <a:lnTo>
                  <a:pt x="1046" y="722"/>
                </a:lnTo>
                <a:lnTo>
                  <a:pt x="1046" y="722"/>
                </a:lnTo>
                <a:lnTo>
                  <a:pt x="1045" y="722"/>
                </a:lnTo>
                <a:lnTo>
                  <a:pt x="1043" y="724"/>
                </a:lnTo>
                <a:lnTo>
                  <a:pt x="1042" y="725"/>
                </a:lnTo>
                <a:lnTo>
                  <a:pt x="1042" y="725"/>
                </a:lnTo>
                <a:lnTo>
                  <a:pt x="1042" y="725"/>
                </a:lnTo>
                <a:lnTo>
                  <a:pt x="1039" y="726"/>
                </a:lnTo>
                <a:lnTo>
                  <a:pt x="1038" y="726"/>
                </a:lnTo>
                <a:lnTo>
                  <a:pt x="1032" y="725"/>
                </a:lnTo>
                <a:lnTo>
                  <a:pt x="1031" y="722"/>
                </a:lnTo>
                <a:lnTo>
                  <a:pt x="1031" y="721"/>
                </a:lnTo>
                <a:lnTo>
                  <a:pt x="1031" y="718"/>
                </a:lnTo>
                <a:lnTo>
                  <a:pt x="1028" y="717"/>
                </a:lnTo>
                <a:lnTo>
                  <a:pt x="1027" y="718"/>
                </a:lnTo>
                <a:lnTo>
                  <a:pt x="1024" y="718"/>
                </a:lnTo>
                <a:lnTo>
                  <a:pt x="1021" y="718"/>
                </a:lnTo>
                <a:lnTo>
                  <a:pt x="1021" y="718"/>
                </a:lnTo>
                <a:lnTo>
                  <a:pt x="1021" y="717"/>
                </a:lnTo>
                <a:lnTo>
                  <a:pt x="1021" y="717"/>
                </a:lnTo>
                <a:lnTo>
                  <a:pt x="1020" y="717"/>
                </a:lnTo>
                <a:lnTo>
                  <a:pt x="1020" y="716"/>
                </a:lnTo>
                <a:lnTo>
                  <a:pt x="1019" y="716"/>
                </a:lnTo>
                <a:lnTo>
                  <a:pt x="1017" y="714"/>
                </a:lnTo>
                <a:lnTo>
                  <a:pt x="1017" y="713"/>
                </a:lnTo>
                <a:lnTo>
                  <a:pt x="1016" y="711"/>
                </a:lnTo>
                <a:lnTo>
                  <a:pt x="1015" y="710"/>
                </a:lnTo>
                <a:lnTo>
                  <a:pt x="1012" y="710"/>
                </a:lnTo>
                <a:lnTo>
                  <a:pt x="1011" y="709"/>
                </a:lnTo>
                <a:lnTo>
                  <a:pt x="1011" y="709"/>
                </a:lnTo>
                <a:lnTo>
                  <a:pt x="1011" y="707"/>
                </a:lnTo>
                <a:lnTo>
                  <a:pt x="1009" y="707"/>
                </a:lnTo>
                <a:lnTo>
                  <a:pt x="1008" y="707"/>
                </a:lnTo>
                <a:lnTo>
                  <a:pt x="1008" y="709"/>
                </a:lnTo>
                <a:lnTo>
                  <a:pt x="1006" y="709"/>
                </a:lnTo>
                <a:lnTo>
                  <a:pt x="1000" y="706"/>
                </a:lnTo>
                <a:lnTo>
                  <a:pt x="998" y="706"/>
                </a:lnTo>
                <a:lnTo>
                  <a:pt x="998" y="705"/>
                </a:lnTo>
                <a:lnTo>
                  <a:pt x="998" y="703"/>
                </a:lnTo>
                <a:lnTo>
                  <a:pt x="1000" y="702"/>
                </a:lnTo>
                <a:lnTo>
                  <a:pt x="1000" y="701"/>
                </a:lnTo>
                <a:lnTo>
                  <a:pt x="1001" y="698"/>
                </a:lnTo>
                <a:lnTo>
                  <a:pt x="1000" y="695"/>
                </a:lnTo>
                <a:lnTo>
                  <a:pt x="1000" y="692"/>
                </a:lnTo>
                <a:lnTo>
                  <a:pt x="998" y="690"/>
                </a:lnTo>
                <a:lnTo>
                  <a:pt x="997" y="688"/>
                </a:lnTo>
                <a:lnTo>
                  <a:pt x="996" y="687"/>
                </a:lnTo>
                <a:lnTo>
                  <a:pt x="978" y="683"/>
                </a:lnTo>
                <a:lnTo>
                  <a:pt x="977" y="683"/>
                </a:lnTo>
                <a:lnTo>
                  <a:pt x="975" y="680"/>
                </a:lnTo>
                <a:lnTo>
                  <a:pt x="975" y="680"/>
                </a:lnTo>
                <a:lnTo>
                  <a:pt x="974" y="679"/>
                </a:lnTo>
                <a:lnTo>
                  <a:pt x="972" y="679"/>
                </a:lnTo>
                <a:lnTo>
                  <a:pt x="971" y="679"/>
                </a:lnTo>
                <a:lnTo>
                  <a:pt x="971" y="677"/>
                </a:lnTo>
                <a:lnTo>
                  <a:pt x="971" y="677"/>
                </a:lnTo>
                <a:lnTo>
                  <a:pt x="968" y="676"/>
                </a:lnTo>
                <a:lnTo>
                  <a:pt x="968" y="676"/>
                </a:lnTo>
                <a:lnTo>
                  <a:pt x="968" y="675"/>
                </a:lnTo>
                <a:lnTo>
                  <a:pt x="967" y="675"/>
                </a:lnTo>
                <a:lnTo>
                  <a:pt x="967" y="673"/>
                </a:lnTo>
                <a:lnTo>
                  <a:pt x="966" y="675"/>
                </a:lnTo>
                <a:lnTo>
                  <a:pt x="962" y="677"/>
                </a:lnTo>
                <a:lnTo>
                  <a:pt x="960" y="679"/>
                </a:lnTo>
                <a:lnTo>
                  <a:pt x="959" y="679"/>
                </a:lnTo>
                <a:lnTo>
                  <a:pt x="956" y="679"/>
                </a:lnTo>
                <a:lnTo>
                  <a:pt x="956" y="679"/>
                </a:lnTo>
                <a:lnTo>
                  <a:pt x="956" y="679"/>
                </a:lnTo>
                <a:lnTo>
                  <a:pt x="955" y="679"/>
                </a:lnTo>
                <a:lnTo>
                  <a:pt x="952" y="679"/>
                </a:lnTo>
                <a:lnTo>
                  <a:pt x="951" y="679"/>
                </a:lnTo>
                <a:lnTo>
                  <a:pt x="951" y="680"/>
                </a:lnTo>
                <a:lnTo>
                  <a:pt x="952" y="683"/>
                </a:lnTo>
                <a:lnTo>
                  <a:pt x="953" y="683"/>
                </a:lnTo>
                <a:lnTo>
                  <a:pt x="953" y="684"/>
                </a:lnTo>
                <a:lnTo>
                  <a:pt x="953" y="684"/>
                </a:lnTo>
                <a:lnTo>
                  <a:pt x="952" y="684"/>
                </a:lnTo>
                <a:lnTo>
                  <a:pt x="952" y="684"/>
                </a:lnTo>
                <a:lnTo>
                  <a:pt x="952" y="686"/>
                </a:lnTo>
                <a:lnTo>
                  <a:pt x="952" y="686"/>
                </a:lnTo>
                <a:lnTo>
                  <a:pt x="951" y="686"/>
                </a:lnTo>
                <a:lnTo>
                  <a:pt x="948" y="684"/>
                </a:lnTo>
                <a:lnTo>
                  <a:pt x="940" y="680"/>
                </a:lnTo>
                <a:lnTo>
                  <a:pt x="936" y="677"/>
                </a:lnTo>
                <a:lnTo>
                  <a:pt x="929" y="677"/>
                </a:lnTo>
                <a:lnTo>
                  <a:pt x="923" y="677"/>
                </a:lnTo>
                <a:lnTo>
                  <a:pt x="922" y="677"/>
                </a:lnTo>
                <a:lnTo>
                  <a:pt x="921" y="679"/>
                </a:lnTo>
                <a:lnTo>
                  <a:pt x="921" y="679"/>
                </a:lnTo>
                <a:lnTo>
                  <a:pt x="921" y="680"/>
                </a:lnTo>
                <a:lnTo>
                  <a:pt x="922" y="682"/>
                </a:lnTo>
                <a:lnTo>
                  <a:pt x="922" y="682"/>
                </a:lnTo>
                <a:lnTo>
                  <a:pt x="922" y="683"/>
                </a:lnTo>
                <a:lnTo>
                  <a:pt x="921" y="684"/>
                </a:lnTo>
                <a:lnTo>
                  <a:pt x="919" y="686"/>
                </a:lnTo>
                <a:lnTo>
                  <a:pt x="918" y="686"/>
                </a:lnTo>
                <a:lnTo>
                  <a:pt x="917" y="687"/>
                </a:lnTo>
                <a:lnTo>
                  <a:pt x="915" y="686"/>
                </a:lnTo>
                <a:lnTo>
                  <a:pt x="915" y="686"/>
                </a:lnTo>
                <a:lnTo>
                  <a:pt x="914" y="684"/>
                </a:lnTo>
                <a:lnTo>
                  <a:pt x="914" y="683"/>
                </a:lnTo>
                <a:lnTo>
                  <a:pt x="913" y="682"/>
                </a:lnTo>
                <a:lnTo>
                  <a:pt x="910" y="680"/>
                </a:lnTo>
                <a:lnTo>
                  <a:pt x="909" y="679"/>
                </a:lnTo>
                <a:lnTo>
                  <a:pt x="900" y="679"/>
                </a:lnTo>
                <a:lnTo>
                  <a:pt x="896" y="677"/>
                </a:lnTo>
                <a:lnTo>
                  <a:pt x="894" y="676"/>
                </a:lnTo>
                <a:lnTo>
                  <a:pt x="892" y="676"/>
                </a:lnTo>
                <a:lnTo>
                  <a:pt x="885" y="675"/>
                </a:lnTo>
                <a:lnTo>
                  <a:pt x="884" y="673"/>
                </a:lnTo>
                <a:lnTo>
                  <a:pt x="883" y="671"/>
                </a:lnTo>
                <a:lnTo>
                  <a:pt x="883" y="667"/>
                </a:lnTo>
                <a:lnTo>
                  <a:pt x="881" y="664"/>
                </a:lnTo>
                <a:lnTo>
                  <a:pt x="880" y="663"/>
                </a:lnTo>
                <a:lnTo>
                  <a:pt x="880" y="661"/>
                </a:lnTo>
                <a:lnTo>
                  <a:pt x="879" y="661"/>
                </a:lnTo>
                <a:lnTo>
                  <a:pt x="872" y="664"/>
                </a:lnTo>
                <a:lnTo>
                  <a:pt x="866" y="664"/>
                </a:lnTo>
                <a:lnTo>
                  <a:pt x="864" y="663"/>
                </a:lnTo>
                <a:lnTo>
                  <a:pt x="861" y="660"/>
                </a:lnTo>
                <a:lnTo>
                  <a:pt x="855" y="657"/>
                </a:lnTo>
                <a:lnTo>
                  <a:pt x="849" y="652"/>
                </a:lnTo>
                <a:lnTo>
                  <a:pt x="846" y="650"/>
                </a:lnTo>
                <a:lnTo>
                  <a:pt x="845" y="650"/>
                </a:lnTo>
                <a:lnTo>
                  <a:pt x="843" y="649"/>
                </a:lnTo>
                <a:lnTo>
                  <a:pt x="842" y="648"/>
                </a:lnTo>
                <a:lnTo>
                  <a:pt x="842" y="648"/>
                </a:lnTo>
                <a:lnTo>
                  <a:pt x="841" y="648"/>
                </a:lnTo>
                <a:lnTo>
                  <a:pt x="838" y="648"/>
                </a:lnTo>
                <a:lnTo>
                  <a:pt x="836" y="648"/>
                </a:lnTo>
                <a:lnTo>
                  <a:pt x="834" y="650"/>
                </a:lnTo>
                <a:lnTo>
                  <a:pt x="832" y="652"/>
                </a:lnTo>
                <a:lnTo>
                  <a:pt x="831" y="652"/>
                </a:lnTo>
                <a:lnTo>
                  <a:pt x="828" y="650"/>
                </a:lnTo>
                <a:lnTo>
                  <a:pt x="827" y="649"/>
                </a:lnTo>
                <a:lnTo>
                  <a:pt x="824" y="648"/>
                </a:lnTo>
                <a:lnTo>
                  <a:pt x="821" y="645"/>
                </a:lnTo>
                <a:lnTo>
                  <a:pt x="820" y="643"/>
                </a:lnTo>
                <a:lnTo>
                  <a:pt x="819" y="643"/>
                </a:lnTo>
                <a:lnTo>
                  <a:pt x="816" y="642"/>
                </a:lnTo>
                <a:lnTo>
                  <a:pt x="815" y="642"/>
                </a:lnTo>
                <a:lnTo>
                  <a:pt x="815" y="642"/>
                </a:lnTo>
                <a:lnTo>
                  <a:pt x="815" y="642"/>
                </a:lnTo>
                <a:lnTo>
                  <a:pt x="815" y="641"/>
                </a:lnTo>
                <a:lnTo>
                  <a:pt x="813" y="639"/>
                </a:lnTo>
                <a:lnTo>
                  <a:pt x="808" y="637"/>
                </a:lnTo>
                <a:lnTo>
                  <a:pt x="807" y="637"/>
                </a:lnTo>
                <a:lnTo>
                  <a:pt x="807" y="635"/>
                </a:lnTo>
                <a:lnTo>
                  <a:pt x="807" y="635"/>
                </a:lnTo>
                <a:lnTo>
                  <a:pt x="807" y="634"/>
                </a:lnTo>
                <a:lnTo>
                  <a:pt x="805" y="633"/>
                </a:lnTo>
                <a:lnTo>
                  <a:pt x="804" y="631"/>
                </a:lnTo>
                <a:lnTo>
                  <a:pt x="802" y="630"/>
                </a:lnTo>
                <a:lnTo>
                  <a:pt x="801" y="630"/>
                </a:lnTo>
                <a:lnTo>
                  <a:pt x="801" y="630"/>
                </a:lnTo>
                <a:lnTo>
                  <a:pt x="800" y="631"/>
                </a:lnTo>
                <a:lnTo>
                  <a:pt x="800" y="631"/>
                </a:lnTo>
                <a:lnTo>
                  <a:pt x="800" y="633"/>
                </a:lnTo>
                <a:lnTo>
                  <a:pt x="798" y="633"/>
                </a:lnTo>
                <a:lnTo>
                  <a:pt x="797" y="633"/>
                </a:lnTo>
                <a:lnTo>
                  <a:pt x="797" y="633"/>
                </a:lnTo>
                <a:lnTo>
                  <a:pt x="797" y="631"/>
                </a:lnTo>
                <a:lnTo>
                  <a:pt x="796" y="631"/>
                </a:lnTo>
                <a:lnTo>
                  <a:pt x="796" y="631"/>
                </a:lnTo>
                <a:lnTo>
                  <a:pt x="796" y="630"/>
                </a:lnTo>
                <a:lnTo>
                  <a:pt x="797" y="630"/>
                </a:lnTo>
                <a:lnTo>
                  <a:pt x="796" y="629"/>
                </a:lnTo>
                <a:lnTo>
                  <a:pt x="793" y="624"/>
                </a:lnTo>
                <a:lnTo>
                  <a:pt x="792" y="623"/>
                </a:lnTo>
                <a:lnTo>
                  <a:pt x="790" y="619"/>
                </a:lnTo>
                <a:lnTo>
                  <a:pt x="789" y="616"/>
                </a:lnTo>
                <a:lnTo>
                  <a:pt x="787" y="616"/>
                </a:lnTo>
                <a:lnTo>
                  <a:pt x="782" y="615"/>
                </a:lnTo>
                <a:lnTo>
                  <a:pt x="779" y="615"/>
                </a:lnTo>
                <a:lnTo>
                  <a:pt x="778" y="614"/>
                </a:lnTo>
                <a:lnTo>
                  <a:pt x="778" y="614"/>
                </a:lnTo>
                <a:lnTo>
                  <a:pt x="778" y="612"/>
                </a:lnTo>
                <a:lnTo>
                  <a:pt x="778" y="612"/>
                </a:lnTo>
                <a:lnTo>
                  <a:pt x="777" y="612"/>
                </a:lnTo>
                <a:lnTo>
                  <a:pt x="775" y="612"/>
                </a:lnTo>
                <a:lnTo>
                  <a:pt x="774" y="612"/>
                </a:lnTo>
                <a:lnTo>
                  <a:pt x="773" y="611"/>
                </a:lnTo>
                <a:lnTo>
                  <a:pt x="773" y="611"/>
                </a:lnTo>
                <a:lnTo>
                  <a:pt x="771" y="609"/>
                </a:lnTo>
                <a:lnTo>
                  <a:pt x="771" y="608"/>
                </a:lnTo>
                <a:lnTo>
                  <a:pt x="771" y="608"/>
                </a:lnTo>
                <a:lnTo>
                  <a:pt x="770" y="607"/>
                </a:lnTo>
                <a:lnTo>
                  <a:pt x="767" y="607"/>
                </a:lnTo>
                <a:lnTo>
                  <a:pt x="767" y="607"/>
                </a:lnTo>
                <a:lnTo>
                  <a:pt x="766" y="607"/>
                </a:lnTo>
                <a:lnTo>
                  <a:pt x="763" y="604"/>
                </a:lnTo>
                <a:lnTo>
                  <a:pt x="762" y="604"/>
                </a:lnTo>
                <a:lnTo>
                  <a:pt x="760" y="603"/>
                </a:lnTo>
                <a:lnTo>
                  <a:pt x="759" y="603"/>
                </a:lnTo>
                <a:lnTo>
                  <a:pt x="759" y="601"/>
                </a:lnTo>
                <a:lnTo>
                  <a:pt x="758" y="600"/>
                </a:lnTo>
                <a:lnTo>
                  <a:pt x="756" y="599"/>
                </a:lnTo>
                <a:lnTo>
                  <a:pt x="755" y="599"/>
                </a:lnTo>
                <a:lnTo>
                  <a:pt x="753" y="599"/>
                </a:lnTo>
                <a:lnTo>
                  <a:pt x="752" y="597"/>
                </a:lnTo>
                <a:lnTo>
                  <a:pt x="752" y="597"/>
                </a:lnTo>
                <a:lnTo>
                  <a:pt x="752" y="596"/>
                </a:lnTo>
                <a:lnTo>
                  <a:pt x="752" y="596"/>
                </a:lnTo>
                <a:lnTo>
                  <a:pt x="752" y="596"/>
                </a:lnTo>
                <a:lnTo>
                  <a:pt x="751" y="596"/>
                </a:lnTo>
                <a:lnTo>
                  <a:pt x="749" y="596"/>
                </a:lnTo>
                <a:lnTo>
                  <a:pt x="748" y="596"/>
                </a:lnTo>
                <a:lnTo>
                  <a:pt x="748" y="597"/>
                </a:lnTo>
                <a:lnTo>
                  <a:pt x="748" y="599"/>
                </a:lnTo>
                <a:lnTo>
                  <a:pt x="748" y="603"/>
                </a:lnTo>
                <a:lnTo>
                  <a:pt x="748" y="603"/>
                </a:lnTo>
                <a:lnTo>
                  <a:pt x="747" y="603"/>
                </a:lnTo>
                <a:lnTo>
                  <a:pt x="744" y="600"/>
                </a:lnTo>
                <a:lnTo>
                  <a:pt x="743" y="599"/>
                </a:lnTo>
                <a:lnTo>
                  <a:pt x="741" y="599"/>
                </a:lnTo>
                <a:lnTo>
                  <a:pt x="741" y="599"/>
                </a:lnTo>
                <a:lnTo>
                  <a:pt x="740" y="600"/>
                </a:lnTo>
                <a:lnTo>
                  <a:pt x="739" y="599"/>
                </a:lnTo>
                <a:lnTo>
                  <a:pt x="737" y="599"/>
                </a:lnTo>
                <a:lnTo>
                  <a:pt x="736" y="595"/>
                </a:lnTo>
                <a:lnTo>
                  <a:pt x="736" y="595"/>
                </a:lnTo>
                <a:lnTo>
                  <a:pt x="734" y="595"/>
                </a:lnTo>
                <a:lnTo>
                  <a:pt x="734" y="593"/>
                </a:lnTo>
                <a:lnTo>
                  <a:pt x="733" y="593"/>
                </a:lnTo>
                <a:lnTo>
                  <a:pt x="733" y="592"/>
                </a:lnTo>
                <a:lnTo>
                  <a:pt x="732" y="592"/>
                </a:lnTo>
                <a:lnTo>
                  <a:pt x="732" y="590"/>
                </a:lnTo>
                <a:lnTo>
                  <a:pt x="729" y="590"/>
                </a:lnTo>
                <a:lnTo>
                  <a:pt x="728" y="590"/>
                </a:lnTo>
                <a:lnTo>
                  <a:pt x="728" y="589"/>
                </a:lnTo>
                <a:lnTo>
                  <a:pt x="725" y="586"/>
                </a:lnTo>
                <a:lnTo>
                  <a:pt x="724" y="586"/>
                </a:lnTo>
                <a:lnTo>
                  <a:pt x="722" y="586"/>
                </a:lnTo>
                <a:lnTo>
                  <a:pt x="722" y="585"/>
                </a:lnTo>
                <a:lnTo>
                  <a:pt x="721" y="585"/>
                </a:lnTo>
                <a:lnTo>
                  <a:pt x="719" y="582"/>
                </a:lnTo>
                <a:lnTo>
                  <a:pt x="719" y="581"/>
                </a:lnTo>
                <a:lnTo>
                  <a:pt x="721" y="580"/>
                </a:lnTo>
                <a:lnTo>
                  <a:pt x="721" y="578"/>
                </a:lnTo>
                <a:lnTo>
                  <a:pt x="721" y="577"/>
                </a:lnTo>
                <a:lnTo>
                  <a:pt x="722" y="577"/>
                </a:lnTo>
                <a:lnTo>
                  <a:pt x="724" y="575"/>
                </a:lnTo>
                <a:lnTo>
                  <a:pt x="725" y="575"/>
                </a:lnTo>
                <a:lnTo>
                  <a:pt x="725" y="574"/>
                </a:lnTo>
                <a:lnTo>
                  <a:pt x="725" y="574"/>
                </a:lnTo>
                <a:lnTo>
                  <a:pt x="725" y="571"/>
                </a:lnTo>
                <a:lnTo>
                  <a:pt x="725" y="569"/>
                </a:lnTo>
                <a:lnTo>
                  <a:pt x="726" y="566"/>
                </a:lnTo>
                <a:lnTo>
                  <a:pt x="728" y="565"/>
                </a:lnTo>
                <a:lnTo>
                  <a:pt x="729" y="565"/>
                </a:lnTo>
                <a:lnTo>
                  <a:pt x="730" y="565"/>
                </a:lnTo>
                <a:lnTo>
                  <a:pt x="732" y="565"/>
                </a:lnTo>
                <a:lnTo>
                  <a:pt x="732" y="565"/>
                </a:lnTo>
                <a:lnTo>
                  <a:pt x="732" y="563"/>
                </a:lnTo>
                <a:lnTo>
                  <a:pt x="732" y="561"/>
                </a:lnTo>
                <a:lnTo>
                  <a:pt x="732" y="559"/>
                </a:lnTo>
                <a:lnTo>
                  <a:pt x="733" y="559"/>
                </a:lnTo>
                <a:lnTo>
                  <a:pt x="733" y="559"/>
                </a:lnTo>
                <a:lnTo>
                  <a:pt x="734" y="559"/>
                </a:lnTo>
                <a:lnTo>
                  <a:pt x="734" y="555"/>
                </a:lnTo>
                <a:lnTo>
                  <a:pt x="736" y="554"/>
                </a:lnTo>
                <a:lnTo>
                  <a:pt x="736" y="552"/>
                </a:lnTo>
                <a:lnTo>
                  <a:pt x="734" y="552"/>
                </a:lnTo>
                <a:lnTo>
                  <a:pt x="734" y="552"/>
                </a:lnTo>
                <a:lnTo>
                  <a:pt x="733" y="552"/>
                </a:lnTo>
                <a:lnTo>
                  <a:pt x="733" y="551"/>
                </a:lnTo>
                <a:lnTo>
                  <a:pt x="733" y="548"/>
                </a:lnTo>
                <a:lnTo>
                  <a:pt x="732" y="546"/>
                </a:lnTo>
                <a:lnTo>
                  <a:pt x="732" y="546"/>
                </a:lnTo>
                <a:lnTo>
                  <a:pt x="732" y="544"/>
                </a:lnTo>
                <a:lnTo>
                  <a:pt x="732" y="543"/>
                </a:lnTo>
                <a:lnTo>
                  <a:pt x="734" y="543"/>
                </a:lnTo>
                <a:lnTo>
                  <a:pt x="734" y="543"/>
                </a:lnTo>
                <a:lnTo>
                  <a:pt x="734" y="541"/>
                </a:lnTo>
                <a:lnTo>
                  <a:pt x="734" y="541"/>
                </a:lnTo>
                <a:lnTo>
                  <a:pt x="736" y="540"/>
                </a:lnTo>
                <a:lnTo>
                  <a:pt x="736" y="540"/>
                </a:lnTo>
                <a:lnTo>
                  <a:pt x="736" y="540"/>
                </a:lnTo>
                <a:lnTo>
                  <a:pt x="737" y="539"/>
                </a:lnTo>
                <a:lnTo>
                  <a:pt x="737" y="539"/>
                </a:lnTo>
                <a:lnTo>
                  <a:pt x="739" y="537"/>
                </a:lnTo>
                <a:lnTo>
                  <a:pt x="739" y="537"/>
                </a:lnTo>
                <a:lnTo>
                  <a:pt x="739" y="537"/>
                </a:lnTo>
                <a:lnTo>
                  <a:pt x="737" y="536"/>
                </a:lnTo>
                <a:lnTo>
                  <a:pt x="739" y="536"/>
                </a:lnTo>
                <a:lnTo>
                  <a:pt x="739" y="536"/>
                </a:lnTo>
                <a:lnTo>
                  <a:pt x="739" y="536"/>
                </a:lnTo>
                <a:lnTo>
                  <a:pt x="740" y="535"/>
                </a:lnTo>
                <a:lnTo>
                  <a:pt x="741" y="533"/>
                </a:lnTo>
                <a:lnTo>
                  <a:pt x="741" y="532"/>
                </a:lnTo>
                <a:lnTo>
                  <a:pt x="741" y="531"/>
                </a:lnTo>
                <a:lnTo>
                  <a:pt x="741" y="529"/>
                </a:lnTo>
                <a:lnTo>
                  <a:pt x="740" y="527"/>
                </a:lnTo>
                <a:lnTo>
                  <a:pt x="740" y="525"/>
                </a:lnTo>
                <a:lnTo>
                  <a:pt x="740" y="524"/>
                </a:lnTo>
                <a:lnTo>
                  <a:pt x="741" y="521"/>
                </a:lnTo>
                <a:lnTo>
                  <a:pt x="743" y="521"/>
                </a:lnTo>
                <a:lnTo>
                  <a:pt x="745" y="520"/>
                </a:lnTo>
                <a:lnTo>
                  <a:pt x="747" y="518"/>
                </a:lnTo>
                <a:lnTo>
                  <a:pt x="751" y="514"/>
                </a:lnTo>
                <a:lnTo>
                  <a:pt x="752" y="513"/>
                </a:lnTo>
                <a:lnTo>
                  <a:pt x="752" y="510"/>
                </a:lnTo>
                <a:lnTo>
                  <a:pt x="753" y="509"/>
                </a:lnTo>
                <a:lnTo>
                  <a:pt x="753" y="509"/>
                </a:lnTo>
                <a:lnTo>
                  <a:pt x="756" y="507"/>
                </a:lnTo>
                <a:lnTo>
                  <a:pt x="758" y="507"/>
                </a:lnTo>
                <a:lnTo>
                  <a:pt x="758" y="507"/>
                </a:lnTo>
                <a:lnTo>
                  <a:pt x="759" y="506"/>
                </a:lnTo>
                <a:lnTo>
                  <a:pt x="762" y="505"/>
                </a:lnTo>
                <a:lnTo>
                  <a:pt x="762" y="503"/>
                </a:lnTo>
                <a:lnTo>
                  <a:pt x="764" y="501"/>
                </a:lnTo>
                <a:lnTo>
                  <a:pt x="764" y="499"/>
                </a:lnTo>
                <a:lnTo>
                  <a:pt x="768" y="497"/>
                </a:lnTo>
                <a:lnTo>
                  <a:pt x="770" y="495"/>
                </a:lnTo>
                <a:lnTo>
                  <a:pt x="768" y="494"/>
                </a:lnTo>
                <a:lnTo>
                  <a:pt x="770" y="493"/>
                </a:lnTo>
                <a:lnTo>
                  <a:pt x="771" y="491"/>
                </a:lnTo>
                <a:lnTo>
                  <a:pt x="771" y="491"/>
                </a:lnTo>
                <a:lnTo>
                  <a:pt x="773" y="491"/>
                </a:lnTo>
                <a:lnTo>
                  <a:pt x="773" y="493"/>
                </a:lnTo>
                <a:lnTo>
                  <a:pt x="774" y="493"/>
                </a:lnTo>
                <a:lnTo>
                  <a:pt x="778" y="491"/>
                </a:lnTo>
                <a:lnTo>
                  <a:pt x="778" y="491"/>
                </a:lnTo>
                <a:lnTo>
                  <a:pt x="779" y="490"/>
                </a:lnTo>
                <a:lnTo>
                  <a:pt x="778" y="490"/>
                </a:lnTo>
                <a:lnTo>
                  <a:pt x="778" y="487"/>
                </a:lnTo>
                <a:lnTo>
                  <a:pt x="775" y="487"/>
                </a:lnTo>
                <a:lnTo>
                  <a:pt x="771" y="486"/>
                </a:lnTo>
                <a:lnTo>
                  <a:pt x="766" y="483"/>
                </a:lnTo>
                <a:lnTo>
                  <a:pt x="764" y="482"/>
                </a:lnTo>
                <a:lnTo>
                  <a:pt x="764" y="482"/>
                </a:lnTo>
                <a:lnTo>
                  <a:pt x="763" y="479"/>
                </a:lnTo>
                <a:lnTo>
                  <a:pt x="762" y="478"/>
                </a:lnTo>
                <a:lnTo>
                  <a:pt x="760" y="476"/>
                </a:lnTo>
                <a:lnTo>
                  <a:pt x="755" y="473"/>
                </a:lnTo>
                <a:lnTo>
                  <a:pt x="753" y="473"/>
                </a:lnTo>
                <a:lnTo>
                  <a:pt x="752" y="473"/>
                </a:lnTo>
                <a:lnTo>
                  <a:pt x="751" y="473"/>
                </a:lnTo>
                <a:lnTo>
                  <a:pt x="749" y="473"/>
                </a:lnTo>
                <a:lnTo>
                  <a:pt x="749" y="473"/>
                </a:lnTo>
                <a:lnTo>
                  <a:pt x="747" y="472"/>
                </a:lnTo>
                <a:lnTo>
                  <a:pt x="744" y="471"/>
                </a:lnTo>
                <a:lnTo>
                  <a:pt x="739" y="467"/>
                </a:lnTo>
                <a:lnTo>
                  <a:pt x="733" y="467"/>
                </a:lnTo>
                <a:lnTo>
                  <a:pt x="732" y="465"/>
                </a:lnTo>
                <a:lnTo>
                  <a:pt x="729" y="467"/>
                </a:lnTo>
                <a:lnTo>
                  <a:pt x="729" y="465"/>
                </a:lnTo>
                <a:lnTo>
                  <a:pt x="730" y="464"/>
                </a:lnTo>
                <a:lnTo>
                  <a:pt x="730" y="463"/>
                </a:lnTo>
                <a:lnTo>
                  <a:pt x="730" y="461"/>
                </a:lnTo>
                <a:lnTo>
                  <a:pt x="730" y="461"/>
                </a:lnTo>
                <a:lnTo>
                  <a:pt x="729" y="460"/>
                </a:lnTo>
                <a:lnTo>
                  <a:pt x="728" y="460"/>
                </a:lnTo>
                <a:lnTo>
                  <a:pt x="728" y="459"/>
                </a:lnTo>
                <a:lnTo>
                  <a:pt x="729" y="459"/>
                </a:lnTo>
                <a:lnTo>
                  <a:pt x="729" y="459"/>
                </a:lnTo>
                <a:lnTo>
                  <a:pt x="730" y="459"/>
                </a:lnTo>
                <a:lnTo>
                  <a:pt x="730" y="459"/>
                </a:lnTo>
                <a:lnTo>
                  <a:pt x="730" y="457"/>
                </a:lnTo>
                <a:lnTo>
                  <a:pt x="732" y="454"/>
                </a:lnTo>
                <a:lnTo>
                  <a:pt x="732" y="454"/>
                </a:lnTo>
                <a:lnTo>
                  <a:pt x="730" y="453"/>
                </a:lnTo>
                <a:lnTo>
                  <a:pt x="729" y="450"/>
                </a:lnTo>
                <a:lnTo>
                  <a:pt x="728" y="450"/>
                </a:lnTo>
                <a:lnTo>
                  <a:pt x="726" y="450"/>
                </a:lnTo>
                <a:lnTo>
                  <a:pt x="725" y="452"/>
                </a:lnTo>
                <a:lnTo>
                  <a:pt x="724" y="452"/>
                </a:lnTo>
                <a:lnTo>
                  <a:pt x="722" y="450"/>
                </a:lnTo>
                <a:lnTo>
                  <a:pt x="721" y="449"/>
                </a:lnTo>
                <a:lnTo>
                  <a:pt x="719" y="448"/>
                </a:lnTo>
                <a:lnTo>
                  <a:pt x="718" y="446"/>
                </a:lnTo>
                <a:lnTo>
                  <a:pt x="714" y="445"/>
                </a:lnTo>
                <a:lnTo>
                  <a:pt x="713" y="444"/>
                </a:lnTo>
                <a:lnTo>
                  <a:pt x="713" y="444"/>
                </a:lnTo>
                <a:lnTo>
                  <a:pt x="713" y="444"/>
                </a:lnTo>
                <a:lnTo>
                  <a:pt x="711" y="442"/>
                </a:lnTo>
                <a:lnTo>
                  <a:pt x="710" y="439"/>
                </a:lnTo>
                <a:lnTo>
                  <a:pt x="709" y="439"/>
                </a:lnTo>
                <a:lnTo>
                  <a:pt x="709" y="438"/>
                </a:lnTo>
                <a:lnTo>
                  <a:pt x="703" y="438"/>
                </a:lnTo>
                <a:lnTo>
                  <a:pt x="702" y="437"/>
                </a:lnTo>
                <a:lnTo>
                  <a:pt x="699" y="438"/>
                </a:lnTo>
                <a:lnTo>
                  <a:pt x="696" y="438"/>
                </a:lnTo>
                <a:lnTo>
                  <a:pt x="696" y="438"/>
                </a:lnTo>
                <a:lnTo>
                  <a:pt x="694" y="439"/>
                </a:lnTo>
                <a:lnTo>
                  <a:pt x="692" y="441"/>
                </a:lnTo>
                <a:lnTo>
                  <a:pt x="692" y="439"/>
                </a:lnTo>
                <a:lnTo>
                  <a:pt x="691" y="439"/>
                </a:lnTo>
                <a:lnTo>
                  <a:pt x="690" y="439"/>
                </a:lnTo>
                <a:lnTo>
                  <a:pt x="688" y="438"/>
                </a:lnTo>
                <a:lnTo>
                  <a:pt x="688" y="437"/>
                </a:lnTo>
                <a:lnTo>
                  <a:pt x="687" y="437"/>
                </a:lnTo>
                <a:lnTo>
                  <a:pt x="687" y="435"/>
                </a:lnTo>
                <a:lnTo>
                  <a:pt x="687" y="435"/>
                </a:lnTo>
                <a:lnTo>
                  <a:pt x="687" y="435"/>
                </a:lnTo>
                <a:lnTo>
                  <a:pt x="687" y="435"/>
                </a:lnTo>
                <a:lnTo>
                  <a:pt x="685" y="434"/>
                </a:lnTo>
                <a:lnTo>
                  <a:pt x="684" y="434"/>
                </a:lnTo>
                <a:lnTo>
                  <a:pt x="684" y="434"/>
                </a:lnTo>
                <a:lnTo>
                  <a:pt x="683" y="434"/>
                </a:lnTo>
                <a:lnTo>
                  <a:pt x="681" y="434"/>
                </a:lnTo>
                <a:lnTo>
                  <a:pt x="681" y="433"/>
                </a:lnTo>
                <a:lnTo>
                  <a:pt x="681" y="431"/>
                </a:lnTo>
                <a:lnTo>
                  <a:pt x="681" y="430"/>
                </a:lnTo>
                <a:lnTo>
                  <a:pt x="680" y="430"/>
                </a:lnTo>
                <a:lnTo>
                  <a:pt x="679" y="429"/>
                </a:lnTo>
                <a:lnTo>
                  <a:pt x="677" y="429"/>
                </a:lnTo>
                <a:lnTo>
                  <a:pt x="676" y="427"/>
                </a:lnTo>
                <a:lnTo>
                  <a:pt x="675" y="426"/>
                </a:lnTo>
                <a:lnTo>
                  <a:pt x="675" y="425"/>
                </a:lnTo>
                <a:lnTo>
                  <a:pt x="675" y="425"/>
                </a:lnTo>
                <a:lnTo>
                  <a:pt x="675" y="423"/>
                </a:lnTo>
                <a:lnTo>
                  <a:pt x="673" y="420"/>
                </a:lnTo>
                <a:lnTo>
                  <a:pt x="673" y="420"/>
                </a:lnTo>
                <a:lnTo>
                  <a:pt x="672" y="420"/>
                </a:lnTo>
                <a:lnTo>
                  <a:pt x="671" y="419"/>
                </a:lnTo>
                <a:lnTo>
                  <a:pt x="671" y="419"/>
                </a:lnTo>
                <a:lnTo>
                  <a:pt x="671" y="418"/>
                </a:lnTo>
                <a:lnTo>
                  <a:pt x="671" y="418"/>
                </a:lnTo>
                <a:lnTo>
                  <a:pt x="671" y="418"/>
                </a:lnTo>
                <a:lnTo>
                  <a:pt x="671" y="416"/>
                </a:lnTo>
                <a:lnTo>
                  <a:pt x="669" y="416"/>
                </a:lnTo>
                <a:lnTo>
                  <a:pt x="669" y="415"/>
                </a:lnTo>
                <a:lnTo>
                  <a:pt x="669" y="415"/>
                </a:lnTo>
                <a:lnTo>
                  <a:pt x="669" y="414"/>
                </a:lnTo>
                <a:lnTo>
                  <a:pt x="669" y="414"/>
                </a:lnTo>
                <a:lnTo>
                  <a:pt x="669" y="412"/>
                </a:lnTo>
                <a:lnTo>
                  <a:pt x="669" y="412"/>
                </a:lnTo>
                <a:lnTo>
                  <a:pt x="668" y="412"/>
                </a:lnTo>
                <a:lnTo>
                  <a:pt x="668" y="412"/>
                </a:lnTo>
                <a:lnTo>
                  <a:pt x="666" y="411"/>
                </a:lnTo>
                <a:lnTo>
                  <a:pt x="666" y="410"/>
                </a:lnTo>
                <a:lnTo>
                  <a:pt x="666" y="408"/>
                </a:lnTo>
                <a:lnTo>
                  <a:pt x="664" y="408"/>
                </a:lnTo>
                <a:lnTo>
                  <a:pt x="662" y="405"/>
                </a:lnTo>
                <a:lnTo>
                  <a:pt x="661" y="405"/>
                </a:lnTo>
                <a:lnTo>
                  <a:pt x="658" y="407"/>
                </a:lnTo>
                <a:lnTo>
                  <a:pt x="657" y="410"/>
                </a:lnTo>
                <a:lnTo>
                  <a:pt x="657" y="412"/>
                </a:lnTo>
                <a:lnTo>
                  <a:pt x="656" y="414"/>
                </a:lnTo>
                <a:lnTo>
                  <a:pt x="656" y="414"/>
                </a:lnTo>
                <a:lnTo>
                  <a:pt x="654" y="412"/>
                </a:lnTo>
                <a:lnTo>
                  <a:pt x="653" y="411"/>
                </a:lnTo>
                <a:lnTo>
                  <a:pt x="651" y="414"/>
                </a:lnTo>
                <a:lnTo>
                  <a:pt x="651" y="415"/>
                </a:lnTo>
                <a:lnTo>
                  <a:pt x="650" y="415"/>
                </a:lnTo>
                <a:lnTo>
                  <a:pt x="650" y="415"/>
                </a:lnTo>
                <a:lnTo>
                  <a:pt x="649" y="415"/>
                </a:lnTo>
                <a:lnTo>
                  <a:pt x="649" y="415"/>
                </a:lnTo>
                <a:lnTo>
                  <a:pt x="647" y="415"/>
                </a:lnTo>
                <a:lnTo>
                  <a:pt x="645" y="416"/>
                </a:lnTo>
                <a:lnTo>
                  <a:pt x="645" y="416"/>
                </a:lnTo>
                <a:lnTo>
                  <a:pt x="643" y="415"/>
                </a:lnTo>
                <a:lnTo>
                  <a:pt x="642" y="415"/>
                </a:lnTo>
                <a:lnTo>
                  <a:pt x="642" y="414"/>
                </a:lnTo>
                <a:lnTo>
                  <a:pt x="642" y="412"/>
                </a:lnTo>
                <a:lnTo>
                  <a:pt x="642" y="410"/>
                </a:lnTo>
                <a:lnTo>
                  <a:pt x="643" y="407"/>
                </a:lnTo>
                <a:lnTo>
                  <a:pt x="643" y="405"/>
                </a:lnTo>
                <a:lnTo>
                  <a:pt x="642" y="403"/>
                </a:lnTo>
                <a:lnTo>
                  <a:pt x="639" y="401"/>
                </a:lnTo>
                <a:lnTo>
                  <a:pt x="639" y="400"/>
                </a:lnTo>
                <a:lnTo>
                  <a:pt x="646" y="396"/>
                </a:lnTo>
                <a:lnTo>
                  <a:pt x="646" y="395"/>
                </a:lnTo>
                <a:lnTo>
                  <a:pt x="646" y="393"/>
                </a:lnTo>
                <a:lnTo>
                  <a:pt x="645" y="392"/>
                </a:lnTo>
                <a:lnTo>
                  <a:pt x="643" y="389"/>
                </a:lnTo>
                <a:lnTo>
                  <a:pt x="642" y="389"/>
                </a:lnTo>
                <a:lnTo>
                  <a:pt x="642" y="389"/>
                </a:lnTo>
                <a:lnTo>
                  <a:pt x="641" y="389"/>
                </a:lnTo>
                <a:lnTo>
                  <a:pt x="641" y="388"/>
                </a:lnTo>
                <a:lnTo>
                  <a:pt x="641" y="388"/>
                </a:lnTo>
                <a:lnTo>
                  <a:pt x="639" y="386"/>
                </a:lnTo>
                <a:lnTo>
                  <a:pt x="639" y="386"/>
                </a:lnTo>
                <a:lnTo>
                  <a:pt x="639" y="385"/>
                </a:lnTo>
                <a:lnTo>
                  <a:pt x="639" y="384"/>
                </a:lnTo>
                <a:lnTo>
                  <a:pt x="639" y="384"/>
                </a:lnTo>
                <a:lnTo>
                  <a:pt x="638" y="382"/>
                </a:lnTo>
                <a:lnTo>
                  <a:pt x="638" y="381"/>
                </a:lnTo>
                <a:lnTo>
                  <a:pt x="639" y="378"/>
                </a:lnTo>
                <a:lnTo>
                  <a:pt x="639" y="377"/>
                </a:lnTo>
                <a:lnTo>
                  <a:pt x="641" y="374"/>
                </a:lnTo>
                <a:lnTo>
                  <a:pt x="641" y="373"/>
                </a:lnTo>
                <a:lnTo>
                  <a:pt x="642" y="370"/>
                </a:lnTo>
                <a:lnTo>
                  <a:pt x="642" y="369"/>
                </a:lnTo>
                <a:lnTo>
                  <a:pt x="642" y="367"/>
                </a:lnTo>
                <a:lnTo>
                  <a:pt x="641" y="366"/>
                </a:lnTo>
                <a:lnTo>
                  <a:pt x="638" y="365"/>
                </a:lnTo>
                <a:lnTo>
                  <a:pt x="636" y="363"/>
                </a:lnTo>
                <a:lnTo>
                  <a:pt x="631" y="355"/>
                </a:lnTo>
                <a:lnTo>
                  <a:pt x="630" y="354"/>
                </a:lnTo>
                <a:lnTo>
                  <a:pt x="628" y="351"/>
                </a:lnTo>
                <a:lnTo>
                  <a:pt x="626" y="350"/>
                </a:lnTo>
                <a:lnTo>
                  <a:pt x="626" y="350"/>
                </a:lnTo>
                <a:lnTo>
                  <a:pt x="626" y="350"/>
                </a:lnTo>
                <a:lnTo>
                  <a:pt x="624" y="350"/>
                </a:lnTo>
                <a:lnTo>
                  <a:pt x="624" y="348"/>
                </a:lnTo>
                <a:lnTo>
                  <a:pt x="626" y="348"/>
                </a:lnTo>
                <a:lnTo>
                  <a:pt x="626" y="346"/>
                </a:lnTo>
                <a:lnTo>
                  <a:pt x="624" y="340"/>
                </a:lnTo>
                <a:lnTo>
                  <a:pt x="623" y="339"/>
                </a:lnTo>
                <a:lnTo>
                  <a:pt x="623" y="339"/>
                </a:lnTo>
                <a:lnTo>
                  <a:pt x="623" y="338"/>
                </a:lnTo>
                <a:lnTo>
                  <a:pt x="624" y="338"/>
                </a:lnTo>
                <a:lnTo>
                  <a:pt x="624" y="338"/>
                </a:lnTo>
                <a:lnTo>
                  <a:pt x="624" y="336"/>
                </a:lnTo>
                <a:lnTo>
                  <a:pt x="624" y="336"/>
                </a:lnTo>
                <a:lnTo>
                  <a:pt x="622" y="332"/>
                </a:lnTo>
                <a:lnTo>
                  <a:pt x="620" y="329"/>
                </a:lnTo>
                <a:lnTo>
                  <a:pt x="620" y="328"/>
                </a:lnTo>
                <a:lnTo>
                  <a:pt x="622" y="327"/>
                </a:lnTo>
                <a:lnTo>
                  <a:pt x="624" y="327"/>
                </a:lnTo>
                <a:lnTo>
                  <a:pt x="632" y="325"/>
                </a:lnTo>
                <a:lnTo>
                  <a:pt x="635" y="325"/>
                </a:lnTo>
                <a:lnTo>
                  <a:pt x="636" y="325"/>
                </a:lnTo>
                <a:lnTo>
                  <a:pt x="638" y="324"/>
                </a:lnTo>
                <a:lnTo>
                  <a:pt x="639" y="321"/>
                </a:lnTo>
                <a:lnTo>
                  <a:pt x="641" y="321"/>
                </a:lnTo>
                <a:lnTo>
                  <a:pt x="642" y="321"/>
                </a:lnTo>
                <a:lnTo>
                  <a:pt x="642" y="323"/>
                </a:lnTo>
                <a:lnTo>
                  <a:pt x="642" y="324"/>
                </a:lnTo>
                <a:lnTo>
                  <a:pt x="642" y="325"/>
                </a:lnTo>
                <a:lnTo>
                  <a:pt x="642" y="327"/>
                </a:lnTo>
                <a:lnTo>
                  <a:pt x="642" y="328"/>
                </a:lnTo>
                <a:lnTo>
                  <a:pt x="643" y="331"/>
                </a:lnTo>
                <a:lnTo>
                  <a:pt x="643" y="333"/>
                </a:lnTo>
                <a:lnTo>
                  <a:pt x="649" y="338"/>
                </a:lnTo>
                <a:lnTo>
                  <a:pt x="650" y="339"/>
                </a:lnTo>
                <a:lnTo>
                  <a:pt x="653" y="342"/>
                </a:lnTo>
                <a:lnTo>
                  <a:pt x="654" y="342"/>
                </a:lnTo>
                <a:lnTo>
                  <a:pt x="656" y="340"/>
                </a:lnTo>
                <a:lnTo>
                  <a:pt x="657" y="340"/>
                </a:lnTo>
                <a:lnTo>
                  <a:pt x="658" y="340"/>
                </a:lnTo>
                <a:lnTo>
                  <a:pt x="660" y="339"/>
                </a:lnTo>
                <a:lnTo>
                  <a:pt x="660" y="340"/>
                </a:lnTo>
                <a:lnTo>
                  <a:pt x="661" y="340"/>
                </a:lnTo>
                <a:lnTo>
                  <a:pt x="662" y="340"/>
                </a:lnTo>
                <a:lnTo>
                  <a:pt x="664" y="339"/>
                </a:lnTo>
                <a:lnTo>
                  <a:pt x="664" y="335"/>
                </a:lnTo>
                <a:lnTo>
                  <a:pt x="665" y="332"/>
                </a:lnTo>
                <a:lnTo>
                  <a:pt x="665" y="332"/>
                </a:lnTo>
                <a:lnTo>
                  <a:pt x="668" y="331"/>
                </a:lnTo>
                <a:lnTo>
                  <a:pt x="669" y="331"/>
                </a:lnTo>
                <a:lnTo>
                  <a:pt x="671" y="331"/>
                </a:lnTo>
                <a:lnTo>
                  <a:pt x="672" y="331"/>
                </a:lnTo>
                <a:lnTo>
                  <a:pt x="673" y="331"/>
                </a:lnTo>
                <a:lnTo>
                  <a:pt x="675" y="332"/>
                </a:lnTo>
                <a:lnTo>
                  <a:pt x="676" y="331"/>
                </a:lnTo>
                <a:lnTo>
                  <a:pt x="679" y="328"/>
                </a:lnTo>
                <a:lnTo>
                  <a:pt x="684" y="324"/>
                </a:lnTo>
                <a:lnTo>
                  <a:pt x="687" y="321"/>
                </a:lnTo>
                <a:lnTo>
                  <a:pt x="688" y="318"/>
                </a:lnTo>
                <a:lnTo>
                  <a:pt x="688" y="316"/>
                </a:lnTo>
                <a:lnTo>
                  <a:pt x="688" y="313"/>
                </a:lnTo>
                <a:lnTo>
                  <a:pt x="687" y="312"/>
                </a:lnTo>
                <a:lnTo>
                  <a:pt x="685" y="310"/>
                </a:lnTo>
                <a:lnTo>
                  <a:pt x="684" y="308"/>
                </a:lnTo>
                <a:lnTo>
                  <a:pt x="684" y="306"/>
                </a:lnTo>
                <a:lnTo>
                  <a:pt x="683" y="304"/>
                </a:lnTo>
                <a:lnTo>
                  <a:pt x="679" y="301"/>
                </a:lnTo>
                <a:lnTo>
                  <a:pt x="677" y="298"/>
                </a:lnTo>
                <a:lnTo>
                  <a:pt x="677" y="295"/>
                </a:lnTo>
                <a:lnTo>
                  <a:pt x="679" y="294"/>
                </a:lnTo>
                <a:lnTo>
                  <a:pt x="679" y="291"/>
                </a:lnTo>
                <a:lnTo>
                  <a:pt x="679" y="290"/>
                </a:lnTo>
                <a:lnTo>
                  <a:pt x="680" y="287"/>
                </a:lnTo>
                <a:lnTo>
                  <a:pt x="681" y="286"/>
                </a:lnTo>
                <a:lnTo>
                  <a:pt x="680" y="283"/>
                </a:lnTo>
                <a:lnTo>
                  <a:pt x="679" y="283"/>
                </a:lnTo>
                <a:lnTo>
                  <a:pt x="673" y="283"/>
                </a:lnTo>
                <a:lnTo>
                  <a:pt x="672" y="282"/>
                </a:lnTo>
                <a:lnTo>
                  <a:pt x="666" y="279"/>
                </a:lnTo>
                <a:lnTo>
                  <a:pt x="665" y="279"/>
                </a:lnTo>
                <a:lnTo>
                  <a:pt x="662" y="280"/>
                </a:lnTo>
                <a:lnTo>
                  <a:pt x="662" y="279"/>
                </a:lnTo>
                <a:lnTo>
                  <a:pt x="662" y="278"/>
                </a:lnTo>
                <a:lnTo>
                  <a:pt x="662" y="276"/>
                </a:lnTo>
                <a:lnTo>
                  <a:pt x="661" y="276"/>
                </a:lnTo>
                <a:lnTo>
                  <a:pt x="660" y="275"/>
                </a:lnTo>
                <a:lnTo>
                  <a:pt x="660" y="275"/>
                </a:lnTo>
                <a:lnTo>
                  <a:pt x="657" y="274"/>
                </a:lnTo>
                <a:lnTo>
                  <a:pt x="656" y="274"/>
                </a:lnTo>
                <a:lnTo>
                  <a:pt x="653" y="268"/>
                </a:lnTo>
                <a:lnTo>
                  <a:pt x="653" y="268"/>
                </a:lnTo>
                <a:lnTo>
                  <a:pt x="653" y="267"/>
                </a:lnTo>
                <a:lnTo>
                  <a:pt x="651" y="265"/>
                </a:lnTo>
                <a:lnTo>
                  <a:pt x="651" y="264"/>
                </a:lnTo>
                <a:lnTo>
                  <a:pt x="653" y="260"/>
                </a:lnTo>
                <a:lnTo>
                  <a:pt x="651" y="259"/>
                </a:lnTo>
                <a:lnTo>
                  <a:pt x="651" y="255"/>
                </a:lnTo>
                <a:lnTo>
                  <a:pt x="650" y="253"/>
                </a:lnTo>
                <a:lnTo>
                  <a:pt x="651" y="252"/>
                </a:lnTo>
                <a:lnTo>
                  <a:pt x="653" y="250"/>
                </a:lnTo>
                <a:lnTo>
                  <a:pt x="654" y="250"/>
                </a:lnTo>
                <a:lnTo>
                  <a:pt x="656" y="250"/>
                </a:lnTo>
                <a:lnTo>
                  <a:pt x="658" y="252"/>
                </a:lnTo>
                <a:lnTo>
                  <a:pt x="658" y="250"/>
                </a:lnTo>
                <a:lnTo>
                  <a:pt x="658" y="249"/>
                </a:lnTo>
                <a:lnTo>
                  <a:pt x="657" y="245"/>
                </a:lnTo>
                <a:lnTo>
                  <a:pt x="657" y="244"/>
                </a:lnTo>
                <a:lnTo>
                  <a:pt x="657" y="242"/>
                </a:lnTo>
                <a:lnTo>
                  <a:pt x="656" y="241"/>
                </a:lnTo>
                <a:lnTo>
                  <a:pt x="654" y="238"/>
                </a:lnTo>
                <a:lnTo>
                  <a:pt x="653" y="236"/>
                </a:lnTo>
                <a:lnTo>
                  <a:pt x="653" y="233"/>
                </a:lnTo>
                <a:lnTo>
                  <a:pt x="651" y="230"/>
                </a:lnTo>
                <a:lnTo>
                  <a:pt x="651" y="227"/>
                </a:lnTo>
                <a:lnTo>
                  <a:pt x="651" y="225"/>
                </a:lnTo>
                <a:lnTo>
                  <a:pt x="654" y="223"/>
                </a:lnTo>
                <a:lnTo>
                  <a:pt x="660" y="223"/>
                </a:lnTo>
                <a:lnTo>
                  <a:pt x="661" y="225"/>
                </a:lnTo>
                <a:lnTo>
                  <a:pt x="662" y="225"/>
                </a:lnTo>
                <a:lnTo>
                  <a:pt x="662" y="223"/>
                </a:lnTo>
                <a:lnTo>
                  <a:pt x="664" y="223"/>
                </a:lnTo>
                <a:lnTo>
                  <a:pt x="664" y="222"/>
                </a:lnTo>
                <a:lnTo>
                  <a:pt x="665" y="222"/>
                </a:lnTo>
                <a:lnTo>
                  <a:pt x="680" y="223"/>
                </a:lnTo>
                <a:lnTo>
                  <a:pt x="683" y="222"/>
                </a:lnTo>
                <a:lnTo>
                  <a:pt x="685" y="219"/>
                </a:lnTo>
                <a:lnTo>
                  <a:pt x="687" y="218"/>
                </a:lnTo>
                <a:lnTo>
                  <a:pt x="688" y="216"/>
                </a:lnTo>
                <a:lnTo>
                  <a:pt x="688" y="215"/>
                </a:lnTo>
                <a:lnTo>
                  <a:pt x="687" y="212"/>
                </a:lnTo>
                <a:lnTo>
                  <a:pt x="687" y="211"/>
                </a:lnTo>
                <a:lnTo>
                  <a:pt x="688" y="211"/>
                </a:lnTo>
                <a:lnTo>
                  <a:pt x="688" y="211"/>
                </a:lnTo>
                <a:lnTo>
                  <a:pt x="690" y="211"/>
                </a:lnTo>
                <a:lnTo>
                  <a:pt x="691" y="208"/>
                </a:lnTo>
                <a:lnTo>
                  <a:pt x="691" y="206"/>
                </a:lnTo>
                <a:lnTo>
                  <a:pt x="690" y="199"/>
                </a:lnTo>
                <a:lnTo>
                  <a:pt x="688" y="196"/>
                </a:lnTo>
                <a:lnTo>
                  <a:pt x="688" y="195"/>
                </a:lnTo>
                <a:lnTo>
                  <a:pt x="690" y="193"/>
                </a:lnTo>
                <a:lnTo>
                  <a:pt x="691" y="193"/>
                </a:lnTo>
                <a:lnTo>
                  <a:pt x="695" y="195"/>
                </a:lnTo>
                <a:lnTo>
                  <a:pt x="698" y="195"/>
                </a:lnTo>
                <a:lnTo>
                  <a:pt x="700" y="195"/>
                </a:lnTo>
                <a:lnTo>
                  <a:pt x="700" y="193"/>
                </a:lnTo>
                <a:lnTo>
                  <a:pt x="702" y="192"/>
                </a:lnTo>
                <a:lnTo>
                  <a:pt x="702" y="191"/>
                </a:lnTo>
                <a:lnTo>
                  <a:pt x="702" y="189"/>
                </a:lnTo>
                <a:lnTo>
                  <a:pt x="700" y="189"/>
                </a:lnTo>
                <a:lnTo>
                  <a:pt x="700" y="188"/>
                </a:lnTo>
                <a:lnTo>
                  <a:pt x="700" y="187"/>
                </a:lnTo>
                <a:lnTo>
                  <a:pt x="700" y="185"/>
                </a:lnTo>
                <a:lnTo>
                  <a:pt x="702" y="185"/>
                </a:lnTo>
                <a:lnTo>
                  <a:pt x="703" y="184"/>
                </a:lnTo>
                <a:lnTo>
                  <a:pt x="706" y="184"/>
                </a:lnTo>
                <a:lnTo>
                  <a:pt x="707" y="182"/>
                </a:lnTo>
                <a:lnTo>
                  <a:pt x="709" y="182"/>
                </a:lnTo>
                <a:lnTo>
                  <a:pt x="709" y="181"/>
                </a:lnTo>
                <a:lnTo>
                  <a:pt x="709" y="178"/>
                </a:lnTo>
                <a:lnTo>
                  <a:pt x="709" y="177"/>
                </a:lnTo>
                <a:lnTo>
                  <a:pt x="710" y="177"/>
                </a:lnTo>
                <a:lnTo>
                  <a:pt x="713" y="176"/>
                </a:lnTo>
                <a:lnTo>
                  <a:pt x="714" y="177"/>
                </a:lnTo>
                <a:lnTo>
                  <a:pt x="718" y="177"/>
                </a:lnTo>
                <a:lnTo>
                  <a:pt x="721" y="177"/>
                </a:lnTo>
                <a:lnTo>
                  <a:pt x="721" y="176"/>
                </a:lnTo>
                <a:lnTo>
                  <a:pt x="722" y="170"/>
                </a:lnTo>
                <a:lnTo>
                  <a:pt x="724" y="168"/>
                </a:lnTo>
                <a:lnTo>
                  <a:pt x="724" y="166"/>
                </a:lnTo>
                <a:lnTo>
                  <a:pt x="728" y="162"/>
                </a:lnTo>
                <a:lnTo>
                  <a:pt x="729" y="161"/>
                </a:lnTo>
                <a:lnTo>
                  <a:pt x="729" y="159"/>
                </a:lnTo>
                <a:lnTo>
                  <a:pt x="729" y="146"/>
                </a:lnTo>
                <a:lnTo>
                  <a:pt x="729" y="144"/>
                </a:lnTo>
                <a:lnTo>
                  <a:pt x="732" y="142"/>
                </a:lnTo>
                <a:lnTo>
                  <a:pt x="733" y="139"/>
                </a:lnTo>
                <a:lnTo>
                  <a:pt x="734" y="138"/>
                </a:lnTo>
                <a:lnTo>
                  <a:pt x="734" y="135"/>
                </a:lnTo>
                <a:lnTo>
                  <a:pt x="734" y="132"/>
                </a:lnTo>
                <a:lnTo>
                  <a:pt x="733" y="129"/>
                </a:lnTo>
                <a:lnTo>
                  <a:pt x="734" y="127"/>
                </a:lnTo>
                <a:lnTo>
                  <a:pt x="739" y="123"/>
                </a:lnTo>
                <a:lnTo>
                  <a:pt x="740" y="121"/>
                </a:lnTo>
                <a:lnTo>
                  <a:pt x="740" y="117"/>
                </a:lnTo>
                <a:lnTo>
                  <a:pt x="740" y="117"/>
                </a:lnTo>
                <a:lnTo>
                  <a:pt x="740" y="114"/>
                </a:lnTo>
                <a:lnTo>
                  <a:pt x="739" y="114"/>
                </a:lnTo>
                <a:lnTo>
                  <a:pt x="737" y="114"/>
                </a:lnTo>
                <a:lnTo>
                  <a:pt x="737" y="114"/>
                </a:lnTo>
                <a:lnTo>
                  <a:pt x="736" y="114"/>
                </a:lnTo>
                <a:lnTo>
                  <a:pt x="736" y="116"/>
                </a:lnTo>
                <a:lnTo>
                  <a:pt x="734" y="114"/>
                </a:lnTo>
                <a:lnTo>
                  <a:pt x="734" y="114"/>
                </a:lnTo>
                <a:lnTo>
                  <a:pt x="733" y="114"/>
                </a:lnTo>
                <a:lnTo>
                  <a:pt x="733" y="112"/>
                </a:lnTo>
                <a:lnTo>
                  <a:pt x="732" y="112"/>
                </a:lnTo>
                <a:lnTo>
                  <a:pt x="729" y="112"/>
                </a:lnTo>
                <a:lnTo>
                  <a:pt x="729" y="112"/>
                </a:lnTo>
                <a:lnTo>
                  <a:pt x="726" y="117"/>
                </a:lnTo>
                <a:lnTo>
                  <a:pt x="726" y="119"/>
                </a:lnTo>
                <a:lnTo>
                  <a:pt x="725" y="120"/>
                </a:lnTo>
                <a:lnTo>
                  <a:pt x="722" y="123"/>
                </a:lnTo>
                <a:lnTo>
                  <a:pt x="721" y="123"/>
                </a:lnTo>
                <a:lnTo>
                  <a:pt x="719" y="121"/>
                </a:lnTo>
                <a:lnTo>
                  <a:pt x="718" y="120"/>
                </a:lnTo>
                <a:lnTo>
                  <a:pt x="717" y="117"/>
                </a:lnTo>
                <a:lnTo>
                  <a:pt x="717" y="114"/>
                </a:lnTo>
                <a:lnTo>
                  <a:pt x="715" y="112"/>
                </a:lnTo>
                <a:lnTo>
                  <a:pt x="714" y="109"/>
                </a:lnTo>
                <a:lnTo>
                  <a:pt x="713" y="106"/>
                </a:lnTo>
                <a:lnTo>
                  <a:pt x="711" y="108"/>
                </a:lnTo>
                <a:lnTo>
                  <a:pt x="710" y="109"/>
                </a:lnTo>
                <a:lnTo>
                  <a:pt x="710" y="110"/>
                </a:lnTo>
                <a:lnTo>
                  <a:pt x="709" y="110"/>
                </a:lnTo>
                <a:lnTo>
                  <a:pt x="707" y="110"/>
                </a:lnTo>
                <a:lnTo>
                  <a:pt x="706" y="109"/>
                </a:lnTo>
                <a:lnTo>
                  <a:pt x="706" y="108"/>
                </a:lnTo>
                <a:lnTo>
                  <a:pt x="706" y="106"/>
                </a:lnTo>
                <a:lnTo>
                  <a:pt x="705" y="106"/>
                </a:lnTo>
                <a:lnTo>
                  <a:pt x="699" y="105"/>
                </a:lnTo>
                <a:lnTo>
                  <a:pt x="698" y="104"/>
                </a:lnTo>
                <a:lnTo>
                  <a:pt x="696" y="100"/>
                </a:lnTo>
                <a:lnTo>
                  <a:pt x="695" y="97"/>
                </a:lnTo>
                <a:lnTo>
                  <a:pt x="695" y="97"/>
                </a:lnTo>
                <a:lnTo>
                  <a:pt x="695" y="95"/>
                </a:lnTo>
                <a:lnTo>
                  <a:pt x="696" y="94"/>
                </a:lnTo>
                <a:lnTo>
                  <a:pt x="696" y="93"/>
                </a:lnTo>
                <a:lnTo>
                  <a:pt x="695" y="91"/>
                </a:lnTo>
                <a:lnTo>
                  <a:pt x="695" y="91"/>
                </a:lnTo>
                <a:lnTo>
                  <a:pt x="694" y="91"/>
                </a:lnTo>
                <a:lnTo>
                  <a:pt x="692" y="90"/>
                </a:lnTo>
                <a:lnTo>
                  <a:pt x="692" y="90"/>
                </a:lnTo>
                <a:lnTo>
                  <a:pt x="692" y="90"/>
                </a:lnTo>
                <a:lnTo>
                  <a:pt x="692" y="89"/>
                </a:lnTo>
                <a:lnTo>
                  <a:pt x="691" y="89"/>
                </a:lnTo>
                <a:lnTo>
                  <a:pt x="690" y="89"/>
                </a:lnTo>
                <a:lnTo>
                  <a:pt x="687" y="90"/>
                </a:lnTo>
                <a:lnTo>
                  <a:pt x="684" y="89"/>
                </a:lnTo>
                <a:lnTo>
                  <a:pt x="683" y="87"/>
                </a:lnTo>
                <a:lnTo>
                  <a:pt x="684" y="85"/>
                </a:lnTo>
                <a:lnTo>
                  <a:pt x="683" y="83"/>
                </a:lnTo>
                <a:lnTo>
                  <a:pt x="681" y="82"/>
                </a:lnTo>
                <a:lnTo>
                  <a:pt x="680" y="80"/>
                </a:lnTo>
                <a:lnTo>
                  <a:pt x="677" y="80"/>
                </a:lnTo>
                <a:lnTo>
                  <a:pt x="675" y="80"/>
                </a:lnTo>
                <a:lnTo>
                  <a:pt x="669" y="83"/>
                </a:lnTo>
                <a:lnTo>
                  <a:pt x="661" y="83"/>
                </a:lnTo>
                <a:lnTo>
                  <a:pt x="654" y="86"/>
                </a:lnTo>
                <a:lnTo>
                  <a:pt x="653" y="86"/>
                </a:lnTo>
                <a:lnTo>
                  <a:pt x="650" y="86"/>
                </a:lnTo>
                <a:lnTo>
                  <a:pt x="646" y="85"/>
                </a:lnTo>
                <a:lnTo>
                  <a:pt x="643" y="85"/>
                </a:lnTo>
                <a:lnTo>
                  <a:pt x="642" y="85"/>
                </a:lnTo>
                <a:lnTo>
                  <a:pt x="639" y="86"/>
                </a:lnTo>
                <a:lnTo>
                  <a:pt x="639" y="86"/>
                </a:lnTo>
                <a:lnTo>
                  <a:pt x="638" y="89"/>
                </a:lnTo>
                <a:lnTo>
                  <a:pt x="636" y="90"/>
                </a:lnTo>
                <a:lnTo>
                  <a:pt x="630" y="94"/>
                </a:lnTo>
                <a:lnTo>
                  <a:pt x="628" y="95"/>
                </a:lnTo>
                <a:lnTo>
                  <a:pt x="623" y="95"/>
                </a:lnTo>
                <a:lnTo>
                  <a:pt x="622" y="97"/>
                </a:lnTo>
                <a:lnTo>
                  <a:pt x="619" y="98"/>
                </a:lnTo>
                <a:lnTo>
                  <a:pt x="617" y="100"/>
                </a:lnTo>
                <a:lnTo>
                  <a:pt x="615" y="101"/>
                </a:lnTo>
                <a:lnTo>
                  <a:pt x="613" y="101"/>
                </a:lnTo>
                <a:lnTo>
                  <a:pt x="613" y="102"/>
                </a:lnTo>
                <a:lnTo>
                  <a:pt x="612" y="104"/>
                </a:lnTo>
                <a:lnTo>
                  <a:pt x="611" y="105"/>
                </a:lnTo>
                <a:lnTo>
                  <a:pt x="608" y="105"/>
                </a:lnTo>
                <a:lnTo>
                  <a:pt x="607" y="106"/>
                </a:lnTo>
                <a:lnTo>
                  <a:pt x="605" y="108"/>
                </a:lnTo>
                <a:lnTo>
                  <a:pt x="605" y="109"/>
                </a:lnTo>
                <a:lnTo>
                  <a:pt x="604" y="112"/>
                </a:lnTo>
                <a:lnTo>
                  <a:pt x="604" y="112"/>
                </a:lnTo>
                <a:lnTo>
                  <a:pt x="601" y="112"/>
                </a:lnTo>
                <a:lnTo>
                  <a:pt x="596" y="110"/>
                </a:lnTo>
                <a:lnTo>
                  <a:pt x="594" y="110"/>
                </a:lnTo>
                <a:lnTo>
                  <a:pt x="593" y="112"/>
                </a:lnTo>
                <a:lnTo>
                  <a:pt x="593" y="113"/>
                </a:lnTo>
                <a:lnTo>
                  <a:pt x="592" y="116"/>
                </a:lnTo>
                <a:lnTo>
                  <a:pt x="590" y="116"/>
                </a:lnTo>
                <a:lnTo>
                  <a:pt x="589" y="116"/>
                </a:lnTo>
                <a:lnTo>
                  <a:pt x="586" y="116"/>
                </a:lnTo>
                <a:lnTo>
                  <a:pt x="585" y="116"/>
                </a:lnTo>
                <a:lnTo>
                  <a:pt x="583" y="116"/>
                </a:lnTo>
                <a:lnTo>
                  <a:pt x="582" y="116"/>
                </a:lnTo>
                <a:lnTo>
                  <a:pt x="582" y="116"/>
                </a:lnTo>
                <a:lnTo>
                  <a:pt x="579" y="117"/>
                </a:lnTo>
                <a:lnTo>
                  <a:pt x="578" y="117"/>
                </a:lnTo>
                <a:lnTo>
                  <a:pt x="577" y="119"/>
                </a:lnTo>
                <a:lnTo>
                  <a:pt x="568" y="117"/>
                </a:lnTo>
                <a:lnTo>
                  <a:pt x="568" y="116"/>
                </a:lnTo>
                <a:lnTo>
                  <a:pt x="567" y="109"/>
                </a:lnTo>
                <a:lnTo>
                  <a:pt x="564" y="104"/>
                </a:lnTo>
                <a:lnTo>
                  <a:pt x="562" y="105"/>
                </a:lnTo>
                <a:lnTo>
                  <a:pt x="558" y="100"/>
                </a:lnTo>
                <a:lnTo>
                  <a:pt x="555" y="100"/>
                </a:lnTo>
                <a:lnTo>
                  <a:pt x="549" y="100"/>
                </a:lnTo>
                <a:lnTo>
                  <a:pt x="544" y="98"/>
                </a:lnTo>
                <a:lnTo>
                  <a:pt x="541" y="98"/>
                </a:lnTo>
                <a:lnTo>
                  <a:pt x="541" y="94"/>
                </a:lnTo>
                <a:lnTo>
                  <a:pt x="537" y="91"/>
                </a:lnTo>
                <a:lnTo>
                  <a:pt x="533" y="90"/>
                </a:lnTo>
                <a:lnTo>
                  <a:pt x="526" y="89"/>
                </a:lnTo>
                <a:lnTo>
                  <a:pt x="524" y="85"/>
                </a:lnTo>
                <a:lnTo>
                  <a:pt x="524" y="75"/>
                </a:lnTo>
                <a:lnTo>
                  <a:pt x="522" y="71"/>
                </a:lnTo>
                <a:lnTo>
                  <a:pt x="520" y="67"/>
                </a:lnTo>
                <a:lnTo>
                  <a:pt x="517" y="64"/>
                </a:lnTo>
                <a:lnTo>
                  <a:pt x="510" y="64"/>
                </a:lnTo>
                <a:lnTo>
                  <a:pt x="505" y="63"/>
                </a:lnTo>
                <a:lnTo>
                  <a:pt x="502" y="61"/>
                </a:lnTo>
                <a:lnTo>
                  <a:pt x="499" y="56"/>
                </a:lnTo>
                <a:lnTo>
                  <a:pt x="495" y="55"/>
                </a:lnTo>
                <a:lnTo>
                  <a:pt x="491" y="55"/>
                </a:lnTo>
                <a:lnTo>
                  <a:pt x="486" y="47"/>
                </a:lnTo>
                <a:lnTo>
                  <a:pt x="475" y="45"/>
                </a:lnTo>
                <a:lnTo>
                  <a:pt x="475" y="44"/>
                </a:lnTo>
                <a:lnTo>
                  <a:pt x="475" y="44"/>
                </a:lnTo>
                <a:lnTo>
                  <a:pt x="468" y="33"/>
                </a:lnTo>
                <a:lnTo>
                  <a:pt x="466" y="30"/>
                </a:lnTo>
                <a:lnTo>
                  <a:pt x="464" y="27"/>
                </a:lnTo>
                <a:lnTo>
                  <a:pt x="460" y="25"/>
                </a:lnTo>
                <a:lnTo>
                  <a:pt x="454" y="22"/>
                </a:lnTo>
                <a:lnTo>
                  <a:pt x="450" y="22"/>
                </a:lnTo>
                <a:lnTo>
                  <a:pt x="446" y="23"/>
                </a:lnTo>
                <a:lnTo>
                  <a:pt x="446" y="23"/>
                </a:lnTo>
                <a:lnTo>
                  <a:pt x="446" y="25"/>
                </a:lnTo>
                <a:lnTo>
                  <a:pt x="445" y="25"/>
                </a:lnTo>
                <a:lnTo>
                  <a:pt x="442" y="25"/>
                </a:lnTo>
                <a:lnTo>
                  <a:pt x="441" y="23"/>
                </a:lnTo>
                <a:lnTo>
                  <a:pt x="439" y="21"/>
                </a:lnTo>
                <a:lnTo>
                  <a:pt x="439" y="18"/>
                </a:lnTo>
                <a:lnTo>
                  <a:pt x="439" y="14"/>
                </a:lnTo>
                <a:lnTo>
                  <a:pt x="438" y="13"/>
                </a:lnTo>
                <a:lnTo>
                  <a:pt x="437" y="11"/>
                </a:lnTo>
                <a:lnTo>
                  <a:pt x="434" y="10"/>
                </a:lnTo>
                <a:lnTo>
                  <a:pt x="427" y="8"/>
                </a:lnTo>
                <a:lnTo>
                  <a:pt x="426" y="7"/>
                </a:lnTo>
                <a:lnTo>
                  <a:pt x="423" y="6"/>
                </a:lnTo>
                <a:lnTo>
                  <a:pt x="423" y="4"/>
                </a:lnTo>
                <a:lnTo>
                  <a:pt x="422" y="4"/>
                </a:lnTo>
                <a:lnTo>
                  <a:pt x="416" y="6"/>
                </a:lnTo>
                <a:lnTo>
                  <a:pt x="413" y="6"/>
                </a:lnTo>
                <a:lnTo>
                  <a:pt x="412" y="6"/>
                </a:lnTo>
                <a:lnTo>
                  <a:pt x="411" y="7"/>
                </a:lnTo>
                <a:lnTo>
                  <a:pt x="409" y="7"/>
                </a:lnTo>
                <a:lnTo>
                  <a:pt x="409" y="8"/>
                </a:lnTo>
                <a:lnTo>
                  <a:pt x="409" y="10"/>
                </a:lnTo>
                <a:lnTo>
                  <a:pt x="408" y="11"/>
                </a:lnTo>
                <a:lnTo>
                  <a:pt x="408" y="11"/>
                </a:lnTo>
                <a:lnTo>
                  <a:pt x="408" y="11"/>
                </a:lnTo>
                <a:lnTo>
                  <a:pt x="407" y="8"/>
                </a:lnTo>
                <a:lnTo>
                  <a:pt x="407" y="7"/>
                </a:lnTo>
                <a:lnTo>
                  <a:pt x="405" y="4"/>
                </a:lnTo>
                <a:lnTo>
                  <a:pt x="405" y="4"/>
                </a:lnTo>
                <a:lnTo>
                  <a:pt x="403" y="3"/>
                </a:lnTo>
                <a:lnTo>
                  <a:pt x="398" y="3"/>
                </a:lnTo>
                <a:lnTo>
                  <a:pt x="397" y="2"/>
                </a:lnTo>
                <a:lnTo>
                  <a:pt x="396" y="0"/>
                </a:lnTo>
                <a:lnTo>
                  <a:pt x="394" y="0"/>
                </a:lnTo>
                <a:lnTo>
                  <a:pt x="393" y="2"/>
                </a:lnTo>
                <a:lnTo>
                  <a:pt x="389" y="2"/>
                </a:lnTo>
                <a:lnTo>
                  <a:pt x="388" y="3"/>
                </a:lnTo>
                <a:lnTo>
                  <a:pt x="388" y="3"/>
                </a:lnTo>
                <a:lnTo>
                  <a:pt x="388" y="3"/>
                </a:lnTo>
                <a:lnTo>
                  <a:pt x="388" y="4"/>
                </a:lnTo>
                <a:lnTo>
                  <a:pt x="388" y="4"/>
                </a:lnTo>
                <a:lnTo>
                  <a:pt x="388" y="7"/>
                </a:lnTo>
                <a:lnTo>
                  <a:pt x="386" y="7"/>
                </a:lnTo>
                <a:lnTo>
                  <a:pt x="385" y="7"/>
                </a:lnTo>
                <a:lnTo>
                  <a:pt x="384" y="4"/>
                </a:lnTo>
                <a:lnTo>
                  <a:pt x="384" y="4"/>
                </a:lnTo>
                <a:lnTo>
                  <a:pt x="384" y="4"/>
                </a:lnTo>
                <a:lnTo>
                  <a:pt x="382" y="4"/>
                </a:lnTo>
                <a:lnTo>
                  <a:pt x="381" y="4"/>
                </a:lnTo>
                <a:lnTo>
                  <a:pt x="378" y="4"/>
                </a:lnTo>
                <a:lnTo>
                  <a:pt x="377" y="6"/>
                </a:lnTo>
                <a:lnTo>
                  <a:pt x="373" y="10"/>
                </a:lnTo>
                <a:lnTo>
                  <a:pt x="369" y="11"/>
                </a:lnTo>
                <a:lnTo>
                  <a:pt x="367" y="13"/>
                </a:lnTo>
                <a:lnTo>
                  <a:pt x="363" y="11"/>
                </a:lnTo>
                <a:lnTo>
                  <a:pt x="363" y="13"/>
                </a:lnTo>
                <a:lnTo>
                  <a:pt x="362" y="13"/>
                </a:lnTo>
                <a:lnTo>
                  <a:pt x="362" y="14"/>
                </a:lnTo>
                <a:lnTo>
                  <a:pt x="362" y="17"/>
                </a:lnTo>
                <a:lnTo>
                  <a:pt x="360" y="17"/>
                </a:lnTo>
                <a:lnTo>
                  <a:pt x="358" y="18"/>
                </a:lnTo>
                <a:lnTo>
                  <a:pt x="355" y="18"/>
                </a:lnTo>
                <a:lnTo>
                  <a:pt x="354" y="18"/>
                </a:lnTo>
                <a:lnTo>
                  <a:pt x="352" y="17"/>
                </a:lnTo>
                <a:lnTo>
                  <a:pt x="347" y="14"/>
                </a:lnTo>
                <a:lnTo>
                  <a:pt x="345" y="13"/>
                </a:lnTo>
                <a:lnTo>
                  <a:pt x="341" y="13"/>
                </a:lnTo>
                <a:lnTo>
                  <a:pt x="337" y="13"/>
                </a:lnTo>
                <a:lnTo>
                  <a:pt x="337" y="13"/>
                </a:lnTo>
                <a:lnTo>
                  <a:pt x="337" y="14"/>
                </a:lnTo>
                <a:lnTo>
                  <a:pt x="337" y="15"/>
                </a:lnTo>
                <a:lnTo>
                  <a:pt x="337" y="15"/>
                </a:lnTo>
                <a:lnTo>
                  <a:pt x="337" y="15"/>
                </a:lnTo>
                <a:lnTo>
                  <a:pt x="337" y="15"/>
                </a:lnTo>
                <a:lnTo>
                  <a:pt x="337" y="15"/>
                </a:lnTo>
                <a:lnTo>
                  <a:pt x="339" y="15"/>
                </a:lnTo>
                <a:lnTo>
                  <a:pt x="339" y="15"/>
                </a:lnTo>
                <a:lnTo>
                  <a:pt x="339" y="15"/>
                </a:lnTo>
                <a:lnTo>
                  <a:pt x="339" y="17"/>
                </a:lnTo>
                <a:lnTo>
                  <a:pt x="341" y="17"/>
                </a:lnTo>
                <a:lnTo>
                  <a:pt x="341" y="17"/>
                </a:lnTo>
                <a:lnTo>
                  <a:pt x="343" y="17"/>
                </a:lnTo>
                <a:lnTo>
                  <a:pt x="343" y="17"/>
                </a:lnTo>
                <a:lnTo>
                  <a:pt x="344" y="18"/>
                </a:lnTo>
                <a:lnTo>
                  <a:pt x="344" y="18"/>
                </a:lnTo>
                <a:lnTo>
                  <a:pt x="347" y="21"/>
                </a:lnTo>
                <a:lnTo>
                  <a:pt x="347" y="21"/>
                </a:lnTo>
                <a:lnTo>
                  <a:pt x="348" y="21"/>
                </a:lnTo>
                <a:lnTo>
                  <a:pt x="348" y="22"/>
                </a:lnTo>
                <a:lnTo>
                  <a:pt x="348" y="22"/>
                </a:lnTo>
                <a:lnTo>
                  <a:pt x="348" y="22"/>
                </a:lnTo>
                <a:lnTo>
                  <a:pt x="348" y="22"/>
                </a:lnTo>
                <a:lnTo>
                  <a:pt x="348" y="22"/>
                </a:lnTo>
                <a:lnTo>
                  <a:pt x="348" y="23"/>
                </a:lnTo>
                <a:lnTo>
                  <a:pt x="348" y="23"/>
                </a:lnTo>
                <a:lnTo>
                  <a:pt x="348" y="23"/>
                </a:lnTo>
                <a:lnTo>
                  <a:pt x="348" y="25"/>
                </a:lnTo>
                <a:lnTo>
                  <a:pt x="348" y="25"/>
                </a:lnTo>
                <a:lnTo>
                  <a:pt x="348" y="25"/>
                </a:lnTo>
                <a:lnTo>
                  <a:pt x="348" y="25"/>
                </a:lnTo>
                <a:lnTo>
                  <a:pt x="348" y="26"/>
                </a:lnTo>
                <a:lnTo>
                  <a:pt x="348" y="26"/>
                </a:lnTo>
                <a:lnTo>
                  <a:pt x="347" y="26"/>
                </a:lnTo>
                <a:lnTo>
                  <a:pt x="345" y="26"/>
                </a:lnTo>
                <a:lnTo>
                  <a:pt x="345" y="25"/>
                </a:lnTo>
                <a:lnTo>
                  <a:pt x="343" y="25"/>
                </a:lnTo>
                <a:lnTo>
                  <a:pt x="343" y="25"/>
                </a:lnTo>
                <a:lnTo>
                  <a:pt x="341" y="25"/>
                </a:lnTo>
                <a:lnTo>
                  <a:pt x="341" y="25"/>
                </a:lnTo>
                <a:lnTo>
                  <a:pt x="340" y="26"/>
                </a:lnTo>
                <a:lnTo>
                  <a:pt x="340" y="26"/>
                </a:lnTo>
                <a:lnTo>
                  <a:pt x="339" y="25"/>
                </a:lnTo>
                <a:lnTo>
                  <a:pt x="339" y="25"/>
                </a:lnTo>
                <a:lnTo>
                  <a:pt x="339" y="25"/>
                </a:lnTo>
                <a:lnTo>
                  <a:pt x="337" y="25"/>
                </a:lnTo>
                <a:lnTo>
                  <a:pt x="336" y="26"/>
                </a:lnTo>
                <a:lnTo>
                  <a:pt x="336" y="26"/>
                </a:lnTo>
                <a:lnTo>
                  <a:pt x="336" y="26"/>
                </a:lnTo>
                <a:lnTo>
                  <a:pt x="335" y="26"/>
                </a:lnTo>
                <a:lnTo>
                  <a:pt x="335" y="26"/>
                </a:lnTo>
                <a:lnTo>
                  <a:pt x="335" y="26"/>
                </a:lnTo>
                <a:lnTo>
                  <a:pt x="332" y="26"/>
                </a:lnTo>
                <a:lnTo>
                  <a:pt x="332" y="26"/>
                </a:lnTo>
                <a:lnTo>
                  <a:pt x="332" y="26"/>
                </a:lnTo>
                <a:lnTo>
                  <a:pt x="332" y="26"/>
                </a:lnTo>
                <a:lnTo>
                  <a:pt x="332" y="26"/>
                </a:lnTo>
                <a:lnTo>
                  <a:pt x="330" y="25"/>
                </a:lnTo>
                <a:lnTo>
                  <a:pt x="330" y="25"/>
                </a:lnTo>
                <a:lnTo>
                  <a:pt x="330" y="23"/>
                </a:lnTo>
                <a:lnTo>
                  <a:pt x="330" y="23"/>
                </a:lnTo>
                <a:lnTo>
                  <a:pt x="330" y="23"/>
                </a:lnTo>
                <a:lnTo>
                  <a:pt x="329" y="25"/>
                </a:lnTo>
                <a:lnTo>
                  <a:pt x="329" y="25"/>
                </a:lnTo>
                <a:lnTo>
                  <a:pt x="329" y="25"/>
                </a:lnTo>
                <a:lnTo>
                  <a:pt x="328" y="25"/>
                </a:lnTo>
                <a:lnTo>
                  <a:pt x="328" y="25"/>
                </a:lnTo>
                <a:lnTo>
                  <a:pt x="328" y="25"/>
                </a:lnTo>
                <a:lnTo>
                  <a:pt x="326" y="25"/>
                </a:lnTo>
                <a:lnTo>
                  <a:pt x="325" y="25"/>
                </a:lnTo>
                <a:lnTo>
                  <a:pt x="322" y="23"/>
                </a:lnTo>
                <a:lnTo>
                  <a:pt x="321" y="23"/>
                </a:lnTo>
                <a:lnTo>
                  <a:pt x="320" y="23"/>
                </a:lnTo>
                <a:lnTo>
                  <a:pt x="313" y="25"/>
                </a:lnTo>
                <a:lnTo>
                  <a:pt x="313" y="25"/>
                </a:lnTo>
                <a:lnTo>
                  <a:pt x="311" y="25"/>
                </a:lnTo>
                <a:lnTo>
                  <a:pt x="310" y="25"/>
                </a:lnTo>
                <a:lnTo>
                  <a:pt x="309" y="26"/>
                </a:lnTo>
                <a:lnTo>
                  <a:pt x="307" y="26"/>
                </a:lnTo>
                <a:lnTo>
                  <a:pt x="307" y="26"/>
                </a:lnTo>
                <a:lnTo>
                  <a:pt x="307" y="26"/>
                </a:lnTo>
                <a:lnTo>
                  <a:pt x="307" y="26"/>
                </a:lnTo>
                <a:lnTo>
                  <a:pt x="306" y="25"/>
                </a:lnTo>
                <a:lnTo>
                  <a:pt x="306" y="25"/>
                </a:lnTo>
                <a:lnTo>
                  <a:pt x="306" y="25"/>
                </a:lnTo>
                <a:lnTo>
                  <a:pt x="305" y="25"/>
                </a:lnTo>
                <a:lnTo>
                  <a:pt x="305" y="25"/>
                </a:lnTo>
                <a:lnTo>
                  <a:pt x="303" y="26"/>
                </a:lnTo>
                <a:lnTo>
                  <a:pt x="302" y="26"/>
                </a:lnTo>
                <a:lnTo>
                  <a:pt x="301" y="26"/>
                </a:lnTo>
                <a:lnTo>
                  <a:pt x="299" y="26"/>
                </a:lnTo>
                <a:lnTo>
                  <a:pt x="299" y="26"/>
                </a:lnTo>
                <a:lnTo>
                  <a:pt x="299" y="27"/>
                </a:lnTo>
                <a:lnTo>
                  <a:pt x="299" y="27"/>
                </a:lnTo>
                <a:lnTo>
                  <a:pt x="299" y="27"/>
                </a:lnTo>
                <a:lnTo>
                  <a:pt x="299" y="29"/>
                </a:lnTo>
                <a:lnTo>
                  <a:pt x="299" y="30"/>
                </a:lnTo>
                <a:lnTo>
                  <a:pt x="301" y="33"/>
                </a:lnTo>
                <a:lnTo>
                  <a:pt x="301" y="33"/>
                </a:lnTo>
                <a:lnTo>
                  <a:pt x="301" y="34"/>
                </a:lnTo>
                <a:lnTo>
                  <a:pt x="301" y="34"/>
                </a:lnTo>
                <a:lnTo>
                  <a:pt x="299" y="34"/>
                </a:lnTo>
                <a:lnTo>
                  <a:pt x="299" y="36"/>
                </a:lnTo>
                <a:lnTo>
                  <a:pt x="298" y="37"/>
                </a:lnTo>
                <a:lnTo>
                  <a:pt x="298" y="37"/>
                </a:lnTo>
                <a:lnTo>
                  <a:pt x="298" y="38"/>
                </a:lnTo>
                <a:lnTo>
                  <a:pt x="298" y="38"/>
                </a:lnTo>
                <a:lnTo>
                  <a:pt x="298" y="38"/>
                </a:lnTo>
                <a:lnTo>
                  <a:pt x="296" y="40"/>
                </a:lnTo>
                <a:lnTo>
                  <a:pt x="294" y="41"/>
                </a:lnTo>
                <a:lnTo>
                  <a:pt x="294" y="41"/>
                </a:lnTo>
                <a:lnTo>
                  <a:pt x="294" y="41"/>
                </a:lnTo>
                <a:lnTo>
                  <a:pt x="294" y="41"/>
                </a:lnTo>
                <a:lnTo>
                  <a:pt x="294" y="41"/>
                </a:lnTo>
                <a:lnTo>
                  <a:pt x="294" y="42"/>
                </a:lnTo>
                <a:lnTo>
                  <a:pt x="294" y="42"/>
                </a:lnTo>
                <a:lnTo>
                  <a:pt x="294" y="42"/>
                </a:lnTo>
                <a:lnTo>
                  <a:pt x="294" y="44"/>
                </a:lnTo>
                <a:lnTo>
                  <a:pt x="294" y="44"/>
                </a:lnTo>
                <a:lnTo>
                  <a:pt x="294" y="44"/>
                </a:lnTo>
                <a:lnTo>
                  <a:pt x="291" y="44"/>
                </a:lnTo>
                <a:lnTo>
                  <a:pt x="290" y="44"/>
                </a:lnTo>
                <a:lnTo>
                  <a:pt x="288" y="44"/>
                </a:lnTo>
                <a:lnTo>
                  <a:pt x="288" y="44"/>
                </a:lnTo>
                <a:lnTo>
                  <a:pt x="288" y="45"/>
                </a:lnTo>
                <a:lnTo>
                  <a:pt x="287" y="45"/>
                </a:lnTo>
                <a:lnTo>
                  <a:pt x="287" y="47"/>
                </a:lnTo>
                <a:lnTo>
                  <a:pt x="287" y="48"/>
                </a:lnTo>
                <a:lnTo>
                  <a:pt x="287" y="49"/>
                </a:lnTo>
                <a:lnTo>
                  <a:pt x="287" y="49"/>
                </a:lnTo>
                <a:lnTo>
                  <a:pt x="287" y="49"/>
                </a:lnTo>
                <a:lnTo>
                  <a:pt x="287" y="51"/>
                </a:lnTo>
                <a:lnTo>
                  <a:pt x="287" y="51"/>
                </a:lnTo>
                <a:lnTo>
                  <a:pt x="284" y="51"/>
                </a:lnTo>
                <a:lnTo>
                  <a:pt x="284" y="51"/>
                </a:lnTo>
                <a:lnTo>
                  <a:pt x="283" y="52"/>
                </a:lnTo>
                <a:lnTo>
                  <a:pt x="282" y="55"/>
                </a:lnTo>
                <a:lnTo>
                  <a:pt x="280" y="55"/>
                </a:lnTo>
                <a:lnTo>
                  <a:pt x="280" y="55"/>
                </a:lnTo>
                <a:lnTo>
                  <a:pt x="279" y="55"/>
                </a:lnTo>
                <a:lnTo>
                  <a:pt x="279" y="56"/>
                </a:lnTo>
                <a:lnTo>
                  <a:pt x="277" y="56"/>
                </a:lnTo>
                <a:lnTo>
                  <a:pt x="277" y="56"/>
                </a:lnTo>
                <a:lnTo>
                  <a:pt x="276" y="59"/>
                </a:lnTo>
                <a:lnTo>
                  <a:pt x="275" y="59"/>
                </a:lnTo>
                <a:lnTo>
                  <a:pt x="275" y="59"/>
                </a:lnTo>
                <a:lnTo>
                  <a:pt x="273" y="57"/>
                </a:lnTo>
                <a:lnTo>
                  <a:pt x="273" y="57"/>
                </a:lnTo>
                <a:lnTo>
                  <a:pt x="272" y="57"/>
                </a:lnTo>
                <a:lnTo>
                  <a:pt x="272" y="57"/>
                </a:lnTo>
                <a:lnTo>
                  <a:pt x="271" y="59"/>
                </a:lnTo>
                <a:lnTo>
                  <a:pt x="269" y="59"/>
                </a:lnTo>
                <a:lnTo>
                  <a:pt x="269" y="60"/>
                </a:lnTo>
                <a:lnTo>
                  <a:pt x="269" y="60"/>
                </a:lnTo>
                <a:lnTo>
                  <a:pt x="268" y="60"/>
                </a:lnTo>
                <a:lnTo>
                  <a:pt x="268" y="61"/>
                </a:lnTo>
                <a:lnTo>
                  <a:pt x="268" y="61"/>
                </a:lnTo>
                <a:lnTo>
                  <a:pt x="268" y="64"/>
                </a:lnTo>
                <a:lnTo>
                  <a:pt x="267" y="66"/>
                </a:lnTo>
                <a:lnTo>
                  <a:pt x="267" y="66"/>
                </a:lnTo>
                <a:lnTo>
                  <a:pt x="268" y="66"/>
                </a:lnTo>
                <a:lnTo>
                  <a:pt x="268" y="67"/>
                </a:lnTo>
                <a:lnTo>
                  <a:pt x="268" y="67"/>
                </a:lnTo>
                <a:lnTo>
                  <a:pt x="268" y="68"/>
                </a:lnTo>
                <a:lnTo>
                  <a:pt x="267" y="70"/>
                </a:lnTo>
                <a:lnTo>
                  <a:pt x="267" y="70"/>
                </a:lnTo>
                <a:lnTo>
                  <a:pt x="265" y="71"/>
                </a:lnTo>
                <a:lnTo>
                  <a:pt x="265" y="71"/>
                </a:lnTo>
                <a:lnTo>
                  <a:pt x="265" y="71"/>
                </a:lnTo>
                <a:lnTo>
                  <a:pt x="267" y="72"/>
                </a:lnTo>
                <a:lnTo>
                  <a:pt x="267" y="72"/>
                </a:lnTo>
                <a:lnTo>
                  <a:pt x="267" y="72"/>
                </a:lnTo>
                <a:lnTo>
                  <a:pt x="267" y="72"/>
                </a:lnTo>
                <a:lnTo>
                  <a:pt x="267" y="74"/>
                </a:lnTo>
                <a:lnTo>
                  <a:pt x="268" y="75"/>
                </a:lnTo>
                <a:lnTo>
                  <a:pt x="269" y="75"/>
                </a:lnTo>
                <a:lnTo>
                  <a:pt x="269" y="76"/>
                </a:lnTo>
                <a:lnTo>
                  <a:pt x="269" y="76"/>
                </a:lnTo>
                <a:lnTo>
                  <a:pt x="269" y="78"/>
                </a:lnTo>
                <a:lnTo>
                  <a:pt x="269" y="78"/>
                </a:lnTo>
                <a:lnTo>
                  <a:pt x="265" y="86"/>
                </a:lnTo>
                <a:lnTo>
                  <a:pt x="268" y="86"/>
                </a:lnTo>
                <a:lnTo>
                  <a:pt x="273" y="89"/>
                </a:lnTo>
                <a:lnTo>
                  <a:pt x="273" y="89"/>
                </a:lnTo>
                <a:lnTo>
                  <a:pt x="279" y="90"/>
                </a:lnTo>
                <a:lnTo>
                  <a:pt x="282" y="90"/>
                </a:lnTo>
                <a:lnTo>
                  <a:pt x="282" y="90"/>
                </a:lnTo>
                <a:lnTo>
                  <a:pt x="283" y="90"/>
                </a:lnTo>
                <a:lnTo>
                  <a:pt x="283" y="90"/>
                </a:lnTo>
                <a:lnTo>
                  <a:pt x="283" y="90"/>
                </a:lnTo>
                <a:lnTo>
                  <a:pt x="283" y="90"/>
                </a:lnTo>
                <a:lnTo>
                  <a:pt x="286" y="89"/>
                </a:lnTo>
                <a:lnTo>
                  <a:pt x="286" y="87"/>
                </a:lnTo>
                <a:lnTo>
                  <a:pt x="287" y="87"/>
                </a:lnTo>
                <a:lnTo>
                  <a:pt x="292" y="87"/>
                </a:lnTo>
                <a:lnTo>
                  <a:pt x="292" y="87"/>
                </a:lnTo>
                <a:lnTo>
                  <a:pt x="294" y="87"/>
                </a:lnTo>
                <a:lnTo>
                  <a:pt x="294" y="87"/>
                </a:lnTo>
                <a:lnTo>
                  <a:pt x="294" y="89"/>
                </a:lnTo>
                <a:lnTo>
                  <a:pt x="294" y="89"/>
                </a:lnTo>
                <a:lnTo>
                  <a:pt x="295" y="89"/>
                </a:lnTo>
                <a:lnTo>
                  <a:pt x="295" y="89"/>
                </a:lnTo>
                <a:lnTo>
                  <a:pt x="295" y="89"/>
                </a:lnTo>
                <a:lnTo>
                  <a:pt x="295" y="89"/>
                </a:lnTo>
                <a:lnTo>
                  <a:pt x="296" y="89"/>
                </a:lnTo>
                <a:lnTo>
                  <a:pt x="296" y="89"/>
                </a:lnTo>
                <a:lnTo>
                  <a:pt x="298" y="89"/>
                </a:lnTo>
                <a:lnTo>
                  <a:pt x="298" y="89"/>
                </a:lnTo>
                <a:lnTo>
                  <a:pt x="298" y="89"/>
                </a:lnTo>
                <a:lnTo>
                  <a:pt x="298" y="89"/>
                </a:lnTo>
                <a:lnTo>
                  <a:pt x="299" y="89"/>
                </a:lnTo>
                <a:lnTo>
                  <a:pt x="299" y="87"/>
                </a:lnTo>
                <a:lnTo>
                  <a:pt x="299" y="87"/>
                </a:lnTo>
                <a:lnTo>
                  <a:pt x="299" y="87"/>
                </a:lnTo>
                <a:lnTo>
                  <a:pt x="299" y="87"/>
                </a:lnTo>
                <a:lnTo>
                  <a:pt x="299" y="87"/>
                </a:lnTo>
                <a:lnTo>
                  <a:pt x="299" y="87"/>
                </a:lnTo>
                <a:lnTo>
                  <a:pt x="299" y="87"/>
                </a:lnTo>
                <a:lnTo>
                  <a:pt x="301" y="87"/>
                </a:lnTo>
                <a:lnTo>
                  <a:pt x="301" y="89"/>
                </a:lnTo>
                <a:lnTo>
                  <a:pt x="301" y="89"/>
                </a:lnTo>
                <a:lnTo>
                  <a:pt x="302" y="90"/>
                </a:lnTo>
                <a:lnTo>
                  <a:pt x="302" y="90"/>
                </a:lnTo>
                <a:lnTo>
                  <a:pt x="302" y="90"/>
                </a:lnTo>
                <a:lnTo>
                  <a:pt x="302" y="90"/>
                </a:lnTo>
                <a:lnTo>
                  <a:pt x="303" y="91"/>
                </a:lnTo>
                <a:lnTo>
                  <a:pt x="303" y="91"/>
                </a:lnTo>
                <a:lnTo>
                  <a:pt x="303" y="91"/>
                </a:lnTo>
                <a:lnTo>
                  <a:pt x="303" y="91"/>
                </a:lnTo>
                <a:lnTo>
                  <a:pt x="303" y="91"/>
                </a:lnTo>
                <a:lnTo>
                  <a:pt x="303" y="91"/>
                </a:lnTo>
                <a:lnTo>
                  <a:pt x="302" y="93"/>
                </a:lnTo>
                <a:lnTo>
                  <a:pt x="302" y="93"/>
                </a:lnTo>
                <a:lnTo>
                  <a:pt x="302" y="94"/>
                </a:lnTo>
                <a:lnTo>
                  <a:pt x="302" y="97"/>
                </a:lnTo>
                <a:lnTo>
                  <a:pt x="302" y="98"/>
                </a:lnTo>
                <a:lnTo>
                  <a:pt x="302" y="98"/>
                </a:lnTo>
                <a:lnTo>
                  <a:pt x="302" y="98"/>
                </a:lnTo>
                <a:lnTo>
                  <a:pt x="302" y="100"/>
                </a:lnTo>
                <a:lnTo>
                  <a:pt x="302" y="100"/>
                </a:lnTo>
                <a:lnTo>
                  <a:pt x="309" y="104"/>
                </a:lnTo>
                <a:lnTo>
                  <a:pt x="309" y="104"/>
                </a:lnTo>
                <a:lnTo>
                  <a:pt x="309" y="104"/>
                </a:lnTo>
                <a:lnTo>
                  <a:pt x="310" y="105"/>
                </a:lnTo>
                <a:lnTo>
                  <a:pt x="311" y="106"/>
                </a:lnTo>
                <a:lnTo>
                  <a:pt x="311" y="106"/>
                </a:lnTo>
                <a:lnTo>
                  <a:pt x="311" y="106"/>
                </a:lnTo>
                <a:lnTo>
                  <a:pt x="313" y="106"/>
                </a:lnTo>
                <a:lnTo>
                  <a:pt x="313" y="106"/>
                </a:lnTo>
                <a:lnTo>
                  <a:pt x="313" y="108"/>
                </a:lnTo>
                <a:lnTo>
                  <a:pt x="313" y="108"/>
                </a:lnTo>
                <a:lnTo>
                  <a:pt x="313" y="108"/>
                </a:lnTo>
                <a:lnTo>
                  <a:pt x="313" y="108"/>
                </a:lnTo>
                <a:lnTo>
                  <a:pt x="313" y="108"/>
                </a:lnTo>
                <a:lnTo>
                  <a:pt x="313" y="108"/>
                </a:lnTo>
                <a:lnTo>
                  <a:pt x="314" y="108"/>
                </a:lnTo>
                <a:lnTo>
                  <a:pt x="314" y="108"/>
                </a:lnTo>
                <a:lnTo>
                  <a:pt x="316" y="108"/>
                </a:lnTo>
                <a:lnTo>
                  <a:pt x="316" y="108"/>
                </a:lnTo>
                <a:lnTo>
                  <a:pt x="317" y="108"/>
                </a:lnTo>
                <a:lnTo>
                  <a:pt x="317" y="108"/>
                </a:lnTo>
                <a:lnTo>
                  <a:pt x="317" y="109"/>
                </a:lnTo>
                <a:lnTo>
                  <a:pt x="317" y="109"/>
                </a:lnTo>
                <a:lnTo>
                  <a:pt x="317" y="109"/>
                </a:lnTo>
                <a:lnTo>
                  <a:pt x="317" y="109"/>
                </a:lnTo>
                <a:lnTo>
                  <a:pt x="318" y="109"/>
                </a:lnTo>
                <a:lnTo>
                  <a:pt x="318" y="109"/>
                </a:lnTo>
                <a:lnTo>
                  <a:pt x="318" y="109"/>
                </a:lnTo>
                <a:lnTo>
                  <a:pt x="318" y="110"/>
                </a:lnTo>
                <a:lnTo>
                  <a:pt x="320" y="112"/>
                </a:lnTo>
                <a:lnTo>
                  <a:pt x="320" y="112"/>
                </a:lnTo>
                <a:lnTo>
                  <a:pt x="320" y="112"/>
                </a:lnTo>
                <a:lnTo>
                  <a:pt x="320" y="112"/>
                </a:lnTo>
                <a:lnTo>
                  <a:pt x="321" y="110"/>
                </a:lnTo>
                <a:lnTo>
                  <a:pt x="322" y="110"/>
                </a:lnTo>
                <a:lnTo>
                  <a:pt x="322" y="110"/>
                </a:lnTo>
                <a:lnTo>
                  <a:pt x="322" y="110"/>
                </a:lnTo>
                <a:lnTo>
                  <a:pt x="322" y="110"/>
                </a:lnTo>
                <a:lnTo>
                  <a:pt x="325" y="113"/>
                </a:lnTo>
                <a:lnTo>
                  <a:pt x="325" y="113"/>
                </a:lnTo>
                <a:lnTo>
                  <a:pt x="325" y="113"/>
                </a:lnTo>
                <a:lnTo>
                  <a:pt x="325" y="113"/>
                </a:lnTo>
                <a:lnTo>
                  <a:pt x="329" y="112"/>
                </a:lnTo>
                <a:lnTo>
                  <a:pt x="332" y="112"/>
                </a:lnTo>
                <a:lnTo>
                  <a:pt x="340" y="113"/>
                </a:lnTo>
                <a:lnTo>
                  <a:pt x="340" y="113"/>
                </a:lnTo>
                <a:lnTo>
                  <a:pt x="341" y="113"/>
                </a:lnTo>
                <a:lnTo>
                  <a:pt x="341" y="113"/>
                </a:lnTo>
                <a:lnTo>
                  <a:pt x="341" y="114"/>
                </a:lnTo>
                <a:lnTo>
                  <a:pt x="341" y="114"/>
                </a:lnTo>
                <a:lnTo>
                  <a:pt x="341" y="119"/>
                </a:lnTo>
                <a:lnTo>
                  <a:pt x="341" y="119"/>
                </a:lnTo>
                <a:lnTo>
                  <a:pt x="341" y="119"/>
                </a:lnTo>
                <a:lnTo>
                  <a:pt x="341" y="119"/>
                </a:lnTo>
                <a:lnTo>
                  <a:pt x="341" y="119"/>
                </a:lnTo>
                <a:lnTo>
                  <a:pt x="341" y="119"/>
                </a:lnTo>
                <a:lnTo>
                  <a:pt x="341" y="120"/>
                </a:lnTo>
                <a:lnTo>
                  <a:pt x="341" y="120"/>
                </a:lnTo>
                <a:lnTo>
                  <a:pt x="339" y="120"/>
                </a:lnTo>
                <a:lnTo>
                  <a:pt x="339" y="121"/>
                </a:lnTo>
                <a:lnTo>
                  <a:pt x="339" y="121"/>
                </a:lnTo>
                <a:lnTo>
                  <a:pt x="339" y="121"/>
                </a:lnTo>
                <a:lnTo>
                  <a:pt x="339" y="121"/>
                </a:lnTo>
                <a:lnTo>
                  <a:pt x="337" y="123"/>
                </a:lnTo>
                <a:lnTo>
                  <a:pt x="336" y="125"/>
                </a:lnTo>
                <a:lnTo>
                  <a:pt x="336" y="125"/>
                </a:lnTo>
                <a:lnTo>
                  <a:pt x="336" y="125"/>
                </a:lnTo>
                <a:lnTo>
                  <a:pt x="336" y="125"/>
                </a:lnTo>
                <a:lnTo>
                  <a:pt x="336" y="127"/>
                </a:lnTo>
                <a:lnTo>
                  <a:pt x="336" y="127"/>
                </a:lnTo>
                <a:lnTo>
                  <a:pt x="336" y="128"/>
                </a:lnTo>
                <a:lnTo>
                  <a:pt x="336" y="129"/>
                </a:lnTo>
                <a:lnTo>
                  <a:pt x="336" y="129"/>
                </a:lnTo>
                <a:lnTo>
                  <a:pt x="336" y="129"/>
                </a:lnTo>
                <a:lnTo>
                  <a:pt x="337" y="132"/>
                </a:lnTo>
                <a:lnTo>
                  <a:pt x="337" y="132"/>
                </a:lnTo>
                <a:lnTo>
                  <a:pt x="337" y="134"/>
                </a:lnTo>
                <a:lnTo>
                  <a:pt x="337" y="134"/>
                </a:lnTo>
                <a:lnTo>
                  <a:pt x="337" y="135"/>
                </a:lnTo>
                <a:lnTo>
                  <a:pt x="337" y="135"/>
                </a:lnTo>
                <a:lnTo>
                  <a:pt x="337" y="135"/>
                </a:lnTo>
                <a:lnTo>
                  <a:pt x="339" y="136"/>
                </a:lnTo>
                <a:lnTo>
                  <a:pt x="339" y="136"/>
                </a:lnTo>
                <a:lnTo>
                  <a:pt x="339" y="136"/>
                </a:lnTo>
                <a:lnTo>
                  <a:pt x="339" y="136"/>
                </a:lnTo>
                <a:lnTo>
                  <a:pt x="339" y="136"/>
                </a:lnTo>
                <a:lnTo>
                  <a:pt x="339" y="136"/>
                </a:lnTo>
                <a:lnTo>
                  <a:pt x="339" y="136"/>
                </a:lnTo>
                <a:lnTo>
                  <a:pt x="339" y="136"/>
                </a:lnTo>
                <a:lnTo>
                  <a:pt x="340" y="136"/>
                </a:lnTo>
                <a:lnTo>
                  <a:pt x="341" y="135"/>
                </a:lnTo>
                <a:lnTo>
                  <a:pt x="341" y="135"/>
                </a:lnTo>
                <a:lnTo>
                  <a:pt x="341" y="135"/>
                </a:lnTo>
                <a:lnTo>
                  <a:pt x="341" y="135"/>
                </a:lnTo>
                <a:lnTo>
                  <a:pt x="343" y="135"/>
                </a:lnTo>
                <a:lnTo>
                  <a:pt x="343" y="135"/>
                </a:lnTo>
                <a:lnTo>
                  <a:pt x="343" y="135"/>
                </a:lnTo>
                <a:lnTo>
                  <a:pt x="344" y="135"/>
                </a:lnTo>
                <a:lnTo>
                  <a:pt x="344" y="135"/>
                </a:lnTo>
                <a:lnTo>
                  <a:pt x="345" y="135"/>
                </a:lnTo>
                <a:lnTo>
                  <a:pt x="347" y="136"/>
                </a:lnTo>
                <a:lnTo>
                  <a:pt x="347" y="136"/>
                </a:lnTo>
                <a:lnTo>
                  <a:pt x="347" y="136"/>
                </a:lnTo>
                <a:lnTo>
                  <a:pt x="347" y="136"/>
                </a:lnTo>
                <a:lnTo>
                  <a:pt x="347" y="136"/>
                </a:lnTo>
                <a:lnTo>
                  <a:pt x="348" y="136"/>
                </a:lnTo>
                <a:lnTo>
                  <a:pt x="348" y="136"/>
                </a:lnTo>
                <a:lnTo>
                  <a:pt x="348" y="136"/>
                </a:lnTo>
                <a:lnTo>
                  <a:pt x="350" y="136"/>
                </a:lnTo>
                <a:lnTo>
                  <a:pt x="350" y="138"/>
                </a:lnTo>
                <a:lnTo>
                  <a:pt x="351" y="138"/>
                </a:lnTo>
                <a:lnTo>
                  <a:pt x="352" y="139"/>
                </a:lnTo>
                <a:lnTo>
                  <a:pt x="352" y="139"/>
                </a:lnTo>
                <a:lnTo>
                  <a:pt x="352" y="139"/>
                </a:lnTo>
                <a:lnTo>
                  <a:pt x="352" y="139"/>
                </a:lnTo>
                <a:lnTo>
                  <a:pt x="352" y="139"/>
                </a:lnTo>
                <a:lnTo>
                  <a:pt x="352" y="139"/>
                </a:lnTo>
                <a:lnTo>
                  <a:pt x="354" y="139"/>
                </a:lnTo>
                <a:lnTo>
                  <a:pt x="354" y="139"/>
                </a:lnTo>
                <a:lnTo>
                  <a:pt x="355" y="139"/>
                </a:lnTo>
                <a:lnTo>
                  <a:pt x="355" y="139"/>
                </a:lnTo>
                <a:lnTo>
                  <a:pt x="355" y="139"/>
                </a:lnTo>
                <a:lnTo>
                  <a:pt x="355" y="139"/>
                </a:lnTo>
                <a:lnTo>
                  <a:pt x="355" y="139"/>
                </a:lnTo>
                <a:lnTo>
                  <a:pt x="355" y="139"/>
                </a:lnTo>
                <a:lnTo>
                  <a:pt x="355" y="139"/>
                </a:lnTo>
                <a:lnTo>
                  <a:pt x="355" y="140"/>
                </a:lnTo>
                <a:lnTo>
                  <a:pt x="356" y="140"/>
                </a:lnTo>
                <a:lnTo>
                  <a:pt x="356" y="140"/>
                </a:lnTo>
                <a:lnTo>
                  <a:pt x="358" y="142"/>
                </a:lnTo>
                <a:lnTo>
                  <a:pt x="358" y="142"/>
                </a:lnTo>
                <a:lnTo>
                  <a:pt x="358" y="142"/>
                </a:lnTo>
                <a:lnTo>
                  <a:pt x="359" y="142"/>
                </a:lnTo>
                <a:lnTo>
                  <a:pt x="359" y="142"/>
                </a:lnTo>
                <a:lnTo>
                  <a:pt x="360" y="142"/>
                </a:lnTo>
                <a:lnTo>
                  <a:pt x="360" y="142"/>
                </a:lnTo>
                <a:lnTo>
                  <a:pt x="360" y="142"/>
                </a:lnTo>
                <a:lnTo>
                  <a:pt x="360" y="142"/>
                </a:lnTo>
                <a:lnTo>
                  <a:pt x="360" y="142"/>
                </a:lnTo>
                <a:lnTo>
                  <a:pt x="360" y="142"/>
                </a:lnTo>
                <a:lnTo>
                  <a:pt x="362" y="142"/>
                </a:lnTo>
                <a:lnTo>
                  <a:pt x="362" y="142"/>
                </a:lnTo>
                <a:lnTo>
                  <a:pt x="360" y="142"/>
                </a:lnTo>
                <a:lnTo>
                  <a:pt x="360" y="143"/>
                </a:lnTo>
                <a:lnTo>
                  <a:pt x="362" y="143"/>
                </a:lnTo>
                <a:lnTo>
                  <a:pt x="362" y="143"/>
                </a:lnTo>
                <a:lnTo>
                  <a:pt x="362" y="144"/>
                </a:lnTo>
                <a:lnTo>
                  <a:pt x="362" y="144"/>
                </a:lnTo>
                <a:lnTo>
                  <a:pt x="362" y="144"/>
                </a:lnTo>
                <a:lnTo>
                  <a:pt x="362" y="144"/>
                </a:lnTo>
                <a:lnTo>
                  <a:pt x="362" y="144"/>
                </a:lnTo>
                <a:lnTo>
                  <a:pt x="362" y="144"/>
                </a:lnTo>
                <a:lnTo>
                  <a:pt x="360" y="144"/>
                </a:lnTo>
                <a:lnTo>
                  <a:pt x="360" y="146"/>
                </a:lnTo>
                <a:lnTo>
                  <a:pt x="360" y="146"/>
                </a:lnTo>
                <a:lnTo>
                  <a:pt x="359" y="146"/>
                </a:lnTo>
                <a:lnTo>
                  <a:pt x="359" y="147"/>
                </a:lnTo>
                <a:lnTo>
                  <a:pt x="359" y="148"/>
                </a:lnTo>
                <a:lnTo>
                  <a:pt x="359" y="148"/>
                </a:lnTo>
                <a:lnTo>
                  <a:pt x="359" y="148"/>
                </a:lnTo>
                <a:lnTo>
                  <a:pt x="359" y="148"/>
                </a:lnTo>
                <a:lnTo>
                  <a:pt x="359" y="148"/>
                </a:lnTo>
                <a:lnTo>
                  <a:pt x="359" y="148"/>
                </a:lnTo>
                <a:lnTo>
                  <a:pt x="359" y="148"/>
                </a:lnTo>
                <a:lnTo>
                  <a:pt x="359" y="148"/>
                </a:lnTo>
                <a:lnTo>
                  <a:pt x="359" y="148"/>
                </a:lnTo>
                <a:lnTo>
                  <a:pt x="360" y="150"/>
                </a:lnTo>
                <a:lnTo>
                  <a:pt x="360" y="150"/>
                </a:lnTo>
                <a:lnTo>
                  <a:pt x="360" y="150"/>
                </a:lnTo>
                <a:lnTo>
                  <a:pt x="360" y="150"/>
                </a:lnTo>
                <a:lnTo>
                  <a:pt x="360" y="151"/>
                </a:lnTo>
                <a:lnTo>
                  <a:pt x="360" y="151"/>
                </a:lnTo>
                <a:lnTo>
                  <a:pt x="360" y="151"/>
                </a:lnTo>
                <a:lnTo>
                  <a:pt x="360" y="151"/>
                </a:lnTo>
                <a:lnTo>
                  <a:pt x="360" y="151"/>
                </a:lnTo>
                <a:lnTo>
                  <a:pt x="360" y="151"/>
                </a:lnTo>
                <a:lnTo>
                  <a:pt x="360" y="151"/>
                </a:lnTo>
                <a:lnTo>
                  <a:pt x="359" y="153"/>
                </a:lnTo>
                <a:lnTo>
                  <a:pt x="359" y="153"/>
                </a:lnTo>
                <a:lnTo>
                  <a:pt x="359" y="154"/>
                </a:lnTo>
                <a:lnTo>
                  <a:pt x="359" y="154"/>
                </a:lnTo>
                <a:lnTo>
                  <a:pt x="359" y="155"/>
                </a:lnTo>
                <a:lnTo>
                  <a:pt x="359" y="155"/>
                </a:lnTo>
                <a:lnTo>
                  <a:pt x="358" y="157"/>
                </a:lnTo>
                <a:lnTo>
                  <a:pt x="358" y="157"/>
                </a:lnTo>
                <a:lnTo>
                  <a:pt x="358" y="157"/>
                </a:lnTo>
                <a:lnTo>
                  <a:pt x="358" y="157"/>
                </a:lnTo>
                <a:lnTo>
                  <a:pt x="358" y="157"/>
                </a:lnTo>
                <a:lnTo>
                  <a:pt x="358" y="158"/>
                </a:lnTo>
                <a:lnTo>
                  <a:pt x="356" y="158"/>
                </a:lnTo>
                <a:lnTo>
                  <a:pt x="356" y="158"/>
                </a:lnTo>
                <a:lnTo>
                  <a:pt x="356" y="158"/>
                </a:lnTo>
                <a:lnTo>
                  <a:pt x="356" y="159"/>
                </a:lnTo>
                <a:lnTo>
                  <a:pt x="356" y="159"/>
                </a:lnTo>
                <a:lnTo>
                  <a:pt x="356" y="161"/>
                </a:lnTo>
                <a:lnTo>
                  <a:pt x="356" y="161"/>
                </a:lnTo>
                <a:lnTo>
                  <a:pt x="356" y="161"/>
                </a:lnTo>
                <a:lnTo>
                  <a:pt x="355" y="161"/>
                </a:lnTo>
                <a:lnTo>
                  <a:pt x="355" y="161"/>
                </a:lnTo>
                <a:lnTo>
                  <a:pt x="355" y="161"/>
                </a:lnTo>
                <a:lnTo>
                  <a:pt x="354" y="161"/>
                </a:lnTo>
                <a:lnTo>
                  <a:pt x="354" y="161"/>
                </a:lnTo>
                <a:lnTo>
                  <a:pt x="354" y="161"/>
                </a:lnTo>
                <a:lnTo>
                  <a:pt x="352" y="162"/>
                </a:lnTo>
                <a:lnTo>
                  <a:pt x="352" y="162"/>
                </a:lnTo>
                <a:lnTo>
                  <a:pt x="352" y="162"/>
                </a:lnTo>
                <a:lnTo>
                  <a:pt x="352" y="162"/>
                </a:lnTo>
                <a:lnTo>
                  <a:pt x="352" y="162"/>
                </a:lnTo>
                <a:lnTo>
                  <a:pt x="351" y="162"/>
                </a:lnTo>
                <a:lnTo>
                  <a:pt x="351" y="162"/>
                </a:lnTo>
                <a:lnTo>
                  <a:pt x="351" y="163"/>
                </a:lnTo>
                <a:lnTo>
                  <a:pt x="351" y="163"/>
                </a:lnTo>
                <a:lnTo>
                  <a:pt x="351" y="163"/>
                </a:lnTo>
                <a:lnTo>
                  <a:pt x="351" y="163"/>
                </a:lnTo>
                <a:lnTo>
                  <a:pt x="351" y="163"/>
                </a:lnTo>
                <a:lnTo>
                  <a:pt x="350" y="163"/>
                </a:lnTo>
                <a:lnTo>
                  <a:pt x="350" y="165"/>
                </a:lnTo>
                <a:lnTo>
                  <a:pt x="350" y="165"/>
                </a:lnTo>
                <a:lnTo>
                  <a:pt x="348" y="165"/>
                </a:lnTo>
                <a:lnTo>
                  <a:pt x="348" y="165"/>
                </a:lnTo>
                <a:lnTo>
                  <a:pt x="348" y="165"/>
                </a:lnTo>
                <a:lnTo>
                  <a:pt x="348" y="165"/>
                </a:lnTo>
                <a:lnTo>
                  <a:pt x="348" y="165"/>
                </a:lnTo>
                <a:lnTo>
                  <a:pt x="345" y="165"/>
                </a:lnTo>
                <a:lnTo>
                  <a:pt x="344" y="165"/>
                </a:lnTo>
                <a:lnTo>
                  <a:pt x="344" y="166"/>
                </a:lnTo>
                <a:lnTo>
                  <a:pt x="343" y="166"/>
                </a:lnTo>
                <a:lnTo>
                  <a:pt x="343" y="166"/>
                </a:lnTo>
                <a:lnTo>
                  <a:pt x="343" y="166"/>
                </a:lnTo>
                <a:lnTo>
                  <a:pt x="341" y="166"/>
                </a:lnTo>
                <a:lnTo>
                  <a:pt x="341" y="166"/>
                </a:lnTo>
                <a:lnTo>
                  <a:pt x="340" y="166"/>
                </a:lnTo>
                <a:lnTo>
                  <a:pt x="340" y="168"/>
                </a:lnTo>
                <a:lnTo>
                  <a:pt x="340" y="168"/>
                </a:lnTo>
                <a:lnTo>
                  <a:pt x="339" y="168"/>
                </a:lnTo>
                <a:lnTo>
                  <a:pt x="337" y="169"/>
                </a:lnTo>
                <a:lnTo>
                  <a:pt x="337" y="169"/>
                </a:lnTo>
                <a:lnTo>
                  <a:pt x="337" y="169"/>
                </a:lnTo>
                <a:lnTo>
                  <a:pt x="336" y="170"/>
                </a:lnTo>
                <a:lnTo>
                  <a:pt x="336" y="172"/>
                </a:lnTo>
                <a:lnTo>
                  <a:pt x="336" y="173"/>
                </a:lnTo>
                <a:lnTo>
                  <a:pt x="333" y="176"/>
                </a:lnTo>
                <a:lnTo>
                  <a:pt x="333" y="176"/>
                </a:lnTo>
                <a:lnTo>
                  <a:pt x="333" y="176"/>
                </a:lnTo>
                <a:lnTo>
                  <a:pt x="333" y="176"/>
                </a:lnTo>
                <a:lnTo>
                  <a:pt x="333" y="177"/>
                </a:lnTo>
                <a:lnTo>
                  <a:pt x="335" y="177"/>
                </a:lnTo>
                <a:lnTo>
                  <a:pt x="335" y="177"/>
                </a:lnTo>
                <a:lnTo>
                  <a:pt x="335" y="178"/>
                </a:lnTo>
                <a:lnTo>
                  <a:pt x="335" y="178"/>
                </a:lnTo>
                <a:lnTo>
                  <a:pt x="333" y="181"/>
                </a:lnTo>
                <a:lnTo>
                  <a:pt x="332" y="182"/>
                </a:lnTo>
                <a:lnTo>
                  <a:pt x="332" y="182"/>
                </a:lnTo>
                <a:lnTo>
                  <a:pt x="332" y="184"/>
                </a:lnTo>
                <a:lnTo>
                  <a:pt x="332" y="184"/>
                </a:lnTo>
                <a:lnTo>
                  <a:pt x="332" y="184"/>
                </a:lnTo>
                <a:lnTo>
                  <a:pt x="332" y="182"/>
                </a:lnTo>
                <a:lnTo>
                  <a:pt x="332" y="182"/>
                </a:lnTo>
                <a:lnTo>
                  <a:pt x="332" y="182"/>
                </a:lnTo>
                <a:lnTo>
                  <a:pt x="330" y="182"/>
                </a:lnTo>
                <a:lnTo>
                  <a:pt x="330" y="182"/>
                </a:lnTo>
                <a:lnTo>
                  <a:pt x="330" y="182"/>
                </a:lnTo>
                <a:lnTo>
                  <a:pt x="330" y="181"/>
                </a:lnTo>
                <a:lnTo>
                  <a:pt x="330" y="181"/>
                </a:lnTo>
                <a:lnTo>
                  <a:pt x="330" y="181"/>
                </a:lnTo>
                <a:lnTo>
                  <a:pt x="330" y="181"/>
                </a:lnTo>
                <a:lnTo>
                  <a:pt x="329" y="181"/>
                </a:lnTo>
                <a:lnTo>
                  <a:pt x="329" y="181"/>
                </a:lnTo>
                <a:lnTo>
                  <a:pt x="329" y="181"/>
                </a:lnTo>
                <a:lnTo>
                  <a:pt x="328" y="182"/>
                </a:lnTo>
                <a:lnTo>
                  <a:pt x="326" y="182"/>
                </a:lnTo>
                <a:lnTo>
                  <a:pt x="326" y="182"/>
                </a:lnTo>
                <a:lnTo>
                  <a:pt x="326" y="182"/>
                </a:lnTo>
                <a:lnTo>
                  <a:pt x="326" y="182"/>
                </a:lnTo>
                <a:lnTo>
                  <a:pt x="326" y="182"/>
                </a:lnTo>
                <a:lnTo>
                  <a:pt x="325" y="182"/>
                </a:lnTo>
                <a:lnTo>
                  <a:pt x="325" y="182"/>
                </a:lnTo>
                <a:lnTo>
                  <a:pt x="325" y="182"/>
                </a:lnTo>
                <a:lnTo>
                  <a:pt x="324" y="182"/>
                </a:lnTo>
                <a:lnTo>
                  <a:pt x="322" y="182"/>
                </a:lnTo>
                <a:lnTo>
                  <a:pt x="322" y="182"/>
                </a:lnTo>
                <a:lnTo>
                  <a:pt x="322" y="182"/>
                </a:lnTo>
                <a:lnTo>
                  <a:pt x="321" y="184"/>
                </a:lnTo>
                <a:lnTo>
                  <a:pt x="321" y="184"/>
                </a:lnTo>
                <a:lnTo>
                  <a:pt x="321" y="184"/>
                </a:lnTo>
                <a:lnTo>
                  <a:pt x="321" y="184"/>
                </a:lnTo>
                <a:lnTo>
                  <a:pt x="321" y="185"/>
                </a:lnTo>
                <a:lnTo>
                  <a:pt x="321" y="185"/>
                </a:lnTo>
                <a:lnTo>
                  <a:pt x="321" y="185"/>
                </a:lnTo>
                <a:lnTo>
                  <a:pt x="321" y="187"/>
                </a:lnTo>
                <a:lnTo>
                  <a:pt x="321" y="187"/>
                </a:lnTo>
                <a:lnTo>
                  <a:pt x="321" y="187"/>
                </a:lnTo>
                <a:lnTo>
                  <a:pt x="321" y="188"/>
                </a:lnTo>
                <a:lnTo>
                  <a:pt x="321" y="189"/>
                </a:lnTo>
                <a:lnTo>
                  <a:pt x="321" y="189"/>
                </a:lnTo>
                <a:lnTo>
                  <a:pt x="321" y="189"/>
                </a:lnTo>
                <a:lnTo>
                  <a:pt x="321" y="189"/>
                </a:lnTo>
                <a:lnTo>
                  <a:pt x="320" y="191"/>
                </a:lnTo>
                <a:lnTo>
                  <a:pt x="320" y="191"/>
                </a:lnTo>
                <a:lnTo>
                  <a:pt x="320" y="191"/>
                </a:lnTo>
                <a:lnTo>
                  <a:pt x="320" y="192"/>
                </a:lnTo>
                <a:lnTo>
                  <a:pt x="320" y="193"/>
                </a:lnTo>
                <a:lnTo>
                  <a:pt x="320" y="193"/>
                </a:lnTo>
                <a:lnTo>
                  <a:pt x="320" y="195"/>
                </a:lnTo>
                <a:lnTo>
                  <a:pt x="320" y="195"/>
                </a:lnTo>
                <a:lnTo>
                  <a:pt x="318" y="196"/>
                </a:lnTo>
                <a:lnTo>
                  <a:pt x="318" y="197"/>
                </a:lnTo>
                <a:lnTo>
                  <a:pt x="318" y="197"/>
                </a:lnTo>
                <a:lnTo>
                  <a:pt x="320" y="199"/>
                </a:lnTo>
                <a:lnTo>
                  <a:pt x="321" y="202"/>
                </a:lnTo>
                <a:lnTo>
                  <a:pt x="322" y="203"/>
                </a:lnTo>
                <a:lnTo>
                  <a:pt x="322" y="204"/>
                </a:lnTo>
                <a:lnTo>
                  <a:pt x="324" y="204"/>
                </a:lnTo>
                <a:lnTo>
                  <a:pt x="324" y="204"/>
                </a:lnTo>
                <a:lnTo>
                  <a:pt x="324" y="210"/>
                </a:lnTo>
                <a:lnTo>
                  <a:pt x="324" y="211"/>
                </a:lnTo>
                <a:lnTo>
                  <a:pt x="324" y="214"/>
                </a:lnTo>
                <a:lnTo>
                  <a:pt x="324" y="214"/>
                </a:lnTo>
                <a:lnTo>
                  <a:pt x="324" y="214"/>
                </a:lnTo>
                <a:lnTo>
                  <a:pt x="324" y="215"/>
                </a:lnTo>
                <a:lnTo>
                  <a:pt x="324" y="215"/>
                </a:lnTo>
                <a:lnTo>
                  <a:pt x="325" y="219"/>
                </a:lnTo>
                <a:lnTo>
                  <a:pt x="325" y="223"/>
                </a:lnTo>
                <a:lnTo>
                  <a:pt x="325" y="223"/>
                </a:lnTo>
                <a:lnTo>
                  <a:pt x="325" y="223"/>
                </a:lnTo>
                <a:lnTo>
                  <a:pt x="326" y="223"/>
                </a:lnTo>
                <a:lnTo>
                  <a:pt x="329" y="230"/>
                </a:lnTo>
                <a:lnTo>
                  <a:pt x="329" y="233"/>
                </a:lnTo>
                <a:lnTo>
                  <a:pt x="329" y="238"/>
                </a:lnTo>
                <a:lnTo>
                  <a:pt x="329" y="240"/>
                </a:lnTo>
                <a:lnTo>
                  <a:pt x="330" y="241"/>
                </a:lnTo>
                <a:lnTo>
                  <a:pt x="330" y="242"/>
                </a:lnTo>
                <a:lnTo>
                  <a:pt x="330" y="244"/>
                </a:lnTo>
                <a:lnTo>
                  <a:pt x="330" y="245"/>
                </a:lnTo>
                <a:lnTo>
                  <a:pt x="330" y="246"/>
                </a:lnTo>
                <a:lnTo>
                  <a:pt x="329" y="248"/>
                </a:lnTo>
                <a:lnTo>
                  <a:pt x="329" y="249"/>
                </a:lnTo>
                <a:lnTo>
                  <a:pt x="329" y="249"/>
                </a:lnTo>
                <a:lnTo>
                  <a:pt x="329" y="250"/>
                </a:lnTo>
                <a:lnTo>
                  <a:pt x="329" y="250"/>
                </a:lnTo>
                <a:lnTo>
                  <a:pt x="330" y="252"/>
                </a:lnTo>
                <a:lnTo>
                  <a:pt x="332" y="253"/>
                </a:lnTo>
                <a:lnTo>
                  <a:pt x="332" y="255"/>
                </a:lnTo>
                <a:lnTo>
                  <a:pt x="333" y="256"/>
                </a:lnTo>
                <a:lnTo>
                  <a:pt x="333" y="257"/>
                </a:lnTo>
                <a:lnTo>
                  <a:pt x="333" y="257"/>
                </a:lnTo>
                <a:lnTo>
                  <a:pt x="332" y="257"/>
                </a:lnTo>
                <a:lnTo>
                  <a:pt x="332" y="257"/>
                </a:lnTo>
                <a:lnTo>
                  <a:pt x="332" y="259"/>
                </a:lnTo>
                <a:lnTo>
                  <a:pt x="332" y="259"/>
                </a:lnTo>
                <a:lnTo>
                  <a:pt x="332" y="261"/>
                </a:lnTo>
                <a:lnTo>
                  <a:pt x="332" y="261"/>
                </a:lnTo>
                <a:lnTo>
                  <a:pt x="332" y="263"/>
                </a:lnTo>
                <a:lnTo>
                  <a:pt x="332" y="263"/>
                </a:lnTo>
                <a:lnTo>
                  <a:pt x="332" y="264"/>
                </a:lnTo>
                <a:lnTo>
                  <a:pt x="332" y="264"/>
                </a:lnTo>
                <a:lnTo>
                  <a:pt x="332" y="264"/>
                </a:lnTo>
                <a:lnTo>
                  <a:pt x="332" y="264"/>
                </a:lnTo>
                <a:lnTo>
                  <a:pt x="330" y="264"/>
                </a:lnTo>
                <a:lnTo>
                  <a:pt x="330" y="265"/>
                </a:lnTo>
                <a:lnTo>
                  <a:pt x="329" y="267"/>
                </a:lnTo>
                <a:lnTo>
                  <a:pt x="329" y="268"/>
                </a:lnTo>
                <a:lnTo>
                  <a:pt x="329" y="270"/>
                </a:lnTo>
                <a:lnTo>
                  <a:pt x="330" y="270"/>
                </a:lnTo>
                <a:lnTo>
                  <a:pt x="330" y="271"/>
                </a:lnTo>
                <a:lnTo>
                  <a:pt x="330" y="272"/>
                </a:lnTo>
                <a:lnTo>
                  <a:pt x="330" y="272"/>
                </a:lnTo>
                <a:lnTo>
                  <a:pt x="330" y="274"/>
                </a:lnTo>
                <a:lnTo>
                  <a:pt x="330" y="274"/>
                </a:lnTo>
                <a:lnTo>
                  <a:pt x="330" y="275"/>
                </a:lnTo>
                <a:lnTo>
                  <a:pt x="330" y="276"/>
                </a:lnTo>
                <a:lnTo>
                  <a:pt x="330" y="278"/>
                </a:lnTo>
                <a:lnTo>
                  <a:pt x="330" y="278"/>
                </a:lnTo>
                <a:lnTo>
                  <a:pt x="330" y="278"/>
                </a:lnTo>
                <a:lnTo>
                  <a:pt x="330" y="278"/>
                </a:lnTo>
                <a:lnTo>
                  <a:pt x="329" y="279"/>
                </a:lnTo>
                <a:lnTo>
                  <a:pt x="329" y="279"/>
                </a:lnTo>
                <a:lnTo>
                  <a:pt x="329" y="279"/>
                </a:lnTo>
                <a:lnTo>
                  <a:pt x="329" y="279"/>
                </a:lnTo>
                <a:lnTo>
                  <a:pt x="329" y="279"/>
                </a:lnTo>
                <a:lnTo>
                  <a:pt x="330" y="279"/>
                </a:lnTo>
                <a:lnTo>
                  <a:pt x="330" y="279"/>
                </a:lnTo>
                <a:lnTo>
                  <a:pt x="330" y="279"/>
                </a:lnTo>
                <a:lnTo>
                  <a:pt x="330" y="279"/>
                </a:lnTo>
                <a:lnTo>
                  <a:pt x="330" y="279"/>
                </a:lnTo>
                <a:lnTo>
                  <a:pt x="332" y="279"/>
                </a:lnTo>
                <a:lnTo>
                  <a:pt x="332" y="279"/>
                </a:lnTo>
                <a:lnTo>
                  <a:pt x="332" y="279"/>
                </a:lnTo>
                <a:lnTo>
                  <a:pt x="332" y="279"/>
                </a:lnTo>
                <a:lnTo>
                  <a:pt x="332" y="280"/>
                </a:lnTo>
                <a:lnTo>
                  <a:pt x="332" y="280"/>
                </a:lnTo>
                <a:lnTo>
                  <a:pt x="333" y="282"/>
                </a:lnTo>
                <a:lnTo>
                  <a:pt x="333" y="282"/>
                </a:lnTo>
                <a:lnTo>
                  <a:pt x="335" y="282"/>
                </a:lnTo>
                <a:lnTo>
                  <a:pt x="335" y="283"/>
                </a:lnTo>
                <a:lnTo>
                  <a:pt x="333" y="284"/>
                </a:lnTo>
                <a:lnTo>
                  <a:pt x="333" y="284"/>
                </a:lnTo>
                <a:lnTo>
                  <a:pt x="333" y="286"/>
                </a:lnTo>
                <a:lnTo>
                  <a:pt x="332" y="287"/>
                </a:lnTo>
                <a:lnTo>
                  <a:pt x="333" y="289"/>
                </a:lnTo>
                <a:lnTo>
                  <a:pt x="335" y="290"/>
                </a:lnTo>
                <a:lnTo>
                  <a:pt x="339" y="291"/>
                </a:lnTo>
                <a:lnTo>
                  <a:pt x="340" y="293"/>
                </a:lnTo>
                <a:lnTo>
                  <a:pt x="341" y="293"/>
                </a:lnTo>
                <a:lnTo>
                  <a:pt x="341" y="294"/>
                </a:lnTo>
                <a:lnTo>
                  <a:pt x="343" y="294"/>
                </a:lnTo>
                <a:lnTo>
                  <a:pt x="344" y="294"/>
                </a:lnTo>
                <a:lnTo>
                  <a:pt x="344" y="294"/>
                </a:lnTo>
                <a:lnTo>
                  <a:pt x="344" y="294"/>
                </a:lnTo>
                <a:lnTo>
                  <a:pt x="345" y="294"/>
                </a:lnTo>
                <a:lnTo>
                  <a:pt x="345" y="294"/>
                </a:lnTo>
                <a:lnTo>
                  <a:pt x="347" y="294"/>
                </a:lnTo>
                <a:lnTo>
                  <a:pt x="347" y="294"/>
                </a:lnTo>
                <a:lnTo>
                  <a:pt x="350" y="293"/>
                </a:lnTo>
                <a:lnTo>
                  <a:pt x="351" y="294"/>
                </a:lnTo>
                <a:lnTo>
                  <a:pt x="351" y="294"/>
                </a:lnTo>
                <a:lnTo>
                  <a:pt x="352" y="294"/>
                </a:lnTo>
                <a:lnTo>
                  <a:pt x="352" y="295"/>
                </a:lnTo>
                <a:lnTo>
                  <a:pt x="352" y="295"/>
                </a:lnTo>
                <a:lnTo>
                  <a:pt x="352" y="295"/>
                </a:lnTo>
                <a:lnTo>
                  <a:pt x="354" y="297"/>
                </a:lnTo>
                <a:lnTo>
                  <a:pt x="354" y="298"/>
                </a:lnTo>
                <a:lnTo>
                  <a:pt x="374" y="308"/>
                </a:lnTo>
                <a:lnTo>
                  <a:pt x="374" y="308"/>
                </a:lnTo>
                <a:lnTo>
                  <a:pt x="374" y="309"/>
                </a:lnTo>
                <a:lnTo>
                  <a:pt x="374" y="310"/>
                </a:lnTo>
                <a:lnTo>
                  <a:pt x="375" y="312"/>
                </a:lnTo>
                <a:lnTo>
                  <a:pt x="375" y="312"/>
                </a:lnTo>
                <a:lnTo>
                  <a:pt x="377" y="312"/>
                </a:lnTo>
                <a:lnTo>
                  <a:pt x="378" y="312"/>
                </a:lnTo>
                <a:lnTo>
                  <a:pt x="381" y="310"/>
                </a:lnTo>
                <a:lnTo>
                  <a:pt x="381" y="310"/>
                </a:lnTo>
                <a:lnTo>
                  <a:pt x="382" y="312"/>
                </a:lnTo>
                <a:lnTo>
                  <a:pt x="385" y="313"/>
                </a:lnTo>
                <a:lnTo>
                  <a:pt x="385" y="313"/>
                </a:lnTo>
                <a:lnTo>
                  <a:pt x="386" y="313"/>
                </a:lnTo>
                <a:lnTo>
                  <a:pt x="389" y="313"/>
                </a:lnTo>
                <a:lnTo>
                  <a:pt x="390" y="313"/>
                </a:lnTo>
                <a:lnTo>
                  <a:pt x="392" y="312"/>
                </a:lnTo>
                <a:lnTo>
                  <a:pt x="393" y="310"/>
                </a:lnTo>
                <a:lnTo>
                  <a:pt x="393" y="309"/>
                </a:lnTo>
                <a:lnTo>
                  <a:pt x="393" y="308"/>
                </a:lnTo>
                <a:lnTo>
                  <a:pt x="394" y="308"/>
                </a:lnTo>
                <a:lnTo>
                  <a:pt x="396" y="306"/>
                </a:lnTo>
                <a:lnTo>
                  <a:pt x="396" y="308"/>
                </a:lnTo>
                <a:lnTo>
                  <a:pt x="397" y="309"/>
                </a:lnTo>
                <a:lnTo>
                  <a:pt x="396" y="310"/>
                </a:lnTo>
                <a:lnTo>
                  <a:pt x="394" y="313"/>
                </a:lnTo>
                <a:lnTo>
                  <a:pt x="394" y="314"/>
                </a:lnTo>
                <a:lnTo>
                  <a:pt x="394" y="317"/>
                </a:lnTo>
                <a:lnTo>
                  <a:pt x="394" y="320"/>
                </a:lnTo>
                <a:lnTo>
                  <a:pt x="394" y="321"/>
                </a:lnTo>
                <a:lnTo>
                  <a:pt x="394" y="323"/>
                </a:lnTo>
                <a:lnTo>
                  <a:pt x="393" y="324"/>
                </a:lnTo>
                <a:lnTo>
                  <a:pt x="393" y="324"/>
                </a:lnTo>
                <a:lnTo>
                  <a:pt x="393" y="327"/>
                </a:lnTo>
                <a:lnTo>
                  <a:pt x="394" y="331"/>
                </a:lnTo>
                <a:lnTo>
                  <a:pt x="397" y="333"/>
                </a:lnTo>
                <a:lnTo>
                  <a:pt x="398" y="333"/>
                </a:lnTo>
                <a:lnTo>
                  <a:pt x="401" y="333"/>
                </a:lnTo>
                <a:lnTo>
                  <a:pt x="404" y="332"/>
                </a:lnTo>
                <a:lnTo>
                  <a:pt x="405" y="332"/>
                </a:lnTo>
                <a:lnTo>
                  <a:pt x="409" y="335"/>
                </a:lnTo>
                <a:lnTo>
                  <a:pt x="412" y="335"/>
                </a:lnTo>
                <a:lnTo>
                  <a:pt x="415" y="333"/>
                </a:lnTo>
                <a:lnTo>
                  <a:pt x="418" y="333"/>
                </a:lnTo>
                <a:lnTo>
                  <a:pt x="419" y="333"/>
                </a:lnTo>
                <a:lnTo>
                  <a:pt x="422" y="336"/>
                </a:lnTo>
                <a:lnTo>
                  <a:pt x="423" y="338"/>
                </a:lnTo>
                <a:lnTo>
                  <a:pt x="427" y="338"/>
                </a:lnTo>
                <a:lnTo>
                  <a:pt x="430" y="339"/>
                </a:lnTo>
                <a:lnTo>
                  <a:pt x="434" y="343"/>
                </a:lnTo>
                <a:lnTo>
                  <a:pt x="435" y="344"/>
                </a:lnTo>
                <a:lnTo>
                  <a:pt x="437" y="346"/>
                </a:lnTo>
                <a:lnTo>
                  <a:pt x="437" y="347"/>
                </a:lnTo>
                <a:lnTo>
                  <a:pt x="437" y="348"/>
                </a:lnTo>
                <a:lnTo>
                  <a:pt x="435" y="351"/>
                </a:lnTo>
                <a:lnTo>
                  <a:pt x="434" y="352"/>
                </a:lnTo>
                <a:lnTo>
                  <a:pt x="434" y="355"/>
                </a:lnTo>
                <a:lnTo>
                  <a:pt x="434" y="355"/>
                </a:lnTo>
                <a:lnTo>
                  <a:pt x="431" y="355"/>
                </a:lnTo>
                <a:lnTo>
                  <a:pt x="431" y="355"/>
                </a:lnTo>
                <a:lnTo>
                  <a:pt x="430" y="357"/>
                </a:lnTo>
                <a:lnTo>
                  <a:pt x="427" y="357"/>
                </a:lnTo>
                <a:lnTo>
                  <a:pt x="426" y="358"/>
                </a:lnTo>
                <a:lnTo>
                  <a:pt x="426" y="359"/>
                </a:lnTo>
                <a:lnTo>
                  <a:pt x="426" y="359"/>
                </a:lnTo>
                <a:lnTo>
                  <a:pt x="424" y="359"/>
                </a:lnTo>
                <a:lnTo>
                  <a:pt x="423" y="359"/>
                </a:lnTo>
                <a:lnTo>
                  <a:pt x="423" y="361"/>
                </a:lnTo>
                <a:lnTo>
                  <a:pt x="422" y="361"/>
                </a:lnTo>
                <a:lnTo>
                  <a:pt x="422" y="361"/>
                </a:lnTo>
                <a:lnTo>
                  <a:pt x="418" y="359"/>
                </a:lnTo>
                <a:lnTo>
                  <a:pt x="416" y="359"/>
                </a:lnTo>
                <a:lnTo>
                  <a:pt x="418" y="362"/>
                </a:lnTo>
                <a:lnTo>
                  <a:pt x="416" y="362"/>
                </a:lnTo>
                <a:lnTo>
                  <a:pt x="415" y="361"/>
                </a:lnTo>
                <a:lnTo>
                  <a:pt x="415" y="362"/>
                </a:lnTo>
                <a:lnTo>
                  <a:pt x="413" y="362"/>
                </a:lnTo>
                <a:lnTo>
                  <a:pt x="413" y="363"/>
                </a:lnTo>
                <a:lnTo>
                  <a:pt x="413" y="363"/>
                </a:lnTo>
                <a:lnTo>
                  <a:pt x="412" y="363"/>
                </a:lnTo>
                <a:lnTo>
                  <a:pt x="411" y="363"/>
                </a:lnTo>
                <a:lnTo>
                  <a:pt x="409" y="363"/>
                </a:lnTo>
                <a:lnTo>
                  <a:pt x="409" y="363"/>
                </a:lnTo>
                <a:lnTo>
                  <a:pt x="408" y="365"/>
                </a:lnTo>
                <a:lnTo>
                  <a:pt x="405" y="365"/>
                </a:lnTo>
                <a:lnTo>
                  <a:pt x="404" y="366"/>
                </a:lnTo>
                <a:lnTo>
                  <a:pt x="404" y="369"/>
                </a:lnTo>
                <a:lnTo>
                  <a:pt x="403" y="370"/>
                </a:lnTo>
                <a:lnTo>
                  <a:pt x="401" y="370"/>
                </a:lnTo>
                <a:lnTo>
                  <a:pt x="397" y="370"/>
                </a:lnTo>
                <a:lnTo>
                  <a:pt x="396" y="373"/>
                </a:lnTo>
                <a:lnTo>
                  <a:pt x="394" y="373"/>
                </a:lnTo>
                <a:lnTo>
                  <a:pt x="393" y="374"/>
                </a:lnTo>
                <a:lnTo>
                  <a:pt x="389" y="377"/>
                </a:lnTo>
                <a:lnTo>
                  <a:pt x="388" y="378"/>
                </a:lnTo>
                <a:lnTo>
                  <a:pt x="388" y="380"/>
                </a:lnTo>
                <a:lnTo>
                  <a:pt x="388" y="381"/>
                </a:lnTo>
                <a:lnTo>
                  <a:pt x="388" y="382"/>
                </a:lnTo>
                <a:lnTo>
                  <a:pt x="388" y="382"/>
                </a:lnTo>
                <a:lnTo>
                  <a:pt x="388" y="382"/>
                </a:lnTo>
                <a:lnTo>
                  <a:pt x="386" y="382"/>
                </a:lnTo>
                <a:lnTo>
                  <a:pt x="386" y="384"/>
                </a:lnTo>
                <a:lnTo>
                  <a:pt x="386" y="384"/>
                </a:lnTo>
                <a:lnTo>
                  <a:pt x="386" y="385"/>
                </a:lnTo>
                <a:lnTo>
                  <a:pt x="386" y="385"/>
                </a:lnTo>
                <a:lnTo>
                  <a:pt x="385" y="385"/>
                </a:lnTo>
                <a:lnTo>
                  <a:pt x="385" y="385"/>
                </a:lnTo>
                <a:lnTo>
                  <a:pt x="385" y="386"/>
                </a:lnTo>
                <a:lnTo>
                  <a:pt x="385" y="386"/>
                </a:lnTo>
                <a:lnTo>
                  <a:pt x="385" y="386"/>
                </a:lnTo>
                <a:lnTo>
                  <a:pt x="389" y="393"/>
                </a:lnTo>
                <a:lnTo>
                  <a:pt x="390" y="400"/>
                </a:lnTo>
                <a:lnTo>
                  <a:pt x="392" y="403"/>
                </a:lnTo>
                <a:lnTo>
                  <a:pt x="392" y="404"/>
                </a:lnTo>
                <a:lnTo>
                  <a:pt x="392" y="405"/>
                </a:lnTo>
                <a:lnTo>
                  <a:pt x="392" y="407"/>
                </a:lnTo>
                <a:lnTo>
                  <a:pt x="390" y="408"/>
                </a:lnTo>
                <a:lnTo>
                  <a:pt x="389" y="408"/>
                </a:lnTo>
                <a:lnTo>
                  <a:pt x="388" y="415"/>
                </a:lnTo>
                <a:lnTo>
                  <a:pt x="386" y="416"/>
                </a:lnTo>
                <a:lnTo>
                  <a:pt x="386" y="419"/>
                </a:lnTo>
                <a:lnTo>
                  <a:pt x="386" y="422"/>
                </a:lnTo>
                <a:lnTo>
                  <a:pt x="385" y="423"/>
                </a:lnTo>
                <a:lnTo>
                  <a:pt x="386" y="425"/>
                </a:lnTo>
                <a:lnTo>
                  <a:pt x="386" y="426"/>
                </a:lnTo>
                <a:lnTo>
                  <a:pt x="386" y="427"/>
                </a:lnTo>
                <a:lnTo>
                  <a:pt x="388" y="427"/>
                </a:lnTo>
                <a:lnTo>
                  <a:pt x="389" y="429"/>
                </a:lnTo>
                <a:lnTo>
                  <a:pt x="392" y="427"/>
                </a:lnTo>
                <a:lnTo>
                  <a:pt x="392" y="427"/>
                </a:lnTo>
                <a:lnTo>
                  <a:pt x="393" y="429"/>
                </a:lnTo>
                <a:lnTo>
                  <a:pt x="394" y="430"/>
                </a:lnTo>
                <a:lnTo>
                  <a:pt x="394" y="430"/>
                </a:lnTo>
                <a:lnTo>
                  <a:pt x="392" y="431"/>
                </a:lnTo>
                <a:lnTo>
                  <a:pt x="390" y="433"/>
                </a:lnTo>
                <a:lnTo>
                  <a:pt x="389" y="434"/>
                </a:lnTo>
                <a:lnTo>
                  <a:pt x="389" y="435"/>
                </a:lnTo>
                <a:lnTo>
                  <a:pt x="388" y="437"/>
                </a:lnTo>
                <a:lnTo>
                  <a:pt x="388" y="438"/>
                </a:lnTo>
                <a:lnTo>
                  <a:pt x="386" y="438"/>
                </a:lnTo>
                <a:lnTo>
                  <a:pt x="385" y="439"/>
                </a:lnTo>
                <a:lnTo>
                  <a:pt x="384" y="439"/>
                </a:lnTo>
                <a:lnTo>
                  <a:pt x="382" y="439"/>
                </a:lnTo>
                <a:lnTo>
                  <a:pt x="382" y="439"/>
                </a:lnTo>
                <a:lnTo>
                  <a:pt x="381" y="441"/>
                </a:lnTo>
                <a:lnTo>
                  <a:pt x="379" y="442"/>
                </a:lnTo>
                <a:lnTo>
                  <a:pt x="379" y="442"/>
                </a:lnTo>
                <a:lnTo>
                  <a:pt x="379" y="444"/>
                </a:lnTo>
                <a:lnTo>
                  <a:pt x="378" y="444"/>
                </a:lnTo>
                <a:lnTo>
                  <a:pt x="377" y="442"/>
                </a:lnTo>
                <a:lnTo>
                  <a:pt x="375" y="442"/>
                </a:lnTo>
                <a:lnTo>
                  <a:pt x="375" y="442"/>
                </a:lnTo>
                <a:lnTo>
                  <a:pt x="374" y="444"/>
                </a:lnTo>
                <a:lnTo>
                  <a:pt x="374" y="444"/>
                </a:lnTo>
                <a:lnTo>
                  <a:pt x="373" y="445"/>
                </a:lnTo>
                <a:lnTo>
                  <a:pt x="374" y="446"/>
                </a:lnTo>
                <a:lnTo>
                  <a:pt x="373" y="448"/>
                </a:lnTo>
                <a:lnTo>
                  <a:pt x="371" y="448"/>
                </a:lnTo>
                <a:lnTo>
                  <a:pt x="371" y="449"/>
                </a:lnTo>
                <a:lnTo>
                  <a:pt x="370" y="449"/>
                </a:lnTo>
                <a:lnTo>
                  <a:pt x="371" y="450"/>
                </a:lnTo>
                <a:lnTo>
                  <a:pt x="371" y="450"/>
                </a:lnTo>
                <a:lnTo>
                  <a:pt x="370" y="452"/>
                </a:lnTo>
                <a:lnTo>
                  <a:pt x="370" y="452"/>
                </a:lnTo>
                <a:lnTo>
                  <a:pt x="369" y="452"/>
                </a:lnTo>
                <a:lnTo>
                  <a:pt x="369" y="454"/>
                </a:lnTo>
                <a:lnTo>
                  <a:pt x="367" y="454"/>
                </a:lnTo>
                <a:lnTo>
                  <a:pt x="366" y="456"/>
                </a:lnTo>
                <a:lnTo>
                  <a:pt x="366" y="457"/>
                </a:lnTo>
                <a:lnTo>
                  <a:pt x="366" y="457"/>
                </a:lnTo>
                <a:lnTo>
                  <a:pt x="364" y="459"/>
                </a:lnTo>
                <a:lnTo>
                  <a:pt x="364" y="459"/>
                </a:lnTo>
                <a:lnTo>
                  <a:pt x="364" y="460"/>
                </a:lnTo>
                <a:lnTo>
                  <a:pt x="363" y="460"/>
                </a:lnTo>
                <a:lnTo>
                  <a:pt x="362" y="460"/>
                </a:lnTo>
                <a:lnTo>
                  <a:pt x="360" y="461"/>
                </a:lnTo>
                <a:lnTo>
                  <a:pt x="360" y="461"/>
                </a:lnTo>
                <a:lnTo>
                  <a:pt x="359" y="463"/>
                </a:lnTo>
                <a:lnTo>
                  <a:pt x="358" y="464"/>
                </a:lnTo>
                <a:lnTo>
                  <a:pt x="359" y="465"/>
                </a:lnTo>
                <a:lnTo>
                  <a:pt x="359" y="467"/>
                </a:lnTo>
                <a:lnTo>
                  <a:pt x="359" y="468"/>
                </a:lnTo>
                <a:lnTo>
                  <a:pt x="358" y="469"/>
                </a:lnTo>
                <a:lnTo>
                  <a:pt x="355" y="469"/>
                </a:lnTo>
                <a:lnTo>
                  <a:pt x="355" y="471"/>
                </a:lnTo>
                <a:lnTo>
                  <a:pt x="354" y="471"/>
                </a:lnTo>
                <a:lnTo>
                  <a:pt x="351" y="476"/>
                </a:lnTo>
                <a:lnTo>
                  <a:pt x="351" y="476"/>
                </a:lnTo>
                <a:lnTo>
                  <a:pt x="350" y="476"/>
                </a:lnTo>
                <a:lnTo>
                  <a:pt x="348" y="476"/>
                </a:lnTo>
                <a:lnTo>
                  <a:pt x="350" y="476"/>
                </a:lnTo>
                <a:lnTo>
                  <a:pt x="350" y="478"/>
                </a:lnTo>
                <a:lnTo>
                  <a:pt x="350" y="478"/>
                </a:lnTo>
                <a:lnTo>
                  <a:pt x="348" y="478"/>
                </a:lnTo>
                <a:lnTo>
                  <a:pt x="347" y="479"/>
                </a:lnTo>
                <a:lnTo>
                  <a:pt x="345" y="479"/>
                </a:lnTo>
                <a:lnTo>
                  <a:pt x="345" y="480"/>
                </a:lnTo>
                <a:lnTo>
                  <a:pt x="345" y="480"/>
                </a:lnTo>
                <a:lnTo>
                  <a:pt x="348" y="483"/>
                </a:lnTo>
                <a:lnTo>
                  <a:pt x="350" y="484"/>
                </a:lnTo>
                <a:lnTo>
                  <a:pt x="351" y="487"/>
                </a:lnTo>
                <a:lnTo>
                  <a:pt x="352" y="490"/>
                </a:lnTo>
                <a:lnTo>
                  <a:pt x="352" y="491"/>
                </a:lnTo>
                <a:lnTo>
                  <a:pt x="351" y="493"/>
                </a:lnTo>
                <a:lnTo>
                  <a:pt x="341" y="501"/>
                </a:lnTo>
                <a:lnTo>
                  <a:pt x="339" y="502"/>
                </a:lnTo>
                <a:lnTo>
                  <a:pt x="328" y="505"/>
                </a:lnTo>
                <a:lnTo>
                  <a:pt x="318" y="509"/>
                </a:lnTo>
                <a:lnTo>
                  <a:pt x="317" y="510"/>
                </a:lnTo>
                <a:lnTo>
                  <a:pt x="314" y="518"/>
                </a:lnTo>
                <a:lnTo>
                  <a:pt x="311" y="527"/>
                </a:lnTo>
                <a:lnTo>
                  <a:pt x="309" y="537"/>
                </a:lnTo>
                <a:lnTo>
                  <a:pt x="305" y="543"/>
                </a:lnTo>
                <a:lnTo>
                  <a:pt x="302" y="548"/>
                </a:lnTo>
                <a:lnTo>
                  <a:pt x="298" y="558"/>
                </a:lnTo>
                <a:lnTo>
                  <a:pt x="294" y="563"/>
                </a:lnTo>
                <a:lnTo>
                  <a:pt x="292" y="566"/>
                </a:lnTo>
                <a:lnTo>
                  <a:pt x="290" y="570"/>
                </a:lnTo>
                <a:lnTo>
                  <a:pt x="290" y="571"/>
                </a:lnTo>
                <a:lnTo>
                  <a:pt x="288" y="571"/>
                </a:lnTo>
                <a:lnTo>
                  <a:pt x="280" y="575"/>
                </a:lnTo>
                <a:lnTo>
                  <a:pt x="273" y="580"/>
                </a:lnTo>
                <a:lnTo>
                  <a:pt x="265" y="584"/>
                </a:lnTo>
                <a:lnTo>
                  <a:pt x="257" y="588"/>
                </a:lnTo>
                <a:lnTo>
                  <a:pt x="256" y="589"/>
                </a:lnTo>
                <a:lnTo>
                  <a:pt x="250" y="595"/>
                </a:lnTo>
                <a:lnTo>
                  <a:pt x="249" y="597"/>
                </a:lnTo>
                <a:lnTo>
                  <a:pt x="246" y="611"/>
                </a:lnTo>
                <a:lnTo>
                  <a:pt x="245" y="615"/>
                </a:lnTo>
                <a:lnTo>
                  <a:pt x="243" y="618"/>
                </a:lnTo>
                <a:lnTo>
                  <a:pt x="241" y="620"/>
                </a:lnTo>
                <a:lnTo>
                  <a:pt x="233" y="626"/>
                </a:lnTo>
                <a:lnTo>
                  <a:pt x="228" y="633"/>
                </a:lnTo>
                <a:lnTo>
                  <a:pt x="227" y="634"/>
                </a:lnTo>
                <a:lnTo>
                  <a:pt x="227" y="635"/>
                </a:lnTo>
                <a:lnTo>
                  <a:pt x="227" y="643"/>
                </a:lnTo>
                <a:lnTo>
                  <a:pt x="226" y="643"/>
                </a:lnTo>
                <a:lnTo>
                  <a:pt x="226" y="645"/>
                </a:lnTo>
                <a:lnTo>
                  <a:pt x="216" y="648"/>
                </a:lnTo>
                <a:lnTo>
                  <a:pt x="207" y="650"/>
                </a:lnTo>
                <a:lnTo>
                  <a:pt x="203" y="650"/>
                </a:lnTo>
                <a:lnTo>
                  <a:pt x="197" y="650"/>
                </a:lnTo>
                <a:lnTo>
                  <a:pt x="192" y="650"/>
                </a:lnTo>
                <a:lnTo>
                  <a:pt x="186" y="652"/>
                </a:lnTo>
                <a:lnTo>
                  <a:pt x="182" y="653"/>
                </a:lnTo>
                <a:lnTo>
                  <a:pt x="175" y="657"/>
                </a:lnTo>
                <a:lnTo>
                  <a:pt x="169" y="660"/>
                </a:lnTo>
                <a:lnTo>
                  <a:pt x="163" y="661"/>
                </a:lnTo>
                <a:lnTo>
                  <a:pt x="159" y="661"/>
                </a:lnTo>
                <a:lnTo>
                  <a:pt x="155" y="658"/>
                </a:lnTo>
                <a:lnTo>
                  <a:pt x="154" y="656"/>
                </a:lnTo>
                <a:lnTo>
                  <a:pt x="151" y="652"/>
                </a:lnTo>
                <a:lnTo>
                  <a:pt x="151" y="650"/>
                </a:lnTo>
                <a:lnTo>
                  <a:pt x="151" y="648"/>
                </a:lnTo>
                <a:lnTo>
                  <a:pt x="151" y="646"/>
                </a:lnTo>
                <a:lnTo>
                  <a:pt x="150" y="645"/>
                </a:lnTo>
                <a:lnTo>
                  <a:pt x="148" y="643"/>
                </a:lnTo>
                <a:lnTo>
                  <a:pt x="147" y="641"/>
                </a:lnTo>
                <a:lnTo>
                  <a:pt x="145" y="641"/>
                </a:lnTo>
                <a:lnTo>
                  <a:pt x="143" y="639"/>
                </a:lnTo>
                <a:lnTo>
                  <a:pt x="141" y="639"/>
                </a:lnTo>
                <a:lnTo>
                  <a:pt x="140" y="638"/>
                </a:lnTo>
                <a:lnTo>
                  <a:pt x="139" y="639"/>
                </a:lnTo>
                <a:lnTo>
                  <a:pt x="137" y="639"/>
                </a:lnTo>
                <a:lnTo>
                  <a:pt x="135" y="641"/>
                </a:lnTo>
                <a:lnTo>
                  <a:pt x="133" y="641"/>
                </a:lnTo>
                <a:lnTo>
                  <a:pt x="132" y="641"/>
                </a:lnTo>
                <a:lnTo>
                  <a:pt x="129" y="645"/>
                </a:lnTo>
                <a:lnTo>
                  <a:pt x="125" y="648"/>
                </a:lnTo>
                <a:lnTo>
                  <a:pt x="124" y="649"/>
                </a:lnTo>
                <a:lnTo>
                  <a:pt x="118" y="654"/>
                </a:lnTo>
                <a:lnTo>
                  <a:pt x="118" y="656"/>
                </a:lnTo>
                <a:lnTo>
                  <a:pt x="114" y="668"/>
                </a:lnTo>
                <a:lnTo>
                  <a:pt x="113" y="671"/>
                </a:lnTo>
                <a:lnTo>
                  <a:pt x="107" y="675"/>
                </a:lnTo>
                <a:lnTo>
                  <a:pt x="103" y="682"/>
                </a:lnTo>
                <a:lnTo>
                  <a:pt x="97" y="688"/>
                </a:lnTo>
                <a:lnTo>
                  <a:pt x="92" y="691"/>
                </a:lnTo>
                <a:lnTo>
                  <a:pt x="87" y="696"/>
                </a:lnTo>
                <a:lnTo>
                  <a:pt x="84" y="701"/>
                </a:lnTo>
                <a:lnTo>
                  <a:pt x="83" y="705"/>
                </a:lnTo>
                <a:lnTo>
                  <a:pt x="82" y="713"/>
                </a:lnTo>
                <a:lnTo>
                  <a:pt x="80" y="721"/>
                </a:lnTo>
                <a:lnTo>
                  <a:pt x="80" y="724"/>
                </a:lnTo>
                <a:lnTo>
                  <a:pt x="83" y="726"/>
                </a:lnTo>
                <a:lnTo>
                  <a:pt x="92" y="730"/>
                </a:lnTo>
                <a:lnTo>
                  <a:pt x="95" y="732"/>
                </a:lnTo>
                <a:lnTo>
                  <a:pt x="99" y="736"/>
                </a:lnTo>
                <a:lnTo>
                  <a:pt x="102" y="736"/>
                </a:lnTo>
                <a:lnTo>
                  <a:pt x="116" y="736"/>
                </a:lnTo>
                <a:lnTo>
                  <a:pt x="118" y="736"/>
                </a:lnTo>
                <a:lnTo>
                  <a:pt x="121" y="737"/>
                </a:lnTo>
                <a:lnTo>
                  <a:pt x="122" y="740"/>
                </a:lnTo>
                <a:lnTo>
                  <a:pt x="122" y="743"/>
                </a:lnTo>
                <a:lnTo>
                  <a:pt x="122" y="748"/>
                </a:lnTo>
                <a:lnTo>
                  <a:pt x="122" y="751"/>
                </a:lnTo>
                <a:lnTo>
                  <a:pt x="122" y="751"/>
                </a:lnTo>
                <a:lnTo>
                  <a:pt x="121" y="754"/>
                </a:lnTo>
                <a:lnTo>
                  <a:pt x="121" y="754"/>
                </a:lnTo>
                <a:lnTo>
                  <a:pt x="121" y="755"/>
                </a:lnTo>
                <a:lnTo>
                  <a:pt x="122" y="758"/>
                </a:lnTo>
                <a:lnTo>
                  <a:pt x="121" y="760"/>
                </a:lnTo>
                <a:lnTo>
                  <a:pt x="121" y="763"/>
                </a:lnTo>
                <a:lnTo>
                  <a:pt x="117" y="769"/>
                </a:lnTo>
                <a:lnTo>
                  <a:pt x="117" y="770"/>
                </a:lnTo>
                <a:lnTo>
                  <a:pt x="117" y="771"/>
                </a:lnTo>
                <a:lnTo>
                  <a:pt x="117" y="775"/>
                </a:lnTo>
                <a:lnTo>
                  <a:pt x="117" y="777"/>
                </a:lnTo>
                <a:lnTo>
                  <a:pt x="118" y="779"/>
                </a:lnTo>
                <a:lnTo>
                  <a:pt x="120" y="784"/>
                </a:lnTo>
                <a:lnTo>
                  <a:pt x="122" y="786"/>
                </a:lnTo>
                <a:lnTo>
                  <a:pt x="125" y="788"/>
                </a:lnTo>
                <a:lnTo>
                  <a:pt x="125" y="789"/>
                </a:lnTo>
                <a:lnTo>
                  <a:pt x="126" y="793"/>
                </a:lnTo>
                <a:lnTo>
                  <a:pt x="128" y="794"/>
                </a:lnTo>
                <a:lnTo>
                  <a:pt x="129" y="796"/>
                </a:lnTo>
                <a:lnTo>
                  <a:pt x="131" y="796"/>
                </a:lnTo>
                <a:lnTo>
                  <a:pt x="135" y="797"/>
                </a:lnTo>
                <a:lnTo>
                  <a:pt x="141" y="797"/>
                </a:lnTo>
                <a:lnTo>
                  <a:pt x="144" y="796"/>
                </a:lnTo>
                <a:lnTo>
                  <a:pt x="147" y="794"/>
                </a:lnTo>
                <a:lnTo>
                  <a:pt x="148" y="794"/>
                </a:lnTo>
                <a:lnTo>
                  <a:pt x="151" y="794"/>
                </a:lnTo>
                <a:lnTo>
                  <a:pt x="152" y="797"/>
                </a:lnTo>
                <a:lnTo>
                  <a:pt x="152" y="800"/>
                </a:lnTo>
                <a:lnTo>
                  <a:pt x="152" y="805"/>
                </a:lnTo>
                <a:lnTo>
                  <a:pt x="152" y="812"/>
                </a:lnTo>
                <a:lnTo>
                  <a:pt x="152" y="815"/>
                </a:lnTo>
                <a:lnTo>
                  <a:pt x="154" y="816"/>
                </a:lnTo>
                <a:lnTo>
                  <a:pt x="155" y="819"/>
                </a:lnTo>
                <a:lnTo>
                  <a:pt x="156" y="820"/>
                </a:lnTo>
                <a:lnTo>
                  <a:pt x="156" y="822"/>
                </a:lnTo>
                <a:lnTo>
                  <a:pt x="158" y="823"/>
                </a:lnTo>
                <a:lnTo>
                  <a:pt x="159" y="826"/>
                </a:lnTo>
                <a:lnTo>
                  <a:pt x="163" y="828"/>
                </a:lnTo>
                <a:lnTo>
                  <a:pt x="165" y="830"/>
                </a:lnTo>
                <a:lnTo>
                  <a:pt x="165" y="832"/>
                </a:lnTo>
                <a:lnTo>
                  <a:pt x="167" y="841"/>
                </a:lnTo>
                <a:lnTo>
                  <a:pt x="169" y="845"/>
                </a:lnTo>
                <a:lnTo>
                  <a:pt x="170" y="847"/>
                </a:lnTo>
                <a:lnTo>
                  <a:pt x="174" y="854"/>
                </a:lnTo>
                <a:lnTo>
                  <a:pt x="175" y="860"/>
                </a:lnTo>
                <a:lnTo>
                  <a:pt x="177" y="861"/>
                </a:lnTo>
                <a:lnTo>
                  <a:pt x="177" y="862"/>
                </a:lnTo>
                <a:lnTo>
                  <a:pt x="175" y="862"/>
                </a:lnTo>
                <a:lnTo>
                  <a:pt x="171" y="865"/>
                </a:lnTo>
                <a:lnTo>
                  <a:pt x="171" y="866"/>
                </a:lnTo>
                <a:lnTo>
                  <a:pt x="170" y="868"/>
                </a:lnTo>
                <a:lnTo>
                  <a:pt x="171" y="871"/>
                </a:lnTo>
                <a:lnTo>
                  <a:pt x="171" y="871"/>
                </a:lnTo>
                <a:lnTo>
                  <a:pt x="173" y="872"/>
                </a:lnTo>
                <a:lnTo>
                  <a:pt x="173" y="872"/>
                </a:lnTo>
                <a:lnTo>
                  <a:pt x="173" y="872"/>
                </a:lnTo>
                <a:lnTo>
                  <a:pt x="171" y="873"/>
                </a:lnTo>
                <a:lnTo>
                  <a:pt x="171" y="875"/>
                </a:lnTo>
                <a:lnTo>
                  <a:pt x="171" y="875"/>
                </a:lnTo>
                <a:lnTo>
                  <a:pt x="171" y="875"/>
                </a:lnTo>
                <a:lnTo>
                  <a:pt x="171" y="876"/>
                </a:lnTo>
                <a:lnTo>
                  <a:pt x="171" y="876"/>
                </a:lnTo>
                <a:lnTo>
                  <a:pt x="173" y="877"/>
                </a:lnTo>
                <a:lnTo>
                  <a:pt x="175" y="877"/>
                </a:lnTo>
                <a:lnTo>
                  <a:pt x="178" y="877"/>
                </a:lnTo>
                <a:lnTo>
                  <a:pt x="178" y="880"/>
                </a:lnTo>
                <a:lnTo>
                  <a:pt x="178" y="880"/>
                </a:lnTo>
                <a:lnTo>
                  <a:pt x="174" y="881"/>
                </a:lnTo>
                <a:lnTo>
                  <a:pt x="174" y="881"/>
                </a:lnTo>
                <a:lnTo>
                  <a:pt x="174" y="883"/>
                </a:lnTo>
                <a:lnTo>
                  <a:pt x="173" y="883"/>
                </a:lnTo>
                <a:lnTo>
                  <a:pt x="171" y="883"/>
                </a:lnTo>
                <a:lnTo>
                  <a:pt x="170" y="883"/>
                </a:lnTo>
                <a:lnTo>
                  <a:pt x="170" y="883"/>
                </a:lnTo>
                <a:lnTo>
                  <a:pt x="169" y="883"/>
                </a:lnTo>
                <a:lnTo>
                  <a:pt x="165" y="886"/>
                </a:lnTo>
                <a:lnTo>
                  <a:pt x="163" y="887"/>
                </a:lnTo>
                <a:lnTo>
                  <a:pt x="163" y="888"/>
                </a:lnTo>
                <a:lnTo>
                  <a:pt x="165" y="888"/>
                </a:lnTo>
                <a:lnTo>
                  <a:pt x="165" y="890"/>
                </a:lnTo>
                <a:lnTo>
                  <a:pt x="163" y="890"/>
                </a:lnTo>
                <a:lnTo>
                  <a:pt x="162" y="890"/>
                </a:lnTo>
                <a:lnTo>
                  <a:pt x="159" y="891"/>
                </a:lnTo>
                <a:lnTo>
                  <a:pt x="158" y="891"/>
                </a:lnTo>
                <a:lnTo>
                  <a:pt x="151" y="891"/>
                </a:lnTo>
                <a:lnTo>
                  <a:pt x="148" y="890"/>
                </a:lnTo>
                <a:lnTo>
                  <a:pt x="147" y="888"/>
                </a:lnTo>
                <a:lnTo>
                  <a:pt x="147" y="888"/>
                </a:lnTo>
                <a:lnTo>
                  <a:pt x="147" y="886"/>
                </a:lnTo>
                <a:lnTo>
                  <a:pt x="145" y="883"/>
                </a:lnTo>
                <a:lnTo>
                  <a:pt x="145" y="883"/>
                </a:lnTo>
                <a:lnTo>
                  <a:pt x="145" y="881"/>
                </a:lnTo>
                <a:lnTo>
                  <a:pt x="147" y="881"/>
                </a:lnTo>
                <a:lnTo>
                  <a:pt x="147" y="880"/>
                </a:lnTo>
                <a:lnTo>
                  <a:pt x="147" y="879"/>
                </a:lnTo>
                <a:lnTo>
                  <a:pt x="144" y="879"/>
                </a:lnTo>
                <a:lnTo>
                  <a:pt x="137" y="880"/>
                </a:lnTo>
                <a:lnTo>
                  <a:pt x="135" y="883"/>
                </a:lnTo>
                <a:lnTo>
                  <a:pt x="135" y="883"/>
                </a:lnTo>
                <a:lnTo>
                  <a:pt x="131" y="883"/>
                </a:lnTo>
                <a:lnTo>
                  <a:pt x="129" y="883"/>
                </a:lnTo>
                <a:lnTo>
                  <a:pt x="128" y="886"/>
                </a:lnTo>
                <a:lnTo>
                  <a:pt x="126" y="886"/>
                </a:lnTo>
                <a:lnTo>
                  <a:pt x="125" y="886"/>
                </a:lnTo>
                <a:lnTo>
                  <a:pt x="121" y="887"/>
                </a:lnTo>
                <a:lnTo>
                  <a:pt x="120" y="887"/>
                </a:lnTo>
                <a:lnTo>
                  <a:pt x="118" y="887"/>
                </a:lnTo>
                <a:lnTo>
                  <a:pt x="118" y="888"/>
                </a:lnTo>
                <a:lnTo>
                  <a:pt x="117" y="892"/>
                </a:lnTo>
                <a:lnTo>
                  <a:pt x="116" y="894"/>
                </a:lnTo>
                <a:lnTo>
                  <a:pt x="114" y="895"/>
                </a:lnTo>
                <a:lnTo>
                  <a:pt x="111" y="896"/>
                </a:lnTo>
                <a:lnTo>
                  <a:pt x="99" y="896"/>
                </a:lnTo>
                <a:lnTo>
                  <a:pt x="95" y="895"/>
                </a:lnTo>
                <a:lnTo>
                  <a:pt x="92" y="894"/>
                </a:lnTo>
                <a:lnTo>
                  <a:pt x="88" y="890"/>
                </a:lnTo>
                <a:lnTo>
                  <a:pt x="86" y="888"/>
                </a:lnTo>
                <a:lnTo>
                  <a:pt x="69" y="888"/>
                </a:lnTo>
                <a:lnTo>
                  <a:pt x="65" y="890"/>
                </a:lnTo>
                <a:lnTo>
                  <a:pt x="63" y="890"/>
                </a:lnTo>
                <a:lnTo>
                  <a:pt x="61" y="890"/>
                </a:lnTo>
                <a:lnTo>
                  <a:pt x="57" y="888"/>
                </a:lnTo>
                <a:lnTo>
                  <a:pt x="56" y="888"/>
                </a:lnTo>
                <a:lnTo>
                  <a:pt x="54" y="888"/>
                </a:lnTo>
                <a:lnTo>
                  <a:pt x="53" y="890"/>
                </a:lnTo>
                <a:lnTo>
                  <a:pt x="50" y="890"/>
                </a:lnTo>
                <a:lnTo>
                  <a:pt x="50" y="890"/>
                </a:lnTo>
                <a:lnTo>
                  <a:pt x="49" y="888"/>
                </a:lnTo>
                <a:lnTo>
                  <a:pt x="48" y="887"/>
                </a:lnTo>
                <a:lnTo>
                  <a:pt x="48" y="887"/>
                </a:lnTo>
                <a:lnTo>
                  <a:pt x="46" y="886"/>
                </a:lnTo>
                <a:lnTo>
                  <a:pt x="46" y="886"/>
                </a:lnTo>
                <a:lnTo>
                  <a:pt x="45" y="886"/>
                </a:lnTo>
                <a:lnTo>
                  <a:pt x="45" y="886"/>
                </a:lnTo>
                <a:lnTo>
                  <a:pt x="45" y="887"/>
                </a:lnTo>
                <a:lnTo>
                  <a:pt x="45" y="887"/>
                </a:lnTo>
                <a:lnTo>
                  <a:pt x="43" y="891"/>
                </a:lnTo>
                <a:lnTo>
                  <a:pt x="42" y="891"/>
                </a:lnTo>
                <a:lnTo>
                  <a:pt x="41" y="890"/>
                </a:lnTo>
                <a:lnTo>
                  <a:pt x="41" y="887"/>
                </a:lnTo>
                <a:lnTo>
                  <a:pt x="39" y="886"/>
                </a:lnTo>
                <a:lnTo>
                  <a:pt x="37" y="886"/>
                </a:lnTo>
                <a:lnTo>
                  <a:pt x="35" y="888"/>
                </a:lnTo>
                <a:lnTo>
                  <a:pt x="35" y="892"/>
                </a:lnTo>
                <a:lnTo>
                  <a:pt x="35" y="899"/>
                </a:lnTo>
                <a:lnTo>
                  <a:pt x="35" y="909"/>
                </a:lnTo>
                <a:lnTo>
                  <a:pt x="31" y="909"/>
                </a:lnTo>
                <a:lnTo>
                  <a:pt x="24" y="909"/>
                </a:lnTo>
                <a:lnTo>
                  <a:pt x="18" y="909"/>
                </a:lnTo>
                <a:lnTo>
                  <a:pt x="15" y="909"/>
                </a:lnTo>
                <a:lnTo>
                  <a:pt x="14" y="910"/>
                </a:lnTo>
                <a:lnTo>
                  <a:pt x="14" y="910"/>
                </a:lnTo>
                <a:lnTo>
                  <a:pt x="12" y="910"/>
                </a:lnTo>
                <a:lnTo>
                  <a:pt x="12" y="909"/>
                </a:lnTo>
                <a:lnTo>
                  <a:pt x="12" y="909"/>
                </a:lnTo>
                <a:lnTo>
                  <a:pt x="12" y="909"/>
                </a:lnTo>
                <a:lnTo>
                  <a:pt x="11" y="909"/>
                </a:lnTo>
                <a:lnTo>
                  <a:pt x="12" y="910"/>
                </a:lnTo>
                <a:lnTo>
                  <a:pt x="12" y="910"/>
                </a:lnTo>
                <a:lnTo>
                  <a:pt x="11" y="911"/>
                </a:lnTo>
                <a:lnTo>
                  <a:pt x="11" y="911"/>
                </a:lnTo>
                <a:lnTo>
                  <a:pt x="9" y="913"/>
                </a:lnTo>
                <a:lnTo>
                  <a:pt x="9" y="911"/>
                </a:lnTo>
                <a:lnTo>
                  <a:pt x="8" y="911"/>
                </a:lnTo>
                <a:lnTo>
                  <a:pt x="8" y="911"/>
                </a:lnTo>
                <a:lnTo>
                  <a:pt x="8" y="910"/>
                </a:lnTo>
                <a:lnTo>
                  <a:pt x="8" y="911"/>
                </a:lnTo>
                <a:lnTo>
                  <a:pt x="7" y="911"/>
                </a:lnTo>
                <a:lnTo>
                  <a:pt x="7" y="911"/>
                </a:lnTo>
                <a:lnTo>
                  <a:pt x="7" y="913"/>
                </a:lnTo>
                <a:lnTo>
                  <a:pt x="7" y="913"/>
                </a:lnTo>
                <a:lnTo>
                  <a:pt x="7" y="913"/>
                </a:lnTo>
                <a:lnTo>
                  <a:pt x="7" y="913"/>
                </a:lnTo>
                <a:lnTo>
                  <a:pt x="7" y="913"/>
                </a:lnTo>
                <a:lnTo>
                  <a:pt x="7" y="914"/>
                </a:lnTo>
                <a:lnTo>
                  <a:pt x="7" y="914"/>
                </a:lnTo>
                <a:lnTo>
                  <a:pt x="7" y="914"/>
                </a:lnTo>
                <a:lnTo>
                  <a:pt x="7" y="914"/>
                </a:lnTo>
                <a:lnTo>
                  <a:pt x="5" y="914"/>
                </a:lnTo>
                <a:lnTo>
                  <a:pt x="4" y="914"/>
                </a:lnTo>
                <a:lnTo>
                  <a:pt x="4" y="914"/>
                </a:lnTo>
                <a:lnTo>
                  <a:pt x="3" y="917"/>
                </a:lnTo>
                <a:lnTo>
                  <a:pt x="3" y="917"/>
                </a:lnTo>
                <a:lnTo>
                  <a:pt x="3" y="917"/>
                </a:lnTo>
                <a:lnTo>
                  <a:pt x="3" y="918"/>
                </a:lnTo>
                <a:lnTo>
                  <a:pt x="3" y="920"/>
                </a:lnTo>
                <a:lnTo>
                  <a:pt x="1" y="921"/>
                </a:lnTo>
                <a:lnTo>
                  <a:pt x="1" y="922"/>
                </a:lnTo>
                <a:lnTo>
                  <a:pt x="1" y="924"/>
                </a:lnTo>
                <a:lnTo>
                  <a:pt x="3" y="922"/>
                </a:lnTo>
                <a:lnTo>
                  <a:pt x="4" y="921"/>
                </a:lnTo>
                <a:lnTo>
                  <a:pt x="4" y="922"/>
                </a:lnTo>
                <a:lnTo>
                  <a:pt x="4" y="924"/>
                </a:lnTo>
                <a:lnTo>
                  <a:pt x="4" y="925"/>
                </a:lnTo>
                <a:lnTo>
                  <a:pt x="4" y="926"/>
                </a:lnTo>
                <a:lnTo>
                  <a:pt x="5" y="928"/>
                </a:lnTo>
                <a:lnTo>
                  <a:pt x="7" y="928"/>
                </a:lnTo>
                <a:lnTo>
                  <a:pt x="7" y="928"/>
                </a:lnTo>
                <a:lnTo>
                  <a:pt x="8" y="928"/>
                </a:lnTo>
                <a:lnTo>
                  <a:pt x="8" y="928"/>
                </a:lnTo>
                <a:lnTo>
                  <a:pt x="7" y="929"/>
                </a:lnTo>
                <a:lnTo>
                  <a:pt x="7" y="929"/>
                </a:lnTo>
                <a:lnTo>
                  <a:pt x="5" y="929"/>
                </a:lnTo>
                <a:lnTo>
                  <a:pt x="5" y="929"/>
                </a:lnTo>
                <a:lnTo>
                  <a:pt x="4" y="929"/>
                </a:lnTo>
                <a:lnTo>
                  <a:pt x="4" y="929"/>
                </a:lnTo>
                <a:lnTo>
                  <a:pt x="3" y="929"/>
                </a:lnTo>
                <a:lnTo>
                  <a:pt x="3" y="929"/>
                </a:lnTo>
                <a:lnTo>
                  <a:pt x="3" y="930"/>
                </a:lnTo>
                <a:lnTo>
                  <a:pt x="3" y="930"/>
                </a:lnTo>
                <a:lnTo>
                  <a:pt x="1" y="930"/>
                </a:lnTo>
                <a:lnTo>
                  <a:pt x="0" y="930"/>
                </a:lnTo>
                <a:lnTo>
                  <a:pt x="0" y="932"/>
                </a:lnTo>
                <a:lnTo>
                  <a:pt x="1" y="933"/>
                </a:lnTo>
                <a:lnTo>
                  <a:pt x="3" y="933"/>
                </a:lnTo>
                <a:lnTo>
                  <a:pt x="5" y="933"/>
                </a:lnTo>
                <a:lnTo>
                  <a:pt x="9" y="933"/>
                </a:lnTo>
                <a:lnTo>
                  <a:pt x="11" y="933"/>
                </a:lnTo>
                <a:lnTo>
                  <a:pt x="11" y="933"/>
                </a:lnTo>
                <a:lnTo>
                  <a:pt x="11" y="933"/>
                </a:lnTo>
                <a:lnTo>
                  <a:pt x="12" y="933"/>
                </a:lnTo>
                <a:lnTo>
                  <a:pt x="12" y="932"/>
                </a:lnTo>
                <a:lnTo>
                  <a:pt x="14" y="932"/>
                </a:lnTo>
                <a:lnTo>
                  <a:pt x="12" y="932"/>
                </a:lnTo>
                <a:lnTo>
                  <a:pt x="12" y="930"/>
                </a:lnTo>
                <a:lnTo>
                  <a:pt x="16" y="926"/>
                </a:lnTo>
                <a:lnTo>
                  <a:pt x="18" y="925"/>
                </a:lnTo>
                <a:lnTo>
                  <a:pt x="19" y="925"/>
                </a:lnTo>
                <a:lnTo>
                  <a:pt x="20" y="924"/>
                </a:lnTo>
                <a:lnTo>
                  <a:pt x="23" y="924"/>
                </a:lnTo>
                <a:lnTo>
                  <a:pt x="23" y="922"/>
                </a:lnTo>
                <a:lnTo>
                  <a:pt x="24" y="922"/>
                </a:lnTo>
                <a:lnTo>
                  <a:pt x="26" y="922"/>
                </a:lnTo>
                <a:lnTo>
                  <a:pt x="27" y="921"/>
                </a:lnTo>
                <a:lnTo>
                  <a:pt x="27" y="921"/>
                </a:lnTo>
                <a:lnTo>
                  <a:pt x="29" y="920"/>
                </a:lnTo>
                <a:lnTo>
                  <a:pt x="30" y="918"/>
                </a:lnTo>
                <a:lnTo>
                  <a:pt x="30" y="917"/>
                </a:lnTo>
                <a:lnTo>
                  <a:pt x="31" y="917"/>
                </a:lnTo>
                <a:lnTo>
                  <a:pt x="34" y="917"/>
                </a:lnTo>
                <a:lnTo>
                  <a:pt x="35" y="917"/>
                </a:lnTo>
                <a:lnTo>
                  <a:pt x="37" y="915"/>
                </a:lnTo>
                <a:lnTo>
                  <a:pt x="38" y="914"/>
                </a:lnTo>
                <a:lnTo>
                  <a:pt x="39" y="914"/>
                </a:lnTo>
                <a:lnTo>
                  <a:pt x="41" y="914"/>
                </a:lnTo>
                <a:lnTo>
                  <a:pt x="41" y="914"/>
                </a:lnTo>
                <a:lnTo>
                  <a:pt x="38" y="917"/>
                </a:lnTo>
                <a:lnTo>
                  <a:pt x="37" y="917"/>
                </a:lnTo>
                <a:lnTo>
                  <a:pt x="37" y="917"/>
                </a:lnTo>
                <a:lnTo>
                  <a:pt x="35" y="918"/>
                </a:lnTo>
                <a:lnTo>
                  <a:pt x="35" y="918"/>
                </a:lnTo>
                <a:lnTo>
                  <a:pt x="33" y="918"/>
                </a:lnTo>
                <a:lnTo>
                  <a:pt x="33" y="918"/>
                </a:lnTo>
                <a:lnTo>
                  <a:pt x="31" y="920"/>
                </a:lnTo>
                <a:lnTo>
                  <a:pt x="30" y="922"/>
                </a:lnTo>
                <a:lnTo>
                  <a:pt x="29" y="924"/>
                </a:lnTo>
                <a:lnTo>
                  <a:pt x="27" y="924"/>
                </a:lnTo>
                <a:lnTo>
                  <a:pt x="26" y="926"/>
                </a:lnTo>
                <a:lnTo>
                  <a:pt x="24" y="928"/>
                </a:lnTo>
                <a:lnTo>
                  <a:pt x="24" y="928"/>
                </a:lnTo>
                <a:lnTo>
                  <a:pt x="23" y="928"/>
                </a:lnTo>
                <a:lnTo>
                  <a:pt x="22" y="928"/>
                </a:lnTo>
                <a:lnTo>
                  <a:pt x="22" y="929"/>
                </a:lnTo>
                <a:lnTo>
                  <a:pt x="20" y="929"/>
                </a:lnTo>
                <a:lnTo>
                  <a:pt x="20" y="929"/>
                </a:lnTo>
                <a:lnTo>
                  <a:pt x="20" y="930"/>
                </a:lnTo>
                <a:lnTo>
                  <a:pt x="20" y="930"/>
                </a:lnTo>
                <a:lnTo>
                  <a:pt x="20" y="930"/>
                </a:lnTo>
                <a:lnTo>
                  <a:pt x="22" y="930"/>
                </a:lnTo>
                <a:lnTo>
                  <a:pt x="22" y="932"/>
                </a:lnTo>
                <a:lnTo>
                  <a:pt x="20" y="932"/>
                </a:lnTo>
                <a:lnTo>
                  <a:pt x="18" y="930"/>
                </a:lnTo>
                <a:lnTo>
                  <a:pt x="16" y="932"/>
                </a:lnTo>
                <a:lnTo>
                  <a:pt x="16" y="933"/>
                </a:lnTo>
                <a:lnTo>
                  <a:pt x="16" y="936"/>
                </a:lnTo>
                <a:lnTo>
                  <a:pt x="16" y="939"/>
                </a:lnTo>
                <a:lnTo>
                  <a:pt x="16" y="940"/>
                </a:lnTo>
                <a:lnTo>
                  <a:pt x="18" y="940"/>
                </a:lnTo>
                <a:lnTo>
                  <a:pt x="19" y="939"/>
                </a:lnTo>
                <a:lnTo>
                  <a:pt x="19" y="939"/>
                </a:lnTo>
                <a:lnTo>
                  <a:pt x="18" y="937"/>
                </a:lnTo>
                <a:lnTo>
                  <a:pt x="18" y="936"/>
                </a:lnTo>
                <a:lnTo>
                  <a:pt x="19" y="936"/>
                </a:lnTo>
                <a:lnTo>
                  <a:pt x="19" y="937"/>
                </a:lnTo>
                <a:lnTo>
                  <a:pt x="19" y="937"/>
                </a:lnTo>
                <a:lnTo>
                  <a:pt x="20" y="937"/>
                </a:lnTo>
                <a:lnTo>
                  <a:pt x="20" y="937"/>
                </a:lnTo>
                <a:lnTo>
                  <a:pt x="20" y="937"/>
                </a:lnTo>
                <a:lnTo>
                  <a:pt x="20" y="939"/>
                </a:lnTo>
                <a:lnTo>
                  <a:pt x="20" y="939"/>
                </a:lnTo>
                <a:lnTo>
                  <a:pt x="19" y="940"/>
                </a:lnTo>
                <a:lnTo>
                  <a:pt x="18" y="941"/>
                </a:lnTo>
                <a:lnTo>
                  <a:pt x="18" y="943"/>
                </a:lnTo>
                <a:lnTo>
                  <a:pt x="18" y="943"/>
                </a:lnTo>
                <a:lnTo>
                  <a:pt x="18" y="944"/>
                </a:lnTo>
                <a:lnTo>
                  <a:pt x="19" y="943"/>
                </a:lnTo>
                <a:lnTo>
                  <a:pt x="20" y="943"/>
                </a:lnTo>
                <a:lnTo>
                  <a:pt x="19" y="944"/>
                </a:lnTo>
                <a:lnTo>
                  <a:pt x="19" y="944"/>
                </a:lnTo>
                <a:lnTo>
                  <a:pt x="19" y="945"/>
                </a:lnTo>
                <a:lnTo>
                  <a:pt x="20" y="945"/>
                </a:lnTo>
                <a:lnTo>
                  <a:pt x="22" y="945"/>
                </a:lnTo>
                <a:lnTo>
                  <a:pt x="22" y="944"/>
                </a:lnTo>
                <a:lnTo>
                  <a:pt x="22" y="944"/>
                </a:lnTo>
                <a:lnTo>
                  <a:pt x="23" y="944"/>
                </a:lnTo>
                <a:lnTo>
                  <a:pt x="23" y="944"/>
                </a:lnTo>
                <a:lnTo>
                  <a:pt x="23" y="944"/>
                </a:lnTo>
                <a:lnTo>
                  <a:pt x="24" y="944"/>
                </a:lnTo>
                <a:lnTo>
                  <a:pt x="24" y="945"/>
                </a:lnTo>
                <a:lnTo>
                  <a:pt x="23" y="945"/>
                </a:lnTo>
                <a:lnTo>
                  <a:pt x="23" y="945"/>
                </a:lnTo>
                <a:lnTo>
                  <a:pt x="23" y="945"/>
                </a:lnTo>
                <a:lnTo>
                  <a:pt x="23" y="947"/>
                </a:lnTo>
                <a:lnTo>
                  <a:pt x="23" y="947"/>
                </a:lnTo>
                <a:lnTo>
                  <a:pt x="23" y="948"/>
                </a:lnTo>
                <a:lnTo>
                  <a:pt x="23" y="948"/>
                </a:lnTo>
                <a:lnTo>
                  <a:pt x="24" y="948"/>
                </a:lnTo>
                <a:lnTo>
                  <a:pt x="24" y="948"/>
                </a:lnTo>
                <a:lnTo>
                  <a:pt x="24" y="948"/>
                </a:lnTo>
                <a:lnTo>
                  <a:pt x="26" y="948"/>
                </a:lnTo>
                <a:lnTo>
                  <a:pt x="26" y="948"/>
                </a:lnTo>
                <a:lnTo>
                  <a:pt x="26" y="948"/>
                </a:lnTo>
                <a:lnTo>
                  <a:pt x="26" y="948"/>
                </a:lnTo>
                <a:lnTo>
                  <a:pt x="26" y="949"/>
                </a:lnTo>
                <a:lnTo>
                  <a:pt x="27" y="949"/>
                </a:lnTo>
                <a:lnTo>
                  <a:pt x="27" y="949"/>
                </a:lnTo>
                <a:lnTo>
                  <a:pt x="29" y="949"/>
                </a:lnTo>
                <a:lnTo>
                  <a:pt x="29" y="951"/>
                </a:lnTo>
                <a:lnTo>
                  <a:pt x="27" y="951"/>
                </a:lnTo>
                <a:lnTo>
                  <a:pt x="26" y="951"/>
                </a:lnTo>
                <a:lnTo>
                  <a:pt x="26" y="951"/>
                </a:lnTo>
                <a:lnTo>
                  <a:pt x="24" y="954"/>
                </a:lnTo>
                <a:lnTo>
                  <a:pt x="24" y="955"/>
                </a:lnTo>
                <a:lnTo>
                  <a:pt x="27" y="955"/>
                </a:lnTo>
                <a:lnTo>
                  <a:pt x="29" y="955"/>
                </a:lnTo>
                <a:lnTo>
                  <a:pt x="30" y="954"/>
                </a:lnTo>
                <a:lnTo>
                  <a:pt x="30" y="955"/>
                </a:lnTo>
                <a:lnTo>
                  <a:pt x="29" y="956"/>
                </a:lnTo>
                <a:lnTo>
                  <a:pt x="29" y="956"/>
                </a:lnTo>
                <a:lnTo>
                  <a:pt x="27" y="956"/>
                </a:lnTo>
                <a:lnTo>
                  <a:pt x="27" y="956"/>
                </a:lnTo>
                <a:lnTo>
                  <a:pt x="29" y="958"/>
                </a:lnTo>
                <a:lnTo>
                  <a:pt x="29" y="958"/>
                </a:lnTo>
                <a:lnTo>
                  <a:pt x="30" y="959"/>
                </a:lnTo>
                <a:lnTo>
                  <a:pt x="31" y="960"/>
                </a:lnTo>
                <a:lnTo>
                  <a:pt x="31" y="960"/>
                </a:lnTo>
                <a:lnTo>
                  <a:pt x="31" y="962"/>
                </a:lnTo>
                <a:lnTo>
                  <a:pt x="31" y="962"/>
                </a:lnTo>
                <a:lnTo>
                  <a:pt x="31" y="962"/>
                </a:lnTo>
                <a:lnTo>
                  <a:pt x="34" y="963"/>
                </a:lnTo>
                <a:lnTo>
                  <a:pt x="43" y="970"/>
                </a:lnTo>
                <a:lnTo>
                  <a:pt x="54" y="975"/>
                </a:lnTo>
                <a:lnTo>
                  <a:pt x="60" y="979"/>
                </a:lnTo>
                <a:lnTo>
                  <a:pt x="64" y="981"/>
                </a:lnTo>
                <a:lnTo>
                  <a:pt x="67" y="982"/>
                </a:lnTo>
                <a:lnTo>
                  <a:pt x="72" y="982"/>
                </a:lnTo>
                <a:lnTo>
                  <a:pt x="75" y="983"/>
                </a:lnTo>
                <a:lnTo>
                  <a:pt x="76" y="983"/>
                </a:lnTo>
                <a:lnTo>
                  <a:pt x="77" y="985"/>
                </a:lnTo>
                <a:lnTo>
                  <a:pt x="80" y="985"/>
                </a:lnTo>
                <a:lnTo>
                  <a:pt x="82" y="985"/>
                </a:lnTo>
                <a:lnTo>
                  <a:pt x="82" y="985"/>
                </a:lnTo>
                <a:lnTo>
                  <a:pt x="82" y="985"/>
                </a:lnTo>
                <a:lnTo>
                  <a:pt x="83" y="986"/>
                </a:lnTo>
                <a:lnTo>
                  <a:pt x="83" y="986"/>
                </a:lnTo>
                <a:lnTo>
                  <a:pt x="86" y="986"/>
                </a:lnTo>
                <a:lnTo>
                  <a:pt x="86" y="986"/>
                </a:lnTo>
                <a:lnTo>
                  <a:pt x="87" y="986"/>
                </a:lnTo>
                <a:lnTo>
                  <a:pt x="87" y="988"/>
                </a:lnTo>
                <a:lnTo>
                  <a:pt x="91" y="988"/>
                </a:lnTo>
                <a:lnTo>
                  <a:pt x="94" y="988"/>
                </a:lnTo>
                <a:lnTo>
                  <a:pt x="95" y="988"/>
                </a:lnTo>
                <a:lnTo>
                  <a:pt x="97" y="988"/>
                </a:lnTo>
                <a:lnTo>
                  <a:pt x="98" y="983"/>
                </a:lnTo>
                <a:lnTo>
                  <a:pt x="99" y="982"/>
                </a:lnTo>
                <a:lnTo>
                  <a:pt x="101" y="982"/>
                </a:lnTo>
                <a:lnTo>
                  <a:pt x="102" y="981"/>
                </a:lnTo>
                <a:lnTo>
                  <a:pt x="103" y="981"/>
                </a:lnTo>
                <a:lnTo>
                  <a:pt x="106" y="981"/>
                </a:lnTo>
                <a:lnTo>
                  <a:pt x="109" y="979"/>
                </a:lnTo>
                <a:lnTo>
                  <a:pt x="113" y="978"/>
                </a:lnTo>
                <a:lnTo>
                  <a:pt x="117" y="977"/>
                </a:lnTo>
                <a:lnTo>
                  <a:pt x="120" y="977"/>
                </a:lnTo>
                <a:lnTo>
                  <a:pt x="121" y="977"/>
                </a:lnTo>
                <a:lnTo>
                  <a:pt x="121" y="975"/>
                </a:lnTo>
                <a:lnTo>
                  <a:pt x="120" y="974"/>
                </a:lnTo>
                <a:lnTo>
                  <a:pt x="120" y="974"/>
                </a:lnTo>
                <a:lnTo>
                  <a:pt x="121" y="973"/>
                </a:lnTo>
                <a:lnTo>
                  <a:pt x="120" y="973"/>
                </a:lnTo>
                <a:lnTo>
                  <a:pt x="120" y="973"/>
                </a:lnTo>
                <a:lnTo>
                  <a:pt x="121" y="974"/>
                </a:lnTo>
                <a:lnTo>
                  <a:pt x="121" y="974"/>
                </a:lnTo>
                <a:lnTo>
                  <a:pt x="121" y="974"/>
                </a:lnTo>
                <a:lnTo>
                  <a:pt x="122" y="974"/>
                </a:lnTo>
                <a:lnTo>
                  <a:pt x="122" y="974"/>
                </a:lnTo>
                <a:lnTo>
                  <a:pt x="122" y="974"/>
                </a:lnTo>
                <a:lnTo>
                  <a:pt x="122" y="975"/>
                </a:lnTo>
                <a:lnTo>
                  <a:pt x="122" y="975"/>
                </a:lnTo>
                <a:lnTo>
                  <a:pt x="122" y="975"/>
                </a:lnTo>
                <a:lnTo>
                  <a:pt x="124" y="974"/>
                </a:lnTo>
                <a:lnTo>
                  <a:pt x="125" y="975"/>
                </a:lnTo>
                <a:lnTo>
                  <a:pt x="126" y="974"/>
                </a:lnTo>
                <a:lnTo>
                  <a:pt x="126" y="973"/>
                </a:lnTo>
                <a:lnTo>
                  <a:pt x="126" y="971"/>
                </a:lnTo>
                <a:lnTo>
                  <a:pt x="128" y="973"/>
                </a:lnTo>
                <a:lnTo>
                  <a:pt x="128" y="974"/>
                </a:lnTo>
                <a:lnTo>
                  <a:pt x="129" y="974"/>
                </a:lnTo>
                <a:lnTo>
                  <a:pt x="131" y="974"/>
                </a:lnTo>
                <a:lnTo>
                  <a:pt x="131" y="975"/>
                </a:lnTo>
                <a:lnTo>
                  <a:pt x="131" y="975"/>
                </a:lnTo>
                <a:lnTo>
                  <a:pt x="131" y="975"/>
                </a:lnTo>
                <a:lnTo>
                  <a:pt x="132" y="975"/>
                </a:lnTo>
                <a:lnTo>
                  <a:pt x="132" y="975"/>
                </a:lnTo>
                <a:lnTo>
                  <a:pt x="132" y="975"/>
                </a:lnTo>
                <a:lnTo>
                  <a:pt x="132" y="975"/>
                </a:lnTo>
                <a:lnTo>
                  <a:pt x="133" y="975"/>
                </a:lnTo>
                <a:lnTo>
                  <a:pt x="133" y="975"/>
                </a:lnTo>
                <a:lnTo>
                  <a:pt x="133" y="975"/>
                </a:lnTo>
                <a:lnTo>
                  <a:pt x="133" y="977"/>
                </a:lnTo>
                <a:lnTo>
                  <a:pt x="135" y="975"/>
                </a:lnTo>
                <a:lnTo>
                  <a:pt x="135" y="975"/>
                </a:lnTo>
                <a:lnTo>
                  <a:pt x="135" y="975"/>
                </a:lnTo>
                <a:lnTo>
                  <a:pt x="136" y="975"/>
                </a:lnTo>
                <a:lnTo>
                  <a:pt x="136" y="975"/>
                </a:lnTo>
                <a:lnTo>
                  <a:pt x="137" y="975"/>
                </a:lnTo>
                <a:lnTo>
                  <a:pt x="137" y="974"/>
                </a:lnTo>
                <a:lnTo>
                  <a:pt x="137" y="974"/>
                </a:lnTo>
                <a:lnTo>
                  <a:pt x="137" y="973"/>
                </a:lnTo>
                <a:lnTo>
                  <a:pt x="137" y="973"/>
                </a:lnTo>
                <a:lnTo>
                  <a:pt x="137" y="971"/>
                </a:lnTo>
                <a:lnTo>
                  <a:pt x="137" y="970"/>
                </a:lnTo>
                <a:lnTo>
                  <a:pt x="137" y="970"/>
                </a:lnTo>
                <a:lnTo>
                  <a:pt x="137" y="968"/>
                </a:lnTo>
                <a:lnTo>
                  <a:pt x="137" y="967"/>
                </a:lnTo>
                <a:lnTo>
                  <a:pt x="137" y="967"/>
                </a:lnTo>
                <a:lnTo>
                  <a:pt x="137" y="966"/>
                </a:lnTo>
                <a:lnTo>
                  <a:pt x="140" y="964"/>
                </a:lnTo>
                <a:lnTo>
                  <a:pt x="140" y="964"/>
                </a:lnTo>
                <a:lnTo>
                  <a:pt x="141" y="963"/>
                </a:lnTo>
                <a:lnTo>
                  <a:pt x="141" y="963"/>
                </a:lnTo>
                <a:lnTo>
                  <a:pt x="143" y="964"/>
                </a:lnTo>
                <a:lnTo>
                  <a:pt x="144" y="966"/>
                </a:lnTo>
                <a:lnTo>
                  <a:pt x="144" y="967"/>
                </a:lnTo>
                <a:lnTo>
                  <a:pt x="144" y="968"/>
                </a:lnTo>
                <a:lnTo>
                  <a:pt x="144" y="970"/>
                </a:lnTo>
                <a:lnTo>
                  <a:pt x="144" y="971"/>
                </a:lnTo>
                <a:lnTo>
                  <a:pt x="144" y="971"/>
                </a:lnTo>
                <a:lnTo>
                  <a:pt x="143" y="973"/>
                </a:lnTo>
                <a:lnTo>
                  <a:pt x="143" y="974"/>
                </a:lnTo>
                <a:lnTo>
                  <a:pt x="143" y="974"/>
                </a:lnTo>
                <a:lnTo>
                  <a:pt x="141" y="974"/>
                </a:lnTo>
                <a:lnTo>
                  <a:pt x="140" y="974"/>
                </a:lnTo>
                <a:lnTo>
                  <a:pt x="140" y="974"/>
                </a:lnTo>
                <a:lnTo>
                  <a:pt x="139" y="974"/>
                </a:lnTo>
                <a:lnTo>
                  <a:pt x="137" y="977"/>
                </a:lnTo>
                <a:lnTo>
                  <a:pt x="136" y="977"/>
                </a:lnTo>
                <a:lnTo>
                  <a:pt x="136" y="978"/>
                </a:lnTo>
                <a:lnTo>
                  <a:pt x="133" y="982"/>
                </a:lnTo>
                <a:lnTo>
                  <a:pt x="132" y="982"/>
                </a:lnTo>
                <a:lnTo>
                  <a:pt x="132" y="983"/>
                </a:lnTo>
                <a:lnTo>
                  <a:pt x="132" y="983"/>
                </a:lnTo>
                <a:lnTo>
                  <a:pt x="132" y="985"/>
                </a:lnTo>
                <a:lnTo>
                  <a:pt x="132" y="986"/>
                </a:lnTo>
                <a:lnTo>
                  <a:pt x="129" y="990"/>
                </a:lnTo>
                <a:lnTo>
                  <a:pt x="126" y="994"/>
                </a:lnTo>
                <a:lnTo>
                  <a:pt x="125" y="997"/>
                </a:lnTo>
                <a:lnTo>
                  <a:pt x="124" y="998"/>
                </a:lnTo>
                <a:lnTo>
                  <a:pt x="124" y="1000"/>
                </a:lnTo>
                <a:lnTo>
                  <a:pt x="121" y="1001"/>
                </a:lnTo>
                <a:lnTo>
                  <a:pt x="116" y="1000"/>
                </a:lnTo>
                <a:lnTo>
                  <a:pt x="114" y="1000"/>
                </a:lnTo>
                <a:lnTo>
                  <a:pt x="113" y="1001"/>
                </a:lnTo>
                <a:lnTo>
                  <a:pt x="113" y="1001"/>
                </a:lnTo>
                <a:lnTo>
                  <a:pt x="111" y="1001"/>
                </a:lnTo>
                <a:lnTo>
                  <a:pt x="111" y="1001"/>
                </a:lnTo>
                <a:lnTo>
                  <a:pt x="110" y="1001"/>
                </a:lnTo>
                <a:lnTo>
                  <a:pt x="107" y="1005"/>
                </a:lnTo>
                <a:lnTo>
                  <a:pt x="106" y="1005"/>
                </a:lnTo>
                <a:lnTo>
                  <a:pt x="105" y="1007"/>
                </a:lnTo>
                <a:lnTo>
                  <a:pt x="103" y="1007"/>
                </a:lnTo>
                <a:lnTo>
                  <a:pt x="103" y="1007"/>
                </a:lnTo>
                <a:lnTo>
                  <a:pt x="102" y="1007"/>
                </a:lnTo>
                <a:lnTo>
                  <a:pt x="102" y="1007"/>
                </a:lnTo>
                <a:lnTo>
                  <a:pt x="102" y="1008"/>
                </a:lnTo>
                <a:lnTo>
                  <a:pt x="102" y="1008"/>
                </a:lnTo>
                <a:lnTo>
                  <a:pt x="101" y="1009"/>
                </a:lnTo>
                <a:lnTo>
                  <a:pt x="101" y="1009"/>
                </a:lnTo>
                <a:lnTo>
                  <a:pt x="99" y="1009"/>
                </a:lnTo>
                <a:lnTo>
                  <a:pt x="97" y="1005"/>
                </a:lnTo>
                <a:lnTo>
                  <a:pt x="97" y="1005"/>
                </a:lnTo>
                <a:lnTo>
                  <a:pt x="97" y="1007"/>
                </a:lnTo>
                <a:lnTo>
                  <a:pt x="95" y="1009"/>
                </a:lnTo>
                <a:lnTo>
                  <a:pt x="94" y="1011"/>
                </a:lnTo>
                <a:lnTo>
                  <a:pt x="94" y="1011"/>
                </a:lnTo>
                <a:lnTo>
                  <a:pt x="94" y="1009"/>
                </a:lnTo>
                <a:lnTo>
                  <a:pt x="92" y="1009"/>
                </a:lnTo>
                <a:lnTo>
                  <a:pt x="92" y="1009"/>
                </a:lnTo>
                <a:lnTo>
                  <a:pt x="92" y="1011"/>
                </a:lnTo>
                <a:lnTo>
                  <a:pt x="92" y="1011"/>
                </a:lnTo>
                <a:lnTo>
                  <a:pt x="92" y="1011"/>
                </a:lnTo>
                <a:lnTo>
                  <a:pt x="91" y="1011"/>
                </a:lnTo>
                <a:lnTo>
                  <a:pt x="91" y="1012"/>
                </a:lnTo>
                <a:lnTo>
                  <a:pt x="91" y="1012"/>
                </a:lnTo>
                <a:lnTo>
                  <a:pt x="90" y="1012"/>
                </a:lnTo>
                <a:lnTo>
                  <a:pt x="90" y="1012"/>
                </a:lnTo>
                <a:lnTo>
                  <a:pt x="90" y="1012"/>
                </a:lnTo>
                <a:lnTo>
                  <a:pt x="90" y="1013"/>
                </a:lnTo>
                <a:lnTo>
                  <a:pt x="88" y="1012"/>
                </a:lnTo>
                <a:lnTo>
                  <a:pt x="87" y="1012"/>
                </a:lnTo>
                <a:lnTo>
                  <a:pt x="86" y="1012"/>
                </a:lnTo>
                <a:lnTo>
                  <a:pt x="86" y="1011"/>
                </a:lnTo>
                <a:lnTo>
                  <a:pt x="86" y="1009"/>
                </a:lnTo>
                <a:lnTo>
                  <a:pt x="86" y="1007"/>
                </a:lnTo>
                <a:lnTo>
                  <a:pt x="84" y="1007"/>
                </a:lnTo>
                <a:lnTo>
                  <a:pt x="84" y="1008"/>
                </a:lnTo>
                <a:lnTo>
                  <a:pt x="84" y="1007"/>
                </a:lnTo>
                <a:lnTo>
                  <a:pt x="83" y="1007"/>
                </a:lnTo>
                <a:lnTo>
                  <a:pt x="83" y="1008"/>
                </a:lnTo>
                <a:lnTo>
                  <a:pt x="83" y="1009"/>
                </a:lnTo>
                <a:lnTo>
                  <a:pt x="84" y="1011"/>
                </a:lnTo>
                <a:lnTo>
                  <a:pt x="84" y="1011"/>
                </a:lnTo>
                <a:lnTo>
                  <a:pt x="83" y="1012"/>
                </a:lnTo>
                <a:lnTo>
                  <a:pt x="83" y="1012"/>
                </a:lnTo>
                <a:lnTo>
                  <a:pt x="83" y="1012"/>
                </a:lnTo>
                <a:lnTo>
                  <a:pt x="83" y="1012"/>
                </a:lnTo>
                <a:lnTo>
                  <a:pt x="83" y="1012"/>
                </a:lnTo>
                <a:lnTo>
                  <a:pt x="82" y="1013"/>
                </a:lnTo>
                <a:lnTo>
                  <a:pt x="82" y="1013"/>
                </a:lnTo>
                <a:lnTo>
                  <a:pt x="80" y="1015"/>
                </a:lnTo>
                <a:lnTo>
                  <a:pt x="79" y="1015"/>
                </a:lnTo>
                <a:lnTo>
                  <a:pt x="73" y="1015"/>
                </a:lnTo>
                <a:lnTo>
                  <a:pt x="73" y="1015"/>
                </a:lnTo>
                <a:lnTo>
                  <a:pt x="72" y="1016"/>
                </a:lnTo>
                <a:lnTo>
                  <a:pt x="69" y="1017"/>
                </a:lnTo>
                <a:lnTo>
                  <a:pt x="65" y="1019"/>
                </a:lnTo>
                <a:lnTo>
                  <a:pt x="65" y="1017"/>
                </a:lnTo>
                <a:lnTo>
                  <a:pt x="64" y="1017"/>
                </a:lnTo>
                <a:lnTo>
                  <a:pt x="63" y="1016"/>
                </a:lnTo>
                <a:lnTo>
                  <a:pt x="63" y="1015"/>
                </a:lnTo>
                <a:lnTo>
                  <a:pt x="64" y="1013"/>
                </a:lnTo>
                <a:lnTo>
                  <a:pt x="63" y="1012"/>
                </a:lnTo>
                <a:lnTo>
                  <a:pt x="64" y="1011"/>
                </a:lnTo>
                <a:lnTo>
                  <a:pt x="64" y="1009"/>
                </a:lnTo>
                <a:lnTo>
                  <a:pt x="64" y="1008"/>
                </a:lnTo>
                <a:lnTo>
                  <a:pt x="63" y="1008"/>
                </a:lnTo>
                <a:lnTo>
                  <a:pt x="63" y="1009"/>
                </a:lnTo>
                <a:lnTo>
                  <a:pt x="61" y="1009"/>
                </a:lnTo>
                <a:lnTo>
                  <a:pt x="61" y="1011"/>
                </a:lnTo>
                <a:lnTo>
                  <a:pt x="61" y="1009"/>
                </a:lnTo>
                <a:lnTo>
                  <a:pt x="60" y="1009"/>
                </a:lnTo>
                <a:lnTo>
                  <a:pt x="60" y="1009"/>
                </a:lnTo>
                <a:lnTo>
                  <a:pt x="58" y="1009"/>
                </a:lnTo>
                <a:lnTo>
                  <a:pt x="58" y="1011"/>
                </a:lnTo>
                <a:lnTo>
                  <a:pt x="57" y="1011"/>
                </a:lnTo>
                <a:lnTo>
                  <a:pt x="57" y="1011"/>
                </a:lnTo>
                <a:lnTo>
                  <a:pt x="56" y="1009"/>
                </a:lnTo>
                <a:lnTo>
                  <a:pt x="54" y="1008"/>
                </a:lnTo>
                <a:lnTo>
                  <a:pt x="56" y="1008"/>
                </a:lnTo>
                <a:lnTo>
                  <a:pt x="57" y="1007"/>
                </a:lnTo>
                <a:lnTo>
                  <a:pt x="57" y="1007"/>
                </a:lnTo>
                <a:lnTo>
                  <a:pt x="57" y="1005"/>
                </a:lnTo>
                <a:lnTo>
                  <a:pt x="57" y="1005"/>
                </a:lnTo>
                <a:lnTo>
                  <a:pt x="57" y="1005"/>
                </a:lnTo>
                <a:lnTo>
                  <a:pt x="54" y="1007"/>
                </a:lnTo>
                <a:lnTo>
                  <a:pt x="53" y="1008"/>
                </a:lnTo>
                <a:lnTo>
                  <a:pt x="52" y="1008"/>
                </a:lnTo>
                <a:lnTo>
                  <a:pt x="52" y="1009"/>
                </a:lnTo>
                <a:lnTo>
                  <a:pt x="50" y="1011"/>
                </a:lnTo>
                <a:lnTo>
                  <a:pt x="50" y="1011"/>
                </a:lnTo>
                <a:lnTo>
                  <a:pt x="50" y="1012"/>
                </a:lnTo>
                <a:lnTo>
                  <a:pt x="50" y="1013"/>
                </a:lnTo>
                <a:lnTo>
                  <a:pt x="49" y="1015"/>
                </a:lnTo>
                <a:lnTo>
                  <a:pt x="49" y="1016"/>
                </a:lnTo>
                <a:lnTo>
                  <a:pt x="49" y="1017"/>
                </a:lnTo>
                <a:lnTo>
                  <a:pt x="49" y="1019"/>
                </a:lnTo>
                <a:lnTo>
                  <a:pt x="50" y="1021"/>
                </a:lnTo>
                <a:lnTo>
                  <a:pt x="52" y="1023"/>
                </a:lnTo>
                <a:lnTo>
                  <a:pt x="53" y="1024"/>
                </a:lnTo>
                <a:lnTo>
                  <a:pt x="54" y="1026"/>
                </a:lnTo>
                <a:lnTo>
                  <a:pt x="57" y="1030"/>
                </a:lnTo>
                <a:lnTo>
                  <a:pt x="58" y="1031"/>
                </a:lnTo>
                <a:lnTo>
                  <a:pt x="60" y="1032"/>
                </a:lnTo>
                <a:lnTo>
                  <a:pt x="61" y="1034"/>
                </a:lnTo>
                <a:lnTo>
                  <a:pt x="64" y="1038"/>
                </a:lnTo>
                <a:lnTo>
                  <a:pt x="65" y="1038"/>
                </a:lnTo>
                <a:lnTo>
                  <a:pt x="67" y="1039"/>
                </a:lnTo>
                <a:lnTo>
                  <a:pt x="72" y="1045"/>
                </a:lnTo>
                <a:lnTo>
                  <a:pt x="73" y="1046"/>
                </a:lnTo>
                <a:lnTo>
                  <a:pt x="75" y="1045"/>
                </a:lnTo>
                <a:lnTo>
                  <a:pt x="76" y="1043"/>
                </a:lnTo>
                <a:lnTo>
                  <a:pt x="76" y="1045"/>
                </a:lnTo>
                <a:lnTo>
                  <a:pt x="76" y="1047"/>
                </a:lnTo>
                <a:lnTo>
                  <a:pt x="76" y="1047"/>
                </a:lnTo>
                <a:lnTo>
                  <a:pt x="77" y="1050"/>
                </a:lnTo>
                <a:lnTo>
                  <a:pt x="79" y="1051"/>
                </a:lnTo>
                <a:lnTo>
                  <a:pt x="82" y="1051"/>
                </a:lnTo>
                <a:lnTo>
                  <a:pt x="83" y="1054"/>
                </a:lnTo>
                <a:lnTo>
                  <a:pt x="83" y="1055"/>
                </a:lnTo>
                <a:lnTo>
                  <a:pt x="86" y="1057"/>
                </a:lnTo>
                <a:lnTo>
                  <a:pt x="87" y="1058"/>
                </a:lnTo>
                <a:lnTo>
                  <a:pt x="90" y="1061"/>
                </a:lnTo>
                <a:lnTo>
                  <a:pt x="98" y="1069"/>
                </a:lnTo>
                <a:lnTo>
                  <a:pt x="99" y="1069"/>
                </a:lnTo>
                <a:lnTo>
                  <a:pt x="99" y="1070"/>
                </a:lnTo>
                <a:lnTo>
                  <a:pt x="101" y="1070"/>
                </a:lnTo>
                <a:lnTo>
                  <a:pt x="102" y="1072"/>
                </a:lnTo>
                <a:lnTo>
                  <a:pt x="103" y="1075"/>
                </a:lnTo>
                <a:lnTo>
                  <a:pt x="107" y="1080"/>
                </a:lnTo>
                <a:lnTo>
                  <a:pt x="110" y="1083"/>
                </a:lnTo>
                <a:lnTo>
                  <a:pt x="110" y="1083"/>
                </a:lnTo>
                <a:lnTo>
                  <a:pt x="111" y="1084"/>
                </a:lnTo>
                <a:lnTo>
                  <a:pt x="116" y="1091"/>
                </a:lnTo>
                <a:lnTo>
                  <a:pt x="122" y="1095"/>
                </a:lnTo>
                <a:lnTo>
                  <a:pt x="129" y="1102"/>
                </a:lnTo>
                <a:lnTo>
                  <a:pt x="131" y="1103"/>
                </a:lnTo>
                <a:lnTo>
                  <a:pt x="133" y="1104"/>
                </a:lnTo>
                <a:lnTo>
                  <a:pt x="137" y="1106"/>
                </a:lnTo>
                <a:lnTo>
                  <a:pt x="137" y="1107"/>
                </a:lnTo>
                <a:lnTo>
                  <a:pt x="140" y="1110"/>
                </a:lnTo>
                <a:lnTo>
                  <a:pt x="140" y="1110"/>
                </a:lnTo>
                <a:lnTo>
                  <a:pt x="141" y="1110"/>
                </a:lnTo>
                <a:lnTo>
                  <a:pt x="145" y="1113"/>
                </a:lnTo>
                <a:lnTo>
                  <a:pt x="155" y="1117"/>
                </a:lnTo>
                <a:lnTo>
                  <a:pt x="156" y="1118"/>
                </a:lnTo>
                <a:lnTo>
                  <a:pt x="158" y="1118"/>
                </a:lnTo>
                <a:lnTo>
                  <a:pt x="158" y="1118"/>
                </a:lnTo>
                <a:lnTo>
                  <a:pt x="159" y="1118"/>
                </a:lnTo>
                <a:lnTo>
                  <a:pt x="159" y="1118"/>
                </a:lnTo>
                <a:lnTo>
                  <a:pt x="160" y="1118"/>
                </a:lnTo>
                <a:lnTo>
                  <a:pt x="162" y="1118"/>
                </a:lnTo>
                <a:lnTo>
                  <a:pt x="162" y="1119"/>
                </a:lnTo>
                <a:lnTo>
                  <a:pt x="163" y="1119"/>
                </a:lnTo>
                <a:lnTo>
                  <a:pt x="171" y="1118"/>
                </a:lnTo>
                <a:lnTo>
                  <a:pt x="173" y="1118"/>
                </a:lnTo>
                <a:lnTo>
                  <a:pt x="173" y="1118"/>
                </a:lnTo>
                <a:lnTo>
                  <a:pt x="174" y="1117"/>
                </a:lnTo>
                <a:lnTo>
                  <a:pt x="174" y="1117"/>
                </a:lnTo>
                <a:lnTo>
                  <a:pt x="174" y="1117"/>
                </a:lnTo>
                <a:lnTo>
                  <a:pt x="175" y="1117"/>
                </a:lnTo>
                <a:lnTo>
                  <a:pt x="177" y="1117"/>
                </a:lnTo>
                <a:lnTo>
                  <a:pt x="178" y="1117"/>
                </a:lnTo>
                <a:lnTo>
                  <a:pt x="178" y="1115"/>
                </a:lnTo>
                <a:lnTo>
                  <a:pt x="179" y="1115"/>
                </a:lnTo>
                <a:lnTo>
                  <a:pt x="179" y="1115"/>
                </a:lnTo>
                <a:lnTo>
                  <a:pt x="181" y="1115"/>
                </a:lnTo>
                <a:lnTo>
                  <a:pt x="182" y="1115"/>
                </a:lnTo>
                <a:lnTo>
                  <a:pt x="193" y="1110"/>
                </a:lnTo>
                <a:lnTo>
                  <a:pt x="196" y="1109"/>
                </a:lnTo>
                <a:lnTo>
                  <a:pt x="201" y="1107"/>
                </a:lnTo>
                <a:lnTo>
                  <a:pt x="203" y="1106"/>
                </a:lnTo>
                <a:lnTo>
                  <a:pt x="203" y="1106"/>
                </a:lnTo>
                <a:lnTo>
                  <a:pt x="203" y="1104"/>
                </a:lnTo>
                <a:lnTo>
                  <a:pt x="205" y="1102"/>
                </a:lnTo>
                <a:lnTo>
                  <a:pt x="207" y="1102"/>
                </a:lnTo>
                <a:lnTo>
                  <a:pt x="208" y="1102"/>
                </a:lnTo>
                <a:lnTo>
                  <a:pt x="207" y="1102"/>
                </a:lnTo>
                <a:lnTo>
                  <a:pt x="207" y="1102"/>
                </a:lnTo>
                <a:lnTo>
                  <a:pt x="207" y="1103"/>
                </a:lnTo>
                <a:lnTo>
                  <a:pt x="208" y="1103"/>
                </a:lnTo>
                <a:lnTo>
                  <a:pt x="212" y="1100"/>
                </a:lnTo>
                <a:lnTo>
                  <a:pt x="215" y="1099"/>
                </a:lnTo>
                <a:lnTo>
                  <a:pt x="216" y="1098"/>
                </a:lnTo>
                <a:lnTo>
                  <a:pt x="218" y="1098"/>
                </a:lnTo>
                <a:lnTo>
                  <a:pt x="218" y="1098"/>
                </a:lnTo>
                <a:lnTo>
                  <a:pt x="219" y="1098"/>
                </a:lnTo>
                <a:lnTo>
                  <a:pt x="220" y="1098"/>
                </a:lnTo>
                <a:lnTo>
                  <a:pt x="222" y="1096"/>
                </a:lnTo>
                <a:lnTo>
                  <a:pt x="230" y="1092"/>
                </a:lnTo>
                <a:lnTo>
                  <a:pt x="233" y="1092"/>
                </a:lnTo>
                <a:lnTo>
                  <a:pt x="233" y="1091"/>
                </a:lnTo>
                <a:lnTo>
                  <a:pt x="237" y="1089"/>
                </a:lnTo>
                <a:lnTo>
                  <a:pt x="238" y="1089"/>
                </a:lnTo>
                <a:lnTo>
                  <a:pt x="238" y="1088"/>
                </a:lnTo>
                <a:lnTo>
                  <a:pt x="238" y="1088"/>
                </a:lnTo>
                <a:lnTo>
                  <a:pt x="239" y="1088"/>
                </a:lnTo>
                <a:lnTo>
                  <a:pt x="239" y="1088"/>
                </a:lnTo>
                <a:lnTo>
                  <a:pt x="241" y="1087"/>
                </a:lnTo>
                <a:lnTo>
                  <a:pt x="241" y="1085"/>
                </a:lnTo>
                <a:lnTo>
                  <a:pt x="239" y="1084"/>
                </a:lnTo>
                <a:lnTo>
                  <a:pt x="239" y="1084"/>
                </a:lnTo>
                <a:lnTo>
                  <a:pt x="239" y="1084"/>
                </a:lnTo>
                <a:lnTo>
                  <a:pt x="239" y="1083"/>
                </a:lnTo>
                <a:lnTo>
                  <a:pt x="239" y="1083"/>
                </a:lnTo>
                <a:lnTo>
                  <a:pt x="239" y="1081"/>
                </a:lnTo>
                <a:lnTo>
                  <a:pt x="241" y="1081"/>
                </a:lnTo>
                <a:lnTo>
                  <a:pt x="241" y="1081"/>
                </a:lnTo>
                <a:lnTo>
                  <a:pt x="241" y="1080"/>
                </a:lnTo>
                <a:lnTo>
                  <a:pt x="241" y="1080"/>
                </a:lnTo>
                <a:lnTo>
                  <a:pt x="241" y="1080"/>
                </a:lnTo>
                <a:lnTo>
                  <a:pt x="243" y="1077"/>
                </a:lnTo>
                <a:lnTo>
                  <a:pt x="243" y="1076"/>
                </a:lnTo>
                <a:lnTo>
                  <a:pt x="243" y="1075"/>
                </a:lnTo>
                <a:lnTo>
                  <a:pt x="248" y="1072"/>
                </a:lnTo>
                <a:lnTo>
                  <a:pt x="249" y="1069"/>
                </a:lnTo>
                <a:lnTo>
                  <a:pt x="250" y="1062"/>
                </a:lnTo>
                <a:lnTo>
                  <a:pt x="250" y="1062"/>
                </a:lnTo>
                <a:lnTo>
                  <a:pt x="252" y="1061"/>
                </a:lnTo>
                <a:lnTo>
                  <a:pt x="252" y="1061"/>
                </a:lnTo>
                <a:lnTo>
                  <a:pt x="252" y="1060"/>
                </a:lnTo>
                <a:lnTo>
                  <a:pt x="252" y="1060"/>
                </a:lnTo>
                <a:lnTo>
                  <a:pt x="252" y="1060"/>
                </a:lnTo>
                <a:lnTo>
                  <a:pt x="252" y="1058"/>
                </a:lnTo>
                <a:lnTo>
                  <a:pt x="252" y="1058"/>
                </a:lnTo>
                <a:lnTo>
                  <a:pt x="252" y="1057"/>
                </a:lnTo>
                <a:lnTo>
                  <a:pt x="250" y="1057"/>
                </a:lnTo>
                <a:lnTo>
                  <a:pt x="250" y="1055"/>
                </a:lnTo>
                <a:lnTo>
                  <a:pt x="250" y="1055"/>
                </a:lnTo>
                <a:lnTo>
                  <a:pt x="249" y="1055"/>
                </a:lnTo>
                <a:lnTo>
                  <a:pt x="249" y="1055"/>
                </a:lnTo>
                <a:lnTo>
                  <a:pt x="248" y="1055"/>
                </a:lnTo>
                <a:lnTo>
                  <a:pt x="248" y="1055"/>
                </a:lnTo>
                <a:lnTo>
                  <a:pt x="248" y="1055"/>
                </a:lnTo>
                <a:lnTo>
                  <a:pt x="246" y="1054"/>
                </a:lnTo>
                <a:lnTo>
                  <a:pt x="246" y="1053"/>
                </a:lnTo>
                <a:lnTo>
                  <a:pt x="246" y="1051"/>
                </a:lnTo>
                <a:lnTo>
                  <a:pt x="246" y="1051"/>
                </a:lnTo>
                <a:lnTo>
                  <a:pt x="245" y="1051"/>
                </a:lnTo>
                <a:lnTo>
                  <a:pt x="245" y="1050"/>
                </a:lnTo>
                <a:lnTo>
                  <a:pt x="245" y="1050"/>
                </a:lnTo>
                <a:lnTo>
                  <a:pt x="243" y="1049"/>
                </a:lnTo>
                <a:lnTo>
                  <a:pt x="241" y="1050"/>
                </a:lnTo>
                <a:lnTo>
                  <a:pt x="239" y="1050"/>
                </a:lnTo>
                <a:lnTo>
                  <a:pt x="239" y="1050"/>
                </a:lnTo>
                <a:lnTo>
                  <a:pt x="238" y="1050"/>
                </a:lnTo>
                <a:lnTo>
                  <a:pt x="237" y="1050"/>
                </a:lnTo>
                <a:lnTo>
                  <a:pt x="235" y="1050"/>
                </a:lnTo>
                <a:lnTo>
                  <a:pt x="235" y="1050"/>
                </a:lnTo>
                <a:lnTo>
                  <a:pt x="235" y="1049"/>
                </a:lnTo>
                <a:lnTo>
                  <a:pt x="235" y="1049"/>
                </a:lnTo>
                <a:lnTo>
                  <a:pt x="234" y="1049"/>
                </a:lnTo>
                <a:lnTo>
                  <a:pt x="234" y="1049"/>
                </a:lnTo>
                <a:lnTo>
                  <a:pt x="234" y="1050"/>
                </a:lnTo>
                <a:lnTo>
                  <a:pt x="234" y="1049"/>
                </a:lnTo>
                <a:lnTo>
                  <a:pt x="234" y="1049"/>
                </a:lnTo>
                <a:lnTo>
                  <a:pt x="234" y="1046"/>
                </a:lnTo>
                <a:lnTo>
                  <a:pt x="234" y="1046"/>
                </a:lnTo>
                <a:lnTo>
                  <a:pt x="234" y="1045"/>
                </a:lnTo>
                <a:lnTo>
                  <a:pt x="238" y="1046"/>
                </a:lnTo>
                <a:lnTo>
                  <a:pt x="239" y="1047"/>
                </a:lnTo>
                <a:lnTo>
                  <a:pt x="241" y="1046"/>
                </a:lnTo>
                <a:lnTo>
                  <a:pt x="239" y="1045"/>
                </a:lnTo>
                <a:lnTo>
                  <a:pt x="238" y="1045"/>
                </a:lnTo>
                <a:lnTo>
                  <a:pt x="238" y="1045"/>
                </a:lnTo>
                <a:lnTo>
                  <a:pt x="238" y="1045"/>
                </a:lnTo>
                <a:lnTo>
                  <a:pt x="237" y="1043"/>
                </a:lnTo>
                <a:lnTo>
                  <a:pt x="237" y="1043"/>
                </a:lnTo>
                <a:lnTo>
                  <a:pt x="237" y="1042"/>
                </a:lnTo>
                <a:lnTo>
                  <a:pt x="238" y="1043"/>
                </a:lnTo>
                <a:lnTo>
                  <a:pt x="239" y="1043"/>
                </a:lnTo>
                <a:lnTo>
                  <a:pt x="241" y="1045"/>
                </a:lnTo>
                <a:lnTo>
                  <a:pt x="241" y="1046"/>
                </a:lnTo>
                <a:lnTo>
                  <a:pt x="242" y="1046"/>
                </a:lnTo>
                <a:lnTo>
                  <a:pt x="243" y="1046"/>
                </a:lnTo>
                <a:lnTo>
                  <a:pt x="243" y="1046"/>
                </a:lnTo>
                <a:lnTo>
                  <a:pt x="243" y="1046"/>
                </a:lnTo>
                <a:lnTo>
                  <a:pt x="243" y="1045"/>
                </a:lnTo>
                <a:lnTo>
                  <a:pt x="243" y="1043"/>
                </a:lnTo>
                <a:lnTo>
                  <a:pt x="243" y="1043"/>
                </a:lnTo>
                <a:lnTo>
                  <a:pt x="243" y="1042"/>
                </a:lnTo>
                <a:lnTo>
                  <a:pt x="243" y="1042"/>
                </a:lnTo>
                <a:lnTo>
                  <a:pt x="242" y="1042"/>
                </a:lnTo>
                <a:lnTo>
                  <a:pt x="242" y="1042"/>
                </a:lnTo>
                <a:lnTo>
                  <a:pt x="243" y="1041"/>
                </a:lnTo>
                <a:lnTo>
                  <a:pt x="242" y="1041"/>
                </a:lnTo>
                <a:lnTo>
                  <a:pt x="241" y="1042"/>
                </a:lnTo>
                <a:lnTo>
                  <a:pt x="239" y="1041"/>
                </a:lnTo>
                <a:lnTo>
                  <a:pt x="235" y="1041"/>
                </a:lnTo>
                <a:lnTo>
                  <a:pt x="237" y="1039"/>
                </a:lnTo>
                <a:lnTo>
                  <a:pt x="237" y="1039"/>
                </a:lnTo>
                <a:lnTo>
                  <a:pt x="238" y="1039"/>
                </a:lnTo>
                <a:lnTo>
                  <a:pt x="239" y="1039"/>
                </a:lnTo>
                <a:lnTo>
                  <a:pt x="239" y="1039"/>
                </a:lnTo>
                <a:lnTo>
                  <a:pt x="239" y="1039"/>
                </a:lnTo>
                <a:lnTo>
                  <a:pt x="241" y="1039"/>
                </a:lnTo>
                <a:lnTo>
                  <a:pt x="241" y="1039"/>
                </a:lnTo>
                <a:lnTo>
                  <a:pt x="239" y="1038"/>
                </a:lnTo>
                <a:lnTo>
                  <a:pt x="238" y="1038"/>
                </a:lnTo>
                <a:lnTo>
                  <a:pt x="241" y="1038"/>
                </a:lnTo>
                <a:lnTo>
                  <a:pt x="241" y="1038"/>
                </a:lnTo>
                <a:lnTo>
                  <a:pt x="242" y="1036"/>
                </a:lnTo>
                <a:lnTo>
                  <a:pt x="241" y="1036"/>
                </a:lnTo>
                <a:lnTo>
                  <a:pt x="239" y="1035"/>
                </a:lnTo>
                <a:lnTo>
                  <a:pt x="241" y="1035"/>
                </a:lnTo>
                <a:lnTo>
                  <a:pt x="242" y="1035"/>
                </a:lnTo>
                <a:lnTo>
                  <a:pt x="243" y="1036"/>
                </a:lnTo>
                <a:lnTo>
                  <a:pt x="243" y="1036"/>
                </a:lnTo>
                <a:lnTo>
                  <a:pt x="243" y="1038"/>
                </a:lnTo>
                <a:lnTo>
                  <a:pt x="245" y="1038"/>
                </a:lnTo>
                <a:lnTo>
                  <a:pt x="245" y="1036"/>
                </a:lnTo>
                <a:lnTo>
                  <a:pt x="245" y="1036"/>
                </a:lnTo>
                <a:lnTo>
                  <a:pt x="245" y="1036"/>
                </a:lnTo>
                <a:lnTo>
                  <a:pt x="246" y="1035"/>
                </a:lnTo>
                <a:lnTo>
                  <a:pt x="246" y="1035"/>
                </a:lnTo>
                <a:lnTo>
                  <a:pt x="246" y="1036"/>
                </a:lnTo>
                <a:lnTo>
                  <a:pt x="246" y="1036"/>
                </a:lnTo>
                <a:lnTo>
                  <a:pt x="248" y="1035"/>
                </a:lnTo>
                <a:lnTo>
                  <a:pt x="248" y="1035"/>
                </a:lnTo>
                <a:lnTo>
                  <a:pt x="248" y="1035"/>
                </a:lnTo>
                <a:lnTo>
                  <a:pt x="249" y="1035"/>
                </a:lnTo>
                <a:lnTo>
                  <a:pt x="249" y="1035"/>
                </a:lnTo>
                <a:lnTo>
                  <a:pt x="250" y="1034"/>
                </a:lnTo>
                <a:lnTo>
                  <a:pt x="250" y="1034"/>
                </a:lnTo>
                <a:lnTo>
                  <a:pt x="252" y="1034"/>
                </a:lnTo>
                <a:lnTo>
                  <a:pt x="252" y="1032"/>
                </a:lnTo>
                <a:lnTo>
                  <a:pt x="252" y="1032"/>
                </a:lnTo>
                <a:lnTo>
                  <a:pt x="252" y="1032"/>
                </a:lnTo>
                <a:lnTo>
                  <a:pt x="253" y="1031"/>
                </a:lnTo>
                <a:lnTo>
                  <a:pt x="253" y="1024"/>
                </a:lnTo>
                <a:lnTo>
                  <a:pt x="253" y="1021"/>
                </a:lnTo>
                <a:lnTo>
                  <a:pt x="250" y="1021"/>
                </a:lnTo>
                <a:lnTo>
                  <a:pt x="249" y="1020"/>
                </a:lnTo>
                <a:lnTo>
                  <a:pt x="248" y="1020"/>
                </a:lnTo>
                <a:lnTo>
                  <a:pt x="248" y="1020"/>
                </a:lnTo>
                <a:lnTo>
                  <a:pt x="249" y="1019"/>
                </a:lnTo>
                <a:lnTo>
                  <a:pt x="249" y="1019"/>
                </a:lnTo>
                <a:lnTo>
                  <a:pt x="249" y="1017"/>
                </a:lnTo>
                <a:lnTo>
                  <a:pt x="246" y="1019"/>
                </a:lnTo>
                <a:lnTo>
                  <a:pt x="245" y="1020"/>
                </a:lnTo>
                <a:lnTo>
                  <a:pt x="243" y="1019"/>
                </a:lnTo>
                <a:lnTo>
                  <a:pt x="243" y="1019"/>
                </a:lnTo>
                <a:lnTo>
                  <a:pt x="243" y="1017"/>
                </a:lnTo>
                <a:lnTo>
                  <a:pt x="246" y="1019"/>
                </a:lnTo>
                <a:lnTo>
                  <a:pt x="246" y="1017"/>
                </a:lnTo>
                <a:lnTo>
                  <a:pt x="246" y="1016"/>
                </a:lnTo>
                <a:lnTo>
                  <a:pt x="248" y="1016"/>
                </a:lnTo>
                <a:lnTo>
                  <a:pt x="249" y="1016"/>
                </a:lnTo>
                <a:lnTo>
                  <a:pt x="250" y="1017"/>
                </a:lnTo>
                <a:lnTo>
                  <a:pt x="250" y="1017"/>
                </a:lnTo>
                <a:lnTo>
                  <a:pt x="250" y="1019"/>
                </a:lnTo>
                <a:lnTo>
                  <a:pt x="250" y="1019"/>
                </a:lnTo>
                <a:lnTo>
                  <a:pt x="252" y="1019"/>
                </a:lnTo>
                <a:lnTo>
                  <a:pt x="253" y="1019"/>
                </a:lnTo>
                <a:lnTo>
                  <a:pt x="254" y="1019"/>
                </a:lnTo>
                <a:lnTo>
                  <a:pt x="254" y="1017"/>
                </a:lnTo>
                <a:lnTo>
                  <a:pt x="254" y="1016"/>
                </a:lnTo>
                <a:lnTo>
                  <a:pt x="254" y="1015"/>
                </a:lnTo>
                <a:lnTo>
                  <a:pt x="256" y="1013"/>
                </a:lnTo>
                <a:lnTo>
                  <a:pt x="256" y="1013"/>
                </a:lnTo>
                <a:lnTo>
                  <a:pt x="258" y="1012"/>
                </a:lnTo>
                <a:lnTo>
                  <a:pt x="258" y="1013"/>
                </a:lnTo>
                <a:lnTo>
                  <a:pt x="258" y="1015"/>
                </a:lnTo>
                <a:lnTo>
                  <a:pt x="257" y="1015"/>
                </a:lnTo>
                <a:lnTo>
                  <a:pt x="257" y="1016"/>
                </a:lnTo>
                <a:lnTo>
                  <a:pt x="257" y="1017"/>
                </a:lnTo>
                <a:lnTo>
                  <a:pt x="257" y="1019"/>
                </a:lnTo>
                <a:lnTo>
                  <a:pt x="257" y="1020"/>
                </a:lnTo>
                <a:lnTo>
                  <a:pt x="258" y="1020"/>
                </a:lnTo>
                <a:lnTo>
                  <a:pt x="260" y="1020"/>
                </a:lnTo>
                <a:lnTo>
                  <a:pt x="261" y="1019"/>
                </a:lnTo>
                <a:lnTo>
                  <a:pt x="262" y="1019"/>
                </a:lnTo>
                <a:lnTo>
                  <a:pt x="262" y="1020"/>
                </a:lnTo>
                <a:lnTo>
                  <a:pt x="261" y="1020"/>
                </a:lnTo>
                <a:lnTo>
                  <a:pt x="261" y="1020"/>
                </a:lnTo>
                <a:lnTo>
                  <a:pt x="262" y="1021"/>
                </a:lnTo>
                <a:lnTo>
                  <a:pt x="262" y="1021"/>
                </a:lnTo>
                <a:lnTo>
                  <a:pt x="264" y="1020"/>
                </a:lnTo>
                <a:lnTo>
                  <a:pt x="265" y="1020"/>
                </a:lnTo>
                <a:lnTo>
                  <a:pt x="268" y="1017"/>
                </a:lnTo>
                <a:lnTo>
                  <a:pt x="268" y="1017"/>
                </a:lnTo>
                <a:lnTo>
                  <a:pt x="269" y="1017"/>
                </a:lnTo>
                <a:lnTo>
                  <a:pt x="271" y="1017"/>
                </a:lnTo>
                <a:lnTo>
                  <a:pt x="272" y="1019"/>
                </a:lnTo>
                <a:lnTo>
                  <a:pt x="272" y="1019"/>
                </a:lnTo>
                <a:lnTo>
                  <a:pt x="273" y="1019"/>
                </a:lnTo>
                <a:lnTo>
                  <a:pt x="273" y="1019"/>
                </a:lnTo>
                <a:lnTo>
                  <a:pt x="277" y="1020"/>
                </a:lnTo>
                <a:lnTo>
                  <a:pt x="280" y="1020"/>
                </a:lnTo>
                <a:lnTo>
                  <a:pt x="282" y="1020"/>
                </a:lnTo>
                <a:lnTo>
                  <a:pt x="282" y="1019"/>
                </a:lnTo>
                <a:lnTo>
                  <a:pt x="283" y="1019"/>
                </a:lnTo>
                <a:lnTo>
                  <a:pt x="284" y="1019"/>
                </a:lnTo>
                <a:lnTo>
                  <a:pt x="286" y="1019"/>
                </a:lnTo>
                <a:lnTo>
                  <a:pt x="287" y="1019"/>
                </a:lnTo>
                <a:lnTo>
                  <a:pt x="287" y="1019"/>
                </a:lnTo>
                <a:lnTo>
                  <a:pt x="288" y="1019"/>
                </a:lnTo>
                <a:lnTo>
                  <a:pt x="288" y="1017"/>
                </a:lnTo>
                <a:lnTo>
                  <a:pt x="290" y="1019"/>
                </a:lnTo>
                <a:lnTo>
                  <a:pt x="290" y="1020"/>
                </a:lnTo>
                <a:lnTo>
                  <a:pt x="290" y="1020"/>
                </a:lnTo>
                <a:lnTo>
                  <a:pt x="290" y="1021"/>
                </a:lnTo>
                <a:lnTo>
                  <a:pt x="288" y="1023"/>
                </a:lnTo>
                <a:lnTo>
                  <a:pt x="287" y="1021"/>
                </a:lnTo>
                <a:lnTo>
                  <a:pt x="286" y="1021"/>
                </a:lnTo>
                <a:lnTo>
                  <a:pt x="286" y="1020"/>
                </a:lnTo>
                <a:lnTo>
                  <a:pt x="283" y="1021"/>
                </a:lnTo>
                <a:lnTo>
                  <a:pt x="282" y="1021"/>
                </a:lnTo>
                <a:lnTo>
                  <a:pt x="279" y="1026"/>
                </a:lnTo>
                <a:lnTo>
                  <a:pt x="277" y="1024"/>
                </a:lnTo>
                <a:lnTo>
                  <a:pt x="277" y="1024"/>
                </a:lnTo>
                <a:lnTo>
                  <a:pt x="276" y="1024"/>
                </a:lnTo>
                <a:lnTo>
                  <a:pt x="276" y="1024"/>
                </a:lnTo>
                <a:lnTo>
                  <a:pt x="276" y="1024"/>
                </a:lnTo>
                <a:lnTo>
                  <a:pt x="275" y="1024"/>
                </a:lnTo>
                <a:lnTo>
                  <a:pt x="275" y="1024"/>
                </a:lnTo>
                <a:lnTo>
                  <a:pt x="273" y="1023"/>
                </a:lnTo>
                <a:lnTo>
                  <a:pt x="272" y="1023"/>
                </a:lnTo>
                <a:lnTo>
                  <a:pt x="271" y="1023"/>
                </a:lnTo>
                <a:lnTo>
                  <a:pt x="269" y="1023"/>
                </a:lnTo>
                <a:lnTo>
                  <a:pt x="269" y="1023"/>
                </a:lnTo>
                <a:lnTo>
                  <a:pt x="268" y="1024"/>
                </a:lnTo>
                <a:lnTo>
                  <a:pt x="267" y="1026"/>
                </a:lnTo>
                <a:lnTo>
                  <a:pt x="267" y="1027"/>
                </a:lnTo>
                <a:lnTo>
                  <a:pt x="267" y="1028"/>
                </a:lnTo>
                <a:lnTo>
                  <a:pt x="265" y="1030"/>
                </a:lnTo>
                <a:lnTo>
                  <a:pt x="265" y="1030"/>
                </a:lnTo>
                <a:lnTo>
                  <a:pt x="265" y="1031"/>
                </a:lnTo>
                <a:lnTo>
                  <a:pt x="265" y="1032"/>
                </a:lnTo>
                <a:lnTo>
                  <a:pt x="265" y="1032"/>
                </a:lnTo>
                <a:lnTo>
                  <a:pt x="265" y="1034"/>
                </a:lnTo>
                <a:lnTo>
                  <a:pt x="264" y="1036"/>
                </a:lnTo>
                <a:lnTo>
                  <a:pt x="264" y="1038"/>
                </a:lnTo>
                <a:lnTo>
                  <a:pt x="264" y="1038"/>
                </a:lnTo>
                <a:lnTo>
                  <a:pt x="267" y="1041"/>
                </a:lnTo>
                <a:lnTo>
                  <a:pt x="267" y="1042"/>
                </a:lnTo>
                <a:lnTo>
                  <a:pt x="268" y="1042"/>
                </a:lnTo>
                <a:lnTo>
                  <a:pt x="269" y="1041"/>
                </a:lnTo>
                <a:lnTo>
                  <a:pt x="271" y="1039"/>
                </a:lnTo>
                <a:lnTo>
                  <a:pt x="271" y="1039"/>
                </a:lnTo>
                <a:lnTo>
                  <a:pt x="272" y="1038"/>
                </a:lnTo>
                <a:lnTo>
                  <a:pt x="276" y="1038"/>
                </a:lnTo>
                <a:lnTo>
                  <a:pt x="276" y="1038"/>
                </a:lnTo>
                <a:lnTo>
                  <a:pt x="276" y="1038"/>
                </a:lnTo>
                <a:lnTo>
                  <a:pt x="276" y="1036"/>
                </a:lnTo>
                <a:lnTo>
                  <a:pt x="276" y="1036"/>
                </a:lnTo>
                <a:lnTo>
                  <a:pt x="277" y="1036"/>
                </a:lnTo>
                <a:lnTo>
                  <a:pt x="277" y="1036"/>
                </a:lnTo>
                <a:lnTo>
                  <a:pt x="277" y="1036"/>
                </a:lnTo>
                <a:lnTo>
                  <a:pt x="279" y="1036"/>
                </a:lnTo>
                <a:lnTo>
                  <a:pt x="279" y="1036"/>
                </a:lnTo>
                <a:lnTo>
                  <a:pt x="277" y="1036"/>
                </a:lnTo>
                <a:lnTo>
                  <a:pt x="276" y="1038"/>
                </a:lnTo>
                <a:lnTo>
                  <a:pt x="276" y="1039"/>
                </a:lnTo>
                <a:lnTo>
                  <a:pt x="276" y="1041"/>
                </a:lnTo>
                <a:lnTo>
                  <a:pt x="273" y="1039"/>
                </a:lnTo>
                <a:lnTo>
                  <a:pt x="272" y="1041"/>
                </a:lnTo>
                <a:lnTo>
                  <a:pt x="271" y="1041"/>
                </a:lnTo>
                <a:lnTo>
                  <a:pt x="271" y="1043"/>
                </a:lnTo>
                <a:lnTo>
                  <a:pt x="269" y="1045"/>
                </a:lnTo>
                <a:lnTo>
                  <a:pt x="268" y="1046"/>
                </a:lnTo>
                <a:lnTo>
                  <a:pt x="268" y="1046"/>
                </a:lnTo>
                <a:lnTo>
                  <a:pt x="268" y="1050"/>
                </a:lnTo>
                <a:lnTo>
                  <a:pt x="267" y="1051"/>
                </a:lnTo>
                <a:lnTo>
                  <a:pt x="267" y="1054"/>
                </a:lnTo>
                <a:lnTo>
                  <a:pt x="265" y="1055"/>
                </a:lnTo>
                <a:lnTo>
                  <a:pt x="267" y="1057"/>
                </a:lnTo>
                <a:lnTo>
                  <a:pt x="267" y="1057"/>
                </a:lnTo>
                <a:lnTo>
                  <a:pt x="268" y="1057"/>
                </a:lnTo>
                <a:lnTo>
                  <a:pt x="271" y="1057"/>
                </a:lnTo>
                <a:lnTo>
                  <a:pt x="272" y="1057"/>
                </a:lnTo>
                <a:lnTo>
                  <a:pt x="273" y="1057"/>
                </a:lnTo>
                <a:lnTo>
                  <a:pt x="275" y="1057"/>
                </a:lnTo>
                <a:lnTo>
                  <a:pt x="279" y="1055"/>
                </a:lnTo>
                <a:lnTo>
                  <a:pt x="280" y="1057"/>
                </a:lnTo>
                <a:lnTo>
                  <a:pt x="282" y="1057"/>
                </a:lnTo>
                <a:lnTo>
                  <a:pt x="283" y="1057"/>
                </a:lnTo>
                <a:lnTo>
                  <a:pt x="284" y="1055"/>
                </a:lnTo>
                <a:lnTo>
                  <a:pt x="286" y="1055"/>
                </a:lnTo>
                <a:lnTo>
                  <a:pt x="287" y="1055"/>
                </a:lnTo>
                <a:lnTo>
                  <a:pt x="290" y="1057"/>
                </a:lnTo>
                <a:lnTo>
                  <a:pt x="291" y="1055"/>
                </a:lnTo>
                <a:lnTo>
                  <a:pt x="294" y="1054"/>
                </a:lnTo>
                <a:lnTo>
                  <a:pt x="295" y="1054"/>
                </a:lnTo>
                <a:lnTo>
                  <a:pt x="295" y="1054"/>
                </a:lnTo>
                <a:lnTo>
                  <a:pt x="296" y="1053"/>
                </a:lnTo>
                <a:lnTo>
                  <a:pt x="296" y="1053"/>
                </a:lnTo>
                <a:lnTo>
                  <a:pt x="299" y="1053"/>
                </a:lnTo>
                <a:lnTo>
                  <a:pt x="302" y="1051"/>
                </a:lnTo>
                <a:lnTo>
                  <a:pt x="302" y="1051"/>
                </a:lnTo>
                <a:lnTo>
                  <a:pt x="302" y="1051"/>
                </a:lnTo>
                <a:lnTo>
                  <a:pt x="302" y="1053"/>
                </a:lnTo>
                <a:lnTo>
                  <a:pt x="302" y="1053"/>
                </a:lnTo>
                <a:lnTo>
                  <a:pt x="301" y="1053"/>
                </a:lnTo>
                <a:lnTo>
                  <a:pt x="299" y="1053"/>
                </a:lnTo>
                <a:lnTo>
                  <a:pt x="295" y="1055"/>
                </a:lnTo>
                <a:lnTo>
                  <a:pt x="292" y="1057"/>
                </a:lnTo>
                <a:lnTo>
                  <a:pt x="291" y="1058"/>
                </a:lnTo>
                <a:lnTo>
                  <a:pt x="287" y="1060"/>
                </a:lnTo>
                <a:lnTo>
                  <a:pt x="287" y="1060"/>
                </a:lnTo>
                <a:lnTo>
                  <a:pt x="286" y="1060"/>
                </a:lnTo>
                <a:lnTo>
                  <a:pt x="284" y="1058"/>
                </a:lnTo>
                <a:lnTo>
                  <a:pt x="284" y="1058"/>
                </a:lnTo>
                <a:lnTo>
                  <a:pt x="283" y="1060"/>
                </a:lnTo>
                <a:lnTo>
                  <a:pt x="282" y="1062"/>
                </a:lnTo>
                <a:lnTo>
                  <a:pt x="280" y="1062"/>
                </a:lnTo>
                <a:lnTo>
                  <a:pt x="279" y="1064"/>
                </a:lnTo>
                <a:lnTo>
                  <a:pt x="277" y="1065"/>
                </a:lnTo>
                <a:lnTo>
                  <a:pt x="276" y="1065"/>
                </a:lnTo>
                <a:lnTo>
                  <a:pt x="276" y="1065"/>
                </a:lnTo>
                <a:lnTo>
                  <a:pt x="273" y="1068"/>
                </a:lnTo>
                <a:lnTo>
                  <a:pt x="272" y="1068"/>
                </a:lnTo>
                <a:lnTo>
                  <a:pt x="271" y="1069"/>
                </a:lnTo>
                <a:lnTo>
                  <a:pt x="269" y="1072"/>
                </a:lnTo>
                <a:lnTo>
                  <a:pt x="269" y="1073"/>
                </a:lnTo>
                <a:lnTo>
                  <a:pt x="271" y="1073"/>
                </a:lnTo>
                <a:lnTo>
                  <a:pt x="275" y="1070"/>
                </a:lnTo>
                <a:lnTo>
                  <a:pt x="275" y="1070"/>
                </a:lnTo>
                <a:lnTo>
                  <a:pt x="279" y="1069"/>
                </a:lnTo>
                <a:lnTo>
                  <a:pt x="279" y="1069"/>
                </a:lnTo>
                <a:lnTo>
                  <a:pt x="279" y="1070"/>
                </a:lnTo>
                <a:lnTo>
                  <a:pt x="279" y="1070"/>
                </a:lnTo>
                <a:lnTo>
                  <a:pt x="277" y="1070"/>
                </a:lnTo>
                <a:lnTo>
                  <a:pt x="275" y="1072"/>
                </a:lnTo>
                <a:lnTo>
                  <a:pt x="275" y="1073"/>
                </a:lnTo>
                <a:lnTo>
                  <a:pt x="272" y="1075"/>
                </a:lnTo>
                <a:lnTo>
                  <a:pt x="268" y="1075"/>
                </a:lnTo>
                <a:lnTo>
                  <a:pt x="268" y="1076"/>
                </a:lnTo>
                <a:lnTo>
                  <a:pt x="268" y="1076"/>
                </a:lnTo>
                <a:lnTo>
                  <a:pt x="269" y="1077"/>
                </a:lnTo>
                <a:lnTo>
                  <a:pt x="269" y="1077"/>
                </a:lnTo>
                <a:lnTo>
                  <a:pt x="272" y="1076"/>
                </a:lnTo>
                <a:lnTo>
                  <a:pt x="272" y="1076"/>
                </a:lnTo>
                <a:lnTo>
                  <a:pt x="273" y="1077"/>
                </a:lnTo>
                <a:lnTo>
                  <a:pt x="272" y="1077"/>
                </a:lnTo>
                <a:lnTo>
                  <a:pt x="271" y="1077"/>
                </a:lnTo>
                <a:lnTo>
                  <a:pt x="269" y="1077"/>
                </a:lnTo>
                <a:lnTo>
                  <a:pt x="269" y="1079"/>
                </a:lnTo>
                <a:lnTo>
                  <a:pt x="269" y="1079"/>
                </a:lnTo>
                <a:lnTo>
                  <a:pt x="271" y="1080"/>
                </a:lnTo>
                <a:lnTo>
                  <a:pt x="271" y="1083"/>
                </a:lnTo>
                <a:lnTo>
                  <a:pt x="271" y="1083"/>
                </a:lnTo>
                <a:lnTo>
                  <a:pt x="271" y="1084"/>
                </a:lnTo>
                <a:lnTo>
                  <a:pt x="272" y="1084"/>
                </a:lnTo>
                <a:lnTo>
                  <a:pt x="273" y="1083"/>
                </a:lnTo>
                <a:lnTo>
                  <a:pt x="273" y="1084"/>
                </a:lnTo>
                <a:lnTo>
                  <a:pt x="273" y="1084"/>
                </a:lnTo>
                <a:lnTo>
                  <a:pt x="275" y="1085"/>
                </a:lnTo>
                <a:lnTo>
                  <a:pt x="275" y="1085"/>
                </a:lnTo>
                <a:lnTo>
                  <a:pt x="276" y="1085"/>
                </a:lnTo>
                <a:lnTo>
                  <a:pt x="277" y="1087"/>
                </a:lnTo>
                <a:lnTo>
                  <a:pt x="279" y="1087"/>
                </a:lnTo>
                <a:lnTo>
                  <a:pt x="277" y="1087"/>
                </a:lnTo>
                <a:lnTo>
                  <a:pt x="277" y="1088"/>
                </a:lnTo>
                <a:lnTo>
                  <a:pt x="276" y="1088"/>
                </a:lnTo>
                <a:lnTo>
                  <a:pt x="272" y="1091"/>
                </a:lnTo>
                <a:lnTo>
                  <a:pt x="271" y="1092"/>
                </a:lnTo>
                <a:lnTo>
                  <a:pt x="271" y="1094"/>
                </a:lnTo>
                <a:lnTo>
                  <a:pt x="272" y="1095"/>
                </a:lnTo>
                <a:lnTo>
                  <a:pt x="272" y="1095"/>
                </a:lnTo>
                <a:lnTo>
                  <a:pt x="273" y="1094"/>
                </a:lnTo>
                <a:lnTo>
                  <a:pt x="275" y="1094"/>
                </a:lnTo>
                <a:lnTo>
                  <a:pt x="275" y="1094"/>
                </a:lnTo>
                <a:lnTo>
                  <a:pt x="275" y="1092"/>
                </a:lnTo>
                <a:lnTo>
                  <a:pt x="275" y="1091"/>
                </a:lnTo>
                <a:lnTo>
                  <a:pt x="275" y="1091"/>
                </a:lnTo>
                <a:lnTo>
                  <a:pt x="275" y="1091"/>
                </a:lnTo>
                <a:lnTo>
                  <a:pt x="275" y="1089"/>
                </a:lnTo>
                <a:lnTo>
                  <a:pt x="276" y="1089"/>
                </a:lnTo>
                <a:lnTo>
                  <a:pt x="277" y="1089"/>
                </a:lnTo>
                <a:lnTo>
                  <a:pt x="277" y="1091"/>
                </a:lnTo>
                <a:lnTo>
                  <a:pt x="277" y="1092"/>
                </a:lnTo>
                <a:lnTo>
                  <a:pt x="276" y="1094"/>
                </a:lnTo>
                <a:lnTo>
                  <a:pt x="276" y="1095"/>
                </a:lnTo>
                <a:lnTo>
                  <a:pt x="277" y="1095"/>
                </a:lnTo>
                <a:lnTo>
                  <a:pt x="279" y="1094"/>
                </a:lnTo>
                <a:lnTo>
                  <a:pt x="279" y="1094"/>
                </a:lnTo>
                <a:lnTo>
                  <a:pt x="279" y="1092"/>
                </a:lnTo>
                <a:lnTo>
                  <a:pt x="279" y="1092"/>
                </a:lnTo>
                <a:lnTo>
                  <a:pt x="279" y="1092"/>
                </a:lnTo>
                <a:lnTo>
                  <a:pt x="279" y="1092"/>
                </a:lnTo>
                <a:lnTo>
                  <a:pt x="280" y="1094"/>
                </a:lnTo>
                <a:lnTo>
                  <a:pt x="282" y="1092"/>
                </a:lnTo>
                <a:lnTo>
                  <a:pt x="283" y="1092"/>
                </a:lnTo>
                <a:lnTo>
                  <a:pt x="283" y="1092"/>
                </a:lnTo>
                <a:lnTo>
                  <a:pt x="286" y="1098"/>
                </a:lnTo>
                <a:lnTo>
                  <a:pt x="286" y="1098"/>
                </a:lnTo>
                <a:lnTo>
                  <a:pt x="284" y="1098"/>
                </a:lnTo>
                <a:lnTo>
                  <a:pt x="282" y="1098"/>
                </a:lnTo>
                <a:lnTo>
                  <a:pt x="280" y="1098"/>
                </a:lnTo>
                <a:lnTo>
                  <a:pt x="280" y="1099"/>
                </a:lnTo>
                <a:lnTo>
                  <a:pt x="282" y="1099"/>
                </a:lnTo>
                <a:lnTo>
                  <a:pt x="282" y="1099"/>
                </a:lnTo>
                <a:lnTo>
                  <a:pt x="282" y="1099"/>
                </a:lnTo>
                <a:lnTo>
                  <a:pt x="283" y="1100"/>
                </a:lnTo>
                <a:lnTo>
                  <a:pt x="283" y="1100"/>
                </a:lnTo>
                <a:lnTo>
                  <a:pt x="283" y="1100"/>
                </a:lnTo>
                <a:lnTo>
                  <a:pt x="284" y="1102"/>
                </a:lnTo>
                <a:lnTo>
                  <a:pt x="284" y="1102"/>
                </a:lnTo>
                <a:lnTo>
                  <a:pt x="286" y="1102"/>
                </a:lnTo>
                <a:lnTo>
                  <a:pt x="287" y="1102"/>
                </a:lnTo>
                <a:lnTo>
                  <a:pt x="287" y="1102"/>
                </a:lnTo>
                <a:lnTo>
                  <a:pt x="287" y="1103"/>
                </a:lnTo>
                <a:lnTo>
                  <a:pt x="286" y="1103"/>
                </a:lnTo>
                <a:lnTo>
                  <a:pt x="284" y="1104"/>
                </a:lnTo>
                <a:lnTo>
                  <a:pt x="286" y="1107"/>
                </a:lnTo>
                <a:lnTo>
                  <a:pt x="286" y="1107"/>
                </a:lnTo>
                <a:lnTo>
                  <a:pt x="286" y="1110"/>
                </a:lnTo>
                <a:lnTo>
                  <a:pt x="284" y="1110"/>
                </a:lnTo>
                <a:lnTo>
                  <a:pt x="287" y="1109"/>
                </a:lnTo>
                <a:lnTo>
                  <a:pt x="287" y="1109"/>
                </a:lnTo>
                <a:lnTo>
                  <a:pt x="288" y="1109"/>
                </a:lnTo>
                <a:lnTo>
                  <a:pt x="288" y="1109"/>
                </a:lnTo>
                <a:lnTo>
                  <a:pt x="287" y="1110"/>
                </a:lnTo>
                <a:lnTo>
                  <a:pt x="287" y="1111"/>
                </a:lnTo>
                <a:lnTo>
                  <a:pt x="287" y="1113"/>
                </a:lnTo>
                <a:lnTo>
                  <a:pt x="288" y="1113"/>
                </a:lnTo>
                <a:lnTo>
                  <a:pt x="290" y="1111"/>
                </a:lnTo>
                <a:lnTo>
                  <a:pt x="290" y="1113"/>
                </a:lnTo>
                <a:lnTo>
                  <a:pt x="290" y="1113"/>
                </a:lnTo>
                <a:lnTo>
                  <a:pt x="290" y="1113"/>
                </a:lnTo>
                <a:lnTo>
                  <a:pt x="290" y="1114"/>
                </a:lnTo>
                <a:lnTo>
                  <a:pt x="290" y="1114"/>
                </a:lnTo>
                <a:lnTo>
                  <a:pt x="291" y="1114"/>
                </a:lnTo>
                <a:lnTo>
                  <a:pt x="291" y="1115"/>
                </a:lnTo>
                <a:lnTo>
                  <a:pt x="291" y="1115"/>
                </a:lnTo>
                <a:lnTo>
                  <a:pt x="291" y="1115"/>
                </a:lnTo>
                <a:lnTo>
                  <a:pt x="288" y="1117"/>
                </a:lnTo>
                <a:lnTo>
                  <a:pt x="288" y="1118"/>
                </a:lnTo>
                <a:lnTo>
                  <a:pt x="288" y="1119"/>
                </a:lnTo>
                <a:lnTo>
                  <a:pt x="288" y="1122"/>
                </a:lnTo>
                <a:lnTo>
                  <a:pt x="288" y="1123"/>
                </a:lnTo>
                <a:lnTo>
                  <a:pt x="287" y="1123"/>
                </a:lnTo>
                <a:lnTo>
                  <a:pt x="287" y="1125"/>
                </a:lnTo>
                <a:lnTo>
                  <a:pt x="287" y="1125"/>
                </a:lnTo>
                <a:lnTo>
                  <a:pt x="288" y="1126"/>
                </a:lnTo>
                <a:lnTo>
                  <a:pt x="288" y="1128"/>
                </a:lnTo>
                <a:lnTo>
                  <a:pt x="288" y="1129"/>
                </a:lnTo>
                <a:lnTo>
                  <a:pt x="287" y="1130"/>
                </a:lnTo>
                <a:lnTo>
                  <a:pt x="287" y="1132"/>
                </a:lnTo>
                <a:lnTo>
                  <a:pt x="286" y="1134"/>
                </a:lnTo>
                <a:lnTo>
                  <a:pt x="284" y="1134"/>
                </a:lnTo>
                <a:lnTo>
                  <a:pt x="284" y="1136"/>
                </a:lnTo>
                <a:lnTo>
                  <a:pt x="284" y="1137"/>
                </a:lnTo>
                <a:lnTo>
                  <a:pt x="283" y="1140"/>
                </a:lnTo>
                <a:lnTo>
                  <a:pt x="283" y="1140"/>
                </a:lnTo>
                <a:lnTo>
                  <a:pt x="283" y="1140"/>
                </a:lnTo>
                <a:lnTo>
                  <a:pt x="283" y="1140"/>
                </a:lnTo>
                <a:lnTo>
                  <a:pt x="282" y="1141"/>
                </a:lnTo>
                <a:lnTo>
                  <a:pt x="282" y="1141"/>
                </a:lnTo>
                <a:lnTo>
                  <a:pt x="282" y="1141"/>
                </a:lnTo>
                <a:lnTo>
                  <a:pt x="282" y="1143"/>
                </a:lnTo>
                <a:lnTo>
                  <a:pt x="280" y="1144"/>
                </a:lnTo>
                <a:lnTo>
                  <a:pt x="280" y="1145"/>
                </a:lnTo>
                <a:lnTo>
                  <a:pt x="279" y="1145"/>
                </a:lnTo>
                <a:lnTo>
                  <a:pt x="279" y="1148"/>
                </a:lnTo>
                <a:lnTo>
                  <a:pt x="279" y="1148"/>
                </a:lnTo>
                <a:lnTo>
                  <a:pt x="279" y="1149"/>
                </a:lnTo>
                <a:lnTo>
                  <a:pt x="279" y="1149"/>
                </a:lnTo>
                <a:lnTo>
                  <a:pt x="279" y="1149"/>
                </a:lnTo>
                <a:lnTo>
                  <a:pt x="279" y="1149"/>
                </a:lnTo>
                <a:lnTo>
                  <a:pt x="280" y="1149"/>
                </a:lnTo>
                <a:lnTo>
                  <a:pt x="279" y="1151"/>
                </a:lnTo>
                <a:lnTo>
                  <a:pt x="279" y="1152"/>
                </a:lnTo>
                <a:lnTo>
                  <a:pt x="279" y="1152"/>
                </a:lnTo>
                <a:lnTo>
                  <a:pt x="277" y="1155"/>
                </a:lnTo>
                <a:lnTo>
                  <a:pt x="277" y="1159"/>
                </a:lnTo>
                <a:lnTo>
                  <a:pt x="276" y="1159"/>
                </a:lnTo>
                <a:lnTo>
                  <a:pt x="276" y="1159"/>
                </a:lnTo>
                <a:lnTo>
                  <a:pt x="276" y="1163"/>
                </a:lnTo>
                <a:lnTo>
                  <a:pt x="276" y="1164"/>
                </a:lnTo>
                <a:lnTo>
                  <a:pt x="276" y="1164"/>
                </a:lnTo>
                <a:lnTo>
                  <a:pt x="275" y="1166"/>
                </a:lnTo>
                <a:lnTo>
                  <a:pt x="275" y="1167"/>
                </a:lnTo>
                <a:lnTo>
                  <a:pt x="275" y="1167"/>
                </a:lnTo>
                <a:lnTo>
                  <a:pt x="273" y="1167"/>
                </a:lnTo>
                <a:lnTo>
                  <a:pt x="275" y="1168"/>
                </a:lnTo>
                <a:lnTo>
                  <a:pt x="273" y="1171"/>
                </a:lnTo>
                <a:lnTo>
                  <a:pt x="273" y="1172"/>
                </a:lnTo>
                <a:lnTo>
                  <a:pt x="273" y="1172"/>
                </a:lnTo>
                <a:lnTo>
                  <a:pt x="273" y="1174"/>
                </a:lnTo>
                <a:lnTo>
                  <a:pt x="275" y="1175"/>
                </a:lnTo>
                <a:lnTo>
                  <a:pt x="275" y="1177"/>
                </a:lnTo>
                <a:lnTo>
                  <a:pt x="275" y="1179"/>
                </a:lnTo>
                <a:lnTo>
                  <a:pt x="275" y="1179"/>
                </a:lnTo>
                <a:lnTo>
                  <a:pt x="276" y="1179"/>
                </a:lnTo>
                <a:lnTo>
                  <a:pt x="277" y="1177"/>
                </a:lnTo>
                <a:lnTo>
                  <a:pt x="279" y="1178"/>
                </a:lnTo>
                <a:lnTo>
                  <a:pt x="279" y="1178"/>
                </a:lnTo>
                <a:lnTo>
                  <a:pt x="279" y="1179"/>
                </a:lnTo>
                <a:lnTo>
                  <a:pt x="277" y="1179"/>
                </a:lnTo>
                <a:lnTo>
                  <a:pt x="277" y="1179"/>
                </a:lnTo>
                <a:lnTo>
                  <a:pt x="277" y="1179"/>
                </a:lnTo>
                <a:lnTo>
                  <a:pt x="277" y="1179"/>
                </a:lnTo>
                <a:lnTo>
                  <a:pt x="277" y="1181"/>
                </a:lnTo>
                <a:lnTo>
                  <a:pt x="277" y="1182"/>
                </a:lnTo>
                <a:lnTo>
                  <a:pt x="277" y="1182"/>
                </a:lnTo>
                <a:lnTo>
                  <a:pt x="276" y="1183"/>
                </a:lnTo>
                <a:lnTo>
                  <a:pt x="276" y="1182"/>
                </a:lnTo>
                <a:lnTo>
                  <a:pt x="276" y="1182"/>
                </a:lnTo>
                <a:lnTo>
                  <a:pt x="276" y="1182"/>
                </a:lnTo>
                <a:lnTo>
                  <a:pt x="275" y="1181"/>
                </a:lnTo>
                <a:lnTo>
                  <a:pt x="276" y="1186"/>
                </a:lnTo>
                <a:lnTo>
                  <a:pt x="277" y="1189"/>
                </a:lnTo>
                <a:lnTo>
                  <a:pt x="277" y="1190"/>
                </a:lnTo>
                <a:lnTo>
                  <a:pt x="277" y="1193"/>
                </a:lnTo>
                <a:lnTo>
                  <a:pt x="279" y="1194"/>
                </a:lnTo>
                <a:lnTo>
                  <a:pt x="279" y="1194"/>
                </a:lnTo>
                <a:lnTo>
                  <a:pt x="280" y="1194"/>
                </a:lnTo>
                <a:lnTo>
                  <a:pt x="279" y="1194"/>
                </a:lnTo>
                <a:lnTo>
                  <a:pt x="279" y="1193"/>
                </a:lnTo>
                <a:lnTo>
                  <a:pt x="279" y="1193"/>
                </a:lnTo>
                <a:lnTo>
                  <a:pt x="279" y="1191"/>
                </a:lnTo>
                <a:lnTo>
                  <a:pt x="279" y="1191"/>
                </a:lnTo>
                <a:lnTo>
                  <a:pt x="279" y="1191"/>
                </a:lnTo>
                <a:lnTo>
                  <a:pt x="279" y="1190"/>
                </a:lnTo>
                <a:lnTo>
                  <a:pt x="279" y="1190"/>
                </a:lnTo>
                <a:lnTo>
                  <a:pt x="280" y="1190"/>
                </a:lnTo>
                <a:lnTo>
                  <a:pt x="280" y="1191"/>
                </a:lnTo>
                <a:lnTo>
                  <a:pt x="280" y="1191"/>
                </a:lnTo>
                <a:lnTo>
                  <a:pt x="280" y="1193"/>
                </a:lnTo>
                <a:lnTo>
                  <a:pt x="282" y="1193"/>
                </a:lnTo>
                <a:lnTo>
                  <a:pt x="282" y="1193"/>
                </a:lnTo>
                <a:lnTo>
                  <a:pt x="282" y="1194"/>
                </a:lnTo>
                <a:lnTo>
                  <a:pt x="283" y="1193"/>
                </a:lnTo>
                <a:lnTo>
                  <a:pt x="284" y="1193"/>
                </a:lnTo>
                <a:lnTo>
                  <a:pt x="286" y="1193"/>
                </a:lnTo>
                <a:lnTo>
                  <a:pt x="287" y="1193"/>
                </a:lnTo>
                <a:lnTo>
                  <a:pt x="280" y="1196"/>
                </a:lnTo>
                <a:lnTo>
                  <a:pt x="279" y="1197"/>
                </a:lnTo>
                <a:lnTo>
                  <a:pt x="279" y="1197"/>
                </a:lnTo>
                <a:lnTo>
                  <a:pt x="279" y="1198"/>
                </a:lnTo>
                <a:lnTo>
                  <a:pt x="280" y="1202"/>
                </a:lnTo>
                <a:lnTo>
                  <a:pt x="280" y="1202"/>
                </a:lnTo>
                <a:lnTo>
                  <a:pt x="282" y="1205"/>
                </a:lnTo>
                <a:lnTo>
                  <a:pt x="283" y="1206"/>
                </a:lnTo>
                <a:lnTo>
                  <a:pt x="283" y="1206"/>
                </a:lnTo>
                <a:lnTo>
                  <a:pt x="284" y="1205"/>
                </a:lnTo>
                <a:lnTo>
                  <a:pt x="286" y="1205"/>
                </a:lnTo>
                <a:lnTo>
                  <a:pt x="287" y="1206"/>
                </a:lnTo>
                <a:lnTo>
                  <a:pt x="288" y="1208"/>
                </a:lnTo>
                <a:lnTo>
                  <a:pt x="290" y="1208"/>
                </a:lnTo>
                <a:lnTo>
                  <a:pt x="292" y="1208"/>
                </a:lnTo>
                <a:lnTo>
                  <a:pt x="294" y="1208"/>
                </a:lnTo>
                <a:lnTo>
                  <a:pt x="294" y="1209"/>
                </a:lnTo>
                <a:lnTo>
                  <a:pt x="295" y="1209"/>
                </a:lnTo>
                <a:lnTo>
                  <a:pt x="295" y="1211"/>
                </a:lnTo>
                <a:lnTo>
                  <a:pt x="296" y="1211"/>
                </a:lnTo>
                <a:lnTo>
                  <a:pt x="296" y="1212"/>
                </a:lnTo>
                <a:lnTo>
                  <a:pt x="296" y="1212"/>
                </a:lnTo>
                <a:lnTo>
                  <a:pt x="298" y="1213"/>
                </a:lnTo>
                <a:lnTo>
                  <a:pt x="296" y="1213"/>
                </a:lnTo>
                <a:lnTo>
                  <a:pt x="295" y="1213"/>
                </a:lnTo>
                <a:lnTo>
                  <a:pt x="294" y="1209"/>
                </a:lnTo>
                <a:lnTo>
                  <a:pt x="292" y="1208"/>
                </a:lnTo>
                <a:lnTo>
                  <a:pt x="292" y="1208"/>
                </a:lnTo>
                <a:lnTo>
                  <a:pt x="291" y="1209"/>
                </a:lnTo>
                <a:lnTo>
                  <a:pt x="290" y="1209"/>
                </a:lnTo>
                <a:lnTo>
                  <a:pt x="288" y="1209"/>
                </a:lnTo>
                <a:lnTo>
                  <a:pt x="287" y="1208"/>
                </a:lnTo>
                <a:lnTo>
                  <a:pt x="286" y="1206"/>
                </a:lnTo>
                <a:lnTo>
                  <a:pt x="284" y="1206"/>
                </a:lnTo>
                <a:lnTo>
                  <a:pt x="282" y="1206"/>
                </a:lnTo>
                <a:lnTo>
                  <a:pt x="280" y="1208"/>
                </a:lnTo>
                <a:lnTo>
                  <a:pt x="280" y="1211"/>
                </a:lnTo>
                <a:lnTo>
                  <a:pt x="280" y="1215"/>
                </a:lnTo>
                <a:lnTo>
                  <a:pt x="282" y="1213"/>
                </a:lnTo>
                <a:lnTo>
                  <a:pt x="283" y="1212"/>
                </a:lnTo>
                <a:lnTo>
                  <a:pt x="283" y="1211"/>
                </a:lnTo>
                <a:lnTo>
                  <a:pt x="284" y="1211"/>
                </a:lnTo>
                <a:lnTo>
                  <a:pt x="283" y="1212"/>
                </a:lnTo>
                <a:lnTo>
                  <a:pt x="283" y="1213"/>
                </a:lnTo>
                <a:lnTo>
                  <a:pt x="282" y="1216"/>
                </a:lnTo>
                <a:lnTo>
                  <a:pt x="282" y="1217"/>
                </a:lnTo>
                <a:lnTo>
                  <a:pt x="282" y="1217"/>
                </a:lnTo>
                <a:lnTo>
                  <a:pt x="282" y="1217"/>
                </a:lnTo>
                <a:lnTo>
                  <a:pt x="282" y="1217"/>
                </a:lnTo>
                <a:lnTo>
                  <a:pt x="283" y="1216"/>
                </a:lnTo>
                <a:lnTo>
                  <a:pt x="283" y="1216"/>
                </a:lnTo>
                <a:lnTo>
                  <a:pt x="283" y="1216"/>
                </a:lnTo>
                <a:lnTo>
                  <a:pt x="284" y="1216"/>
                </a:lnTo>
                <a:lnTo>
                  <a:pt x="284" y="1216"/>
                </a:lnTo>
                <a:lnTo>
                  <a:pt x="283" y="1217"/>
                </a:lnTo>
                <a:lnTo>
                  <a:pt x="283" y="1217"/>
                </a:lnTo>
                <a:lnTo>
                  <a:pt x="283" y="1219"/>
                </a:lnTo>
                <a:lnTo>
                  <a:pt x="283" y="1219"/>
                </a:lnTo>
                <a:lnTo>
                  <a:pt x="284" y="1220"/>
                </a:lnTo>
                <a:lnTo>
                  <a:pt x="283" y="1221"/>
                </a:lnTo>
                <a:lnTo>
                  <a:pt x="283" y="1223"/>
                </a:lnTo>
                <a:lnTo>
                  <a:pt x="283" y="1223"/>
                </a:lnTo>
                <a:lnTo>
                  <a:pt x="284" y="1224"/>
                </a:lnTo>
                <a:lnTo>
                  <a:pt x="283" y="1224"/>
                </a:lnTo>
                <a:lnTo>
                  <a:pt x="283" y="1224"/>
                </a:lnTo>
                <a:lnTo>
                  <a:pt x="283" y="1224"/>
                </a:lnTo>
                <a:lnTo>
                  <a:pt x="283" y="1224"/>
                </a:lnTo>
                <a:lnTo>
                  <a:pt x="283" y="1225"/>
                </a:lnTo>
                <a:lnTo>
                  <a:pt x="283" y="1227"/>
                </a:lnTo>
                <a:lnTo>
                  <a:pt x="282" y="1228"/>
                </a:lnTo>
                <a:lnTo>
                  <a:pt x="280" y="1230"/>
                </a:lnTo>
                <a:lnTo>
                  <a:pt x="280" y="1230"/>
                </a:lnTo>
                <a:lnTo>
                  <a:pt x="280" y="1231"/>
                </a:lnTo>
                <a:lnTo>
                  <a:pt x="282" y="1230"/>
                </a:lnTo>
                <a:lnTo>
                  <a:pt x="282" y="1230"/>
                </a:lnTo>
                <a:lnTo>
                  <a:pt x="282" y="1230"/>
                </a:lnTo>
                <a:lnTo>
                  <a:pt x="283" y="1230"/>
                </a:lnTo>
                <a:lnTo>
                  <a:pt x="283" y="1231"/>
                </a:lnTo>
                <a:lnTo>
                  <a:pt x="283" y="1231"/>
                </a:lnTo>
                <a:lnTo>
                  <a:pt x="283" y="1232"/>
                </a:lnTo>
                <a:lnTo>
                  <a:pt x="283" y="1232"/>
                </a:lnTo>
                <a:lnTo>
                  <a:pt x="283" y="1234"/>
                </a:lnTo>
                <a:lnTo>
                  <a:pt x="283" y="1232"/>
                </a:lnTo>
                <a:lnTo>
                  <a:pt x="284" y="1232"/>
                </a:lnTo>
                <a:lnTo>
                  <a:pt x="284" y="1230"/>
                </a:lnTo>
                <a:lnTo>
                  <a:pt x="286" y="1228"/>
                </a:lnTo>
                <a:lnTo>
                  <a:pt x="287" y="1225"/>
                </a:lnTo>
                <a:lnTo>
                  <a:pt x="287" y="1225"/>
                </a:lnTo>
                <a:lnTo>
                  <a:pt x="288" y="1227"/>
                </a:lnTo>
                <a:lnTo>
                  <a:pt x="288" y="1227"/>
                </a:lnTo>
                <a:lnTo>
                  <a:pt x="290" y="1224"/>
                </a:lnTo>
                <a:lnTo>
                  <a:pt x="291" y="1223"/>
                </a:lnTo>
                <a:lnTo>
                  <a:pt x="290" y="1223"/>
                </a:lnTo>
                <a:lnTo>
                  <a:pt x="290" y="1221"/>
                </a:lnTo>
                <a:lnTo>
                  <a:pt x="291" y="1220"/>
                </a:lnTo>
                <a:lnTo>
                  <a:pt x="291" y="1219"/>
                </a:lnTo>
                <a:lnTo>
                  <a:pt x="292" y="1216"/>
                </a:lnTo>
                <a:lnTo>
                  <a:pt x="292" y="1216"/>
                </a:lnTo>
                <a:lnTo>
                  <a:pt x="292" y="1221"/>
                </a:lnTo>
                <a:lnTo>
                  <a:pt x="292" y="1221"/>
                </a:lnTo>
                <a:lnTo>
                  <a:pt x="294" y="1223"/>
                </a:lnTo>
                <a:lnTo>
                  <a:pt x="294" y="1223"/>
                </a:lnTo>
                <a:lnTo>
                  <a:pt x="294" y="1224"/>
                </a:lnTo>
                <a:lnTo>
                  <a:pt x="294" y="1224"/>
                </a:lnTo>
                <a:lnTo>
                  <a:pt x="294" y="1227"/>
                </a:lnTo>
                <a:lnTo>
                  <a:pt x="294" y="1227"/>
                </a:lnTo>
                <a:lnTo>
                  <a:pt x="295" y="1227"/>
                </a:lnTo>
                <a:lnTo>
                  <a:pt x="296" y="1225"/>
                </a:lnTo>
                <a:lnTo>
                  <a:pt x="298" y="1225"/>
                </a:lnTo>
                <a:lnTo>
                  <a:pt x="296" y="1227"/>
                </a:lnTo>
                <a:lnTo>
                  <a:pt x="296" y="1227"/>
                </a:lnTo>
                <a:lnTo>
                  <a:pt x="294" y="1228"/>
                </a:lnTo>
                <a:lnTo>
                  <a:pt x="292" y="1228"/>
                </a:lnTo>
                <a:lnTo>
                  <a:pt x="291" y="1228"/>
                </a:lnTo>
                <a:lnTo>
                  <a:pt x="291" y="1230"/>
                </a:lnTo>
                <a:lnTo>
                  <a:pt x="294" y="1230"/>
                </a:lnTo>
                <a:lnTo>
                  <a:pt x="292" y="1230"/>
                </a:lnTo>
                <a:lnTo>
                  <a:pt x="292" y="1230"/>
                </a:lnTo>
                <a:lnTo>
                  <a:pt x="291" y="1230"/>
                </a:lnTo>
                <a:lnTo>
                  <a:pt x="291" y="1230"/>
                </a:lnTo>
                <a:lnTo>
                  <a:pt x="291" y="1232"/>
                </a:lnTo>
                <a:lnTo>
                  <a:pt x="290" y="1232"/>
                </a:lnTo>
                <a:lnTo>
                  <a:pt x="290" y="1232"/>
                </a:lnTo>
                <a:lnTo>
                  <a:pt x="288" y="1234"/>
                </a:lnTo>
                <a:lnTo>
                  <a:pt x="290" y="1235"/>
                </a:lnTo>
                <a:lnTo>
                  <a:pt x="291" y="1236"/>
                </a:lnTo>
                <a:lnTo>
                  <a:pt x="292" y="1235"/>
                </a:lnTo>
                <a:lnTo>
                  <a:pt x="292" y="1235"/>
                </a:lnTo>
                <a:lnTo>
                  <a:pt x="292" y="1235"/>
                </a:lnTo>
                <a:lnTo>
                  <a:pt x="292" y="1235"/>
                </a:lnTo>
                <a:lnTo>
                  <a:pt x="292" y="1235"/>
                </a:lnTo>
                <a:lnTo>
                  <a:pt x="294" y="1235"/>
                </a:lnTo>
                <a:lnTo>
                  <a:pt x="294" y="1235"/>
                </a:lnTo>
                <a:lnTo>
                  <a:pt x="292" y="1236"/>
                </a:lnTo>
                <a:lnTo>
                  <a:pt x="292" y="1236"/>
                </a:lnTo>
                <a:lnTo>
                  <a:pt x="294" y="1238"/>
                </a:lnTo>
                <a:lnTo>
                  <a:pt x="294" y="1238"/>
                </a:lnTo>
                <a:lnTo>
                  <a:pt x="295" y="1239"/>
                </a:lnTo>
                <a:lnTo>
                  <a:pt x="295" y="1239"/>
                </a:lnTo>
                <a:lnTo>
                  <a:pt x="294" y="1240"/>
                </a:lnTo>
                <a:lnTo>
                  <a:pt x="294" y="1242"/>
                </a:lnTo>
                <a:lnTo>
                  <a:pt x="294" y="1243"/>
                </a:lnTo>
                <a:lnTo>
                  <a:pt x="294" y="1243"/>
                </a:lnTo>
                <a:lnTo>
                  <a:pt x="292" y="1243"/>
                </a:lnTo>
                <a:lnTo>
                  <a:pt x="292" y="1242"/>
                </a:lnTo>
                <a:lnTo>
                  <a:pt x="292" y="1240"/>
                </a:lnTo>
                <a:lnTo>
                  <a:pt x="291" y="1238"/>
                </a:lnTo>
                <a:lnTo>
                  <a:pt x="290" y="1238"/>
                </a:lnTo>
                <a:lnTo>
                  <a:pt x="290" y="1239"/>
                </a:lnTo>
                <a:lnTo>
                  <a:pt x="288" y="1239"/>
                </a:lnTo>
                <a:lnTo>
                  <a:pt x="287" y="1239"/>
                </a:lnTo>
                <a:lnTo>
                  <a:pt x="287" y="1239"/>
                </a:lnTo>
                <a:lnTo>
                  <a:pt x="286" y="1239"/>
                </a:lnTo>
                <a:lnTo>
                  <a:pt x="286" y="1240"/>
                </a:lnTo>
                <a:lnTo>
                  <a:pt x="286" y="1242"/>
                </a:lnTo>
                <a:lnTo>
                  <a:pt x="286" y="1245"/>
                </a:lnTo>
                <a:lnTo>
                  <a:pt x="286" y="1247"/>
                </a:lnTo>
                <a:lnTo>
                  <a:pt x="286" y="1249"/>
                </a:lnTo>
                <a:lnTo>
                  <a:pt x="287" y="1250"/>
                </a:lnTo>
                <a:lnTo>
                  <a:pt x="288" y="1254"/>
                </a:lnTo>
                <a:lnTo>
                  <a:pt x="288" y="1254"/>
                </a:lnTo>
                <a:lnTo>
                  <a:pt x="290" y="1255"/>
                </a:lnTo>
                <a:lnTo>
                  <a:pt x="291" y="1254"/>
                </a:lnTo>
                <a:lnTo>
                  <a:pt x="292" y="1255"/>
                </a:lnTo>
                <a:lnTo>
                  <a:pt x="292" y="1255"/>
                </a:lnTo>
                <a:lnTo>
                  <a:pt x="292" y="1257"/>
                </a:lnTo>
                <a:lnTo>
                  <a:pt x="294" y="1258"/>
                </a:lnTo>
                <a:lnTo>
                  <a:pt x="294" y="1259"/>
                </a:lnTo>
                <a:lnTo>
                  <a:pt x="295" y="1259"/>
                </a:lnTo>
                <a:lnTo>
                  <a:pt x="295" y="1261"/>
                </a:lnTo>
                <a:lnTo>
                  <a:pt x="295" y="1261"/>
                </a:lnTo>
                <a:lnTo>
                  <a:pt x="294" y="1261"/>
                </a:lnTo>
                <a:lnTo>
                  <a:pt x="292" y="1257"/>
                </a:lnTo>
                <a:lnTo>
                  <a:pt x="291" y="1257"/>
                </a:lnTo>
                <a:lnTo>
                  <a:pt x="290" y="1255"/>
                </a:lnTo>
                <a:lnTo>
                  <a:pt x="288" y="1257"/>
                </a:lnTo>
                <a:lnTo>
                  <a:pt x="288" y="1258"/>
                </a:lnTo>
                <a:lnTo>
                  <a:pt x="288" y="1259"/>
                </a:lnTo>
                <a:lnTo>
                  <a:pt x="287" y="1262"/>
                </a:lnTo>
                <a:lnTo>
                  <a:pt x="288" y="1262"/>
                </a:lnTo>
                <a:lnTo>
                  <a:pt x="288" y="1264"/>
                </a:lnTo>
                <a:lnTo>
                  <a:pt x="288" y="1264"/>
                </a:lnTo>
                <a:lnTo>
                  <a:pt x="288" y="1265"/>
                </a:lnTo>
                <a:lnTo>
                  <a:pt x="290" y="1265"/>
                </a:lnTo>
                <a:lnTo>
                  <a:pt x="288" y="1266"/>
                </a:lnTo>
                <a:lnTo>
                  <a:pt x="288" y="1266"/>
                </a:lnTo>
                <a:lnTo>
                  <a:pt x="288" y="1266"/>
                </a:lnTo>
                <a:lnTo>
                  <a:pt x="290" y="1268"/>
                </a:lnTo>
                <a:lnTo>
                  <a:pt x="290" y="1268"/>
                </a:lnTo>
                <a:lnTo>
                  <a:pt x="290" y="1268"/>
                </a:lnTo>
                <a:lnTo>
                  <a:pt x="290" y="1268"/>
                </a:lnTo>
                <a:lnTo>
                  <a:pt x="290" y="1268"/>
                </a:lnTo>
                <a:lnTo>
                  <a:pt x="291" y="1269"/>
                </a:lnTo>
                <a:lnTo>
                  <a:pt x="292" y="1269"/>
                </a:lnTo>
                <a:lnTo>
                  <a:pt x="292" y="1269"/>
                </a:lnTo>
                <a:lnTo>
                  <a:pt x="292" y="1270"/>
                </a:lnTo>
                <a:lnTo>
                  <a:pt x="292" y="1272"/>
                </a:lnTo>
                <a:lnTo>
                  <a:pt x="294" y="1272"/>
                </a:lnTo>
                <a:lnTo>
                  <a:pt x="295" y="1272"/>
                </a:lnTo>
                <a:lnTo>
                  <a:pt x="296" y="1272"/>
                </a:lnTo>
                <a:lnTo>
                  <a:pt x="298" y="1272"/>
                </a:lnTo>
                <a:lnTo>
                  <a:pt x="299" y="1273"/>
                </a:lnTo>
                <a:lnTo>
                  <a:pt x="298" y="1273"/>
                </a:lnTo>
                <a:lnTo>
                  <a:pt x="299" y="1276"/>
                </a:lnTo>
                <a:lnTo>
                  <a:pt x="299" y="1277"/>
                </a:lnTo>
                <a:lnTo>
                  <a:pt x="298" y="1279"/>
                </a:lnTo>
                <a:lnTo>
                  <a:pt x="298" y="1279"/>
                </a:lnTo>
                <a:lnTo>
                  <a:pt x="298" y="1277"/>
                </a:lnTo>
                <a:lnTo>
                  <a:pt x="298" y="1277"/>
                </a:lnTo>
                <a:lnTo>
                  <a:pt x="298" y="1276"/>
                </a:lnTo>
                <a:lnTo>
                  <a:pt x="296" y="1274"/>
                </a:lnTo>
                <a:lnTo>
                  <a:pt x="295" y="1274"/>
                </a:lnTo>
                <a:lnTo>
                  <a:pt x="294" y="1274"/>
                </a:lnTo>
                <a:lnTo>
                  <a:pt x="294" y="1274"/>
                </a:lnTo>
                <a:lnTo>
                  <a:pt x="292" y="1274"/>
                </a:lnTo>
                <a:lnTo>
                  <a:pt x="292" y="1274"/>
                </a:lnTo>
                <a:lnTo>
                  <a:pt x="292" y="1273"/>
                </a:lnTo>
                <a:lnTo>
                  <a:pt x="292" y="1273"/>
                </a:lnTo>
                <a:lnTo>
                  <a:pt x="292" y="1273"/>
                </a:lnTo>
                <a:lnTo>
                  <a:pt x="291" y="1272"/>
                </a:lnTo>
                <a:lnTo>
                  <a:pt x="291" y="1272"/>
                </a:lnTo>
                <a:lnTo>
                  <a:pt x="291" y="1272"/>
                </a:lnTo>
                <a:lnTo>
                  <a:pt x="290" y="1273"/>
                </a:lnTo>
                <a:lnTo>
                  <a:pt x="291" y="1273"/>
                </a:lnTo>
                <a:lnTo>
                  <a:pt x="291" y="1274"/>
                </a:lnTo>
                <a:lnTo>
                  <a:pt x="291" y="1274"/>
                </a:lnTo>
                <a:lnTo>
                  <a:pt x="290" y="1276"/>
                </a:lnTo>
                <a:lnTo>
                  <a:pt x="291" y="1276"/>
                </a:lnTo>
                <a:lnTo>
                  <a:pt x="292" y="1277"/>
                </a:lnTo>
                <a:lnTo>
                  <a:pt x="292" y="1283"/>
                </a:lnTo>
                <a:lnTo>
                  <a:pt x="292" y="1283"/>
                </a:lnTo>
                <a:lnTo>
                  <a:pt x="294" y="1283"/>
                </a:lnTo>
                <a:lnTo>
                  <a:pt x="294" y="1284"/>
                </a:lnTo>
                <a:lnTo>
                  <a:pt x="294" y="1284"/>
                </a:lnTo>
                <a:lnTo>
                  <a:pt x="294" y="1284"/>
                </a:lnTo>
                <a:lnTo>
                  <a:pt x="294" y="1285"/>
                </a:lnTo>
                <a:lnTo>
                  <a:pt x="294" y="1285"/>
                </a:lnTo>
                <a:lnTo>
                  <a:pt x="294" y="1287"/>
                </a:lnTo>
                <a:lnTo>
                  <a:pt x="295" y="1287"/>
                </a:lnTo>
                <a:lnTo>
                  <a:pt x="295" y="1287"/>
                </a:lnTo>
                <a:lnTo>
                  <a:pt x="295" y="1287"/>
                </a:lnTo>
                <a:lnTo>
                  <a:pt x="296" y="1285"/>
                </a:lnTo>
                <a:lnTo>
                  <a:pt x="296" y="1285"/>
                </a:lnTo>
                <a:lnTo>
                  <a:pt x="296" y="1287"/>
                </a:lnTo>
                <a:lnTo>
                  <a:pt x="296" y="1287"/>
                </a:lnTo>
                <a:lnTo>
                  <a:pt x="295" y="1288"/>
                </a:lnTo>
                <a:lnTo>
                  <a:pt x="295" y="1288"/>
                </a:lnTo>
                <a:lnTo>
                  <a:pt x="295" y="1289"/>
                </a:lnTo>
                <a:lnTo>
                  <a:pt x="295" y="1289"/>
                </a:lnTo>
                <a:lnTo>
                  <a:pt x="295" y="1291"/>
                </a:lnTo>
                <a:lnTo>
                  <a:pt x="296" y="1291"/>
                </a:lnTo>
                <a:lnTo>
                  <a:pt x="295" y="1291"/>
                </a:lnTo>
                <a:lnTo>
                  <a:pt x="295" y="1292"/>
                </a:lnTo>
                <a:lnTo>
                  <a:pt x="298" y="1298"/>
                </a:lnTo>
                <a:lnTo>
                  <a:pt x="299" y="1299"/>
                </a:lnTo>
                <a:lnTo>
                  <a:pt x="299" y="1300"/>
                </a:lnTo>
                <a:lnTo>
                  <a:pt x="299" y="1302"/>
                </a:lnTo>
                <a:lnTo>
                  <a:pt x="301" y="1303"/>
                </a:lnTo>
                <a:lnTo>
                  <a:pt x="301" y="1303"/>
                </a:lnTo>
                <a:lnTo>
                  <a:pt x="301" y="1304"/>
                </a:lnTo>
                <a:lnTo>
                  <a:pt x="302" y="1306"/>
                </a:lnTo>
                <a:lnTo>
                  <a:pt x="302" y="1306"/>
                </a:lnTo>
                <a:lnTo>
                  <a:pt x="302" y="1307"/>
                </a:lnTo>
                <a:lnTo>
                  <a:pt x="302" y="1308"/>
                </a:lnTo>
                <a:lnTo>
                  <a:pt x="301" y="1308"/>
                </a:lnTo>
                <a:lnTo>
                  <a:pt x="301" y="1310"/>
                </a:lnTo>
                <a:lnTo>
                  <a:pt x="301" y="1310"/>
                </a:lnTo>
                <a:lnTo>
                  <a:pt x="302" y="1311"/>
                </a:lnTo>
                <a:lnTo>
                  <a:pt x="302" y="1311"/>
                </a:lnTo>
                <a:lnTo>
                  <a:pt x="302" y="1313"/>
                </a:lnTo>
                <a:lnTo>
                  <a:pt x="302" y="1313"/>
                </a:lnTo>
                <a:lnTo>
                  <a:pt x="302" y="1314"/>
                </a:lnTo>
                <a:lnTo>
                  <a:pt x="303" y="1315"/>
                </a:lnTo>
                <a:lnTo>
                  <a:pt x="303" y="1315"/>
                </a:lnTo>
                <a:lnTo>
                  <a:pt x="306" y="1315"/>
                </a:lnTo>
                <a:lnTo>
                  <a:pt x="306" y="1315"/>
                </a:lnTo>
                <a:lnTo>
                  <a:pt x="305" y="1317"/>
                </a:lnTo>
                <a:lnTo>
                  <a:pt x="303" y="1317"/>
                </a:lnTo>
                <a:lnTo>
                  <a:pt x="302" y="1317"/>
                </a:lnTo>
                <a:lnTo>
                  <a:pt x="302" y="1317"/>
                </a:lnTo>
                <a:lnTo>
                  <a:pt x="302" y="1318"/>
                </a:lnTo>
                <a:lnTo>
                  <a:pt x="302" y="1318"/>
                </a:lnTo>
                <a:lnTo>
                  <a:pt x="305" y="1321"/>
                </a:lnTo>
                <a:lnTo>
                  <a:pt x="305" y="1322"/>
                </a:lnTo>
                <a:lnTo>
                  <a:pt x="305" y="1323"/>
                </a:lnTo>
                <a:lnTo>
                  <a:pt x="306" y="1325"/>
                </a:lnTo>
                <a:lnTo>
                  <a:pt x="305" y="1326"/>
                </a:lnTo>
                <a:lnTo>
                  <a:pt x="305" y="1326"/>
                </a:lnTo>
                <a:lnTo>
                  <a:pt x="305" y="1327"/>
                </a:lnTo>
                <a:lnTo>
                  <a:pt x="305" y="1327"/>
                </a:lnTo>
                <a:lnTo>
                  <a:pt x="306" y="1329"/>
                </a:lnTo>
                <a:lnTo>
                  <a:pt x="307" y="1330"/>
                </a:lnTo>
                <a:lnTo>
                  <a:pt x="309" y="1333"/>
                </a:lnTo>
                <a:lnTo>
                  <a:pt x="310" y="1334"/>
                </a:lnTo>
                <a:lnTo>
                  <a:pt x="309" y="1334"/>
                </a:lnTo>
                <a:lnTo>
                  <a:pt x="307" y="1334"/>
                </a:lnTo>
                <a:lnTo>
                  <a:pt x="306" y="1333"/>
                </a:lnTo>
                <a:lnTo>
                  <a:pt x="306" y="1333"/>
                </a:lnTo>
                <a:lnTo>
                  <a:pt x="306" y="1334"/>
                </a:lnTo>
                <a:lnTo>
                  <a:pt x="307" y="1336"/>
                </a:lnTo>
                <a:lnTo>
                  <a:pt x="307" y="1336"/>
                </a:lnTo>
                <a:lnTo>
                  <a:pt x="307" y="1337"/>
                </a:lnTo>
                <a:lnTo>
                  <a:pt x="309" y="1338"/>
                </a:lnTo>
                <a:lnTo>
                  <a:pt x="309" y="1340"/>
                </a:lnTo>
                <a:lnTo>
                  <a:pt x="310" y="1342"/>
                </a:lnTo>
                <a:lnTo>
                  <a:pt x="310" y="1342"/>
                </a:lnTo>
                <a:lnTo>
                  <a:pt x="310" y="1344"/>
                </a:lnTo>
                <a:lnTo>
                  <a:pt x="310" y="1345"/>
                </a:lnTo>
                <a:lnTo>
                  <a:pt x="310" y="1346"/>
                </a:lnTo>
                <a:lnTo>
                  <a:pt x="311" y="1348"/>
                </a:lnTo>
                <a:lnTo>
                  <a:pt x="311" y="1349"/>
                </a:lnTo>
                <a:lnTo>
                  <a:pt x="310" y="1351"/>
                </a:lnTo>
                <a:lnTo>
                  <a:pt x="310" y="1349"/>
                </a:lnTo>
                <a:lnTo>
                  <a:pt x="310" y="1349"/>
                </a:lnTo>
                <a:lnTo>
                  <a:pt x="310" y="1351"/>
                </a:lnTo>
                <a:lnTo>
                  <a:pt x="310" y="1351"/>
                </a:lnTo>
                <a:lnTo>
                  <a:pt x="310" y="1352"/>
                </a:lnTo>
                <a:lnTo>
                  <a:pt x="310" y="1352"/>
                </a:lnTo>
                <a:lnTo>
                  <a:pt x="311" y="1353"/>
                </a:lnTo>
                <a:lnTo>
                  <a:pt x="311" y="1355"/>
                </a:lnTo>
                <a:lnTo>
                  <a:pt x="310" y="1356"/>
                </a:lnTo>
                <a:lnTo>
                  <a:pt x="310" y="1356"/>
                </a:lnTo>
                <a:lnTo>
                  <a:pt x="311" y="1359"/>
                </a:lnTo>
                <a:lnTo>
                  <a:pt x="311" y="1359"/>
                </a:lnTo>
                <a:lnTo>
                  <a:pt x="310" y="1360"/>
                </a:lnTo>
                <a:lnTo>
                  <a:pt x="311" y="1361"/>
                </a:lnTo>
                <a:lnTo>
                  <a:pt x="311" y="1363"/>
                </a:lnTo>
                <a:lnTo>
                  <a:pt x="313" y="1364"/>
                </a:lnTo>
                <a:lnTo>
                  <a:pt x="313" y="1364"/>
                </a:lnTo>
                <a:lnTo>
                  <a:pt x="313" y="1366"/>
                </a:lnTo>
                <a:lnTo>
                  <a:pt x="313" y="1367"/>
                </a:lnTo>
                <a:lnTo>
                  <a:pt x="311" y="1368"/>
                </a:lnTo>
                <a:lnTo>
                  <a:pt x="313" y="1370"/>
                </a:lnTo>
                <a:lnTo>
                  <a:pt x="314" y="1371"/>
                </a:lnTo>
                <a:lnTo>
                  <a:pt x="314" y="1371"/>
                </a:lnTo>
                <a:lnTo>
                  <a:pt x="314" y="1372"/>
                </a:lnTo>
                <a:lnTo>
                  <a:pt x="314" y="1372"/>
                </a:lnTo>
                <a:lnTo>
                  <a:pt x="313" y="1374"/>
                </a:lnTo>
                <a:lnTo>
                  <a:pt x="313" y="1374"/>
                </a:lnTo>
                <a:lnTo>
                  <a:pt x="313" y="1374"/>
                </a:lnTo>
                <a:lnTo>
                  <a:pt x="314" y="1376"/>
                </a:lnTo>
                <a:lnTo>
                  <a:pt x="316" y="1375"/>
                </a:lnTo>
                <a:lnTo>
                  <a:pt x="316" y="1375"/>
                </a:lnTo>
                <a:lnTo>
                  <a:pt x="317" y="1375"/>
                </a:lnTo>
                <a:lnTo>
                  <a:pt x="317" y="1376"/>
                </a:lnTo>
                <a:lnTo>
                  <a:pt x="317" y="1378"/>
                </a:lnTo>
                <a:lnTo>
                  <a:pt x="317" y="1378"/>
                </a:lnTo>
                <a:lnTo>
                  <a:pt x="316" y="1376"/>
                </a:lnTo>
                <a:lnTo>
                  <a:pt x="316" y="1376"/>
                </a:lnTo>
                <a:lnTo>
                  <a:pt x="314" y="1376"/>
                </a:lnTo>
                <a:lnTo>
                  <a:pt x="314" y="1376"/>
                </a:lnTo>
                <a:lnTo>
                  <a:pt x="313" y="1376"/>
                </a:lnTo>
                <a:lnTo>
                  <a:pt x="313" y="1376"/>
                </a:lnTo>
                <a:lnTo>
                  <a:pt x="313" y="1378"/>
                </a:lnTo>
                <a:lnTo>
                  <a:pt x="314" y="1378"/>
                </a:lnTo>
                <a:lnTo>
                  <a:pt x="314" y="1379"/>
                </a:lnTo>
                <a:lnTo>
                  <a:pt x="314" y="1379"/>
                </a:lnTo>
                <a:lnTo>
                  <a:pt x="316" y="1379"/>
                </a:lnTo>
                <a:lnTo>
                  <a:pt x="317" y="1379"/>
                </a:lnTo>
                <a:lnTo>
                  <a:pt x="317" y="1380"/>
                </a:lnTo>
                <a:lnTo>
                  <a:pt x="316" y="1380"/>
                </a:lnTo>
                <a:lnTo>
                  <a:pt x="316" y="1380"/>
                </a:lnTo>
                <a:lnTo>
                  <a:pt x="316" y="1382"/>
                </a:lnTo>
                <a:lnTo>
                  <a:pt x="317" y="1382"/>
                </a:lnTo>
                <a:lnTo>
                  <a:pt x="317" y="1382"/>
                </a:lnTo>
                <a:lnTo>
                  <a:pt x="317" y="1382"/>
                </a:lnTo>
                <a:lnTo>
                  <a:pt x="316" y="1382"/>
                </a:lnTo>
                <a:lnTo>
                  <a:pt x="316" y="1382"/>
                </a:lnTo>
                <a:lnTo>
                  <a:pt x="314" y="1380"/>
                </a:lnTo>
                <a:lnTo>
                  <a:pt x="314" y="1380"/>
                </a:lnTo>
                <a:lnTo>
                  <a:pt x="313" y="1379"/>
                </a:lnTo>
                <a:lnTo>
                  <a:pt x="313" y="1379"/>
                </a:lnTo>
                <a:lnTo>
                  <a:pt x="313" y="1379"/>
                </a:lnTo>
                <a:lnTo>
                  <a:pt x="313" y="1382"/>
                </a:lnTo>
                <a:lnTo>
                  <a:pt x="313" y="1382"/>
                </a:lnTo>
                <a:lnTo>
                  <a:pt x="313" y="1382"/>
                </a:lnTo>
                <a:lnTo>
                  <a:pt x="314" y="1383"/>
                </a:lnTo>
                <a:lnTo>
                  <a:pt x="314" y="1385"/>
                </a:lnTo>
                <a:lnTo>
                  <a:pt x="316" y="1387"/>
                </a:lnTo>
                <a:lnTo>
                  <a:pt x="316" y="1389"/>
                </a:lnTo>
                <a:lnTo>
                  <a:pt x="317" y="1389"/>
                </a:lnTo>
                <a:lnTo>
                  <a:pt x="318" y="1390"/>
                </a:lnTo>
                <a:lnTo>
                  <a:pt x="317" y="1390"/>
                </a:lnTo>
                <a:lnTo>
                  <a:pt x="317" y="1390"/>
                </a:lnTo>
                <a:lnTo>
                  <a:pt x="316" y="1390"/>
                </a:lnTo>
                <a:lnTo>
                  <a:pt x="316" y="1391"/>
                </a:lnTo>
                <a:lnTo>
                  <a:pt x="317" y="1391"/>
                </a:lnTo>
                <a:lnTo>
                  <a:pt x="317" y="1393"/>
                </a:lnTo>
                <a:lnTo>
                  <a:pt x="317" y="1393"/>
                </a:lnTo>
                <a:lnTo>
                  <a:pt x="317" y="1394"/>
                </a:lnTo>
                <a:lnTo>
                  <a:pt x="318" y="1398"/>
                </a:lnTo>
                <a:lnTo>
                  <a:pt x="320" y="1400"/>
                </a:lnTo>
                <a:lnTo>
                  <a:pt x="320" y="1401"/>
                </a:lnTo>
                <a:lnTo>
                  <a:pt x="320" y="1401"/>
                </a:lnTo>
                <a:lnTo>
                  <a:pt x="320" y="1401"/>
                </a:lnTo>
                <a:lnTo>
                  <a:pt x="321" y="1401"/>
                </a:lnTo>
                <a:lnTo>
                  <a:pt x="321" y="1401"/>
                </a:lnTo>
                <a:lnTo>
                  <a:pt x="321" y="1402"/>
                </a:lnTo>
                <a:lnTo>
                  <a:pt x="321" y="1404"/>
                </a:lnTo>
                <a:lnTo>
                  <a:pt x="321" y="1408"/>
                </a:lnTo>
                <a:lnTo>
                  <a:pt x="321" y="1405"/>
                </a:lnTo>
                <a:lnTo>
                  <a:pt x="322" y="1404"/>
                </a:lnTo>
                <a:lnTo>
                  <a:pt x="322" y="1404"/>
                </a:lnTo>
                <a:lnTo>
                  <a:pt x="324" y="1402"/>
                </a:lnTo>
                <a:lnTo>
                  <a:pt x="324" y="1404"/>
                </a:lnTo>
                <a:lnTo>
                  <a:pt x="322" y="1404"/>
                </a:lnTo>
                <a:lnTo>
                  <a:pt x="322" y="1405"/>
                </a:lnTo>
                <a:lnTo>
                  <a:pt x="322" y="1405"/>
                </a:lnTo>
                <a:lnTo>
                  <a:pt x="322" y="1409"/>
                </a:lnTo>
                <a:lnTo>
                  <a:pt x="322" y="1409"/>
                </a:lnTo>
                <a:lnTo>
                  <a:pt x="322" y="1409"/>
                </a:lnTo>
                <a:lnTo>
                  <a:pt x="321" y="1410"/>
                </a:lnTo>
                <a:lnTo>
                  <a:pt x="321" y="1410"/>
                </a:lnTo>
                <a:lnTo>
                  <a:pt x="322" y="1410"/>
                </a:lnTo>
                <a:lnTo>
                  <a:pt x="322" y="1410"/>
                </a:lnTo>
                <a:lnTo>
                  <a:pt x="322" y="1412"/>
                </a:lnTo>
                <a:lnTo>
                  <a:pt x="322" y="1412"/>
                </a:lnTo>
                <a:lnTo>
                  <a:pt x="324" y="1413"/>
                </a:lnTo>
                <a:lnTo>
                  <a:pt x="325" y="1413"/>
                </a:lnTo>
                <a:lnTo>
                  <a:pt x="325" y="1413"/>
                </a:lnTo>
                <a:lnTo>
                  <a:pt x="325" y="1413"/>
                </a:lnTo>
                <a:lnTo>
                  <a:pt x="324" y="1413"/>
                </a:lnTo>
                <a:lnTo>
                  <a:pt x="324" y="1414"/>
                </a:lnTo>
                <a:lnTo>
                  <a:pt x="325" y="1416"/>
                </a:lnTo>
                <a:lnTo>
                  <a:pt x="326" y="1417"/>
                </a:lnTo>
                <a:lnTo>
                  <a:pt x="330" y="1420"/>
                </a:lnTo>
                <a:lnTo>
                  <a:pt x="330" y="1421"/>
                </a:lnTo>
                <a:lnTo>
                  <a:pt x="333" y="1425"/>
                </a:lnTo>
                <a:lnTo>
                  <a:pt x="333" y="1427"/>
                </a:lnTo>
                <a:lnTo>
                  <a:pt x="333" y="1429"/>
                </a:lnTo>
                <a:lnTo>
                  <a:pt x="333" y="1431"/>
                </a:lnTo>
                <a:lnTo>
                  <a:pt x="335" y="1431"/>
                </a:lnTo>
                <a:lnTo>
                  <a:pt x="335" y="1431"/>
                </a:lnTo>
                <a:lnTo>
                  <a:pt x="336" y="1431"/>
                </a:lnTo>
                <a:lnTo>
                  <a:pt x="337" y="1431"/>
                </a:lnTo>
                <a:lnTo>
                  <a:pt x="336" y="1432"/>
                </a:lnTo>
                <a:lnTo>
                  <a:pt x="336" y="1432"/>
                </a:lnTo>
                <a:lnTo>
                  <a:pt x="336" y="1434"/>
                </a:lnTo>
                <a:lnTo>
                  <a:pt x="336" y="1435"/>
                </a:lnTo>
                <a:lnTo>
                  <a:pt x="337" y="1436"/>
                </a:lnTo>
                <a:lnTo>
                  <a:pt x="337" y="1438"/>
                </a:lnTo>
                <a:lnTo>
                  <a:pt x="339" y="1438"/>
                </a:lnTo>
                <a:lnTo>
                  <a:pt x="339" y="1438"/>
                </a:lnTo>
                <a:lnTo>
                  <a:pt x="341" y="1436"/>
                </a:lnTo>
                <a:lnTo>
                  <a:pt x="341" y="1436"/>
                </a:lnTo>
                <a:lnTo>
                  <a:pt x="341" y="1435"/>
                </a:lnTo>
                <a:lnTo>
                  <a:pt x="343" y="1435"/>
                </a:lnTo>
                <a:lnTo>
                  <a:pt x="345" y="1435"/>
                </a:lnTo>
                <a:lnTo>
                  <a:pt x="345" y="1436"/>
                </a:lnTo>
                <a:lnTo>
                  <a:pt x="341" y="1436"/>
                </a:lnTo>
                <a:lnTo>
                  <a:pt x="340" y="1438"/>
                </a:lnTo>
                <a:lnTo>
                  <a:pt x="340" y="1438"/>
                </a:lnTo>
                <a:lnTo>
                  <a:pt x="340" y="1439"/>
                </a:lnTo>
                <a:lnTo>
                  <a:pt x="339" y="1439"/>
                </a:lnTo>
                <a:lnTo>
                  <a:pt x="339" y="1439"/>
                </a:lnTo>
                <a:lnTo>
                  <a:pt x="339" y="1440"/>
                </a:lnTo>
                <a:lnTo>
                  <a:pt x="339" y="1440"/>
                </a:lnTo>
                <a:lnTo>
                  <a:pt x="339" y="1442"/>
                </a:lnTo>
                <a:lnTo>
                  <a:pt x="340" y="1443"/>
                </a:lnTo>
                <a:lnTo>
                  <a:pt x="340" y="1444"/>
                </a:lnTo>
                <a:lnTo>
                  <a:pt x="341" y="1446"/>
                </a:lnTo>
                <a:lnTo>
                  <a:pt x="341" y="1446"/>
                </a:lnTo>
                <a:lnTo>
                  <a:pt x="343" y="1446"/>
                </a:lnTo>
                <a:lnTo>
                  <a:pt x="347" y="1443"/>
                </a:lnTo>
                <a:lnTo>
                  <a:pt x="347" y="1443"/>
                </a:lnTo>
                <a:lnTo>
                  <a:pt x="347" y="1443"/>
                </a:lnTo>
                <a:lnTo>
                  <a:pt x="347" y="1444"/>
                </a:lnTo>
                <a:lnTo>
                  <a:pt x="347" y="1444"/>
                </a:lnTo>
                <a:lnTo>
                  <a:pt x="347" y="1444"/>
                </a:lnTo>
                <a:lnTo>
                  <a:pt x="344" y="1446"/>
                </a:lnTo>
                <a:lnTo>
                  <a:pt x="344" y="1446"/>
                </a:lnTo>
                <a:lnTo>
                  <a:pt x="343" y="1446"/>
                </a:lnTo>
                <a:lnTo>
                  <a:pt x="343" y="1447"/>
                </a:lnTo>
                <a:lnTo>
                  <a:pt x="343" y="1447"/>
                </a:lnTo>
                <a:lnTo>
                  <a:pt x="343" y="1448"/>
                </a:lnTo>
                <a:lnTo>
                  <a:pt x="343" y="1448"/>
                </a:lnTo>
                <a:lnTo>
                  <a:pt x="345" y="1448"/>
                </a:lnTo>
                <a:lnTo>
                  <a:pt x="345" y="1448"/>
                </a:lnTo>
                <a:lnTo>
                  <a:pt x="345" y="1448"/>
                </a:lnTo>
                <a:lnTo>
                  <a:pt x="347" y="1450"/>
                </a:lnTo>
                <a:lnTo>
                  <a:pt x="347" y="1450"/>
                </a:lnTo>
                <a:lnTo>
                  <a:pt x="348" y="1450"/>
                </a:lnTo>
                <a:lnTo>
                  <a:pt x="348" y="1450"/>
                </a:lnTo>
                <a:lnTo>
                  <a:pt x="351" y="1450"/>
                </a:lnTo>
                <a:lnTo>
                  <a:pt x="351" y="1451"/>
                </a:lnTo>
                <a:lnTo>
                  <a:pt x="352" y="1453"/>
                </a:lnTo>
                <a:lnTo>
                  <a:pt x="354" y="1453"/>
                </a:lnTo>
                <a:lnTo>
                  <a:pt x="352" y="1454"/>
                </a:lnTo>
                <a:lnTo>
                  <a:pt x="352" y="1454"/>
                </a:lnTo>
                <a:lnTo>
                  <a:pt x="352" y="1454"/>
                </a:lnTo>
                <a:lnTo>
                  <a:pt x="352" y="1454"/>
                </a:lnTo>
                <a:lnTo>
                  <a:pt x="352" y="1453"/>
                </a:lnTo>
                <a:lnTo>
                  <a:pt x="351" y="1451"/>
                </a:lnTo>
                <a:lnTo>
                  <a:pt x="348" y="1451"/>
                </a:lnTo>
                <a:lnTo>
                  <a:pt x="348" y="1451"/>
                </a:lnTo>
                <a:lnTo>
                  <a:pt x="347" y="1451"/>
                </a:lnTo>
                <a:lnTo>
                  <a:pt x="347" y="1451"/>
                </a:lnTo>
                <a:lnTo>
                  <a:pt x="345" y="1451"/>
                </a:lnTo>
                <a:lnTo>
                  <a:pt x="345" y="1451"/>
                </a:lnTo>
                <a:lnTo>
                  <a:pt x="341" y="1451"/>
                </a:lnTo>
                <a:lnTo>
                  <a:pt x="343" y="1453"/>
                </a:lnTo>
                <a:lnTo>
                  <a:pt x="344" y="1454"/>
                </a:lnTo>
                <a:lnTo>
                  <a:pt x="345" y="1454"/>
                </a:lnTo>
                <a:lnTo>
                  <a:pt x="347" y="1454"/>
                </a:lnTo>
                <a:lnTo>
                  <a:pt x="348" y="1454"/>
                </a:lnTo>
                <a:lnTo>
                  <a:pt x="348" y="1455"/>
                </a:lnTo>
                <a:lnTo>
                  <a:pt x="352" y="1466"/>
                </a:lnTo>
                <a:lnTo>
                  <a:pt x="352" y="1466"/>
                </a:lnTo>
                <a:lnTo>
                  <a:pt x="352" y="1466"/>
                </a:lnTo>
                <a:lnTo>
                  <a:pt x="352" y="1468"/>
                </a:lnTo>
                <a:lnTo>
                  <a:pt x="351" y="1468"/>
                </a:lnTo>
                <a:lnTo>
                  <a:pt x="351" y="1469"/>
                </a:lnTo>
                <a:lnTo>
                  <a:pt x="350" y="1469"/>
                </a:lnTo>
                <a:lnTo>
                  <a:pt x="350" y="1472"/>
                </a:lnTo>
                <a:lnTo>
                  <a:pt x="352" y="1472"/>
                </a:lnTo>
                <a:lnTo>
                  <a:pt x="354" y="1473"/>
                </a:lnTo>
                <a:lnTo>
                  <a:pt x="355" y="1476"/>
                </a:lnTo>
                <a:lnTo>
                  <a:pt x="355" y="1476"/>
                </a:lnTo>
                <a:lnTo>
                  <a:pt x="356" y="1476"/>
                </a:lnTo>
                <a:lnTo>
                  <a:pt x="356" y="1477"/>
                </a:lnTo>
                <a:lnTo>
                  <a:pt x="358" y="1477"/>
                </a:lnTo>
                <a:lnTo>
                  <a:pt x="356" y="1480"/>
                </a:lnTo>
                <a:lnTo>
                  <a:pt x="356" y="1480"/>
                </a:lnTo>
                <a:lnTo>
                  <a:pt x="358" y="1481"/>
                </a:lnTo>
                <a:lnTo>
                  <a:pt x="359" y="1482"/>
                </a:lnTo>
                <a:lnTo>
                  <a:pt x="360" y="1482"/>
                </a:lnTo>
                <a:lnTo>
                  <a:pt x="360" y="1482"/>
                </a:lnTo>
                <a:lnTo>
                  <a:pt x="362" y="1485"/>
                </a:lnTo>
                <a:lnTo>
                  <a:pt x="362" y="1485"/>
                </a:lnTo>
                <a:lnTo>
                  <a:pt x="362" y="1485"/>
                </a:lnTo>
                <a:lnTo>
                  <a:pt x="363" y="1485"/>
                </a:lnTo>
                <a:lnTo>
                  <a:pt x="364" y="1485"/>
                </a:lnTo>
                <a:lnTo>
                  <a:pt x="364" y="1484"/>
                </a:lnTo>
                <a:lnTo>
                  <a:pt x="364" y="1484"/>
                </a:lnTo>
                <a:lnTo>
                  <a:pt x="367" y="1482"/>
                </a:lnTo>
                <a:lnTo>
                  <a:pt x="367" y="1482"/>
                </a:lnTo>
                <a:lnTo>
                  <a:pt x="367" y="1482"/>
                </a:lnTo>
                <a:lnTo>
                  <a:pt x="369" y="1484"/>
                </a:lnTo>
                <a:lnTo>
                  <a:pt x="369" y="1484"/>
                </a:lnTo>
                <a:lnTo>
                  <a:pt x="369" y="1484"/>
                </a:lnTo>
                <a:lnTo>
                  <a:pt x="369" y="1484"/>
                </a:lnTo>
                <a:lnTo>
                  <a:pt x="369" y="1485"/>
                </a:lnTo>
                <a:lnTo>
                  <a:pt x="369" y="1484"/>
                </a:lnTo>
                <a:lnTo>
                  <a:pt x="367" y="1484"/>
                </a:lnTo>
                <a:lnTo>
                  <a:pt x="366" y="1485"/>
                </a:lnTo>
                <a:lnTo>
                  <a:pt x="366" y="1485"/>
                </a:lnTo>
                <a:lnTo>
                  <a:pt x="364" y="1485"/>
                </a:lnTo>
                <a:lnTo>
                  <a:pt x="364" y="1487"/>
                </a:lnTo>
                <a:lnTo>
                  <a:pt x="364" y="1487"/>
                </a:lnTo>
                <a:lnTo>
                  <a:pt x="363" y="1487"/>
                </a:lnTo>
                <a:lnTo>
                  <a:pt x="363" y="1487"/>
                </a:lnTo>
                <a:lnTo>
                  <a:pt x="362" y="1487"/>
                </a:lnTo>
                <a:lnTo>
                  <a:pt x="362" y="1487"/>
                </a:lnTo>
                <a:lnTo>
                  <a:pt x="362" y="1488"/>
                </a:lnTo>
                <a:lnTo>
                  <a:pt x="362" y="1488"/>
                </a:lnTo>
                <a:lnTo>
                  <a:pt x="360" y="1488"/>
                </a:lnTo>
                <a:lnTo>
                  <a:pt x="360" y="1489"/>
                </a:lnTo>
                <a:lnTo>
                  <a:pt x="362" y="1489"/>
                </a:lnTo>
                <a:lnTo>
                  <a:pt x="363" y="1491"/>
                </a:lnTo>
                <a:lnTo>
                  <a:pt x="363" y="1491"/>
                </a:lnTo>
                <a:lnTo>
                  <a:pt x="364" y="1492"/>
                </a:lnTo>
                <a:lnTo>
                  <a:pt x="364" y="1492"/>
                </a:lnTo>
                <a:lnTo>
                  <a:pt x="364" y="1492"/>
                </a:lnTo>
                <a:lnTo>
                  <a:pt x="366" y="1492"/>
                </a:lnTo>
                <a:lnTo>
                  <a:pt x="366" y="1492"/>
                </a:lnTo>
                <a:lnTo>
                  <a:pt x="367" y="1493"/>
                </a:lnTo>
                <a:lnTo>
                  <a:pt x="367" y="1492"/>
                </a:lnTo>
                <a:lnTo>
                  <a:pt x="369" y="1492"/>
                </a:lnTo>
                <a:lnTo>
                  <a:pt x="369" y="1492"/>
                </a:lnTo>
                <a:lnTo>
                  <a:pt x="370" y="1493"/>
                </a:lnTo>
                <a:lnTo>
                  <a:pt x="371" y="1495"/>
                </a:lnTo>
                <a:lnTo>
                  <a:pt x="371" y="1497"/>
                </a:lnTo>
                <a:lnTo>
                  <a:pt x="371" y="1499"/>
                </a:lnTo>
                <a:lnTo>
                  <a:pt x="371" y="1499"/>
                </a:lnTo>
                <a:lnTo>
                  <a:pt x="371" y="1500"/>
                </a:lnTo>
                <a:lnTo>
                  <a:pt x="371" y="1500"/>
                </a:lnTo>
                <a:lnTo>
                  <a:pt x="373" y="1500"/>
                </a:lnTo>
                <a:lnTo>
                  <a:pt x="373" y="1500"/>
                </a:lnTo>
                <a:lnTo>
                  <a:pt x="374" y="1500"/>
                </a:lnTo>
                <a:lnTo>
                  <a:pt x="374" y="1500"/>
                </a:lnTo>
                <a:lnTo>
                  <a:pt x="375" y="1500"/>
                </a:lnTo>
                <a:lnTo>
                  <a:pt x="375" y="1500"/>
                </a:lnTo>
                <a:lnTo>
                  <a:pt x="374" y="1500"/>
                </a:lnTo>
                <a:lnTo>
                  <a:pt x="373" y="1502"/>
                </a:lnTo>
                <a:lnTo>
                  <a:pt x="373" y="1503"/>
                </a:lnTo>
                <a:lnTo>
                  <a:pt x="373" y="1504"/>
                </a:lnTo>
                <a:lnTo>
                  <a:pt x="373" y="1506"/>
                </a:lnTo>
                <a:lnTo>
                  <a:pt x="374" y="1506"/>
                </a:lnTo>
                <a:lnTo>
                  <a:pt x="374" y="1506"/>
                </a:lnTo>
                <a:lnTo>
                  <a:pt x="375" y="1506"/>
                </a:lnTo>
                <a:lnTo>
                  <a:pt x="375" y="1504"/>
                </a:lnTo>
                <a:lnTo>
                  <a:pt x="375" y="1504"/>
                </a:lnTo>
                <a:lnTo>
                  <a:pt x="375" y="1503"/>
                </a:lnTo>
                <a:lnTo>
                  <a:pt x="377" y="1503"/>
                </a:lnTo>
                <a:lnTo>
                  <a:pt x="377" y="1503"/>
                </a:lnTo>
                <a:lnTo>
                  <a:pt x="377" y="1503"/>
                </a:lnTo>
                <a:lnTo>
                  <a:pt x="377" y="1504"/>
                </a:lnTo>
                <a:lnTo>
                  <a:pt x="377" y="1504"/>
                </a:lnTo>
                <a:lnTo>
                  <a:pt x="377" y="1504"/>
                </a:lnTo>
                <a:lnTo>
                  <a:pt x="378" y="1504"/>
                </a:lnTo>
                <a:lnTo>
                  <a:pt x="378" y="1504"/>
                </a:lnTo>
                <a:lnTo>
                  <a:pt x="378" y="1504"/>
                </a:lnTo>
                <a:lnTo>
                  <a:pt x="378" y="1506"/>
                </a:lnTo>
                <a:lnTo>
                  <a:pt x="378" y="1506"/>
                </a:lnTo>
                <a:lnTo>
                  <a:pt x="381" y="1508"/>
                </a:lnTo>
                <a:lnTo>
                  <a:pt x="379" y="1508"/>
                </a:lnTo>
                <a:lnTo>
                  <a:pt x="379" y="1508"/>
                </a:lnTo>
                <a:lnTo>
                  <a:pt x="379" y="1510"/>
                </a:lnTo>
                <a:lnTo>
                  <a:pt x="378" y="1510"/>
                </a:lnTo>
                <a:lnTo>
                  <a:pt x="378" y="1508"/>
                </a:lnTo>
                <a:lnTo>
                  <a:pt x="377" y="1506"/>
                </a:lnTo>
                <a:lnTo>
                  <a:pt x="377" y="1506"/>
                </a:lnTo>
                <a:lnTo>
                  <a:pt x="377" y="1507"/>
                </a:lnTo>
                <a:lnTo>
                  <a:pt x="378" y="1508"/>
                </a:lnTo>
                <a:lnTo>
                  <a:pt x="378" y="1511"/>
                </a:lnTo>
                <a:lnTo>
                  <a:pt x="378" y="1511"/>
                </a:lnTo>
                <a:lnTo>
                  <a:pt x="378" y="1512"/>
                </a:lnTo>
                <a:lnTo>
                  <a:pt x="378" y="1512"/>
                </a:lnTo>
                <a:lnTo>
                  <a:pt x="378" y="1514"/>
                </a:lnTo>
                <a:lnTo>
                  <a:pt x="379" y="1515"/>
                </a:lnTo>
                <a:lnTo>
                  <a:pt x="379" y="1515"/>
                </a:lnTo>
                <a:lnTo>
                  <a:pt x="379" y="1516"/>
                </a:lnTo>
                <a:lnTo>
                  <a:pt x="379" y="1519"/>
                </a:lnTo>
                <a:lnTo>
                  <a:pt x="381" y="1521"/>
                </a:lnTo>
                <a:lnTo>
                  <a:pt x="381" y="1521"/>
                </a:lnTo>
                <a:lnTo>
                  <a:pt x="385" y="1522"/>
                </a:lnTo>
                <a:lnTo>
                  <a:pt x="386" y="1522"/>
                </a:lnTo>
                <a:lnTo>
                  <a:pt x="385" y="1522"/>
                </a:lnTo>
                <a:lnTo>
                  <a:pt x="384" y="1522"/>
                </a:lnTo>
                <a:lnTo>
                  <a:pt x="382" y="1522"/>
                </a:lnTo>
                <a:lnTo>
                  <a:pt x="381" y="1522"/>
                </a:lnTo>
                <a:lnTo>
                  <a:pt x="381" y="1523"/>
                </a:lnTo>
                <a:lnTo>
                  <a:pt x="381" y="1525"/>
                </a:lnTo>
                <a:lnTo>
                  <a:pt x="384" y="1526"/>
                </a:lnTo>
                <a:lnTo>
                  <a:pt x="384" y="1527"/>
                </a:lnTo>
                <a:lnTo>
                  <a:pt x="384" y="1531"/>
                </a:lnTo>
                <a:lnTo>
                  <a:pt x="384" y="1531"/>
                </a:lnTo>
                <a:lnTo>
                  <a:pt x="385" y="1533"/>
                </a:lnTo>
                <a:lnTo>
                  <a:pt x="385" y="1533"/>
                </a:lnTo>
                <a:lnTo>
                  <a:pt x="385" y="1534"/>
                </a:lnTo>
                <a:lnTo>
                  <a:pt x="385" y="1536"/>
                </a:lnTo>
                <a:lnTo>
                  <a:pt x="385" y="1536"/>
                </a:lnTo>
                <a:lnTo>
                  <a:pt x="385" y="1537"/>
                </a:lnTo>
                <a:lnTo>
                  <a:pt x="388" y="1540"/>
                </a:lnTo>
                <a:lnTo>
                  <a:pt x="388" y="1541"/>
                </a:lnTo>
                <a:lnTo>
                  <a:pt x="390" y="1544"/>
                </a:lnTo>
                <a:lnTo>
                  <a:pt x="390" y="1545"/>
                </a:lnTo>
                <a:lnTo>
                  <a:pt x="392" y="1548"/>
                </a:lnTo>
                <a:lnTo>
                  <a:pt x="393" y="1552"/>
                </a:lnTo>
                <a:lnTo>
                  <a:pt x="394" y="1556"/>
                </a:lnTo>
                <a:lnTo>
                  <a:pt x="394" y="1559"/>
                </a:lnTo>
                <a:lnTo>
                  <a:pt x="396" y="1556"/>
                </a:lnTo>
                <a:lnTo>
                  <a:pt x="397" y="1556"/>
                </a:lnTo>
                <a:lnTo>
                  <a:pt x="397" y="1556"/>
                </a:lnTo>
                <a:lnTo>
                  <a:pt x="397" y="1557"/>
                </a:lnTo>
                <a:lnTo>
                  <a:pt x="397" y="1557"/>
                </a:lnTo>
                <a:lnTo>
                  <a:pt x="397" y="1557"/>
                </a:lnTo>
                <a:lnTo>
                  <a:pt x="398" y="1559"/>
                </a:lnTo>
                <a:lnTo>
                  <a:pt x="398" y="1559"/>
                </a:lnTo>
                <a:lnTo>
                  <a:pt x="400" y="1559"/>
                </a:lnTo>
                <a:lnTo>
                  <a:pt x="398" y="1560"/>
                </a:lnTo>
                <a:lnTo>
                  <a:pt x="398" y="1560"/>
                </a:lnTo>
                <a:lnTo>
                  <a:pt x="397" y="1560"/>
                </a:lnTo>
                <a:lnTo>
                  <a:pt x="397" y="1560"/>
                </a:lnTo>
                <a:lnTo>
                  <a:pt x="396" y="1560"/>
                </a:lnTo>
                <a:lnTo>
                  <a:pt x="396" y="1560"/>
                </a:lnTo>
                <a:lnTo>
                  <a:pt x="396" y="1560"/>
                </a:lnTo>
                <a:lnTo>
                  <a:pt x="396" y="1560"/>
                </a:lnTo>
                <a:lnTo>
                  <a:pt x="396" y="1560"/>
                </a:lnTo>
                <a:lnTo>
                  <a:pt x="396" y="1560"/>
                </a:lnTo>
                <a:lnTo>
                  <a:pt x="396" y="1560"/>
                </a:lnTo>
                <a:lnTo>
                  <a:pt x="396" y="1561"/>
                </a:lnTo>
                <a:lnTo>
                  <a:pt x="396" y="1561"/>
                </a:lnTo>
                <a:lnTo>
                  <a:pt x="396" y="1561"/>
                </a:lnTo>
                <a:lnTo>
                  <a:pt x="396" y="1565"/>
                </a:lnTo>
                <a:lnTo>
                  <a:pt x="396" y="1567"/>
                </a:lnTo>
                <a:lnTo>
                  <a:pt x="397" y="1571"/>
                </a:lnTo>
                <a:lnTo>
                  <a:pt x="397" y="1572"/>
                </a:lnTo>
                <a:lnTo>
                  <a:pt x="397" y="1574"/>
                </a:lnTo>
                <a:lnTo>
                  <a:pt x="397" y="1574"/>
                </a:lnTo>
                <a:lnTo>
                  <a:pt x="397" y="1574"/>
                </a:lnTo>
                <a:lnTo>
                  <a:pt x="397" y="1572"/>
                </a:lnTo>
                <a:lnTo>
                  <a:pt x="396" y="1571"/>
                </a:lnTo>
                <a:lnTo>
                  <a:pt x="396" y="1572"/>
                </a:lnTo>
                <a:lnTo>
                  <a:pt x="397" y="1574"/>
                </a:lnTo>
                <a:lnTo>
                  <a:pt x="397" y="1575"/>
                </a:lnTo>
                <a:lnTo>
                  <a:pt x="397" y="1575"/>
                </a:lnTo>
                <a:lnTo>
                  <a:pt x="397" y="1576"/>
                </a:lnTo>
                <a:lnTo>
                  <a:pt x="397" y="1578"/>
                </a:lnTo>
                <a:lnTo>
                  <a:pt x="398" y="1579"/>
                </a:lnTo>
                <a:lnTo>
                  <a:pt x="400" y="1583"/>
                </a:lnTo>
                <a:lnTo>
                  <a:pt x="400" y="1586"/>
                </a:lnTo>
                <a:lnTo>
                  <a:pt x="400" y="1589"/>
                </a:lnTo>
                <a:lnTo>
                  <a:pt x="400" y="1589"/>
                </a:lnTo>
                <a:lnTo>
                  <a:pt x="401" y="1590"/>
                </a:lnTo>
                <a:lnTo>
                  <a:pt x="401" y="1590"/>
                </a:lnTo>
                <a:lnTo>
                  <a:pt x="401" y="1591"/>
                </a:lnTo>
                <a:lnTo>
                  <a:pt x="401" y="1593"/>
                </a:lnTo>
                <a:lnTo>
                  <a:pt x="401" y="1593"/>
                </a:lnTo>
                <a:lnTo>
                  <a:pt x="403" y="1594"/>
                </a:lnTo>
                <a:lnTo>
                  <a:pt x="401" y="1595"/>
                </a:lnTo>
                <a:lnTo>
                  <a:pt x="404" y="1608"/>
                </a:lnTo>
                <a:lnTo>
                  <a:pt x="407" y="1608"/>
                </a:lnTo>
                <a:lnTo>
                  <a:pt x="409" y="1606"/>
                </a:lnTo>
                <a:lnTo>
                  <a:pt x="412" y="1606"/>
                </a:lnTo>
                <a:lnTo>
                  <a:pt x="411" y="1608"/>
                </a:lnTo>
                <a:lnTo>
                  <a:pt x="411" y="1608"/>
                </a:lnTo>
                <a:lnTo>
                  <a:pt x="409" y="1608"/>
                </a:lnTo>
                <a:lnTo>
                  <a:pt x="409" y="1608"/>
                </a:lnTo>
                <a:lnTo>
                  <a:pt x="408" y="1608"/>
                </a:lnTo>
                <a:lnTo>
                  <a:pt x="408" y="1609"/>
                </a:lnTo>
                <a:lnTo>
                  <a:pt x="407" y="1610"/>
                </a:lnTo>
                <a:lnTo>
                  <a:pt x="407" y="1609"/>
                </a:lnTo>
                <a:lnTo>
                  <a:pt x="405" y="1609"/>
                </a:lnTo>
                <a:lnTo>
                  <a:pt x="405" y="1610"/>
                </a:lnTo>
                <a:lnTo>
                  <a:pt x="405" y="1610"/>
                </a:lnTo>
                <a:lnTo>
                  <a:pt x="407" y="1610"/>
                </a:lnTo>
                <a:lnTo>
                  <a:pt x="407" y="1612"/>
                </a:lnTo>
                <a:lnTo>
                  <a:pt x="407" y="1612"/>
                </a:lnTo>
                <a:lnTo>
                  <a:pt x="407" y="1613"/>
                </a:lnTo>
                <a:lnTo>
                  <a:pt x="407" y="1613"/>
                </a:lnTo>
                <a:lnTo>
                  <a:pt x="408" y="1614"/>
                </a:lnTo>
                <a:lnTo>
                  <a:pt x="408" y="1616"/>
                </a:lnTo>
                <a:lnTo>
                  <a:pt x="412" y="1627"/>
                </a:lnTo>
                <a:lnTo>
                  <a:pt x="413" y="1629"/>
                </a:lnTo>
                <a:lnTo>
                  <a:pt x="415" y="1629"/>
                </a:lnTo>
                <a:lnTo>
                  <a:pt x="415" y="1631"/>
                </a:lnTo>
                <a:lnTo>
                  <a:pt x="415" y="1632"/>
                </a:lnTo>
                <a:lnTo>
                  <a:pt x="415" y="1632"/>
                </a:lnTo>
                <a:lnTo>
                  <a:pt x="416" y="1632"/>
                </a:lnTo>
                <a:lnTo>
                  <a:pt x="416" y="1633"/>
                </a:lnTo>
                <a:lnTo>
                  <a:pt x="416" y="1633"/>
                </a:lnTo>
                <a:lnTo>
                  <a:pt x="416" y="1635"/>
                </a:lnTo>
                <a:lnTo>
                  <a:pt x="420" y="1642"/>
                </a:lnTo>
                <a:lnTo>
                  <a:pt x="422" y="1643"/>
                </a:lnTo>
                <a:lnTo>
                  <a:pt x="422" y="1644"/>
                </a:lnTo>
                <a:lnTo>
                  <a:pt x="422" y="1646"/>
                </a:lnTo>
                <a:lnTo>
                  <a:pt x="422" y="1647"/>
                </a:lnTo>
                <a:lnTo>
                  <a:pt x="423" y="1646"/>
                </a:lnTo>
                <a:lnTo>
                  <a:pt x="423" y="1646"/>
                </a:lnTo>
                <a:lnTo>
                  <a:pt x="423" y="1644"/>
                </a:lnTo>
                <a:lnTo>
                  <a:pt x="424" y="1644"/>
                </a:lnTo>
                <a:lnTo>
                  <a:pt x="424" y="1646"/>
                </a:lnTo>
                <a:lnTo>
                  <a:pt x="423" y="1647"/>
                </a:lnTo>
                <a:lnTo>
                  <a:pt x="424" y="1650"/>
                </a:lnTo>
                <a:lnTo>
                  <a:pt x="426" y="1655"/>
                </a:lnTo>
                <a:lnTo>
                  <a:pt x="427" y="1658"/>
                </a:lnTo>
                <a:lnTo>
                  <a:pt x="427" y="1659"/>
                </a:lnTo>
                <a:lnTo>
                  <a:pt x="428" y="1659"/>
                </a:lnTo>
                <a:lnTo>
                  <a:pt x="428" y="1659"/>
                </a:lnTo>
                <a:lnTo>
                  <a:pt x="428" y="1659"/>
                </a:lnTo>
                <a:lnTo>
                  <a:pt x="428" y="1659"/>
                </a:lnTo>
                <a:lnTo>
                  <a:pt x="428" y="1659"/>
                </a:lnTo>
                <a:lnTo>
                  <a:pt x="428" y="1659"/>
                </a:lnTo>
                <a:lnTo>
                  <a:pt x="430" y="1659"/>
                </a:lnTo>
                <a:lnTo>
                  <a:pt x="430" y="1659"/>
                </a:lnTo>
                <a:lnTo>
                  <a:pt x="430" y="1659"/>
                </a:lnTo>
                <a:lnTo>
                  <a:pt x="430" y="1659"/>
                </a:lnTo>
                <a:lnTo>
                  <a:pt x="432" y="1662"/>
                </a:lnTo>
                <a:lnTo>
                  <a:pt x="431" y="1661"/>
                </a:lnTo>
                <a:lnTo>
                  <a:pt x="431" y="1659"/>
                </a:lnTo>
                <a:lnTo>
                  <a:pt x="434" y="1658"/>
                </a:lnTo>
                <a:lnTo>
                  <a:pt x="434" y="1658"/>
                </a:lnTo>
                <a:lnTo>
                  <a:pt x="435" y="1658"/>
                </a:lnTo>
                <a:lnTo>
                  <a:pt x="435" y="1659"/>
                </a:lnTo>
                <a:lnTo>
                  <a:pt x="434" y="1659"/>
                </a:lnTo>
                <a:lnTo>
                  <a:pt x="432" y="1659"/>
                </a:lnTo>
                <a:lnTo>
                  <a:pt x="432" y="1659"/>
                </a:lnTo>
                <a:lnTo>
                  <a:pt x="432" y="1661"/>
                </a:lnTo>
                <a:lnTo>
                  <a:pt x="434" y="1662"/>
                </a:lnTo>
                <a:lnTo>
                  <a:pt x="435" y="1662"/>
                </a:lnTo>
                <a:lnTo>
                  <a:pt x="435" y="1663"/>
                </a:lnTo>
                <a:lnTo>
                  <a:pt x="437" y="1663"/>
                </a:lnTo>
                <a:lnTo>
                  <a:pt x="438" y="1663"/>
                </a:lnTo>
                <a:lnTo>
                  <a:pt x="438" y="1662"/>
                </a:lnTo>
                <a:lnTo>
                  <a:pt x="439" y="1662"/>
                </a:lnTo>
                <a:lnTo>
                  <a:pt x="439" y="1662"/>
                </a:lnTo>
                <a:lnTo>
                  <a:pt x="439" y="1663"/>
                </a:lnTo>
                <a:lnTo>
                  <a:pt x="439" y="1663"/>
                </a:lnTo>
                <a:lnTo>
                  <a:pt x="439" y="1665"/>
                </a:lnTo>
                <a:lnTo>
                  <a:pt x="439" y="1665"/>
                </a:lnTo>
                <a:lnTo>
                  <a:pt x="435" y="1663"/>
                </a:lnTo>
                <a:lnTo>
                  <a:pt x="434" y="1665"/>
                </a:lnTo>
                <a:lnTo>
                  <a:pt x="435" y="1666"/>
                </a:lnTo>
                <a:lnTo>
                  <a:pt x="437" y="1667"/>
                </a:lnTo>
                <a:lnTo>
                  <a:pt x="437" y="1669"/>
                </a:lnTo>
                <a:lnTo>
                  <a:pt x="437" y="1669"/>
                </a:lnTo>
                <a:lnTo>
                  <a:pt x="438" y="1669"/>
                </a:lnTo>
                <a:lnTo>
                  <a:pt x="438" y="1669"/>
                </a:lnTo>
                <a:lnTo>
                  <a:pt x="446" y="1677"/>
                </a:lnTo>
                <a:lnTo>
                  <a:pt x="447" y="1678"/>
                </a:lnTo>
                <a:lnTo>
                  <a:pt x="452" y="1686"/>
                </a:lnTo>
                <a:lnTo>
                  <a:pt x="450" y="1688"/>
                </a:lnTo>
                <a:lnTo>
                  <a:pt x="452" y="1689"/>
                </a:lnTo>
                <a:lnTo>
                  <a:pt x="452" y="1691"/>
                </a:lnTo>
                <a:lnTo>
                  <a:pt x="453" y="1692"/>
                </a:lnTo>
                <a:lnTo>
                  <a:pt x="453" y="1692"/>
                </a:lnTo>
                <a:lnTo>
                  <a:pt x="454" y="1692"/>
                </a:lnTo>
                <a:lnTo>
                  <a:pt x="454" y="1692"/>
                </a:lnTo>
                <a:lnTo>
                  <a:pt x="456" y="1693"/>
                </a:lnTo>
                <a:lnTo>
                  <a:pt x="457" y="1693"/>
                </a:lnTo>
                <a:lnTo>
                  <a:pt x="457" y="1695"/>
                </a:lnTo>
                <a:lnTo>
                  <a:pt x="458" y="1697"/>
                </a:lnTo>
                <a:lnTo>
                  <a:pt x="460" y="1699"/>
                </a:lnTo>
                <a:lnTo>
                  <a:pt x="460" y="1699"/>
                </a:lnTo>
                <a:lnTo>
                  <a:pt x="461" y="1699"/>
                </a:lnTo>
                <a:lnTo>
                  <a:pt x="460" y="1700"/>
                </a:lnTo>
                <a:lnTo>
                  <a:pt x="460" y="1700"/>
                </a:lnTo>
                <a:lnTo>
                  <a:pt x="460" y="1700"/>
                </a:lnTo>
                <a:lnTo>
                  <a:pt x="460" y="1701"/>
                </a:lnTo>
                <a:lnTo>
                  <a:pt x="460" y="1701"/>
                </a:lnTo>
                <a:lnTo>
                  <a:pt x="461" y="1701"/>
                </a:lnTo>
                <a:lnTo>
                  <a:pt x="466" y="1715"/>
                </a:lnTo>
                <a:lnTo>
                  <a:pt x="469" y="1725"/>
                </a:lnTo>
                <a:lnTo>
                  <a:pt x="469" y="1730"/>
                </a:lnTo>
                <a:lnTo>
                  <a:pt x="471" y="1733"/>
                </a:lnTo>
                <a:lnTo>
                  <a:pt x="472" y="1733"/>
                </a:lnTo>
                <a:lnTo>
                  <a:pt x="472" y="1734"/>
                </a:lnTo>
                <a:lnTo>
                  <a:pt x="472" y="1734"/>
                </a:lnTo>
                <a:lnTo>
                  <a:pt x="471" y="1734"/>
                </a:lnTo>
                <a:lnTo>
                  <a:pt x="472" y="1735"/>
                </a:lnTo>
                <a:lnTo>
                  <a:pt x="472" y="1735"/>
                </a:lnTo>
                <a:lnTo>
                  <a:pt x="472" y="1735"/>
                </a:lnTo>
                <a:lnTo>
                  <a:pt x="472" y="1737"/>
                </a:lnTo>
                <a:lnTo>
                  <a:pt x="472" y="1737"/>
                </a:lnTo>
                <a:lnTo>
                  <a:pt x="476" y="1745"/>
                </a:lnTo>
                <a:lnTo>
                  <a:pt x="476" y="1748"/>
                </a:lnTo>
                <a:lnTo>
                  <a:pt x="477" y="1748"/>
                </a:lnTo>
                <a:lnTo>
                  <a:pt x="479" y="1749"/>
                </a:lnTo>
                <a:lnTo>
                  <a:pt x="479" y="1750"/>
                </a:lnTo>
                <a:lnTo>
                  <a:pt x="480" y="1753"/>
                </a:lnTo>
                <a:lnTo>
                  <a:pt x="480" y="1754"/>
                </a:lnTo>
                <a:lnTo>
                  <a:pt x="480" y="1756"/>
                </a:lnTo>
                <a:lnTo>
                  <a:pt x="483" y="1759"/>
                </a:lnTo>
                <a:lnTo>
                  <a:pt x="483" y="1760"/>
                </a:lnTo>
                <a:lnTo>
                  <a:pt x="484" y="1765"/>
                </a:lnTo>
                <a:lnTo>
                  <a:pt x="486" y="1768"/>
                </a:lnTo>
                <a:lnTo>
                  <a:pt x="486" y="1769"/>
                </a:lnTo>
                <a:lnTo>
                  <a:pt x="487" y="1769"/>
                </a:lnTo>
                <a:lnTo>
                  <a:pt x="487" y="1769"/>
                </a:lnTo>
                <a:lnTo>
                  <a:pt x="488" y="1769"/>
                </a:lnTo>
                <a:lnTo>
                  <a:pt x="488" y="1768"/>
                </a:lnTo>
                <a:lnTo>
                  <a:pt x="488" y="1767"/>
                </a:lnTo>
                <a:lnTo>
                  <a:pt x="488" y="1765"/>
                </a:lnTo>
                <a:lnTo>
                  <a:pt x="488" y="1765"/>
                </a:lnTo>
                <a:lnTo>
                  <a:pt x="488" y="1767"/>
                </a:lnTo>
                <a:lnTo>
                  <a:pt x="490" y="1767"/>
                </a:lnTo>
                <a:lnTo>
                  <a:pt x="490" y="1767"/>
                </a:lnTo>
                <a:lnTo>
                  <a:pt x="490" y="1767"/>
                </a:lnTo>
                <a:lnTo>
                  <a:pt x="491" y="1767"/>
                </a:lnTo>
                <a:lnTo>
                  <a:pt x="491" y="1768"/>
                </a:lnTo>
                <a:lnTo>
                  <a:pt x="491" y="1768"/>
                </a:lnTo>
                <a:lnTo>
                  <a:pt x="491" y="1768"/>
                </a:lnTo>
                <a:lnTo>
                  <a:pt x="491" y="1768"/>
                </a:lnTo>
                <a:lnTo>
                  <a:pt x="490" y="1769"/>
                </a:lnTo>
                <a:lnTo>
                  <a:pt x="487" y="1771"/>
                </a:lnTo>
                <a:lnTo>
                  <a:pt x="487" y="1772"/>
                </a:lnTo>
                <a:lnTo>
                  <a:pt x="487" y="1772"/>
                </a:lnTo>
                <a:lnTo>
                  <a:pt x="487" y="1773"/>
                </a:lnTo>
                <a:lnTo>
                  <a:pt x="487" y="1773"/>
                </a:lnTo>
                <a:lnTo>
                  <a:pt x="487" y="1775"/>
                </a:lnTo>
                <a:lnTo>
                  <a:pt x="490" y="1780"/>
                </a:lnTo>
                <a:lnTo>
                  <a:pt x="490" y="1782"/>
                </a:lnTo>
                <a:lnTo>
                  <a:pt x="491" y="1782"/>
                </a:lnTo>
                <a:lnTo>
                  <a:pt x="490" y="1782"/>
                </a:lnTo>
                <a:lnTo>
                  <a:pt x="490" y="1780"/>
                </a:lnTo>
                <a:lnTo>
                  <a:pt x="490" y="1778"/>
                </a:lnTo>
                <a:lnTo>
                  <a:pt x="490" y="1776"/>
                </a:lnTo>
                <a:lnTo>
                  <a:pt x="488" y="1775"/>
                </a:lnTo>
                <a:lnTo>
                  <a:pt x="488" y="1775"/>
                </a:lnTo>
                <a:lnTo>
                  <a:pt x="490" y="1773"/>
                </a:lnTo>
                <a:lnTo>
                  <a:pt x="490" y="1775"/>
                </a:lnTo>
                <a:lnTo>
                  <a:pt x="490" y="1775"/>
                </a:lnTo>
                <a:lnTo>
                  <a:pt x="491" y="1775"/>
                </a:lnTo>
                <a:lnTo>
                  <a:pt x="491" y="1775"/>
                </a:lnTo>
                <a:lnTo>
                  <a:pt x="491" y="1779"/>
                </a:lnTo>
                <a:lnTo>
                  <a:pt x="492" y="1779"/>
                </a:lnTo>
                <a:lnTo>
                  <a:pt x="492" y="1780"/>
                </a:lnTo>
                <a:lnTo>
                  <a:pt x="492" y="1783"/>
                </a:lnTo>
                <a:lnTo>
                  <a:pt x="494" y="1784"/>
                </a:lnTo>
                <a:lnTo>
                  <a:pt x="495" y="1783"/>
                </a:lnTo>
                <a:lnTo>
                  <a:pt x="495" y="1784"/>
                </a:lnTo>
                <a:lnTo>
                  <a:pt x="498" y="1787"/>
                </a:lnTo>
                <a:lnTo>
                  <a:pt x="498" y="1787"/>
                </a:lnTo>
                <a:lnTo>
                  <a:pt x="499" y="1790"/>
                </a:lnTo>
                <a:lnTo>
                  <a:pt x="500" y="1791"/>
                </a:lnTo>
                <a:lnTo>
                  <a:pt x="500" y="1793"/>
                </a:lnTo>
                <a:lnTo>
                  <a:pt x="499" y="1793"/>
                </a:lnTo>
                <a:lnTo>
                  <a:pt x="499" y="1794"/>
                </a:lnTo>
                <a:lnTo>
                  <a:pt x="499" y="1794"/>
                </a:lnTo>
                <a:lnTo>
                  <a:pt x="499" y="1795"/>
                </a:lnTo>
                <a:lnTo>
                  <a:pt x="499" y="1797"/>
                </a:lnTo>
                <a:lnTo>
                  <a:pt x="500" y="1797"/>
                </a:lnTo>
                <a:lnTo>
                  <a:pt x="500" y="1798"/>
                </a:lnTo>
                <a:lnTo>
                  <a:pt x="499" y="1798"/>
                </a:lnTo>
                <a:lnTo>
                  <a:pt x="500" y="1799"/>
                </a:lnTo>
                <a:lnTo>
                  <a:pt x="500" y="1799"/>
                </a:lnTo>
                <a:lnTo>
                  <a:pt x="500" y="1799"/>
                </a:lnTo>
                <a:lnTo>
                  <a:pt x="500" y="1801"/>
                </a:lnTo>
                <a:lnTo>
                  <a:pt x="500" y="1803"/>
                </a:lnTo>
                <a:lnTo>
                  <a:pt x="502" y="1805"/>
                </a:lnTo>
                <a:lnTo>
                  <a:pt x="502" y="1806"/>
                </a:lnTo>
                <a:lnTo>
                  <a:pt x="500" y="1807"/>
                </a:lnTo>
                <a:lnTo>
                  <a:pt x="502" y="1807"/>
                </a:lnTo>
                <a:lnTo>
                  <a:pt x="502" y="1809"/>
                </a:lnTo>
                <a:lnTo>
                  <a:pt x="503" y="1807"/>
                </a:lnTo>
                <a:lnTo>
                  <a:pt x="505" y="1809"/>
                </a:lnTo>
                <a:lnTo>
                  <a:pt x="506" y="1809"/>
                </a:lnTo>
                <a:lnTo>
                  <a:pt x="506" y="1809"/>
                </a:lnTo>
                <a:lnTo>
                  <a:pt x="505" y="1812"/>
                </a:lnTo>
                <a:lnTo>
                  <a:pt x="503" y="1812"/>
                </a:lnTo>
                <a:lnTo>
                  <a:pt x="502" y="1812"/>
                </a:lnTo>
                <a:lnTo>
                  <a:pt x="502" y="1812"/>
                </a:lnTo>
                <a:lnTo>
                  <a:pt x="499" y="1810"/>
                </a:lnTo>
                <a:lnTo>
                  <a:pt x="498" y="1810"/>
                </a:lnTo>
                <a:lnTo>
                  <a:pt x="498" y="1809"/>
                </a:lnTo>
                <a:lnTo>
                  <a:pt x="499" y="1803"/>
                </a:lnTo>
                <a:lnTo>
                  <a:pt x="499" y="1803"/>
                </a:lnTo>
                <a:lnTo>
                  <a:pt x="499" y="1802"/>
                </a:lnTo>
                <a:lnTo>
                  <a:pt x="499" y="1802"/>
                </a:lnTo>
                <a:lnTo>
                  <a:pt x="500" y="1801"/>
                </a:lnTo>
                <a:lnTo>
                  <a:pt x="499" y="1799"/>
                </a:lnTo>
                <a:lnTo>
                  <a:pt x="498" y="1798"/>
                </a:lnTo>
                <a:lnTo>
                  <a:pt x="498" y="1795"/>
                </a:lnTo>
                <a:lnTo>
                  <a:pt x="498" y="1794"/>
                </a:lnTo>
                <a:lnTo>
                  <a:pt x="498" y="1794"/>
                </a:lnTo>
                <a:lnTo>
                  <a:pt x="498" y="1793"/>
                </a:lnTo>
                <a:lnTo>
                  <a:pt x="498" y="1791"/>
                </a:lnTo>
                <a:lnTo>
                  <a:pt x="496" y="1790"/>
                </a:lnTo>
                <a:lnTo>
                  <a:pt x="496" y="1790"/>
                </a:lnTo>
                <a:lnTo>
                  <a:pt x="495" y="1790"/>
                </a:lnTo>
                <a:lnTo>
                  <a:pt x="495" y="1791"/>
                </a:lnTo>
                <a:lnTo>
                  <a:pt x="496" y="1793"/>
                </a:lnTo>
                <a:lnTo>
                  <a:pt x="496" y="1794"/>
                </a:lnTo>
                <a:lnTo>
                  <a:pt x="496" y="1798"/>
                </a:lnTo>
                <a:lnTo>
                  <a:pt x="496" y="1799"/>
                </a:lnTo>
                <a:lnTo>
                  <a:pt x="496" y="1799"/>
                </a:lnTo>
                <a:lnTo>
                  <a:pt x="495" y="1790"/>
                </a:lnTo>
                <a:lnTo>
                  <a:pt x="495" y="1788"/>
                </a:lnTo>
                <a:lnTo>
                  <a:pt x="494" y="1790"/>
                </a:lnTo>
                <a:lnTo>
                  <a:pt x="495" y="1790"/>
                </a:lnTo>
                <a:lnTo>
                  <a:pt x="494" y="1791"/>
                </a:lnTo>
                <a:lnTo>
                  <a:pt x="494" y="1791"/>
                </a:lnTo>
                <a:lnTo>
                  <a:pt x="492" y="1791"/>
                </a:lnTo>
                <a:lnTo>
                  <a:pt x="494" y="1791"/>
                </a:lnTo>
                <a:lnTo>
                  <a:pt x="494" y="1790"/>
                </a:lnTo>
                <a:lnTo>
                  <a:pt x="494" y="1788"/>
                </a:lnTo>
                <a:lnTo>
                  <a:pt x="494" y="1788"/>
                </a:lnTo>
                <a:lnTo>
                  <a:pt x="492" y="1788"/>
                </a:lnTo>
                <a:lnTo>
                  <a:pt x="492" y="1790"/>
                </a:lnTo>
                <a:lnTo>
                  <a:pt x="492" y="1788"/>
                </a:lnTo>
                <a:lnTo>
                  <a:pt x="492" y="1788"/>
                </a:lnTo>
                <a:lnTo>
                  <a:pt x="491" y="1787"/>
                </a:lnTo>
                <a:lnTo>
                  <a:pt x="491" y="1787"/>
                </a:lnTo>
                <a:lnTo>
                  <a:pt x="492" y="1787"/>
                </a:lnTo>
                <a:lnTo>
                  <a:pt x="494" y="1787"/>
                </a:lnTo>
                <a:lnTo>
                  <a:pt x="494" y="1787"/>
                </a:lnTo>
                <a:lnTo>
                  <a:pt x="494" y="1786"/>
                </a:lnTo>
                <a:lnTo>
                  <a:pt x="492" y="1784"/>
                </a:lnTo>
                <a:lnTo>
                  <a:pt x="491" y="1783"/>
                </a:lnTo>
                <a:lnTo>
                  <a:pt x="491" y="1784"/>
                </a:lnTo>
                <a:lnTo>
                  <a:pt x="491" y="1784"/>
                </a:lnTo>
                <a:lnTo>
                  <a:pt x="491" y="1788"/>
                </a:lnTo>
                <a:lnTo>
                  <a:pt x="491" y="1788"/>
                </a:lnTo>
                <a:lnTo>
                  <a:pt x="492" y="1793"/>
                </a:lnTo>
                <a:lnTo>
                  <a:pt x="494" y="1802"/>
                </a:lnTo>
                <a:lnTo>
                  <a:pt x="494" y="1803"/>
                </a:lnTo>
                <a:lnTo>
                  <a:pt x="495" y="1812"/>
                </a:lnTo>
                <a:lnTo>
                  <a:pt x="498" y="1822"/>
                </a:lnTo>
                <a:lnTo>
                  <a:pt x="503" y="1833"/>
                </a:lnTo>
                <a:lnTo>
                  <a:pt x="503" y="1833"/>
                </a:lnTo>
                <a:lnTo>
                  <a:pt x="503" y="1832"/>
                </a:lnTo>
                <a:lnTo>
                  <a:pt x="502" y="1828"/>
                </a:lnTo>
                <a:lnTo>
                  <a:pt x="500" y="1827"/>
                </a:lnTo>
                <a:lnTo>
                  <a:pt x="502" y="1827"/>
                </a:lnTo>
                <a:lnTo>
                  <a:pt x="503" y="1829"/>
                </a:lnTo>
                <a:lnTo>
                  <a:pt x="505" y="1832"/>
                </a:lnTo>
                <a:lnTo>
                  <a:pt x="505" y="1832"/>
                </a:lnTo>
                <a:lnTo>
                  <a:pt x="505" y="1832"/>
                </a:lnTo>
                <a:lnTo>
                  <a:pt x="505" y="1832"/>
                </a:lnTo>
                <a:lnTo>
                  <a:pt x="505" y="1832"/>
                </a:lnTo>
                <a:lnTo>
                  <a:pt x="505" y="1833"/>
                </a:lnTo>
                <a:lnTo>
                  <a:pt x="505" y="1835"/>
                </a:lnTo>
                <a:lnTo>
                  <a:pt x="505" y="1835"/>
                </a:lnTo>
                <a:lnTo>
                  <a:pt x="505" y="1835"/>
                </a:lnTo>
                <a:lnTo>
                  <a:pt x="505" y="1833"/>
                </a:lnTo>
                <a:lnTo>
                  <a:pt x="505" y="1833"/>
                </a:lnTo>
                <a:lnTo>
                  <a:pt x="505" y="1833"/>
                </a:lnTo>
                <a:lnTo>
                  <a:pt x="503" y="1835"/>
                </a:lnTo>
                <a:lnTo>
                  <a:pt x="506" y="1839"/>
                </a:lnTo>
                <a:lnTo>
                  <a:pt x="506" y="1840"/>
                </a:lnTo>
                <a:lnTo>
                  <a:pt x="507" y="1841"/>
                </a:lnTo>
                <a:lnTo>
                  <a:pt x="507" y="1843"/>
                </a:lnTo>
                <a:lnTo>
                  <a:pt x="507" y="1843"/>
                </a:lnTo>
                <a:lnTo>
                  <a:pt x="507" y="1844"/>
                </a:lnTo>
                <a:lnTo>
                  <a:pt x="509" y="1846"/>
                </a:lnTo>
                <a:lnTo>
                  <a:pt x="509" y="1846"/>
                </a:lnTo>
                <a:lnTo>
                  <a:pt x="509" y="1844"/>
                </a:lnTo>
                <a:lnTo>
                  <a:pt x="509" y="1843"/>
                </a:lnTo>
                <a:lnTo>
                  <a:pt x="509" y="1843"/>
                </a:lnTo>
                <a:lnTo>
                  <a:pt x="510" y="1841"/>
                </a:lnTo>
                <a:lnTo>
                  <a:pt x="510" y="1843"/>
                </a:lnTo>
                <a:lnTo>
                  <a:pt x="510" y="1843"/>
                </a:lnTo>
                <a:lnTo>
                  <a:pt x="510" y="1844"/>
                </a:lnTo>
                <a:lnTo>
                  <a:pt x="510" y="1844"/>
                </a:lnTo>
                <a:lnTo>
                  <a:pt x="510" y="1844"/>
                </a:lnTo>
                <a:lnTo>
                  <a:pt x="511" y="1841"/>
                </a:lnTo>
                <a:lnTo>
                  <a:pt x="511" y="1841"/>
                </a:lnTo>
                <a:lnTo>
                  <a:pt x="513" y="1843"/>
                </a:lnTo>
                <a:lnTo>
                  <a:pt x="514" y="1843"/>
                </a:lnTo>
                <a:lnTo>
                  <a:pt x="514" y="1841"/>
                </a:lnTo>
                <a:lnTo>
                  <a:pt x="514" y="1841"/>
                </a:lnTo>
                <a:lnTo>
                  <a:pt x="515" y="1841"/>
                </a:lnTo>
                <a:lnTo>
                  <a:pt x="515" y="1841"/>
                </a:lnTo>
                <a:lnTo>
                  <a:pt x="517" y="1841"/>
                </a:lnTo>
                <a:lnTo>
                  <a:pt x="517" y="1841"/>
                </a:lnTo>
                <a:lnTo>
                  <a:pt x="515" y="1841"/>
                </a:lnTo>
                <a:lnTo>
                  <a:pt x="515" y="1843"/>
                </a:lnTo>
                <a:lnTo>
                  <a:pt x="514" y="1843"/>
                </a:lnTo>
                <a:lnTo>
                  <a:pt x="514" y="1843"/>
                </a:lnTo>
                <a:lnTo>
                  <a:pt x="515" y="1843"/>
                </a:lnTo>
                <a:lnTo>
                  <a:pt x="515" y="1844"/>
                </a:lnTo>
                <a:lnTo>
                  <a:pt x="515" y="1844"/>
                </a:lnTo>
                <a:lnTo>
                  <a:pt x="513" y="1843"/>
                </a:lnTo>
                <a:lnTo>
                  <a:pt x="511" y="1844"/>
                </a:lnTo>
                <a:lnTo>
                  <a:pt x="511" y="1844"/>
                </a:lnTo>
                <a:lnTo>
                  <a:pt x="511" y="1846"/>
                </a:lnTo>
                <a:lnTo>
                  <a:pt x="510" y="1846"/>
                </a:lnTo>
                <a:lnTo>
                  <a:pt x="511" y="1847"/>
                </a:lnTo>
                <a:lnTo>
                  <a:pt x="511" y="1847"/>
                </a:lnTo>
                <a:lnTo>
                  <a:pt x="513" y="1846"/>
                </a:lnTo>
                <a:lnTo>
                  <a:pt x="514" y="1847"/>
                </a:lnTo>
                <a:lnTo>
                  <a:pt x="513" y="1847"/>
                </a:lnTo>
                <a:lnTo>
                  <a:pt x="511" y="1847"/>
                </a:lnTo>
                <a:lnTo>
                  <a:pt x="510" y="1847"/>
                </a:lnTo>
                <a:lnTo>
                  <a:pt x="510" y="1847"/>
                </a:lnTo>
                <a:lnTo>
                  <a:pt x="509" y="1847"/>
                </a:lnTo>
                <a:lnTo>
                  <a:pt x="509" y="1847"/>
                </a:lnTo>
                <a:lnTo>
                  <a:pt x="510" y="1848"/>
                </a:lnTo>
                <a:lnTo>
                  <a:pt x="515" y="1852"/>
                </a:lnTo>
                <a:lnTo>
                  <a:pt x="515" y="1854"/>
                </a:lnTo>
                <a:lnTo>
                  <a:pt x="518" y="1858"/>
                </a:lnTo>
                <a:lnTo>
                  <a:pt x="521" y="1859"/>
                </a:lnTo>
                <a:lnTo>
                  <a:pt x="521" y="1861"/>
                </a:lnTo>
                <a:lnTo>
                  <a:pt x="525" y="1866"/>
                </a:lnTo>
                <a:lnTo>
                  <a:pt x="526" y="1867"/>
                </a:lnTo>
                <a:lnTo>
                  <a:pt x="529" y="1870"/>
                </a:lnTo>
                <a:lnTo>
                  <a:pt x="534" y="1878"/>
                </a:lnTo>
                <a:lnTo>
                  <a:pt x="536" y="1880"/>
                </a:lnTo>
                <a:lnTo>
                  <a:pt x="543" y="1885"/>
                </a:lnTo>
                <a:lnTo>
                  <a:pt x="544" y="1885"/>
                </a:lnTo>
                <a:lnTo>
                  <a:pt x="551" y="1890"/>
                </a:lnTo>
                <a:lnTo>
                  <a:pt x="551" y="1892"/>
                </a:lnTo>
                <a:lnTo>
                  <a:pt x="552" y="1892"/>
                </a:lnTo>
                <a:lnTo>
                  <a:pt x="554" y="1893"/>
                </a:lnTo>
                <a:lnTo>
                  <a:pt x="555" y="1893"/>
                </a:lnTo>
                <a:lnTo>
                  <a:pt x="555" y="1895"/>
                </a:lnTo>
                <a:lnTo>
                  <a:pt x="556" y="1895"/>
                </a:lnTo>
                <a:lnTo>
                  <a:pt x="564" y="1897"/>
                </a:lnTo>
                <a:lnTo>
                  <a:pt x="567" y="1897"/>
                </a:lnTo>
                <a:lnTo>
                  <a:pt x="571" y="1897"/>
                </a:lnTo>
                <a:lnTo>
                  <a:pt x="570" y="1895"/>
                </a:lnTo>
                <a:lnTo>
                  <a:pt x="573" y="1893"/>
                </a:lnTo>
                <a:lnTo>
                  <a:pt x="575" y="1893"/>
                </a:lnTo>
                <a:lnTo>
                  <a:pt x="582" y="1892"/>
                </a:lnTo>
                <a:lnTo>
                  <a:pt x="583" y="1890"/>
                </a:lnTo>
                <a:lnTo>
                  <a:pt x="585" y="1889"/>
                </a:lnTo>
                <a:lnTo>
                  <a:pt x="585" y="1888"/>
                </a:lnTo>
                <a:lnTo>
                  <a:pt x="597" y="1881"/>
                </a:lnTo>
                <a:lnTo>
                  <a:pt x="600" y="1881"/>
                </a:lnTo>
                <a:lnTo>
                  <a:pt x="601" y="1880"/>
                </a:lnTo>
                <a:lnTo>
                  <a:pt x="601" y="1880"/>
                </a:lnTo>
                <a:lnTo>
                  <a:pt x="602" y="1875"/>
                </a:lnTo>
                <a:lnTo>
                  <a:pt x="602" y="1875"/>
                </a:lnTo>
                <a:lnTo>
                  <a:pt x="604" y="1874"/>
                </a:lnTo>
                <a:lnTo>
                  <a:pt x="605" y="1873"/>
                </a:lnTo>
                <a:lnTo>
                  <a:pt x="605" y="1873"/>
                </a:lnTo>
                <a:lnTo>
                  <a:pt x="605" y="1866"/>
                </a:lnTo>
                <a:lnTo>
                  <a:pt x="605" y="1865"/>
                </a:lnTo>
                <a:lnTo>
                  <a:pt x="604" y="1862"/>
                </a:lnTo>
                <a:lnTo>
                  <a:pt x="605" y="1862"/>
                </a:lnTo>
                <a:lnTo>
                  <a:pt x="605" y="1862"/>
                </a:lnTo>
                <a:lnTo>
                  <a:pt x="605" y="1861"/>
                </a:lnTo>
                <a:lnTo>
                  <a:pt x="607" y="1861"/>
                </a:lnTo>
                <a:lnTo>
                  <a:pt x="607" y="1858"/>
                </a:lnTo>
                <a:lnTo>
                  <a:pt x="608" y="1858"/>
                </a:lnTo>
                <a:lnTo>
                  <a:pt x="608" y="1858"/>
                </a:lnTo>
                <a:lnTo>
                  <a:pt x="609" y="1856"/>
                </a:lnTo>
                <a:lnTo>
                  <a:pt x="611" y="1856"/>
                </a:lnTo>
                <a:lnTo>
                  <a:pt x="609" y="1855"/>
                </a:lnTo>
                <a:lnTo>
                  <a:pt x="609" y="1855"/>
                </a:lnTo>
                <a:lnTo>
                  <a:pt x="608" y="1856"/>
                </a:lnTo>
                <a:lnTo>
                  <a:pt x="608" y="1856"/>
                </a:lnTo>
                <a:lnTo>
                  <a:pt x="607" y="1856"/>
                </a:lnTo>
                <a:lnTo>
                  <a:pt x="608" y="1855"/>
                </a:lnTo>
                <a:lnTo>
                  <a:pt x="608" y="1854"/>
                </a:lnTo>
                <a:lnTo>
                  <a:pt x="608" y="1850"/>
                </a:lnTo>
                <a:lnTo>
                  <a:pt x="608" y="1850"/>
                </a:lnTo>
                <a:lnTo>
                  <a:pt x="611" y="1846"/>
                </a:lnTo>
                <a:lnTo>
                  <a:pt x="612" y="1844"/>
                </a:lnTo>
                <a:lnTo>
                  <a:pt x="620" y="1837"/>
                </a:lnTo>
                <a:lnTo>
                  <a:pt x="622" y="1836"/>
                </a:lnTo>
                <a:lnTo>
                  <a:pt x="624" y="1835"/>
                </a:lnTo>
                <a:lnTo>
                  <a:pt x="627" y="1835"/>
                </a:lnTo>
                <a:lnTo>
                  <a:pt x="635" y="1833"/>
                </a:lnTo>
                <a:lnTo>
                  <a:pt x="635" y="1833"/>
                </a:lnTo>
                <a:lnTo>
                  <a:pt x="636" y="1832"/>
                </a:lnTo>
                <a:lnTo>
                  <a:pt x="636" y="1832"/>
                </a:lnTo>
                <a:lnTo>
                  <a:pt x="636" y="1831"/>
                </a:lnTo>
                <a:lnTo>
                  <a:pt x="638" y="1831"/>
                </a:lnTo>
                <a:lnTo>
                  <a:pt x="641" y="1831"/>
                </a:lnTo>
                <a:lnTo>
                  <a:pt x="642" y="1831"/>
                </a:lnTo>
                <a:lnTo>
                  <a:pt x="642" y="1829"/>
                </a:lnTo>
                <a:lnTo>
                  <a:pt x="643" y="1829"/>
                </a:lnTo>
                <a:lnTo>
                  <a:pt x="645" y="1828"/>
                </a:lnTo>
                <a:lnTo>
                  <a:pt x="646" y="1828"/>
                </a:lnTo>
                <a:lnTo>
                  <a:pt x="649" y="1827"/>
                </a:lnTo>
                <a:lnTo>
                  <a:pt x="649" y="1827"/>
                </a:lnTo>
                <a:lnTo>
                  <a:pt x="651" y="1827"/>
                </a:lnTo>
                <a:lnTo>
                  <a:pt x="651" y="1827"/>
                </a:lnTo>
                <a:lnTo>
                  <a:pt x="653" y="1827"/>
                </a:lnTo>
                <a:lnTo>
                  <a:pt x="653" y="1827"/>
                </a:lnTo>
                <a:lnTo>
                  <a:pt x="653" y="1827"/>
                </a:lnTo>
                <a:lnTo>
                  <a:pt x="654" y="1825"/>
                </a:lnTo>
                <a:lnTo>
                  <a:pt x="656" y="1825"/>
                </a:lnTo>
                <a:lnTo>
                  <a:pt x="657" y="1825"/>
                </a:lnTo>
                <a:lnTo>
                  <a:pt x="660" y="1825"/>
                </a:lnTo>
                <a:lnTo>
                  <a:pt x="661" y="1825"/>
                </a:lnTo>
                <a:lnTo>
                  <a:pt x="662" y="1827"/>
                </a:lnTo>
                <a:lnTo>
                  <a:pt x="664" y="1827"/>
                </a:lnTo>
                <a:lnTo>
                  <a:pt x="665" y="1827"/>
                </a:lnTo>
                <a:lnTo>
                  <a:pt x="668" y="1825"/>
                </a:lnTo>
                <a:lnTo>
                  <a:pt x="669" y="1825"/>
                </a:lnTo>
                <a:lnTo>
                  <a:pt x="669" y="1825"/>
                </a:lnTo>
                <a:lnTo>
                  <a:pt x="671" y="1825"/>
                </a:lnTo>
                <a:lnTo>
                  <a:pt x="672" y="1827"/>
                </a:lnTo>
                <a:lnTo>
                  <a:pt x="676" y="1827"/>
                </a:lnTo>
                <a:lnTo>
                  <a:pt x="680" y="1829"/>
                </a:lnTo>
                <a:lnTo>
                  <a:pt x="683" y="1832"/>
                </a:lnTo>
                <a:lnTo>
                  <a:pt x="684" y="1832"/>
                </a:lnTo>
                <a:lnTo>
                  <a:pt x="685" y="1832"/>
                </a:lnTo>
                <a:lnTo>
                  <a:pt x="684" y="1831"/>
                </a:lnTo>
                <a:lnTo>
                  <a:pt x="680" y="1828"/>
                </a:lnTo>
                <a:lnTo>
                  <a:pt x="679" y="1828"/>
                </a:lnTo>
                <a:lnTo>
                  <a:pt x="679" y="1827"/>
                </a:lnTo>
                <a:lnTo>
                  <a:pt x="679" y="1827"/>
                </a:lnTo>
                <a:lnTo>
                  <a:pt x="679" y="1827"/>
                </a:lnTo>
                <a:lnTo>
                  <a:pt x="677" y="1825"/>
                </a:lnTo>
                <a:lnTo>
                  <a:pt x="677" y="1825"/>
                </a:lnTo>
                <a:lnTo>
                  <a:pt x="679" y="1824"/>
                </a:lnTo>
                <a:lnTo>
                  <a:pt x="679" y="1824"/>
                </a:lnTo>
                <a:lnTo>
                  <a:pt x="679" y="1824"/>
                </a:lnTo>
                <a:lnTo>
                  <a:pt x="679" y="1822"/>
                </a:lnTo>
                <a:lnTo>
                  <a:pt x="677" y="1822"/>
                </a:lnTo>
                <a:lnTo>
                  <a:pt x="676" y="1822"/>
                </a:lnTo>
                <a:lnTo>
                  <a:pt x="675" y="1824"/>
                </a:lnTo>
                <a:lnTo>
                  <a:pt x="673" y="1824"/>
                </a:lnTo>
                <a:lnTo>
                  <a:pt x="665" y="1824"/>
                </a:lnTo>
                <a:lnTo>
                  <a:pt x="662" y="1824"/>
                </a:lnTo>
                <a:lnTo>
                  <a:pt x="660" y="1822"/>
                </a:lnTo>
                <a:lnTo>
                  <a:pt x="656" y="1818"/>
                </a:lnTo>
                <a:lnTo>
                  <a:pt x="654" y="1817"/>
                </a:lnTo>
                <a:lnTo>
                  <a:pt x="653" y="1814"/>
                </a:lnTo>
                <a:lnTo>
                  <a:pt x="653" y="1813"/>
                </a:lnTo>
                <a:lnTo>
                  <a:pt x="653" y="1810"/>
                </a:lnTo>
                <a:lnTo>
                  <a:pt x="653" y="1807"/>
                </a:lnTo>
                <a:lnTo>
                  <a:pt x="654" y="1806"/>
                </a:lnTo>
                <a:lnTo>
                  <a:pt x="654" y="1805"/>
                </a:lnTo>
                <a:lnTo>
                  <a:pt x="656" y="1805"/>
                </a:lnTo>
                <a:lnTo>
                  <a:pt x="656" y="1805"/>
                </a:lnTo>
                <a:lnTo>
                  <a:pt x="656" y="1803"/>
                </a:lnTo>
                <a:lnTo>
                  <a:pt x="657" y="1803"/>
                </a:lnTo>
                <a:lnTo>
                  <a:pt x="657" y="1802"/>
                </a:lnTo>
                <a:lnTo>
                  <a:pt x="657" y="1802"/>
                </a:lnTo>
                <a:lnTo>
                  <a:pt x="657" y="1802"/>
                </a:lnTo>
                <a:lnTo>
                  <a:pt x="660" y="1797"/>
                </a:lnTo>
                <a:lnTo>
                  <a:pt x="662" y="1794"/>
                </a:lnTo>
                <a:lnTo>
                  <a:pt x="664" y="1794"/>
                </a:lnTo>
                <a:lnTo>
                  <a:pt x="664" y="1793"/>
                </a:lnTo>
                <a:lnTo>
                  <a:pt x="664" y="1791"/>
                </a:lnTo>
                <a:lnTo>
                  <a:pt x="665" y="1790"/>
                </a:lnTo>
                <a:lnTo>
                  <a:pt x="666" y="1788"/>
                </a:lnTo>
                <a:lnTo>
                  <a:pt x="669" y="1783"/>
                </a:lnTo>
                <a:lnTo>
                  <a:pt x="672" y="1780"/>
                </a:lnTo>
                <a:lnTo>
                  <a:pt x="675" y="1779"/>
                </a:lnTo>
                <a:lnTo>
                  <a:pt x="673" y="1778"/>
                </a:lnTo>
                <a:lnTo>
                  <a:pt x="672" y="1776"/>
                </a:lnTo>
                <a:lnTo>
                  <a:pt x="672" y="1772"/>
                </a:lnTo>
                <a:lnTo>
                  <a:pt x="672" y="1771"/>
                </a:lnTo>
                <a:lnTo>
                  <a:pt x="672" y="1771"/>
                </a:lnTo>
                <a:lnTo>
                  <a:pt x="673" y="1769"/>
                </a:lnTo>
                <a:lnTo>
                  <a:pt x="673" y="1769"/>
                </a:lnTo>
                <a:lnTo>
                  <a:pt x="675" y="1769"/>
                </a:lnTo>
                <a:lnTo>
                  <a:pt x="675" y="1768"/>
                </a:lnTo>
                <a:lnTo>
                  <a:pt x="675" y="1768"/>
                </a:lnTo>
                <a:lnTo>
                  <a:pt x="675" y="1767"/>
                </a:lnTo>
                <a:lnTo>
                  <a:pt x="675" y="1767"/>
                </a:lnTo>
                <a:lnTo>
                  <a:pt x="676" y="1765"/>
                </a:lnTo>
                <a:lnTo>
                  <a:pt x="680" y="1763"/>
                </a:lnTo>
                <a:lnTo>
                  <a:pt x="681" y="1763"/>
                </a:lnTo>
                <a:lnTo>
                  <a:pt x="681" y="1761"/>
                </a:lnTo>
                <a:lnTo>
                  <a:pt x="683" y="1761"/>
                </a:lnTo>
                <a:lnTo>
                  <a:pt x="684" y="1763"/>
                </a:lnTo>
                <a:lnTo>
                  <a:pt x="685" y="1763"/>
                </a:lnTo>
                <a:lnTo>
                  <a:pt x="688" y="1763"/>
                </a:lnTo>
                <a:lnTo>
                  <a:pt x="690" y="1761"/>
                </a:lnTo>
                <a:lnTo>
                  <a:pt x="690" y="1761"/>
                </a:lnTo>
                <a:lnTo>
                  <a:pt x="690" y="1761"/>
                </a:lnTo>
                <a:lnTo>
                  <a:pt x="692" y="1761"/>
                </a:lnTo>
                <a:lnTo>
                  <a:pt x="694" y="1760"/>
                </a:lnTo>
                <a:lnTo>
                  <a:pt x="695" y="1761"/>
                </a:lnTo>
                <a:lnTo>
                  <a:pt x="694" y="1761"/>
                </a:lnTo>
                <a:lnTo>
                  <a:pt x="692" y="1763"/>
                </a:lnTo>
                <a:lnTo>
                  <a:pt x="692" y="1763"/>
                </a:lnTo>
                <a:lnTo>
                  <a:pt x="691" y="1763"/>
                </a:lnTo>
                <a:lnTo>
                  <a:pt x="691" y="1763"/>
                </a:lnTo>
                <a:lnTo>
                  <a:pt x="691" y="1763"/>
                </a:lnTo>
                <a:lnTo>
                  <a:pt x="691" y="1763"/>
                </a:lnTo>
                <a:lnTo>
                  <a:pt x="692" y="1764"/>
                </a:lnTo>
                <a:lnTo>
                  <a:pt x="692" y="1764"/>
                </a:lnTo>
                <a:lnTo>
                  <a:pt x="703" y="1765"/>
                </a:lnTo>
                <a:lnTo>
                  <a:pt x="705" y="1765"/>
                </a:lnTo>
                <a:lnTo>
                  <a:pt x="705" y="1765"/>
                </a:lnTo>
                <a:lnTo>
                  <a:pt x="703" y="1764"/>
                </a:lnTo>
                <a:lnTo>
                  <a:pt x="702" y="1764"/>
                </a:lnTo>
                <a:lnTo>
                  <a:pt x="700" y="1764"/>
                </a:lnTo>
                <a:lnTo>
                  <a:pt x="699" y="1764"/>
                </a:lnTo>
                <a:lnTo>
                  <a:pt x="699" y="1763"/>
                </a:lnTo>
                <a:lnTo>
                  <a:pt x="699" y="1763"/>
                </a:lnTo>
                <a:lnTo>
                  <a:pt x="698" y="1763"/>
                </a:lnTo>
                <a:lnTo>
                  <a:pt x="696" y="1763"/>
                </a:lnTo>
                <a:lnTo>
                  <a:pt x="696" y="1763"/>
                </a:lnTo>
                <a:lnTo>
                  <a:pt x="695" y="1763"/>
                </a:lnTo>
                <a:lnTo>
                  <a:pt x="695" y="1761"/>
                </a:lnTo>
                <a:lnTo>
                  <a:pt x="696" y="1761"/>
                </a:lnTo>
                <a:lnTo>
                  <a:pt x="703" y="1763"/>
                </a:lnTo>
                <a:lnTo>
                  <a:pt x="705" y="1764"/>
                </a:lnTo>
                <a:lnTo>
                  <a:pt x="705" y="1765"/>
                </a:lnTo>
                <a:lnTo>
                  <a:pt x="706" y="1765"/>
                </a:lnTo>
                <a:lnTo>
                  <a:pt x="707" y="1765"/>
                </a:lnTo>
                <a:lnTo>
                  <a:pt x="709" y="1764"/>
                </a:lnTo>
                <a:lnTo>
                  <a:pt x="709" y="1764"/>
                </a:lnTo>
                <a:lnTo>
                  <a:pt x="710" y="1764"/>
                </a:lnTo>
                <a:lnTo>
                  <a:pt x="710" y="1759"/>
                </a:lnTo>
                <a:lnTo>
                  <a:pt x="710" y="1748"/>
                </a:lnTo>
                <a:lnTo>
                  <a:pt x="709" y="1745"/>
                </a:lnTo>
                <a:lnTo>
                  <a:pt x="709" y="1735"/>
                </a:lnTo>
                <a:lnTo>
                  <a:pt x="709" y="1733"/>
                </a:lnTo>
                <a:lnTo>
                  <a:pt x="709" y="1723"/>
                </a:lnTo>
                <a:lnTo>
                  <a:pt x="709" y="1722"/>
                </a:lnTo>
                <a:lnTo>
                  <a:pt x="709" y="1720"/>
                </a:lnTo>
                <a:lnTo>
                  <a:pt x="710" y="1711"/>
                </a:lnTo>
                <a:lnTo>
                  <a:pt x="709" y="1704"/>
                </a:lnTo>
                <a:lnTo>
                  <a:pt x="709" y="1700"/>
                </a:lnTo>
                <a:lnTo>
                  <a:pt x="707" y="1700"/>
                </a:lnTo>
                <a:lnTo>
                  <a:pt x="707" y="1700"/>
                </a:lnTo>
                <a:lnTo>
                  <a:pt x="706" y="1699"/>
                </a:lnTo>
                <a:lnTo>
                  <a:pt x="705" y="1699"/>
                </a:lnTo>
                <a:lnTo>
                  <a:pt x="703" y="1699"/>
                </a:lnTo>
                <a:lnTo>
                  <a:pt x="703" y="1700"/>
                </a:lnTo>
                <a:lnTo>
                  <a:pt x="703" y="1700"/>
                </a:lnTo>
                <a:lnTo>
                  <a:pt x="700" y="1703"/>
                </a:lnTo>
                <a:lnTo>
                  <a:pt x="699" y="1703"/>
                </a:lnTo>
                <a:lnTo>
                  <a:pt x="699" y="1703"/>
                </a:lnTo>
                <a:lnTo>
                  <a:pt x="699" y="1701"/>
                </a:lnTo>
                <a:lnTo>
                  <a:pt x="703" y="1699"/>
                </a:lnTo>
                <a:lnTo>
                  <a:pt x="703" y="1699"/>
                </a:lnTo>
                <a:lnTo>
                  <a:pt x="703" y="1697"/>
                </a:lnTo>
                <a:lnTo>
                  <a:pt x="705" y="1697"/>
                </a:lnTo>
                <a:lnTo>
                  <a:pt x="705" y="1697"/>
                </a:lnTo>
                <a:lnTo>
                  <a:pt x="705" y="1697"/>
                </a:lnTo>
                <a:lnTo>
                  <a:pt x="707" y="1697"/>
                </a:lnTo>
                <a:lnTo>
                  <a:pt x="707" y="1697"/>
                </a:lnTo>
                <a:lnTo>
                  <a:pt x="707" y="1697"/>
                </a:lnTo>
                <a:lnTo>
                  <a:pt x="707" y="1693"/>
                </a:lnTo>
                <a:lnTo>
                  <a:pt x="707" y="1693"/>
                </a:lnTo>
                <a:lnTo>
                  <a:pt x="706" y="1693"/>
                </a:lnTo>
                <a:lnTo>
                  <a:pt x="706" y="1693"/>
                </a:lnTo>
                <a:lnTo>
                  <a:pt x="706" y="1693"/>
                </a:lnTo>
                <a:lnTo>
                  <a:pt x="706" y="1695"/>
                </a:lnTo>
                <a:lnTo>
                  <a:pt x="706" y="1695"/>
                </a:lnTo>
                <a:lnTo>
                  <a:pt x="706" y="1695"/>
                </a:lnTo>
                <a:lnTo>
                  <a:pt x="705" y="1692"/>
                </a:lnTo>
                <a:lnTo>
                  <a:pt x="703" y="1688"/>
                </a:lnTo>
                <a:lnTo>
                  <a:pt x="703" y="1685"/>
                </a:lnTo>
                <a:lnTo>
                  <a:pt x="703" y="1685"/>
                </a:lnTo>
                <a:lnTo>
                  <a:pt x="705" y="1682"/>
                </a:lnTo>
                <a:lnTo>
                  <a:pt x="705" y="1680"/>
                </a:lnTo>
                <a:lnTo>
                  <a:pt x="706" y="1674"/>
                </a:lnTo>
                <a:lnTo>
                  <a:pt x="706" y="1673"/>
                </a:lnTo>
                <a:lnTo>
                  <a:pt x="706" y="1673"/>
                </a:lnTo>
                <a:lnTo>
                  <a:pt x="707" y="1670"/>
                </a:lnTo>
                <a:lnTo>
                  <a:pt x="707" y="1667"/>
                </a:lnTo>
                <a:lnTo>
                  <a:pt x="709" y="1665"/>
                </a:lnTo>
                <a:lnTo>
                  <a:pt x="709" y="1663"/>
                </a:lnTo>
                <a:lnTo>
                  <a:pt x="709" y="1662"/>
                </a:lnTo>
                <a:lnTo>
                  <a:pt x="710" y="1662"/>
                </a:lnTo>
                <a:lnTo>
                  <a:pt x="710" y="1661"/>
                </a:lnTo>
                <a:lnTo>
                  <a:pt x="710" y="1659"/>
                </a:lnTo>
                <a:lnTo>
                  <a:pt x="710" y="1659"/>
                </a:lnTo>
                <a:lnTo>
                  <a:pt x="710" y="1658"/>
                </a:lnTo>
                <a:lnTo>
                  <a:pt x="711" y="1655"/>
                </a:lnTo>
                <a:lnTo>
                  <a:pt x="714" y="1652"/>
                </a:lnTo>
                <a:lnTo>
                  <a:pt x="714" y="1651"/>
                </a:lnTo>
                <a:lnTo>
                  <a:pt x="715" y="1651"/>
                </a:lnTo>
                <a:lnTo>
                  <a:pt x="718" y="1646"/>
                </a:lnTo>
                <a:lnTo>
                  <a:pt x="717" y="1647"/>
                </a:lnTo>
                <a:lnTo>
                  <a:pt x="715" y="1647"/>
                </a:lnTo>
                <a:lnTo>
                  <a:pt x="715" y="1647"/>
                </a:lnTo>
                <a:lnTo>
                  <a:pt x="715" y="1646"/>
                </a:lnTo>
                <a:lnTo>
                  <a:pt x="718" y="1644"/>
                </a:lnTo>
                <a:lnTo>
                  <a:pt x="719" y="1643"/>
                </a:lnTo>
                <a:lnTo>
                  <a:pt x="722" y="1640"/>
                </a:lnTo>
                <a:lnTo>
                  <a:pt x="722" y="1640"/>
                </a:lnTo>
                <a:lnTo>
                  <a:pt x="722" y="1639"/>
                </a:lnTo>
                <a:lnTo>
                  <a:pt x="724" y="1639"/>
                </a:lnTo>
                <a:lnTo>
                  <a:pt x="724" y="1637"/>
                </a:lnTo>
                <a:lnTo>
                  <a:pt x="725" y="1636"/>
                </a:lnTo>
                <a:lnTo>
                  <a:pt x="725" y="1635"/>
                </a:lnTo>
                <a:lnTo>
                  <a:pt x="728" y="1631"/>
                </a:lnTo>
                <a:lnTo>
                  <a:pt x="729" y="1628"/>
                </a:lnTo>
                <a:lnTo>
                  <a:pt x="729" y="1627"/>
                </a:lnTo>
                <a:lnTo>
                  <a:pt x="729" y="1625"/>
                </a:lnTo>
                <a:lnTo>
                  <a:pt x="730" y="1623"/>
                </a:lnTo>
                <a:lnTo>
                  <a:pt x="730" y="1621"/>
                </a:lnTo>
                <a:lnTo>
                  <a:pt x="732" y="1620"/>
                </a:lnTo>
                <a:lnTo>
                  <a:pt x="732" y="1618"/>
                </a:lnTo>
                <a:lnTo>
                  <a:pt x="732" y="1617"/>
                </a:lnTo>
                <a:lnTo>
                  <a:pt x="733" y="1613"/>
                </a:lnTo>
                <a:lnTo>
                  <a:pt x="734" y="1609"/>
                </a:lnTo>
                <a:lnTo>
                  <a:pt x="734" y="1602"/>
                </a:lnTo>
                <a:lnTo>
                  <a:pt x="736" y="1597"/>
                </a:lnTo>
                <a:lnTo>
                  <a:pt x="736" y="1595"/>
                </a:lnTo>
                <a:lnTo>
                  <a:pt x="736" y="1594"/>
                </a:lnTo>
                <a:lnTo>
                  <a:pt x="737" y="1593"/>
                </a:lnTo>
                <a:lnTo>
                  <a:pt x="737" y="1593"/>
                </a:lnTo>
                <a:lnTo>
                  <a:pt x="737" y="1591"/>
                </a:lnTo>
                <a:lnTo>
                  <a:pt x="737" y="1590"/>
                </a:lnTo>
                <a:lnTo>
                  <a:pt x="737" y="1589"/>
                </a:lnTo>
                <a:lnTo>
                  <a:pt x="739" y="1589"/>
                </a:lnTo>
                <a:lnTo>
                  <a:pt x="739" y="1587"/>
                </a:lnTo>
                <a:lnTo>
                  <a:pt x="739" y="1586"/>
                </a:lnTo>
                <a:lnTo>
                  <a:pt x="737" y="1586"/>
                </a:lnTo>
                <a:lnTo>
                  <a:pt x="737" y="1586"/>
                </a:lnTo>
                <a:lnTo>
                  <a:pt x="737" y="1584"/>
                </a:lnTo>
                <a:lnTo>
                  <a:pt x="737" y="1583"/>
                </a:lnTo>
                <a:lnTo>
                  <a:pt x="737" y="1584"/>
                </a:lnTo>
                <a:lnTo>
                  <a:pt x="739" y="1584"/>
                </a:lnTo>
                <a:lnTo>
                  <a:pt x="739" y="1582"/>
                </a:lnTo>
                <a:lnTo>
                  <a:pt x="739" y="1579"/>
                </a:lnTo>
                <a:lnTo>
                  <a:pt x="740" y="1578"/>
                </a:lnTo>
                <a:lnTo>
                  <a:pt x="739" y="1576"/>
                </a:lnTo>
                <a:lnTo>
                  <a:pt x="739" y="1574"/>
                </a:lnTo>
                <a:lnTo>
                  <a:pt x="739" y="1572"/>
                </a:lnTo>
                <a:lnTo>
                  <a:pt x="737" y="1572"/>
                </a:lnTo>
                <a:lnTo>
                  <a:pt x="737" y="1574"/>
                </a:lnTo>
                <a:lnTo>
                  <a:pt x="737" y="1574"/>
                </a:lnTo>
                <a:lnTo>
                  <a:pt x="736" y="1572"/>
                </a:lnTo>
                <a:lnTo>
                  <a:pt x="734" y="1572"/>
                </a:lnTo>
                <a:lnTo>
                  <a:pt x="734" y="1571"/>
                </a:lnTo>
                <a:lnTo>
                  <a:pt x="734" y="1571"/>
                </a:lnTo>
                <a:lnTo>
                  <a:pt x="734" y="1571"/>
                </a:lnTo>
                <a:lnTo>
                  <a:pt x="733" y="1571"/>
                </a:lnTo>
                <a:lnTo>
                  <a:pt x="733" y="1570"/>
                </a:lnTo>
                <a:lnTo>
                  <a:pt x="733" y="1570"/>
                </a:lnTo>
                <a:lnTo>
                  <a:pt x="732" y="1570"/>
                </a:lnTo>
                <a:lnTo>
                  <a:pt x="732" y="1570"/>
                </a:lnTo>
                <a:lnTo>
                  <a:pt x="729" y="1570"/>
                </a:lnTo>
                <a:lnTo>
                  <a:pt x="728" y="1568"/>
                </a:lnTo>
                <a:lnTo>
                  <a:pt x="726" y="1568"/>
                </a:lnTo>
                <a:lnTo>
                  <a:pt x="725" y="1568"/>
                </a:lnTo>
                <a:lnTo>
                  <a:pt x="725" y="1568"/>
                </a:lnTo>
                <a:lnTo>
                  <a:pt x="725" y="1565"/>
                </a:lnTo>
                <a:lnTo>
                  <a:pt x="722" y="1564"/>
                </a:lnTo>
                <a:lnTo>
                  <a:pt x="722" y="1563"/>
                </a:lnTo>
                <a:lnTo>
                  <a:pt x="721" y="1561"/>
                </a:lnTo>
                <a:lnTo>
                  <a:pt x="722" y="1559"/>
                </a:lnTo>
                <a:lnTo>
                  <a:pt x="724" y="1559"/>
                </a:lnTo>
                <a:lnTo>
                  <a:pt x="724" y="1557"/>
                </a:lnTo>
                <a:lnTo>
                  <a:pt x="724" y="1556"/>
                </a:lnTo>
                <a:lnTo>
                  <a:pt x="725" y="1557"/>
                </a:lnTo>
                <a:lnTo>
                  <a:pt x="725" y="1557"/>
                </a:lnTo>
                <a:lnTo>
                  <a:pt x="725" y="1557"/>
                </a:lnTo>
                <a:lnTo>
                  <a:pt x="725" y="1559"/>
                </a:lnTo>
                <a:lnTo>
                  <a:pt x="725" y="1560"/>
                </a:lnTo>
                <a:lnTo>
                  <a:pt x="725" y="1560"/>
                </a:lnTo>
                <a:lnTo>
                  <a:pt x="726" y="1561"/>
                </a:lnTo>
                <a:lnTo>
                  <a:pt x="726" y="1559"/>
                </a:lnTo>
                <a:lnTo>
                  <a:pt x="726" y="1555"/>
                </a:lnTo>
                <a:lnTo>
                  <a:pt x="728" y="1555"/>
                </a:lnTo>
                <a:lnTo>
                  <a:pt x="729" y="1557"/>
                </a:lnTo>
                <a:lnTo>
                  <a:pt x="730" y="1560"/>
                </a:lnTo>
                <a:lnTo>
                  <a:pt x="733" y="1563"/>
                </a:lnTo>
                <a:lnTo>
                  <a:pt x="734" y="1568"/>
                </a:lnTo>
                <a:lnTo>
                  <a:pt x="737" y="1572"/>
                </a:lnTo>
                <a:lnTo>
                  <a:pt x="737" y="1572"/>
                </a:lnTo>
                <a:lnTo>
                  <a:pt x="737" y="1570"/>
                </a:lnTo>
                <a:lnTo>
                  <a:pt x="736" y="1567"/>
                </a:lnTo>
                <a:lnTo>
                  <a:pt x="736" y="1567"/>
                </a:lnTo>
                <a:lnTo>
                  <a:pt x="734" y="1563"/>
                </a:lnTo>
                <a:lnTo>
                  <a:pt x="733" y="1559"/>
                </a:lnTo>
                <a:lnTo>
                  <a:pt x="732" y="1557"/>
                </a:lnTo>
                <a:lnTo>
                  <a:pt x="732" y="1556"/>
                </a:lnTo>
                <a:lnTo>
                  <a:pt x="732" y="1555"/>
                </a:lnTo>
                <a:lnTo>
                  <a:pt x="733" y="1553"/>
                </a:lnTo>
                <a:lnTo>
                  <a:pt x="733" y="1550"/>
                </a:lnTo>
                <a:lnTo>
                  <a:pt x="733" y="1548"/>
                </a:lnTo>
                <a:lnTo>
                  <a:pt x="728" y="1538"/>
                </a:lnTo>
                <a:lnTo>
                  <a:pt x="728" y="1536"/>
                </a:lnTo>
                <a:lnTo>
                  <a:pt x="726" y="1529"/>
                </a:lnTo>
                <a:lnTo>
                  <a:pt x="726" y="1526"/>
                </a:lnTo>
                <a:lnTo>
                  <a:pt x="726" y="1523"/>
                </a:lnTo>
                <a:lnTo>
                  <a:pt x="725" y="1523"/>
                </a:lnTo>
                <a:lnTo>
                  <a:pt x="725" y="1523"/>
                </a:lnTo>
                <a:lnTo>
                  <a:pt x="724" y="1525"/>
                </a:lnTo>
                <a:lnTo>
                  <a:pt x="722" y="1525"/>
                </a:lnTo>
                <a:lnTo>
                  <a:pt x="721" y="1526"/>
                </a:lnTo>
                <a:lnTo>
                  <a:pt x="721" y="1525"/>
                </a:lnTo>
                <a:lnTo>
                  <a:pt x="722" y="1525"/>
                </a:lnTo>
                <a:lnTo>
                  <a:pt x="722" y="1523"/>
                </a:lnTo>
                <a:lnTo>
                  <a:pt x="722" y="1523"/>
                </a:lnTo>
                <a:lnTo>
                  <a:pt x="724" y="1522"/>
                </a:lnTo>
                <a:lnTo>
                  <a:pt x="724" y="1522"/>
                </a:lnTo>
                <a:lnTo>
                  <a:pt x="726" y="1522"/>
                </a:lnTo>
                <a:lnTo>
                  <a:pt x="726" y="1521"/>
                </a:lnTo>
                <a:lnTo>
                  <a:pt x="728" y="1518"/>
                </a:lnTo>
                <a:lnTo>
                  <a:pt x="729" y="1516"/>
                </a:lnTo>
                <a:lnTo>
                  <a:pt x="729" y="1514"/>
                </a:lnTo>
                <a:lnTo>
                  <a:pt x="729" y="1508"/>
                </a:lnTo>
                <a:lnTo>
                  <a:pt x="729" y="1506"/>
                </a:lnTo>
                <a:lnTo>
                  <a:pt x="730" y="1504"/>
                </a:lnTo>
                <a:lnTo>
                  <a:pt x="730" y="1504"/>
                </a:lnTo>
                <a:lnTo>
                  <a:pt x="730" y="1503"/>
                </a:lnTo>
                <a:lnTo>
                  <a:pt x="730" y="1503"/>
                </a:lnTo>
                <a:lnTo>
                  <a:pt x="730" y="1503"/>
                </a:lnTo>
                <a:lnTo>
                  <a:pt x="729" y="1503"/>
                </a:lnTo>
                <a:lnTo>
                  <a:pt x="728" y="1503"/>
                </a:lnTo>
                <a:lnTo>
                  <a:pt x="728" y="1503"/>
                </a:lnTo>
                <a:lnTo>
                  <a:pt x="726" y="1503"/>
                </a:lnTo>
                <a:lnTo>
                  <a:pt x="728" y="1502"/>
                </a:lnTo>
                <a:lnTo>
                  <a:pt x="729" y="1502"/>
                </a:lnTo>
                <a:lnTo>
                  <a:pt x="729" y="1502"/>
                </a:lnTo>
                <a:lnTo>
                  <a:pt x="729" y="1500"/>
                </a:lnTo>
                <a:lnTo>
                  <a:pt x="729" y="1500"/>
                </a:lnTo>
                <a:lnTo>
                  <a:pt x="728" y="1499"/>
                </a:lnTo>
                <a:lnTo>
                  <a:pt x="728" y="1497"/>
                </a:lnTo>
                <a:lnTo>
                  <a:pt x="728" y="1496"/>
                </a:lnTo>
                <a:lnTo>
                  <a:pt x="726" y="1495"/>
                </a:lnTo>
                <a:lnTo>
                  <a:pt x="725" y="1495"/>
                </a:lnTo>
                <a:lnTo>
                  <a:pt x="725" y="1495"/>
                </a:lnTo>
                <a:lnTo>
                  <a:pt x="725" y="1493"/>
                </a:lnTo>
                <a:lnTo>
                  <a:pt x="725" y="1491"/>
                </a:lnTo>
                <a:lnTo>
                  <a:pt x="722" y="1481"/>
                </a:lnTo>
                <a:lnTo>
                  <a:pt x="722" y="1480"/>
                </a:lnTo>
                <a:lnTo>
                  <a:pt x="722" y="1477"/>
                </a:lnTo>
                <a:lnTo>
                  <a:pt x="721" y="1476"/>
                </a:lnTo>
                <a:lnTo>
                  <a:pt x="721" y="1470"/>
                </a:lnTo>
                <a:lnTo>
                  <a:pt x="724" y="1463"/>
                </a:lnTo>
                <a:lnTo>
                  <a:pt x="724" y="1458"/>
                </a:lnTo>
                <a:lnTo>
                  <a:pt x="724" y="1457"/>
                </a:lnTo>
                <a:lnTo>
                  <a:pt x="725" y="1454"/>
                </a:lnTo>
                <a:lnTo>
                  <a:pt x="726" y="1453"/>
                </a:lnTo>
                <a:lnTo>
                  <a:pt x="726" y="1451"/>
                </a:lnTo>
                <a:lnTo>
                  <a:pt x="729" y="1448"/>
                </a:lnTo>
                <a:lnTo>
                  <a:pt x="729" y="1448"/>
                </a:lnTo>
                <a:lnTo>
                  <a:pt x="730" y="1446"/>
                </a:lnTo>
                <a:lnTo>
                  <a:pt x="730" y="1446"/>
                </a:lnTo>
                <a:lnTo>
                  <a:pt x="730" y="1444"/>
                </a:lnTo>
                <a:lnTo>
                  <a:pt x="730" y="1444"/>
                </a:lnTo>
                <a:lnTo>
                  <a:pt x="732" y="1442"/>
                </a:lnTo>
                <a:lnTo>
                  <a:pt x="732" y="1442"/>
                </a:lnTo>
                <a:lnTo>
                  <a:pt x="734" y="1435"/>
                </a:lnTo>
                <a:lnTo>
                  <a:pt x="736" y="1432"/>
                </a:lnTo>
                <a:lnTo>
                  <a:pt x="740" y="1428"/>
                </a:lnTo>
                <a:lnTo>
                  <a:pt x="743" y="1427"/>
                </a:lnTo>
                <a:lnTo>
                  <a:pt x="744" y="1427"/>
                </a:lnTo>
                <a:lnTo>
                  <a:pt x="745" y="1425"/>
                </a:lnTo>
                <a:lnTo>
                  <a:pt x="747" y="1425"/>
                </a:lnTo>
                <a:lnTo>
                  <a:pt x="747" y="1424"/>
                </a:lnTo>
                <a:lnTo>
                  <a:pt x="747" y="1424"/>
                </a:lnTo>
                <a:lnTo>
                  <a:pt x="748" y="1424"/>
                </a:lnTo>
                <a:lnTo>
                  <a:pt x="748" y="1424"/>
                </a:lnTo>
                <a:lnTo>
                  <a:pt x="749" y="1423"/>
                </a:lnTo>
                <a:lnTo>
                  <a:pt x="751" y="1423"/>
                </a:lnTo>
                <a:lnTo>
                  <a:pt x="752" y="1421"/>
                </a:lnTo>
                <a:lnTo>
                  <a:pt x="752" y="1421"/>
                </a:lnTo>
                <a:lnTo>
                  <a:pt x="752" y="1423"/>
                </a:lnTo>
                <a:lnTo>
                  <a:pt x="753" y="1423"/>
                </a:lnTo>
                <a:lnTo>
                  <a:pt x="755" y="1421"/>
                </a:lnTo>
                <a:lnTo>
                  <a:pt x="756" y="1421"/>
                </a:lnTo>
                <a:lnTo>
                  <a:pt x="759" y="1421"/>
                </a:lnTo>
                <a:lnTo>
                  <a:pt x="758" y="1421"/>
                </a:lnTo>
                <a:lnTo>
                  <a:pt x="759" y="1420"/>
                </a:lnTo>
                <a:lnTo>
                  <a:pt x="759" y="1420"/>
                </a:lnTo>
                <a:lnTo>
                  <a:pt x="759" y="1420"/>
                </a:lnTo>
                <a:lnTo>
                  <a:pt x="759" y="1420"/>
                </a:lnTo>
                <a:lnTo>
                  <a:pt x="760" y="1420"/>
                </a:lnTo>
                <a:lnTo>
                  <a:pt x="763" y="1421"/>
                </a:lnTo>
                <a:lnTo>
                  <a:pt x="764" y="1421"/>
                </a:lnTo>
                <a:lnTo>
                  <a:pt x="766" y="1421"/>
                </a:lnTo>
                <a:lnTo>
                  <a:pt x="767" y="1424"/>
                </a:lnTo>
                <a:lnTo>
                  <a:pt x="767" y="1427"/>
                </a:lnTo>
                <a:lnTo>
                  <a:pt x="767" y="1432"/>
                </a:lnTo>
                <a:lnTo>
                  <a:pt x="768" y="1431"/>
                </a:lnTo>
                <a:lnTo>
                  <a:pt x="768" y="1429"/>
                </a:lnTo>
                <a:lnTo>
                  <a:pt x="770" y="1425"/>
                </a:lnTo>
                <a:lnTo>
                  <a:pt x="773" y="1421"/>
                </a:lnTo>
                <a:lnTo>
                  <a:pt x="773" y="1419"/>
                </a:lnTo>
                <a:lnTo>
                  <a:pt x="773" y="1416"/>
                </a:lnTo>
                <a:lnTo>
                  <a:pt x="771" y="1413"/>
                </a:lnTo>
                <a:lnTo>
                  <a:pt x="771" y="1413"/>
                </a:lnTo>
                <a:lnTo>
                  <a:pt x="771" y="1413"/>
                </a:lnTo>
                <a:lnTo>
                  <a:pt x="773" y="1414"/>
                </a:lnTo>
                <a:lnTo>
                  <a:pt x="773" y="1413"/>
                </a:lnTo>
                <a:lnTo>
                  <a:pt x="773" y="1413"/>
                </a:lnTo>
                <a:lnTo>
                  <a:pt x="773" y="1412"/>
                </a:lnTo>
                <a:lnTo>
                  <a:pt x="773" y="1414"/>
                </a:lnTo>
                <a:lnTo>
                  <a:pt x="774" y="1416"/>
                </a:lnTo>
                <a:lnTo>
                  <a:pt x="774" y="1416"/>
                </a:lnTo>
                <a:lnTo>
                  <a:pt x="773" y="1421"/>
                </a:lnTo>
                <a:lnTo>
                  <a:pt x="773" y="1423"/>
                </a:lnTo>
                <a:lnTo>
                  <a:pt x="774" y="1424"/>
                </a:lnTo>
                <a:lnTo>
                  <a:pt x="774" y="1424"/>
                </a:lnTo>
                <a:lnTo>
                  <a:pt x="775" y="1424"/>
                </a:lnTo>
                <a:lnTo>
                  <a:pt x="775" y="1425"/>
                </a:lnTo>
                <a:lnTo>
                  <a:pt x="778" y="1427"/>
                </a:lnTo>
                <a:lnTo>
                  <a:pt x="778" y="1427"/>
                </a:lnTo>
                <a:lnTo>
                  <a:pt x="778" y="1428"/>
                </a:lnTo>
                <a:lnTo>
                  <a:pt x="779" y="1428"/>
                </a:lnTo>
                <a:lnTo>
                  <a:pt x="779" y="1428"/>
                </a:lnTo>
                <a:lnTo>
                  <a:pt x="779" y="1428"/>
                </a:lnTo>
                <a:lnTo>
                  <a:pt x="779" y="1427"/>
                </a:lnTo>
                <a:lnTo>
                  <a:pt x="779" y="1425"/>
                </a:lnTo>
                <a:lnTo>
                  <a:pt x="779" y="1425"/>
                </a:lnTo>
                <a:lnTo>
                  <a:pt x="779" y="1425"/>
                </a:lnTo>
                <a:lnTo>
                  <a:pt x="779" y="1424"/>
                </a:lnTo>
                <a:lnTo>
                  <a:pt x="779" y="1424"/>
                </a:lnTo>
                <a:lnTo>
                  <a:pt x="781" y="1421"/>
                </a:lnTo>
                <a:lnTo>
                  <a:pt x="782" y="1421"/>
                </a:lnTo>
                <a:lnTo>
                  <a:pt x="785" y="1419"/>
                </a:lnTo>
                <a:lnTo>
                  <a:pt x="787" y="1416"/>
                </a:lnTo>
                <a:lnTo>
                  <a:pt x="787" y="1416"/>
                </a:lnTo>
                <a:lnTo>
                  <a:pt x="789" y="1416"/>
                </a:lnTo>
                <a:lnTo>
                  <a:pt x="789" y="1412"/>
                </a:lnTo>
                <a:lnTo>
                  <a:pt x="789" y="1410"/>
                </a:lnTo>
                <a:lnTo>
                  <a:pt x="790" y="1409"/>
                </a:lnTo>
                <a:lnTo>
                  <a:pt x="790" y="1406"/>
                </a:lnTo>
                <a:lnTo>
                  <a:pt x="792" y="1402"/>
                </a:lnTo>
                <a:lnTo>
                  <a:pt x="793" y="1400"/>
                </a:lnTo>
                <a:lnTo>
                  <a:pt x="794" y="1397"/>
                </a:lnTo>
                <a:lnTo>
                  <a:pt x="794" y="1397"/>
                </a:lnTo>
                <a:lnTo>
                  <a:pt x="794" y="1395"/>
                </a:lnTo>
                <a:lnTo>
                  <a:pt x="794" y="1395"/>
                </a:lnTo>
                <a:lnTo>
                  <a:pt x="794" y="1394"/>
                </a:lnTo>
                <a:lnTo>
                  <a:pt x="794" y="1394"/>
                </a:lnTo>
                <a:lnTo>
                  <a:pt x="798" y="1391"/>
                </a:lnTo>
                <a:lnTo>
                  <a:pt x="798" y="1391"/>
                </a:lnTo>
                <a:lnTo>
                  <a:pt x="800" y="1391"/>
                </a:lnTo>
                <a:lnTo>
                  <a:pt x="801" y="1391"/>
                </a:lnTo>
                <a:lnTo>
                  <a:pt x="801" y="1391"/>
                </a:lnTo>
                <a:lnTo>
                  <a:pt x="802" y="1391"/>
                </a:lnTo>
                <a:lnTo>
                  <a:pt x="802" y="1390"/>
                </a:lnTo>
                <a:lnTo>
                  <a:pt x="804" y="1390"/>
                </a:lnTo>
                <a:lnTo>
                  <a:pt x="804" y="1391"/>
                </a:lnTo>
                <a:lnTo>
                  <a:pt x="805" y="1391"/>
                </a:lnTo>
                <a:lnTo>
                  <a:pt x="805" y="1391"/>
                </a:lnTo>
                <a:lnTo>
                  <a:pt x="804" y="1393"/>
                </a:lnTo>
                <a:lnTo>
                  <a:pt x="804" y="1393"/>
                </a:lnTo>
                <a:lnTo>
                  <a:pt x="808" y="1391"/>
                </a:lnTo>
                <a:lnTo>
                  <a:pt x="809" y="1391"/>
                </a:lnTo>
                <a:lnTo>
                  <a:pt x="811" y="1393"/>
                </a:lnTo>
                <a:lnTo>
                  <a:pt x="812" y="1393"/>
                </a:lnTo>
                <a:lnTo>
                  <a:pt x="812" y="1391"/>
                </a:lnTo>
                <a:lnTo>
                  <a:pt x="812" y="1391"/>
                </a:lnTo>
                <a:lnTo>
                  <a:pt x="813" y="1391"/>
                </a:lnTo>
                <a:lnTo>
                  <a:pt x="813" y="1393"/>
                </a:lnTo>
                <a:lnTo>
                  <a:pt x="813" y="1393"/>
                </a:lnTo>
                <a:lnTo>
                  <a:pt x="815" y="1393"/>
                </a:lnTo>
                <a:lnTo>
                  <a:pt x="816" y="1393"/>
                </a:lnTo>
                <a:lnTo>
                  <a:pt x="817" y="1394"/>
                </a:lnTo>
                <a:lnTo>
                  <a:pt x="819" y="1393"/>
                </a:lnTo>
                <a:lnTo>
                  <a:pt x="820" y="1394"/>
                </a:lnTo>
                <a:lnTo>
                  <a:pt x="821" y="1394"/>
                </a:lnTo>
                <a:lnTo>
                  <a:pt x="821" y="1395"/>
                </a:lnTo>
                <a:lnTo>
                  <a:pt x="823" y="1395"/>
                </a:lnTo>
                <a:lnTo>
                  <a:pt x="826" y="1394"/>
                </a:lnTo>
                <a:lnTo>
                  <a:pt x="826" y="1393"/>
                </a:lnTo>
                <a:lnTo>
                  <a:pt x="831" y="1391"/>
                </a:lnTo>
                <a:lnTo>
                  <a:pt x="832" y="1390"/>
                </a:lnTo>
                <a:lnTo>
                  <a:pt x="834" y="1390"/>
                </a:lnTo>
                <a:lnTo>
                  <a:pt x="835" y="1390"/>
                </a:lnTo>
                <a:lnTo>
                  <a:pt x="836" y="1390"/>
                </a:lnTo>
                <a:lnTo>
                  <a:pt x="836" y="1389"/>
                </a:lnTo>
                <a:lnTo>
                  <a:pt x="838" y="1389"/>
                </a:lnTo>
                <a:lnTo>
                  <a:pt x="838" y="1389"/>
                </a:lnTo>
                <a:lnTo>
                  <a:pt x="839" y="1389"/>
                </a:lnTo>
                <a:lnTo>
                  <a:pt x="839" y="1389"/>
                </a:lnTo>
                <a:lnTo>
                  <a:pt x="841" y="1387"/>
                </a:lnTo>
                <a:lnTo>
                  <a:pt x="842" y="1386"/>
                </a:lnTo>
                <a:lnTo>
                  <a:pt x="843" y="1387"/>
                </a:lnTo>
                <a:lnTo>
                  <a:pt x="845" y="1386"/>
                </a:lnTo>
                <a:lnTo>
                  <a:pt x="847" y="1385"/>
                </a:lnTo>
                <a:lnTo>
                  <a:pt x="850" y="1383"/>
                </a:lnTo>
                <a:lnTo>
                  <a:pt x="850" y="1383"/>
                </a:lnTo>
                <a:lnTo>
                  <a:pt x="851" y="1382"/>
                </a:lnTo>
                <a:lnTo>
                  <a:pt x="855" y="1379"/>
                </a:lnTo>
                <a:lnTo>
                  <a:pt x="858" y="1378"/>
                </a:lnTo>
                <a:lnTo>
                  <a:pt x="857" y="1378"/>
                </a:lnTo>
                <a:lnTo>
                  <a:pt x="857" y="1376"/>
                </a:lnTo>
                <a:lnTo>
                  <a:pt x="857" y="1376"/>
                </a:lnTo>
                <a:lnTo>
                  <a:pt x="857" y="1375"/>
                </a:lnTo>
                <a:lnTo>
                  <a:pt x="857" y="1375"/>
                </a:lnTo>
                <a:lnTo>
                  <a:pt x="857" y="1376"/>
                </a:lnTo>
                <a:lnTo>
                  <a:pt x="858" y="1376"/>
                </a:lnTo>
                <a:lnTo>
                  <a:pt x="858" y="1376"/>
                </a:lnTo>
                <a:lnTo>
                  <a:pt x="858" y="1376"/>
                </a:lnTo>
                <a:lnTo>
                  <a:pt x="858" y="1376"/>
                </a:lnTo>
                <a:lnTo>
                  <a:pt x="858" y="1375"/>
                </a:lnTo>
                <a:lnTo>
                  <a:pt x="860" y="1372"/>
                </a:lnTo>
                <a:lnTo>
                  <a:pt x="861" y="1371"/>
                </a:lnTo>
                <a:lnTo>
                  <a:pt x="861" y="1367"/>
                </a:lnTo>
                <a:lnTo>
                  <a:pt x="861" y="1364"/>
                </a:lnTo>
                <a:lnTo>
                  <a:pt x="861" y="1361"/>
                </a:lnTo>
                <a:lnTo>
                  <a:pt x="861" y="1357"/>
                </a:lnTo>
                <a:lnTo>
                  <a:pt x="861" y="1356"/>
                </a:lnTo>
                <a:lnTo>
                  <a:pt x="861" y="1355"/>
                </a:lnTo>
                <a:lnTo>
                  <a:pt x="861" y="1357"/>
                </a:lnTo>
                <a:lnTo>
                  <a:pt x="861" y="1359"/>
                </a:lnTo>
                <a:lnTo>
                  <a:pt x="861" y="1361"/>
                </a:lnTo>
                <a:lnTo>
                  <a:pt x="861" y="1361"/>
                </a:lnTo>
                <a:lnTo>
                  <a:pt x="860" y="1361"/>
                </a:lnTo>
                <a:lnTo>
                  <a:pt x="860" y="1361"/>
                </a:lnTo>
                <a:lnTo>
                  <a:pt x="860" y="1361"/>
                </a:lnTo>
                <a:lnTo>
                  <a:pt x="858" y="1361"/>
                </a:lnTo>
                <a:lnTo>
                  <a:pt x="858" y="1361"/>
                </a:lnTo>
                <a:lnTo>
                  <a:pt x="858" y="1361"/>
                </a:lnTo>
                <a:lnTo>
                  <a:pt x="858" y="1361"/>
                </a:lnTo>
                <a:lnTo>
                  <a:pt x="857" y="1361"/>
                </a:lnTo>
                <a:lnTo>
                  <a:pt x="855" y="1360"/>
                </a:lnTo>
                <a:lnTo>
                  <a:pt x="854" y="1359"/>
                </a:lnTo>
                <a:lnTo>
                  <a:pt x="854" y="1357"/>
                </a:lnTo>
                <a:lnTo>
                  <a:pt x="854" y="1356"/>
                </a:lnTo>
                <a:lnTo>
                  <a:pt x="857" y="1352"/>
                </a:lnTo>
                <a:lnTo>
                  <a:pt x="857" y="1351"/>
                </a:lnTo>
                <a:lnTo>
                  <a:pt x="858" y="1349"/>
                </a:lnTo>
                <a:lnTo>
                  <a:pt x="860" y="1348"/>
                </a:lnTo>
                <a:lnTo>
                  <a:pt x="862" y="1345"/>
                </a:lnTo>
                <a:lnTo>
                  <a:pt x="862" y="1344"/>
                </a:lnTo>
                <a:lnTo>
                  <a:pt x="865" y="1344"/>
                </a:lnTo>
                <a:lnTo>
                  <a:pt x="865" y="1342"/>
                </a:lnTo>
                <a:lnTo>
                  <a:pt x="866" y="1341"/>
                </a:lnTo>
                <a:lnTo>
                  <a:pt x="868" y="1340"/>
                </a:lnTo>
                <a:lnTo>
                  <a:pt x="883" y="1330"/>
                </a:lnTo>
                <a:lnTo>
                  <a:pt x="885" y="1330"/>
                </a:lnTo>
                <a:lnTo>
                  <a:pt x="888" y="1329"/>
                </a:lnTo>
                <a:lnTo>
                  <a:pt x="889" y="1327"/>
                </a:lnTo>
                <a:lnTo>
                  <a:pt x="891" y="1327"/>
                </a:lnTo>
                <a:lnTo>
                  <a:pt x="892" y="1326"/>
                </a:lnTo>
                <a:lnTo>
                  <a:pt x="892" y="1326"/>
                </a:lnTo>
                <a:lnTo>
                  <a:pt x="894" y="1326"/>
                </a:lnTo>
                <a:lnTo>
                  <a:pt x="894" y="1326"/>
                </a:lnTo>
                <a:lnTo>
                  <a:pt x="896" y="1325"/>
                </a:lnTo>
                <a:lnTo>
                  <a:pt x="898" y="1325"/>
                </a:lnTo>
                <a:lnTo>
                  <a:pt x="898" y="1325"/>
                </a:lnTo>
                <a:lnTo>
                  <a:pt x="899" y="1323"/>
                </a:lnTo>
                <a:lnTo>
                  <a:pt x="899" y="1322"/>
                </a:lnTo>
                <a:lnTo>
                  <a:pt x="902" y="1322"/>
                </a:lnTo>
                <a:lnTo>
                  <a:pt x="903" y="1321"/>
                </a:lnTo>
                <a:lnTo>
                  <a:pt x="906" y="1319"/>
                </a:lnTo>
                <a:lnTo>
                  <a:pt x="910" y="1317"/>
                </a:lnTo>
                <a:lnTo>
                  <a:pt x="911" y="1317"/>
                </a:lnTo>
                <a:lnTo>
                  <a:pt x="913" y="1315"/>
                </a:lnTo>
                <a:lnTo>
                  <a:pt x="914" y="1315"/>
                </a:lnTo>
                <a:lnTo>
                  <a:pt x="914" y="1315"/>
                </a:lnTo>
                <a:lnTo>
                  <a:pt x="914" y="1314"/>
                </a:lnTo>
                <a:lnTo>
                  <a:pt x="913" y="1313"/>
                </a:lnTo>
                <a:lnTo>
                  <a:pt x="915" y="1313"/>
                </a:lnTo>
                <a:lnTo>
                  <a:pt x="915" y="1313"/>
                </a:lnTo>
                <a:lnTo>
                  <a:pt x="917" y="1311"/>
                </a:lnTo>
                <a:lnTo>
                  <a:pt x="918" y="1311"/>
                </a:lnTo>
                <a:lnTo>
                  <a:pt x="918" y="1311"/>
                </a:lnTo>
                <a:lnTo>
                  <a:pt x="918" y="1310"/>
                </a:lnTo>
                <a:lnTo>
                  <a:pt x="918" y="1310"/>
                </a:lnTo>
                <a:lnTo>
                  <a:pt x="917" y="1310"/>
                </a:lnTo>
                <a:lnTo>
                  <a:pt x="915" y="1308"/>
                </a:lnTo>
                <a:lnTo>
                  <a:pt x="914" y="1308"/>
                </a:lnTo>
                <a:lnTo>
                  <a:pt x="915" y="1307"/>
                </a:lnTo>
                <a:lnTo>
                  <a:pt x="917" y="1307"/>
                </a:lnTo>
                <a:lnTo>
                  <a:pt x="917" y="1307"/>
                </a:lnTo>
                <a:lnTo>
                  <a:pt x="917" y="1308"/>
                </a:lnTo>
                <a:lnTo>
                  <a:pt x="917" y="1308"/>
                </a:lnTo>
                <a:lnTo>
                  <a:pt x="917" y="1308"/>
                </a:lnTo>
                <a:lnTo>
                  <a:pt x="917" y="1308"/>
                </a:lnTo>
                <a:lnTo>
                  <a:pt x="918" y="1308"/>
                </a:lnTo>
                <a:lnTo>
                  <a:pt x="918" y="1308"/>
                </a:lnTo>
                <a:lnTo>
                  <a:pt x="918" y="1308"/>
                </a:lnTo>
                <a:lnTo>
                  <a:pt x="918" y="1308"/>
                </a:lnTo>
                <a:lnTo>
                  <a:pt x="919" y="1308"/>
                </a:lnTo>
                <a:lnTo>
                  <a:pt x="919" y="1308"/>
                </a:lnTo>
                <a:lnTo>
                  <a:pt x="921" y="1307"/>
                </a:lnTo>
                <a:lnTo>
                  <a:pt x="925" y="1303"/>
                </a:lnTo>
                <a:lnTo>
                  <a:pt x="925" y="1302"/>
                </a:lnTo>
                <a:lnTo>
                  <a:pt x="926" y="1300"/>
                </a:lnTo>
                <a:lnTo>
                  <a:pt x="926" y="1299"/>
                </a:lnTo>
                <a:lnTo>
                  <a:pt x="928" y="1298"/>
                </a:lnTo>
                <a:lnTo>
                  <a:pt x="928" y="1296"/>
                </a:lnTo>
                <a:lnTo>
                  <a:pt x="928" y="1296"/>
                </a:lnTo>
                <a:lnTo>
                  <a:pt x="928" y="1295"/>
                </a:lnTo>
                <a:lnTo>
                  <a:pt x="928" y="1295"/>
                </a:lnTo>
                <a:lnTo>
                  <a:pt x="928" y="1296"/>
                </a:lnTo>
                <a:lnTo>
                  <a:pt x="929" y="1296"/>
                </a:lnTo>
                <a:lnTo>
                  <a:pt x="929" y="1295"/>
                </a:lnTo>
                <a:lnTo>
                  <a:pt x="932" y="1293"/>
                </a:lnTo>
                <a:lnTo>
                  <a:pt x="932" y="1292"/>
                </a:lnTo>
                <a:lnTo>
                  <a:pt x="933" y="1292"/>
                </a:lnTo>
                <a:lnTo>
                  <a:pt x="933" y="1291"/>
                </a:lnTo>
                <a:lnTo>
                  <a:pt x="933" y="1291"/>
                </a:lnTo>
                <a:lnTo>
                  <a:pt x="934" y="1291"/>
                </a:lnTo>
                <a:lnTo>
                  <a:pt x="934" y="1289"/>
                </a:lnTo>
                <a:lnTo>
                  <a:pt x="936" y="1288"/>
                </a:lnTo>
                <a:lnTo>
                  <a:pt x="937" y="1287"/>
                </a:lnTo>
                <a:lnTo>
                  <a:pt x="947" y="1281"/>
                </a:lnTo>
                <a:lnTo>
                  <a:pt x="966" y="1273"/>
                </a:lnTo>
                <a:lnTo>
                  <a:pt x="967" y="1270"/>
                </a:lnTo>
                <a:lnTo>
                  <a:pt x="968" y="1269"/>
                </a:lnTo>
                <a:lnTo>
                  <a:pt x="968" y="1268"/>
                </a:lnTo>
                <a:lnTo>
                  <a:pt x="968" y="1268"/>
                </a:lnTo>
                <a:lnTo>
                  <a:pt x="968" y="1266"/>
                </a:lnTo>
                <a:lnTo>
                  <a:pt x="970" y="1266"/>
                </a:lnTo>
                <a:lnTo>
                  <a:pt x="970" y="1266"/>
                </a:lnTo>
                <a:lnTo>
                  <a:pt x="971" y="1265"/>
                </a:lnTo>
                <a:lnTo>
                  <a:pt x="972" y="1264"/>
                </a:lnTo>
                <a:lnTo>
                  <a:pt x="974" y="1262"/>
                </a:lnTo>
                <a:lnTo>
                  <a:pt x="975" y="1261"/>
                </a:lnTo>
                <a:lnTo>
                  <a:pt x="978" y="1258"/>
                </a:lnTo>
                <a:lnTo>
                  <a:pt x="981" y="1255"/>
                </a:lnTo>
                <a:lnTo>
                  <a:pt x="982" y="1255"/>
                </a:lnTo>
                <a:lnTo>
                  <a:pt x="981" y="1255"/>
                </a:lnTo>
                <a:lnTo>
                  <a:pt x="978" y="1257"/>
                </a:lnTo>
                <a:lnTo>
                  <a:pt x="977" y="1258"/>
                </a:lnTo>
                <a:lnTo>
                  <a:pt x="975" y="1258"/>
                </a:lnTo>
                <a:lnTo>
                  <a:pt x="975" y="1258"/>
                </a:lnTo>
                <a:lnTo>
                  <a:pt x="975" y="1257"/>
                </a:lnTo>
                <a:lnTo>
                  <a:pt x="975" y="1257"/>
                </a:lnTo>
                <a:lnTo>
                  <a:pt x="977" y="1257"/>
                </a:lnTo>
                <a:lnTo>
                  <a:pt x="978" y="1257"/>
                </a:lnTo>
                <a:lnTo>
                  <a:pt x="978" y="1257"/>
                </a:lnTo>
                <a:lnTo>
                  <a:pt x="979" y="1255"/>
                </a:lnTo>
                <a:lnTo>
                  <a:pt x="979" y="1255"/>
                </a:lnTo>
                <a:lnTo>
                  <a:pt x="981" y="1255"/>
                </a:lnTo>
                <a:lnTo>
                  <a:pt x="982" y="1254"/>
                </a:lnTo>
                <a:lnTo>
                  <a:pt x="983" y="1251"/>
                </a:lnTo>
                <a:lnTo>
                  <a:pt x="986" y="1250"/>
                </a:lnTo>
                <a:lnTo>
                  <a:pt x="986" y="1249"/>
                </a:lnTo>
                <a:lnTo>
                  <a:pt x="987" y="1249"/>
                </a:lnTo>
                <a:lnTo>
                  <a:pt x="987" y="1247"/>
                </a:lnTo>
                <a:lnTo>
                  <a:pt x="993" y="1240"/>
                </a:lnTo>
                <a:lnTo>
                  <a:pt x="994" y="1239"/>
                </a:lnTo>
                <a:lnTo>
                  <a:pt x="998" y="1232"/>
                </a:lnTo>
                <a:lnTo>
                  <a:pt x="1001" y="1231"/>
                </a:lnTo>
                <a:lnTo>
                  <a:pt x="1001" y="1231"/>
                </a:lnTo>
                <a:lnTo>
                  <a:pt x="1002" y="1228"/>
                </a:lnTo>
                <a:lnTo>
                  <a:pt x="1005" y="1225"/>
                </a:lnTo>
                <a:lnTo>
                  <a:pt x="1006" y="1224"/>
                </a:lnTo>
                <a:lnTo>
                  <a:pt x="1008" y="1221"/>
                </a:lnTo>
                <a:lnTo>
                  <a:pt x="1008" y="1221"/>
                </a:lnTo>
                <a:lnTo>
                  <a:pt x="1008" y="1220"/>
                </a:lnTo>
                <a:lnTo>
                  <a:pt x="1006" y="1220"/>
                </a:lnTo>
                <a:lnTo>
                  <a:pt x="1006" y="1220"/>
                </a:lnTo>
                <a:lnTo>
                  <a:pt x="1006" y="1220"/>
                </a:lnTo>
                <a:lnTo>
                  <a:pt x="1005" y="1223"/>
                </a:lnTo>
                <a:lnTo>
                  <a:pt x="1005" y="1221"/>
                </a:lnTo>
                <a:lnTo>
                  <a:pt x="1004" y="1221"/>
                </a:lnTo>
                <a:lnTo>
                  <a:pt x="1004" y="1220"/>
                </a:lnTo>
                <a:lnTo>
                  <a:pt x="1004" y="1220"/>
                </a:lnTo>
                <a:lnTo>
                  <a:pt x="1005" y="1219"/>
                </a:lnTo>
                <a:lnTo>
                  <a:pt x="1005" y="1219"/>
                </a:lnTo>
                <a:lnTo>
                  <a:pt x="1005" y="1217"/>
                </a:lnTo>
                <a:lnTo>
                  <a:pt x="1006" y="1219"/>
                </a:lnTo>
                <a:lnTo>
                  <a:pt x="1006" y="1219"/>
                </a:lnTo>
                <a:lnTo>
                  <a:pt x="1008" y="1220"/>
                </a:lnTo>
                <a:lnTo>
                  <a:pt x="1008" y="1220"/>
                </a:lnTo>
                <a:lnTo>
                  <a:pt x="1008" y="1219"/>
                </a:lnTo>
                <a:lnTo>
                  <a:pt x="1013" y="1213"/>
                </a:lnTo>
                <a:lnTo>
                  <a:pt x="1020" y="1206"/>
                </a:lnTo>
                <a:lnTo>
                  <a:pt x="1025" y="1204"/>
                </a:lnTo>
                <a:lnTo>
                  <a:pt x="1032" y="1197"/>
                </a:lnTo>
                <a:lnTo>
                  <a:pt x="1035" y="1194"/>
                </a:lnTo>
                <a:lnTo>
                  <a:pt x="1038" y="1193"/>
                </a:lnTo>
                <a:lnTo>
                  <a:pt x="1042" y="1190"/>
                </a:lnTo>
                <a:lnTo>
                  <a:pt x="1045" y="1189"/>
                </a:lnTo>
                <a:lnTo>
                  <a:pt x="1049" y="1187"/>
                </a:lnTo>
                <a:lnTo>
                  <a:pt x="1054" y="1185"/>
                </a:lnTo>
                <a:lnTo>
                  <a:pt x="1055" y="1183"/>
                </a:lnTo>
                <a:lnTo>
                  <a:pt x="1040" y="1190"/>
                </a:lnTo>
                <a:lnTo>
                  <a:pt x="1039" y="1190"/>
                </a:lnTo>
                <a:lnTo>
                  <a:pt x="1039" y="1190"/>
                </a:lnTo>
                <a:lnTo>
                  <a:pt x="1039" y="1190"/>
                </a:lnTo>
                <a:lnTo>
                  <a:pt x="1039" y="1189"/>
                </a:lnTo>
                <a:lnTo>
                  <a:pt x="1039" y="1189"/>
                </a:lnTo>
                <a:lnTo>
                  <a:pt x="1039" y="1189"/>
                </a:lnTo>
                <a:lnTo>
                  <a:pt x="1039" y="1189"/>
                </a:lnTo>
                <a:lnTo>
                  <a:pt x="1040" y="1189"/>
                </a:lnTo>
                <a:lnTo>
                  <a:pt x="1040" y="1187"/>
                </a:lnTo>
                <a:lnTo>
                  <a:pt x="1040" y="1187"/>
                </a:lnTo>
                <a:lnTo>
                  <a:pt x="1040" y="1189"/>
                </a:lnTo>
                <a:lnTo>
                  <a:pt x="1042" y="1189"/>
                </a:lnTo>
                <a:lnTo>
                  <a:pt x="1042" y="1189"/>
                </a:lnTo>
                <a:lnTo>
                  <a:pt x="1043" y="1189"/>
                </a:lnTo>
                <a:lnTo>
                  <a:pt x="1043" y="1187"/>
                </a:lnTo>
                <a:lnTo>
                  <a:pt x="1045" y="1187"/>
                </a:lnTo>
                <a:lnTo>
                  <a:pt x="1045" y="1187"/>
                </a:lnTo>
                <a:lnTo>
                  <a:pt x="1045" y="1186"/>
                </a:lnTo>
                <a:lnTo>
                  <a:pt x="1045" y="1186"/>
                </a:lnTo>
                <a:lnTo>
                  <a:pt x="1046" y="1186"/>
                </a:lnTo>
                <a:lnTo>
                  <a:pt x="1046" y="1186"/>
                </a:lnTo>
                <a:lnTo>
                  <a:pt x="1046" y="1185"/>
                </a:lnTo>
                <a:lnTo>
                  <a:pt x="1046" y="1185"/>
                </a:lnTo>
                <a:lnTo>
                  <a:pt x="1045" y="1183"/>
                </a:lnTo>
                <a:lnTo>
                  <a:pt x="1045" y="1183"/>
                </a:lnTo>
                <a:lnTo>
                  <a:pt x="1045" y="1185"/>
                </a:lnTo>
                <a:lnTo>
                  <a:pt x="1043" y="1185"/>
                </a:lnTo>
                <a:lnTo>
                  <a:pt x="1043" y="1185"/>
                </a:lnTo>
                <a:lnTo>
                  <a:pt x="1042" y="1185"/>
                </a:lnTo>
                <a:lnTo>
                  <a:pt x="1039" y="1186"/>
                </a:lnTo>
                <a:lnTo>
                  <a:pt x="1036" y="1186"/>
                </a:lnTo>
                <a:lnTo>
                  <a:pt x="1036" y="1186"/>
                </a:lnTo>
                <a:lnTo>
                  <a:pt x="1036" y="1186"/>
                </a:lnTo>
                <a:lnTo>
                  <a:pt x="1035" y="1187"/>
                </a:lnTo>
                <a:lnTo>
                  <a:pt x="1035" y="1187"/>
                </a:lnTo>
                <a:lnTo>
                  <a:pt x="1035" y="1187"/>
                </a:lnTo>
                <a:lnTo>
                  <a:pt x="1035" y="1187"/>
                </a:lnTo>
                <a:lnTo>
                  <a:pt x="1035" y="1187"/>
                </a:lnTo>
                <a:lnTo>
                  <a:pt x="1036" y="1187"/>
                </a:lnTo>
                <a:lnTo>
                  <a:pt x="1036" y="1189"/>
                </a:lnTo>
                <a:lnTo>
                  <a:pt x="1035" y="1189"/>
                </a:lnTo>
                <a:lnTo>
                  <a:pt x="1035" y="1190"/>
                </a:lnTo>
                <a:lnTo>
                  <a:pt x="1034" y="1190"/>
                </a:lnTo>
                <a:lnTo>
                  <a:pt x="1032" y="1190"/>
                </a:lnTo>
                <a:lnTo>
                  <a:pt x="1032" y="1190"/>
                </a:lnTo>
                <a:lnTo>
                  <a:pt x="1034" y="1191"/>
                </a:lnTo>
                <a:lnTo>
                  <a:pt x="1035" y="1191"/>
                </a:lnTo>
                <a:lnTo>
                  <a:pt x="1035" y="1191"/>
                </a:lnTo>
                <a:lnTo>
                  <a:pt x="1034" y="1193"/>
                </a:lnTo>
                <a:lnTo>
                  <a:pt x="1034" y="1193"/>
                </a:lnTo>
                <a:lnTo>
                  <a:pt x="1034" y="1191"/>
                </a:lnTo>
                <a:lnTo>
                  <a:pt x="1032" y="1193"/>
                </a:lnTo>
                <a:lnTo>
                  <a:pt x="1034" y="1194"/>
                </a:lnTo>
                <a:lnTo>
                  <a:pt x="1034" y="1194"/>
                </a:lnTo>
                <a:lnTo>
                  <a:pt x="1032" y="1196"/>
                </a:lnTo>
                <a:lnTo>
                  <a:pt x="1032" y="1196"/>
                </a:lnTo>
                <a:lnTo>
                  <a:pt x="1031" y="1196"/>
                </a:lnTo>
                <a:lnTo>
                  <a:pt x="1031" y="1196"/>
                </a:lnTo>
                <a:lnTo>
                  <a:pt x="1030" y="1196"/>
                </a:lnTo>
                <a:lnTo>
                  <a:pt x="1030" y="1196"/>
                </a:lnTo>
                <a:lnTo>
                  <a:pt x="1030" y="1196"/>
                </a:lnTo>
                <a:lnTo>
                  <a:pt x="1030" y="1197"/>
                </a:lnTo>
                <a:lnTo>
                  <a:pt x="1028" y="1197"/>
                </a:lnTo>
                <a:lnTo>
                  <a:pt x="1028" y="1196"/>
                </a:lnTo>
                <a:lnTo>
                  <a:pt x="1028" y="1196"/>
                </a:lnTo>
                <a:lnTo>
                  <a:pt x="1028" y="1194"/>
                </a:lnTo>
                <a:lnTo>
                  <a:pt x="1028" y="1194"/>
                </a:lnTo>
                <a:lnTo>
                  <a:pt x="1028" y="1194"/>
                </a:lnTo>
                <a:lnTo>
                  <a:pt x="1028" y="1194"/>
                </a:lnTo>
                <a:lnTo>
                  <a:pt x="1027" y="1194"/>
                </a:lnTo>
                <a:lnTo>
                  <a:pt x="1027" y="1193"/>
                </a:lnTo>
                <a:lnTo>
                  <a:pt x="1028" y="1193"/>
                </a:lnTo>
                <a:lnTo>
                  <a:pt x="1028" y="1193"/>
                </a:lnTo>
                <a:lnTo>
                  <a:pt x="1030" y="1191"/>
                </a:lnTo>
                <a:lnTo>
                  <a:pt x="1030" y="1191"/>
                </a:lnTo>
                <a:lnTo>
                  <a:pt x="1030" y="1191"/>
                </a:lnTo>
                <a:lnTo>
                  <a:pt x="1030" y="1190"/>
                </a:lnTo>
                <a:lnTo>
                  <a:pt x="1030" y="1189"/>
                </a:lnTo>
                <a:lnTo>
                  <a:pt x="1030" y="1189"/>
                </a:lnTo>
                <a:lnTo>
                  <a:pt x="1031" y="1187"/>
                </a:lnTo>
                <a:lnTo>
                  <a:pt x="1031" y="1186"/>
                </a:lnTo>
                <a:lnTo>
                  <a:pt x="1032" y="1185"/>
                </a:lnTo>
                <a:lnTo>
                  <a:pt x="1034" y="1183"/>
                </a:lnTo>
                <a:lnTo>
                  <a:pt x="1034" y="1182"/>
                </a:lnTo>
                <a:lnTo>
                  <a:pt x="1035" y="1181"/>
                </a:lnTo>
                <a:lnTo>
                  <a:pt x="1036" y="1179"/>
                </a:lnTo>
                <a:lnTo>
                  <a:pt x="1038" y="1178"/>
                </a:lnTo>
                <a:lnTo>
                  <a:pt x="1038" y="1178"/>
                </a:lnTo>
                <a:lnTo>
                  <a:pt x="1039" y="1177"/>
                </a:lnTo>
                <a:lnTo>
                  <a:pt x="1039" y="1177"/>
                </a:lnTo>
                <a:lnTo>
                  <a:pt x="1040" y="1177"/>
                </a:lnTo>
                <a:lnTo>
                  <a:pt x="1043" y="1174"/>
                </a:lnTo>
                <a:lnTo>
                  <a:pt x="1046" y="1171"/>
                </a:lnTo>
                <a:lnTo>
                  <a:pt x="1047" y="1170"/>
                </a:lnTo>
                <a:lnTo>
                  <a:pt x="1049" y="1170"/>
                </a:lnTo>
                <a:lnTo>
                  <a:pt x="1050" y="1170"/>
                </a:lnTo>
                <a:lnTo>
                  <a:pt x="1053" y="1171"/>
                </a:lnTo>
                <a:lnTo>
                  <a:pt x="1054" y="1171"/>
                </a:lnTo>
                <a:lnTo>
                  <a:pt x="1055" y="1171"/>
                </a:lnTo>
                <a:lnTo>
                  <a:pt x="1055" y="1177"/>
                </a:lnTo>
                <a:lnTo>
                  <a:pt x="1055" y="1178"/>
                </a:lnTo>
                <a:lnTo>
                  <a:pt x="1055" y="1179"/>
                </a:lnTo>
                <a:lnTo>
                  <a:pt x="1055" y="1179"/>
                </a:lnTo>
                <a:lnTo>
                  <a:pt x="1055" y="1179"/>
                </a:lnTo>
                <a:lnTo>
                  <a:pt x="1055" y="1179"/>
                </a:lnTo>
                <a:lnTo>
                  <a:pt x="1055" y="1181"/>
                </a:lnTo>
                <a:lnTo>
                  <a:pt x="1053" y="1182"/>
                </a:lnTo>
                <a:lnTo>
                  <a:pt x="1053" y="1182"/>
                </a:lnTo>
                <a:lnTo>
                  <a:pt x="1053" y="1181"/>
                </a:lnTo>
                <a:lnTo>
                  <a:pt x="1053" y="1181"/>
                </a:lnTo>
                <a:lnTo>
                  <a:pt x="1053" y="1181"/>
                </a:lnTo>
                <a:lnTo>
                  <a:pt x="1050" y="1181"/>
                </a:lnTo>
                <a:lnTo>
                  <a:pt x="1049" y="1182"/>
                </a:lnTo>
                <a:lnTo>
                  <a:pt x="1047" y="1182"/>
                </a:lnTo>
                <a:lnTo>
                  <a:pt x="1047" y="1182"/>
                </a:lnTo>
                <a:lnTo>
                  <a:pt x="1047" y="1182"/>
                </a:lnTo>
                <a:lnTo>
                  <a:pt x="1047" y="1182"/>
                </a:lnTo>
                <a:lnTo>
                  <a:pt x="1047" y="1183"/>
                </a:lnTo>
                <a:lnTo>
                  <a:pt x="1047" y="1183"/>
                </a:lnTo>
                <a:lnTo>
                  <a:pt x="1047" y="1183"/>
                </a:lnTo>
                <a:lnTo>
                  <a:pt x="1047" y="1183"/>
                </a:lnTo>
                <a:lnTo>
                  <a:pt x="1049" y="1183"/>
                </a:lnTo>
                <a:lnTo>
                  <a:pt x="1049" y="1185"/>
                </a:lnTo>
                <a:lnTo>
                  <a:pt x="1049" y="1185"/>
                </a:lnTo>
                <a:lnTo>
                  <a:pt x="1049" y="1185"/>
                </a:lnTo>
                <a:lnTo>
                  <a:pt x="1050" y="1185"/>
                </a:lnTo>
                <a:lnTo>
                  <a:pt x="1054" y="1183"/>
                </a:lnTo>
                <a:lnTo>
                  <a:pt x="1058" y="1181"/>
                </a:lnTo>
                <a:lnTo>
                  <a:pt x="1059" y="1181"/>
                </a:lnTo>
                <a:lnTo>
                  <a:pt x="1059" y="1181"/>
                </a:lnTo>
                <a:lnTo>
                  <a:pt x="1059" y="1181"/>
                </a:lnTo>
                <a:lnTo>
                  <a:pt x="1058" y="1182"/>
                </a:lnTo>
                <a:lnTo>
                  <a:pt x="1062" y="1179"/>
                </a:lnTo>
                <a:lnTo>
                  <a:pt x="1065" y="1179"/>
                </a:lnTo>
                <a:lnTo>
                  <a:pt x="1065" y="1179"/>
                </a:lnTo>
                <a:lnTo>
                  <a:pt x="1066" y="1178"/>
                </a:lnTo>
                <a:lnTo>
                  <a:pt x="1068" y="1178"/>
                </a:lnTo>
                <a:lnTo>
                  <a:pt x="1069" y="1178"/>
                </a:lnTo>
                <a:lnTo>
                  <a:pt x="1070" y="1178"/>
                </a:lnTo>
                <a:lnTo>
                  <a:pt x="1072" y="1177"/>
                </a:lnTo>
                <a:lnTo>
                  <a:pt x="1074" y="1177"/>
                </a:lnTo>
                <a:lnTo>
                  <a:pt x="1083" y="1174"/>
                </a:lnTo>
                <a:lnTo>
                  <a:pt x="1084" y="1174"/>
                </a:lnTo>
                <a:lnTo>
                  <a:pt x="1084" y="1174"/>
                </a:lnTo>
                <a:lnTo>
                  <a:pt x="1084" y="1172"/>
                </a:lnTo>
                <a:lnTo>
                  <a:pt x="1085" y="1172"/>
                </a:lnTo>
                <a:lnTo>
                  <a:pt x="1085" y="1172"/>
                </a:lnTo>
                <a:lnTo>
                  <a:pt x="1087" y="1174"/>
                </a:lnTo>
                <a:lnTo>
                  <a:pt x="1087" y="1174"/>
                </a:lnTo>
                <a:lnTo>
                  <a:pt x="1088" y="1172"/>
                </a:lnTo>
                <a:lnTo>
                  <a:pt x="1098" y="1170"/>
                </a:lnTo>
                <a:lnTo>
                  <a:pt x="1104" y="1166"/>
                </a:lnTo>
                <a:lnTo>
                  <a:pt x="1103" y="1166"/>
                </a:lnTo>
                <a:lnTo>
                  <a:pt x="1102" y="1164"/>
                </a:lnTo>
                <a:lnTo>
                  <a:pt x="1102" y="1164"/>
                </a:lnTo>
                <a:lnTo>
                  <a:pt x="1100" y="1164"/>
                </a:lnTo>
                <a:lnTo>
                  <a:pt x="1100" y="1164"/>
                </a:lnTo>
                <a:lnTo>
                  <a:pt x="1100" y="1164"/>
                </a:lnTo>
                <a:lnTo>
                  <a:pt x="1099" y="1163"/>
                </a:lnTo>
                <a:lnTo>
                  <a:pt x="1099" y="1163"/>
                </a:lnTo>
                <a:lnTo>
                  <a:pt x="1099" y="1163"/>
                </a:lnTo>
                <a:lnTo>
                  <a:pt x="1099" y="1163"/>
                </a:lnTo>
                <a:lnTo>
                  <a:pt x="1099" y="1162"/>
                </a:lnTo>
                <a:lnTo>
                  <a:pt x="1099" y="1162"/>
                </a:lnTo>
                <a:lnTo>
                  <a:pt x="1098" y="1162"/>
                </a:lnTo>
                <a:lnTo>
                  <a:pt x="1098" y="1162"/>
                </a:lnTo>
                <a:lnTo>
                  <a:pt x="1095" y="1162"/>
                </a:lnTo>
                <a:lnTo>
                  <a:pt x="1095" y="1162"/>
                </a:lnTo>
                <a:lnTo>
                  <a:pt x="1093" y="1160"/>
                </a:lnTo>
                <a:lnTo>
                  <a:pt x="1092" y="1159"/>
                </a:lnTo>
                <a:lnTo>
                  <a:pt x="1091" y="1159"/>
                </a:lnTo>
                <a:lnTo>
                  <a:pt x="1091" y="1157"/>
                </a:lnTo>
                <a:lnTo>
                  <a:pt x="1091" y="1156"/>
                </a:lnTo>
                <a:lnTo>
                  <a:pt x="1091" y="1155"/>
                </a:lnTo>
                <a:lnTo>
                  <a:pt x="1091" y="1155"/>
                </a:lnTo>
                <a:lnTo>
                  <a:pt x="1091" y="1155"/>
                </a:lnTo>
                <a:lnTo>
                  <a:pt x="1092" y="1156"/>
                </a:lnTo>
                <a:lnTo>
                  <a:pt x="1092" y="1157"/>
                </a:lnTo>
                <a:lnTo>
                  <a:pt x="1093" y="1159"/>
                </a:lnTo>
                <a:lnTo>
                  <a:pt x="1093" y="1159"/>
                </a:lnTo>
                <a:lnTo>
                  <a:pt x="1095" y="1159"/>
                </a:lnTo>
                <a:lnTo>
                  <a:pt x="1095" y="1160"/>
                </a:lnTo>
                <a:lnTo>
                  <a:pt x="1098" y="1159"/>
                </a:lnTo>
                <a:lnTo>
                  <a:pt x="1103" y="1163"/>
                </a:lnTo>
                <a:lnTo>
                  <a:pt x="1106" y="1164"/>
                </a:lnTo>
                <a:lnTo>
                  <a:pt x="1107" y="1164"/>
                </a:lnTo>
                <a:lnTo>
                  <a:pt x="1107" y="1164"/>
                </a:lnTo>
                <a:lnTo>
                  <a:pt x="1106" y="1163"/>
                </a:lnTo>
                <a:lnTo>
                  <a:pt x="1106" y="1163"/>
                </a:lnTo>
                <a:lnTo>
                  <a:pt x="1106" y="1163"/>
                </a:lnTo>
                <a:lnTo>
                  <a:pt x="1107" y="1162"/>
                </a:lnTo>
                <a:lnTo>
                  <a:pt x="1110" y="1157"/>
                </a:lnTo>
                <a:lnTo>
                  <a:pt x="1110" y="1156"/>
                </a:lnTo>
                <a:lnTo>
                  <a:pt x="1111" y="1156"/>
                </a:lnTo>
                <a:lnTo>
                  <a:pt x="1111" y="1152"/>
                </a:lnTo>
                <a:lnTo>
                  <a:pt x="1111" y="1152"/>
                </a:lnTo>
                <a:lnTo>
                  <a:pt x="1113" y="1151"/>
                </a:lnTo>
                <a:lnTo>
                  <a:pt x="1114" y="1151"/>
                </a:lnTo>
                <a:lnTo>
                  <a:pt x="1117" y="1149"/>
                </a:lnTo>
                <a:lnTo>
                  <a:pt x="1119" y="1149"/>
                </a:lnTo>
                <a:lnTo>
                  <a:pt x="1125" y="1145"/>
                </a:lnTo>
                <a:lnTo>
                  <a:pt x="1128" y="1144"/>
                </a:lnTo>
                <a:lnTo>
                  <a:pt x="1125" y="1145"/>
                </a:lnTo>
                <a:lnTo>
                  <a:pt x="1123" y="1145"/>
                </a:lnTo>
                <a:lnTo>
                  <a:pt x="1123" y="1145"/>
                </a:lnTo>
                <a:lnTo>
                  <a:pt x="1123" y="1144"/>
                </a:lnTo>
                <a:lnTo>
                  <a:pt x="1125" y="1144"/>
                </a:lnTo>
                <a:lnTo>
                  <a:pt x="1126" y="1143"/>
                </a:lnTo>
                <a:lnTo>
                  <a:pt x="1128" y="1143"/>
                </a:lnTo>
                <a:lnTo>
                  <a:pt x="1128" y="1141"/>
                </a:lnTo>
                <a:lnTo>
                  <a:pt x="1130" y="1140"/>
                </a:lnTo>
                <a:lnTo>
                  <a:pt x="1130" y="1137"/>
                </a:lnTo>
                <a:lnTo>
                  <a:pt x="1130" y="1136"/>
                </a:lnTo>
                <a:lnTo>
                  <a:pt x="1129" y="1137"/>
                </a:lnTo>
                <a:lnTo>
                  <a:pt x="1129" y="1138"/>
                </a:lnTo>
                <a:lnTo>
                  <a:pt x="1129" y="1138"/>
                </a:lnTo>
                <a:lnTo>
                  <a:pt x="1128" y="1138"/>
                </a:lnTo>
                <a:lnTo>
                  <a:pt x="1128" y="1138"/>
                </a:lnTo>
                <a:lnTo>
                  <a:pt x="1126" y="1140"/>
                </a:lnTo>
                <a:lnTo>
                  <a:pt x="1125" y="1140"/>
                </a:lnTo>
                <a:lnTo>
                  <a:pt x="1125" y="1136"/>
                </a:lnTo>
                <a:lnTo>
                  <a:pt x="1126" y="1134"/>
                </a:lnTo>
                <a:lnTo>
                  <a:pt x="1128" y="1133"/>
                </a:lnTo>
                <a:lnTo>
                  <a:pt x="1129" y="1132"/>
                </a:lnTo>
                <a:lnTo>
                  <a:pt x="1137" y="1123"/>
                </a:lnTo>
                <a:lnTo>
                  <a:pt x="1141" y="1123"/>
                </a:lnTo>
                <a:lnTo>
                  <a:pt x="1142" y="1122"/>
                </a:lnTo>
                <a:lnTo>
                  <a:pt x="1144" y="1121"/>
                </a:lnTo>
                <a:lnTo>
                  <a:pt x="1145" y="1119"/>
                </a:lnTo>
                <a:lnTo>
                  <a:pt x="1144" y="1119"/>
                </a:lnTo>
                <a:lnTo>
                  <a:pt x="1144" y="1121"/>
                </a:lnTo>
                <a:lnTo>
                  <a:pt x="1141" y="1121"/>
                </a:lnTo>
                <a:lnTo>
                  <a:pt x="1141" y="1121"/>
                </a:lnTo>
                <a:lnTo>
                  <a:pt x="1141" y="1121"/>
                </a:lnTo>
                <a:lnTo>
                  <a:pt x="1141" y="1121"/>
                </a:lnTo>
                <a:lnTo>
                  <a:pt x="1141" y="1121"/>
                </a:lnTo>
                <a:lnTo>
                  <a:pt x="1140" y="1119"/>
                </a:lnTo>
                <a:lnTo>
                  <a:pt x="1140" y="1119"/>
                </a:lnTo>
                <a:lnTo>
                  <a:pt x="1140" y="1119"/>
                </a:lnTo>
                <a:lnTo>
                  <a:pt x="1138" y="1119"/>
                </a:lnTo>
                <a:lnTo>
                  <a:pt x="1138" y="1118"/>
                </a:lnTo>
                <a:lnTo>
                  <a:pt x="1140" y="1118"/>
                </a:lnTo>
                <a:lnTo>
                  <a:pt x="1141" y="1118"/>
                </a:lnTo>
                <a:lnTo>
                  <a:pt x="1141" y="1119"/>
                </a:lnTo>
                <a:lnTo>
                  <a:pt x="1142" y="1118"/>
                </a:lnTo>
                <a:lnTo>
                  <a:pt x="1142" y="1118"/>
                </a:lnTo>
                <a:lnTo>
                  <a:pt x="1142" y="1117"/>
                </a:lnTo>
                <a:lnTo>
                  <a:pt x="1141" y="1117"/>
                </a:lnTo>
                <a:lnTo>
                  <a:pt x="1141" y="1115"/>
                </a:lnTo>
                <a:lnTo>
                  <a:pt x="1141" y="1115"/>
                </a:lnTo>
                <a:lnTo>
                  <a:pt x="1140" y="1115"/>
                </a:lnTo>
                <a:lnTo>
                  <a:pt x="1137" y="1115"/>
                </a:lnTo>
                <a:lnTo>
                  <a:pt x="1136" y="1115"/>
                </a:lnTo>
                <a:lnTo>
                  <a:pt x="1134" y="1114"/>
                </a:lnTo>
                <a:lnTo>
                  <a:pt x="1137" y="1114"/>
                </a:lnTo>
                <a:lnTo>
                  <a:pt x="1138" y="1114"/>
                </a:lnTo>
                <a:lnTo>
                  <a:pt x="1140" y="1114"/>
                </a:lnTo>
                <a:lnTo>
                  <a:pt x="1140" y="1113"/>
                </a:lnTo>
                <a:lnTo>
                  <a:pt x="1140" y="1110"/>
                </a:lnTo>
                <a:lnTo>
                  <a:pt x="1133" y="1095"/>
                </a:lnTo>
                <a:lnTo>
                  <a:pt x="1132" y="1089"/>
                </a:lnTo>
                <a:lnTo>
                  <a:pt x="1134" y="1084"/>
                </a:lnTo>
                <a:lnTo>
                  <a:pt x="1137" y="1079"/>
                </a:lnTo>
                <a:lnTo>
                  <a:pt x="1147" y="1069"/>
                </a:lnTo>
                <a:lnTo>
                  <a:pt x="1149" y="1068"/>
                </a:lnTo>
                <a:lnTo>
                  <a:pt x="1155" y="1065"/>
                </a:lnTo>
                <a:lnTo>
                  <a:pt x="1155" y="1065"/>
                </a:lnTo>
                <a:lnTo>
                  <a:pt x="1156" y="1065"/>
                </a:lnTo>
                <a:lnTo>
                  <a:pt x="1157" y="1065"/>
                </a:lnTo>
                <a:lnTo>
                  <a:pt x="1157" y="1064"/>
                </a:lnTo>
                <a:lnTo>
                  <a:pt x="1160" y="1065"/>
                </a:lnTo>
                <a:lnTo>
                  <a:pt x="1163" y="1064"/>
                </a:lnTo>
                <a:lnTo>
                  <a:pt x="1167" y="1062"/>
                </a:lnTo>
                <a:lnTo>
                  <a:pt x="1171" y="1061"/>
                </a:lnTo>
                <a:lnTo>
                  <a:pt x="1171" y="1061"/>
                </a:lnTo>
                <a:lnTo>
                  <a:pt x="1179" y="1058"/>
                </a:lnTo>
                <a:lnTo>
                  <a:pt x="1181" y="1058"/>
                </a:lnTo>
                <a:lnTo>
                  <a:pt x="1183" y="1058"/>
                </a:lnTo>
                <a:lnTo>
                  <a:pt x="1185" y="1058"/>
                </a:lnTo>
                <a:lnTo>
                  <a:pt x="1187" y="1055"/>
                </a:lnTo>
                <a:lnTo>
                  <a:pt x="1193" y="1053"/>
                </a:lnTo>
                <a:lnTo>
                  <a:pt x="1194" y="1051"/>
                </a:lnTo>
                <a:lnTo>
                  <a:pt x="1196" y="1050"/>
                </a:lnTo>
                <a:lnTo>
                  <a:pt x="1197" y="1050"/>
                </a:lnTo>
                <a:lnTo>
                  <a:pt x="1197" y="1050"/>
                </a:lnTo>
                <a:lnTo>
                  <a:pt x="1197" y="1049"/>
                </a:lnTo>
                <a:lnTo>
                  <a:pt x="1197" y="1049"/>
                </a:lnTo>
                <a:lnTo>
                  <a:pt x="1197" y="1049"/>
                </a:lnTo>
                <a:lnTo>
                  <a:pt x="1200" y="1047"/>
                </a:lnTo>
                <a:lnTo>
                  <a:pt x="1200" y="1047"/>
                </a:lnTo>
                <a:lnTo>
                  <a:pt x="1201" y="1046"/>
                </a:lnTo>
                <a:lnTo>
                  <a:pt x="1202" y="1046"/>
                </a:lnTo>
                <a:lnTo>
                  <a:pt x="1205" y="1039"/>
                </a:lnTo>
                <a:lnTo>
                  <a:pt x="1205" y="1038"/>
                </a:lnTo>
                <a:lnTo>
                  <a:pt x="1205" y="1036"/>
                </a:lnTo>
                <a:lnTo>
                  <a:pt x="1205" y="1036"/>
                </a:lnTo>
                <a:lnTo>
                  <a:pt x="1205" y="1035"/>
                </a:lnTo>
                <a:lnTo>
                  <a:pt x="1205" y="1035"/>
                </a:lnTo>
                <a:lnTo>
                  <a:pt x="1205" y="1035"/>
                </a:lnTo>
                <a:lnTo>
                  <a:pt x="1208" y="1035"/>
                </a:lnTo>
                <a:lnTo>
                  <a:pt x="1209" y="1034"/>
                </a:lnTo>
                <a:lnTo>
                  <a:pt x="1210" y="1032"/>
                </a:lnTo>
                <a:lnTo>
                  <a:pt x="1213" y="1030"/>
                </a:lnTo>
                <a:lnTo>
                  <a:pt x="1213" y="1028"/>
                </a:lnTo>
                <a:lnTo>
                  <a:pt x="1212" y="1026"/>
                </a:lnTo>
                <a:lnTo>
                  <a:pt x="1210" y="1024"/>
                </a:lnTo>
                <a:lnTo>
                  <a:pt x="1208" y="1024"/>
                </a:lnTo>
                <a:lnTo>
                  <a:pt x="1206" y="1023"/>
                </a:lnTo>
                <a:lnTo>
                  <a:pt x="1204" y="1023"/>
                </a:lnTo>
                <a:lnTo>
                  <a:pt x="1204" y="1023"/>
                </a:lnTo>
                <a:lnTo>
                  <a:pt x="1202" y="1021"/>
                </a:lnTo>
                <a:lnTo>
                  <a:pt x="1201" y="1020"/>
                </a:lnTo>
                <a:lnTo>
                  <a:pt x="1200" y="1019"/>
                </a:lnTo>
                <a:lnTo>
                  <a:pt x="1200" y="1019"/>
                </a:lnTo>
                <a:lnTo>
                  <a:pt x="1198" y="1013"/>
                </a:lnTo>
                <a:lnTo>
                  <a:pt x="1198" y="1011"/>
                </a:lnTo>
                <a:lnTo>
                  <a:pt x="1197" y="1009"/>
                </a:lnTo>
                <a:lnTo>
                  <a:pt x="1197" y="1009"/>
                </a:lnTo>
                <a:lnTo>
                  <a:pt x="1198" y="1009"/>
                </a:lnTo>
                <a:lnTo>
                  <a:pt x="1200" y="1009"/>
                </a:lnTo>
                <a:lnTo>
                  <a:pt x="1200" y="1011"/>
                </a:lnTo>
                <a:lnTo>
                  <a:pt x="1200" y="1012"/>
                </a:lnTo>
                <a:lnTo>
                  <a:pt x="1200" y="1013"/>
                </a:lnTo>
                <a:lnTo>
                  <a:pt x="1201" y="1016"/>
                </a:lnTo>
                <a:lnTo>
                  <a:pt x="1201" y="1017"/>
                </a:lnTo>
                <a:lnTo>
                  <a:pt x="1201" y="1017"/>
                </a:lnTo>
                <a:lnTo>
                  <a:pt x="1202" y="1019"/>
                </a:lnTo>
                <a:lnTo>
                  <a:pt x="1204" y="1020"/>
                </a:lnTo>
                <a:lnTo>
                  <a:pt x="1204" y="1021"/>
                </a:lnTo>
                <a:lnTo>
                  <a:pt x="1205" y="1021"/>
                </a:lnTo>
                <a:lnTo>
                  <a:pt x="1206" y="1021"/>
                </a:lnTo>
                <a:lnTo>
                  <a:pt x="1208" y="1020"/>
                </a:lnTo>
                <a:lnTo>
                  <a:pt x="1208" y="1021"/>
                </a:lnTo>
                <a:lnTo>
                  <a:pt x="1210" y="1023"/>
                </a:lnTo>
                <a:lnTo>
                  <a:pt x="1213" y="1024"/>
                </a:lnTo>
                <a:lnTo>
                  <a:pt x="1215" y="1026"/>
                </a:lnTo>
                <a:lnTo>
                  <a:pt x="1215" y="1026"/>
                </a:lnTo>
                <a:lnTo>
                  <a:pt x="1216" y="1030"/>
                </a:lnTo>
                <a:lnTo>
                  <a:pt x="1216" y="1031"/>
                </a:lnTo>
                <a:lnTo>
                  <a:pt x="1215" y="1032"/>
                </a:lnTo>
                <a:lnTo>
                  <a:pt x="1213" y="1036"/>
                </a:lnTo>
                <a:lnTo>
                  <a:pt x="1212" y="1036"/>
                </a:lnTo>
                <a:lnTo>
                  <a:pt x="1212" y="1038"/>
                </a:lnTo>
                <a:lnTo>
                  <a:pt x="1212" y="1039"/>
                </a:lnTo>
                <a:lnTo>
                  <a:pt x="1212" y="1042"/>
                </a:lnTo>
                <a:lnTo>
                  <a:pt x="1212" y="1042"/>
                </a:lnTo>
                <a:lnTo>
                  <a:pt x="1212" y="1043"/>
                </a:lnTo>
                <a:lnTo>
                  <a:pt x="1215" y="1049"/>
                </a:lnTo>
                <a:lnTo>
                  <a:pt x="1216" y="1050"/>
                </a:lnTo>
                <a:lnTo>
                  <a:pt x="1215" y="1050"/>
                </a:lnTo>
                <a:lnTo>
                  <a:pt x="1216" y="1053"/>
                </a:lnTo>
                <a:lnTo>
                  <a:pt x="1215" y="1054"/>
                </a:lnTo>
                <a:lnTo>
                  <a:pt x="1215" y="1055"/>
                </a:lnTo>
                <a:lnTo>
                  <a:pt x="1213" y="1057"/>
                </a:lnTo>
                <a:lnTo>
                  <a:pt x="1213" y="1057"/>
                </a:lnTo>
                <a:lnTo>
                  <a:pt x="1215" y="1060"/>
                </a:lnTo>
                <a:lnTo>
                  <a:pt x="1215" y="1061"/>
                </a:lnTo>
                <a:lnTo>
                  <a:pt x="1216" y="1061"/>
                </a:lnTo>
                <a:lnTo>
                  <a:pt x="1217" y="1061"/>
                </a:lnTo>
                <a:lnTo>
                  <a:pt x="1217" y="1062"/>
                </a:lnTo>
                <a:lnTo>
                  <a:pt x="1217" y="1064"/>
                </a:lnTo>
                <a:lnTo>
                  <a:pt x="1219" y="1065"/>
                </a:lnTo>
                <a:lnTo>
                  <a:pt x="1219" y="1065"/>
                </a:lnTo>
                <a:lnTo>
                  <a:pt x="1220" y="1065"/>
                </a:lnTo>
                <a:lnTo>
                  <a:pt x="1220" y="1064"/>
                </a:lnTo>
                <a:lnTo>
                  <a:pt x="1220" y="1064"/>
                </a:lnTo>
                <a:lnTo>
                  <a:pt x="1221" y="1064"/>
                </a:lnTo>
                <a:lnTo>
                  <a:pt x="1221" y="1064"/>
                </a:lnTo>
                <a:lnTo>
                  <a:pt x="1221" y="1062"/>
                </a:lnTo>
                <a:lnTo>
                  <a:pt x="1221" y="1062"/>
                </a:lnTo>
                <a:lnTo>
                  <a:pt x="1220" y="1062"/>
                </a:lnTo>
                <a:lnTo>
                  <a:pt x="1220" y="1061"/>
                </a:lnTo>
                <a:lnTo>
                  <a:pt x="1220" y="1061"/>
                </a:lnTo>
                <a:lnTo>
                  <a:pt x="1220" y="1060"/>
                </a:lnTo>
                <a:lnTo>
                  <a:pt x="1220" y="1058"/>
                </a:lnTo>
                <a:lnTo>
                  <a:pt x="1220" y="1057"/>
                </a:lnTo>
                <a:lnTo>
                  <a:pt x="1219" y="1050"/>
                </a:lnTo>
                <a:lnTo>
                  <a:pt x="1219" y="1049"/>
                </a:lnTo>
                <a:lnTo>
                  <a:pt x="1219" y="1049"/>
                </a:lnTo>
                <a:lnTo>
                  <a:pt x="1220" y="1050"/>
                </a:lnTo>
                <a:lnTo>
                  <a:pt x="1221" y="1051"/>
                </a:lnTo>
                <a:lnTo>
                  <a:pt x="1221" y="1053"/>
                </a:lnTo>
                <a:lnTo>
                  <a:pt x="1221" y="1060"/>
                </a:lnTo>
                <a:lnTo>
                  <a:pt x="1221" y="1061"/>
                </a:lnTo>
                <a:lnTo>
                  <a:pt x="1223" y="1061"/>
                </a:lnTo>
                <a:lnTo>
                  <a:pt x="1223" y="1061"/>
                </a:lnTo>
                <a:lnTo>
                  <a:pt x="1224" y="1060"/>
                </a:lnTo>
                <a:lnTo>
                  <a:pt x="1224" y="1058"/>
                </a:lnTo>
                <a:lnTo>
                  <a:pt x="1224" y="1058"/>
                </a:lnTo>
                <a:lnTo>
                  <a:pt x="1224" y="1057"/>
                </a:lnTo>
                <a:lnTo>
                  <a:pt x="1223" y="1055"/>
                </a:lnTo>
                <a:lnTo>
                  <a:pt x="1223" y="1055"/>
                </a:lnTo>
                <a:lnTo>
                  <a:pt x="1223" y="1054"/>
                </a:lnTo>
                <a:lnTo>
                  <a:pt x="1223" y="1054"/>
                </a:lnTo>
                <a:lnTo>
                  <a:pt x="1223" y="1054"/>
                </a:lnTo>
                <a:lnTo>
                  <a:pt x="1223" y="1055"/>
                </a:lnTo>
                <a:lnTo>
                  <a:pt x="1224" y="1055"/>
                </a:lnTo>
                <a:lnTo>
                  <a:pt x="1224" y="1057"/>
                </a:lnTo>
                <a:lnTo>
                  <a:pt x="1224" y="1055"/>
                </a:lnTo>
                <a:lnTo>
                  <a:pt x="1225" y="1055"/>
                </a:lnTo>
                <a:lnTo>
                  <a:pt x="1227" y="1055"/>
                </a:lnTo>
                <a:lnTo>
                  <a:pt x="1225" y="1057"/>
                </a:lnTo>
                <a:lnTo>
                  <a:pt x="1225" y="1060"/>
                </a:lnTo>
                <a:lnTo>
                  <a:pt x="1227" y="1062"/>
                </a:lnTo>
                <a:lnTo>
                  <a:pt x="1227" y="1062"/>
                </a:lnTo>
                <a:lnTo>
                  <a:pt x="1228" y="1061"/>
                </a:lnTo>
                <a:lnTo>
                  <a:pt x="1230" y="1061"/>
                </a:lnTo>
                <a:lnTo>
                  <a:pt x="1231" y="1060"/>
                </a:lnTo>
                <a:lnTo>
                  <a:pt x="1231" y="1058"/>
                </a:lnTo>
                <a:lnTo>
                  <a:pt x="1231" y="1058"/>
                </a:lnTo>
                <a:lnTo>
                  <a:pt x="1231" y="1057"/>
                </a:lnTo>
                <a:lnTo>
                  <a:pt x="1230" y="1055"/>
                </a:lnTo>
                <a:lnTo>
                  <a:pt x="1230" y="1054"/>
                </a:lnTo>
                <a:lnTo>
                  <a:pt x="1230" y="1053"/>
                </a:lnTo>
                <a:lnTo>
                  <a:pt x="1231" y="1051"/>
                </a:lnTo>
                <a:lnTo>
                  <a:pt x="1231" y="1050"/>
                </a:lnTo>
                <a:lnTo>
                  <a:pt x="1231" y="1049"/>
                </a:lnTo>
                <a:lnTo>
                  <a:pt x="1232" y="1049"/>
                </a:lnTo>
                <a:lnTo>
                  <a:pt x="1232" y="1049"/>
                </a:lnTo>
                <a:lnTo>
                  <a:pt x="1232" y="1049"/>
                </a:lnTo>
                <a:lnTo>
                  <a:pt x="1232" y="1047"/>
                </a:lnTo>
                <a:lnTo>
                  <a:pt x="1232" y="1046"/>
                </a:lnTo>
                <a:lnTo>
                  <a:pt x="1231" y="1045"/>
                </a:lnTo>
                <a:lnTo>
                  <a:pt x="1231" y="1043"/>
                </a:lnTo>
                <a:lnTo>
                  <a:pt x="1232" y="1042"/>
                </a:lnTo>
                <a:lnTo>
                  <a:pt x="1232" y="1041"/>
                </a:lnTo>
                <a:lnTo>
                  <a:pt x="1234" y="1041"/>
                </a:lnTo>
                <a:lnTo>
                  <a:pt x="1232" y="1039"/>
                </a:lnTo>
                <a:lnTo>
                  <a:pt x="1234" y="1041"/>
                </a:lnTo>
                <a:lnTo>
                  <a:pt x="1234" y="1042"/>
                </a:lnTo>
                <a:lnTo>
                  <a:pt x="1232" y="1043"/>
                </a:lnTo>
                <a:lnTo>
                  <a:pt x="1234" y="1046"/>
                </a:lnTo>
                <a:lnTo>
                  <a:pt x="1235" y="1047"/>
                </a:lnTo>
                <a:lnTo>
                  <a:pt x="1235" y="1049"/>
                </a:lnTo>
                <a:lnTo>
                  <a:pt x="1234" y="1051"/>
                </a:lnTo>
                <a:lnTo>
                  <a:pt x="1234" y="1053"/>
                </a:lnTo>
                <a:lnTo>
                  <a:pt x="1234" y="1054"/>
                </a:lnTo>
                <a:lnTo>
                  <a:pt x="1235" y="1058"/>
                </a:lnTo>
                <a:lnTo>
                  <a:pt x="1235" y="1058"/>
                </a:lnTo>
                <a:lnTo>
                  <a:pt x="1234" y="1060"/>
                </a:lnTo>
                <a:lnTo>
                  <a:pt x="1234" y="1060"/>
                </a:lnTo>
                <a:lnTo>
                  <a:pt x="1234" y="1061"/>
                </a:lnTo>
                <a:lnTo>
                  <a:pt x="1234" y="1061"/>
                </a:lnTo>
                <a:lnTo>
                  <a:pt x="1234" y="1062"/>
                </a:lnTo>
                <a:lnTo>
                  <a:pt x="1234" y="1062"/>
                </a:lnTo>
                <a:lnTo>
                  <a:pt x="1232" y="1062"/>
                </a:lnTo>
                <a:lnTo>
                  <a:pt x="1232" y="1065"/>
                </a:lnTo>
                <a:lnTo>
                  <a:pt x="1232" y="1066"/>
                </a:lnTo>
                <a:lnTo>
                  <a:pt x="1234" y="1066"/>
                </a:lnTo>
                <a:lnTo>
                  <a:pt x="1235" y="1066"/>
                </a:lnTo>
                <a:lnTo>
                  <a:pt x="1235" y="1065"/>
                </a:lnTo>
                <a:lnTo>
                  <a:pt x="1235" y="1065"/>
                </a:lnTo>
                <a:lnTo>
                  <a:pt x="1235" y="1064"/>
                </a:lnTo>
                <a:lnTo>
                  <a:pt x="1235" y="1064"/>
                </a:lnTo>
                <a:lnTo>
                  <a:pt x="1235" y="1064"/>
                </a:lnTo>
                <a:lnTo>
                  <a:pt x="1236" y="1065"/>
                </a:lnTo>
                <a:lnTo>
                  <a:pt x="1238" y="1065"/>
                </a:lnTo>
                <a:lnTo>
                  <a:pt x="1238" y="1064"/>
                </a:lnTo>
                <a:lnTo>
                  <a:pt x="1238" y="1060"/>
                </a:lnTo>
                <a:lnTo>
                  <a:pt x="1239" y="1061"/>
                </a:lnTo>
                <a:lnTo>
                  <a:pt x="1239" y="1060"/>
                </a:lnTo>
                <a:lnTo>
                  <a:pt x="1239" y="1055"/>
                </a:lnTo>
                <a:lnTo>
                  <a:pt x="1239" y="1055"/>
                </a:lnTo>
                <a:lnTo>
                  <a:pt x="1240" y="1055"/>
                </a:lnTo>
                <a:lnTo>
                  <a:pt x="1240" y="1054"/>
                </a:lnTo>
                <a:lnTo>
                  <a:pt x="1240" y="1053"/>
                </a:lnTo>
                <a:lnTo>
                  <a:pt x="1240" y="1051"/>
                </a:lnTo>
                <a:lnTo>
                  <a:pt x="1240" y="1050"/>
                </a:lnTo>
                <a:lnTo>
                  <a:pt x="1239" y="1050"/>
                </a:lnTo>
                <a:lnTo>
                  <a:pt x="1238" y="1051"/>
                </a:lnTo>
                <a:lnTo>
                  <a:pt x="1236" y="1051"/>
                </a:lnTo>
                <a:lnTo>
                  <a:pt x="1236" y="1050"/>
                </a:lnTo>
                <a:lnTo>
                  <a:pt x="1236" y="1047"/>
                </a:lnTo>
                <a:lnTo>
                  <a:pt x="1236" y="1046"/>
                </a:lnTo>
                <a:lnTo>
                  <a:pt x="1239" y="1041"/>
                </a:lnTo>
                <a:lnTo>
                  <a:pt x="1239" y="1039"/>
                </a:lnTo>
                <a:lnTo>
                  <a:pt x="1239" y="1036"/>
                </a:lnTo>
                <a:lnTo>
                  <a:pt x="1239" y="1035"/>
                </a:lnTo>
                <a:lnTo>
                  <a:pt x="1240" y="1034"/>
                </a:lnTo>
                <a:lnTo>
                  <a:pt x="1240" y="1032"/>
                </a:lnTo>
                <a:lnTo>
                  <a:pt x="1240" y="1032"/>
                </a:lnTo>
                <a:lnTo>
                  <a:pt x="1240" y="1031"/>
                </a:lnTo>
                <a:lnTo>
                  <a:pt x="1240" y="1030"/>
                </a:lnTo>
                <a:lnTo>
                  <a:pt x="1240" y="1028"/>
                </a:lnTo>
                <a:lnTo>
                  <a:pt x="1240" y="1028"/>
                </a:lnTo>
                <a:lnTo>
                  <a:pt x="1240" y="1028"/>
                </a:lnTo>
                <a:lnTo>
                  <a:pt x="1240" y="1027"/>
                </a:lnTo>
                <a:lnTo>
                  <a:pt x="1242" y="1026"/>
                </a:lnTo>
                <a:lnTo>
                  <a:pt x="1242" y="1026"/>
                </a:lnTo>
                <a:lnTo>
                  <a:pt x="1242" y="1026"/>
                </a:lnTo>
                <a:lnTo>
                  <a:pt x="1242" y="1024"/>
                </a:lnTo>
                <a:lnTo>
                  <a:pt x="1243" y="1023"/>
                </a:lnTo>
                <a:lnTo>
                  <a:pt x="1243" y="1023"/>
                </a:lnTo>
                <a:lnTo>
                  <a:pt x="1244" y="1023"/>
                </a:lnTo>
                <a:lnTo>
                  <a:pt x="1244" y="1024"/>
                </a:lnTo>
                <a:lnTo>
                  <a:pt x="1243" y="1026"/>
                </a:lnTo>
                <a:lnTo>
                  <a:pt x="1242" y="1027"/>
                </a:lnTo>
                <a:lnTo>
                  <a:pt x="1242" y="1028"/>
                </a:lnTo>
                <a:lnTo>
                  <a:pt x="1242" y="1030"/>
                </a:lnTo>
                <a:lnTo>
                  <a:pt x="1242" y="1031"/>
                </a:lnTo>
                <a:lnTo>
                  <a:pt x="1242" y="1032"/>
                </a:lnTo>
                <a:lnTo>
                  <a:pt x="1242" y="1034"/>
                </a:lnTo>
                <a:lnTo>
                  <a:pt x="1242" y="1035"/>
                </a:lnTo>
                <a:lnTo>
                  <a:pt x="1242" y="1036"/>
                </a:lnTo>
                <a:lnTo>
                  <a:pt x="1240" y="1038"/>
                </a:lnTo>
                <a:lnTo>
                  <a:pt x="1240" y="1038"/>
                </a:lnTo>
                <a:lnTo>
                  <a:pt x="1240" y="1039"/>
                </a:lnTo>
                <a:lnTo>
                  <a:pt x="1240" y="1039"/>
                </a:lnTo>
                <a:lnTo>
                  <a:pt x="1242" y="1039"/>
                </a:lnTo>
                <a:lnTo>
                  <a:pt x="1242" y="1039"/>
                </a:lnTo>
                <a:lnTo>
                  <a:pt x="1243" y="1039"/>
                </a:lnTo>
                <a:lnTo>
                  <a:pt x="1243" y="1041"/>
                </a:lnTo>
                <a:lnTo>
                  <a:pt x="1244" y="1039"/>
                </a:lnTo>
                <a:lnTo>
                  <a:pt x="1244" y="1038"/>
                </a:lnTo>
                <a:lnTo>
                  <a:pt x="1244" y="1038"/>
                </a:lnTo>
                <a:lnTo>
                  <a:pt x="1246" y="1035"/>
                </a:lnTo>
                <a:lnTo>
                  <a:pt x="1247" y="1034"/>
                </a:lnTo>
                <a:lnTo>
                  <a:pt x="1246" y="1032"/>
                </a:lnTo>
                <a:lnTo>
                  <a:pt x="1244" y="1032"/>
                </a:lnTo>
                <a:lnTo>
                  <a:pt x="1244" y="1032"/>
                </a:lnTo>
                <a:lnTo>
                  <a:pt x="1244" y="1031"/>
                </a:lnTo>
                <a:lnTo>
                  <a:pt x="1244" y="1030"/>
                </a:lnTo>
                <a:lnTo>
                  <a:pt x="1246" y="1030"/>
                </a:lnTo>
                <a:lnTo>
                  <a:pt x="1247" y="1028"/>
                </a:lnTo>
                <a:lnTo>
                  <a:pt x="1247" y="1028"/>
                </a:lnTo>
                <a:lnTo>
                  <a:pt x="1249" y="1027"/>
                </a:lnTo>
                <a:lnTo>
                  <a:pt x="1247" y="1030"/>
                </a:lnTo>
                <a:lnTo>
                  <a:pt x="1246" y="1031"/>
                </a:lnTo>
                <a:lnTo>
                  <a:pt x="1246" y="1031"/>
                </a:lnTo>
                <a:lnTo>
                  <a:pt x="1246" y="1032"/>
                </a:lnTo>
                <a:lnTo>
                  <a:pt x="1249" y="1034"/>
                </a:lnTo>
                <a:lnTo>
                  <a:pt x="1249" y="1035"/>
                </a:lnTo>
                <a:lnTo>
                  <a:pt x="1249" y="1036"/>
                </a:lnTo>
                <a:lnTo>
                  <a:pt x="1247" y="1036"/>
                </a:lnTo>
                <a:lnTo>
                  <a:pt x="1247" y="1038"/>
                </a:lnTo>
                <a:lnTo>
                  <a:pt x="1246" y="1038"/>
                </a:lnTo>
                <a:lnTo>
                  <a:pt x="1246" y="1039"/>
                </a:lnTo>
                <a:lnTo>
                  <a:pt x="1246" y="1042"/>
                </a:lnTo>
                <a:lnTo>
                  <a:pt x="1244" y="1046"/>
                </a:lnTo>
                <a:lnTo>
                  <a:pt x="1244" y="1047"/>
                </a:lnTo>
                <a:lnTo>
                  <a:pt x="1246" y="1049"/>
                </a:lnTo>
                <a:lnTo>
                  <a:pt x="1244" y="1055"/>
                </a:lnTo>
                <a:lnTo>
                  <a:pt x="1244" y="1057"/>
                </a:lnTo>
                <a:lnTo>
                  <a:pt x="1246" y="1061"/>
                </a:lnTo>
                <a:lnTo>
                  <a:pt x="1246" y="1064"/>
                </a:lnTo>
                <a:lnTo>
                  <a:pt x="1247" y="1064"/>
                </a:lnTo>
                <a:lnTo>
                  <a:pt x="1249" y="1065"/>
                </a:lnTo>
                <a:lnTo>
                  <a:pt x="1250" y="1064"/>
                </a:lnTo>
                <a:lnTo>
                  <a:pt x="1251" y="1062"/>
                </a:lnTo>
                <a:lnTo>
                  <a:pt x="1250" y="1062"/>
                </a:lnTo>
                <a:lnTo>
                  <a:pt x="1250" y="1061"/>
                </a:lnTo>
                <a:lnTo>
                  <a:pt x="1250" y="1060"/>
                </a:lnTo>
                <a:lnTo>
                  <a:pt x="1250" y="1058"/>
                </a:lnTo>
                <a:lnTo>
                  <a:pt x="1250" y="1058"/>
                </a:lnTo>
                <a:lnTo>
                  <a:pt x="1250" y="1058"/>
                </a:lnTo>
                <a:lnTo>
                  <a:pt x="1251" y="1058"/>
                </a:lnTo>
                <a:lnTo>
                  <a:pt x="1251" y="1058"/>
                </a:lnTo>
                <a:lnTo>
                  <a:pt x="1251" y="1057"/>
                </a:lnTo>
                <a:lnTo>
                  <a:pt x="1251" y="1055"/>
                </a:lnTo>
                <a:lnTo>
                  <a:pt x="1253" y="1057"/>
                </a:lnTo>
                <a:lnTo>
                  <a:pt x="1253" y="1057"/>
                </a:lnTo>
                <a:lnTo>
                  <a:pt x="1253" y="1058"/>
                </a:lnTo>
                <a:lnTo>
                  <a:pt x="1253" y="1058"/>
                </a:lnTo>
                <a:lnTo>
                  <a:pt x="1251" y="1060"/>
                </a:lnTo>
                <a:lnTo>
                  <a:pt x="1251" y="1060"/>
                </a:lnTo>
                <a:lnTo>
                  <a:pt x="1253" y="1061"/>
                </a:lnTo>
                <a:lnTo>
                  <a:pt x="1254" y="1060"/>
                </a:lnTo>
                <a:lnTo>
                  <a:pt x="1254" y="1060"/>
                </a:lnTo>
                <a:lnTo>
                  <a:pt x="1255" y="1058"/>
                </a:lnTo>
                <a:lnTo>
                  <a:pt x="1254" y="1057"/>
                </a:lnTo>
                <a:lnTo>
                  <a:pt x="1254" y="1055"/>
                </a:lnTo>
                <a:lnTo>
                  <a:pt x="1254" y="1054"/>
                </a:lnTo>
                <a:lnTo>
                  <a:pt x="1254" y="1053"/>
                </a:lnTo>
                <a:lnTo>
                  <a:pt x="1254" y="1051"/>
                </a:lnTo>
                <a:lnTo>
                  <a:pt x="1255" y="1051"/>
                </a:lnTo>
                <a:lnTo>
                  <a:pt x="1255" y="1053"/>
                </a:lnTo>
                <a:lnTo>
                  <a:pt x="1255" y="1057"/>
                </a:lnTo>
                <a:lnTo>
                  <a:pt x="1257" y="1058"/>
                </a:lnTo>
                <a:lnTo>
                  <a:pt x="1257" y="1058"/>
                </a:lnTo>
                <a:lnTo>
                  <a:pt x="1257" y="1058"/>
                </a:lnTo>
                <a:lnTo>
                  <a:pt x="1259" y="1058"/>
                </a:lnTo>
                <a:lnTo>
                  <a:pt x="1262" y="1061"/>
                </a:lnTo>
                <a:lnTo>
                  <a:pt x="1264" y="1061"/>
                </a:lnTo>
                <a:lnTo>
                  <a:pt x="1265" y="1061"/>
                </a:lnTo>
                <a:lnTo>
                  <a:pt x="1265" y="1061"/>
                </a:lnTo>
                <a:lnTo>
                  <a:pt x="1265" y="1060"/>
                </a:lnTo>
                <a:lnTo>
                  <a:pt x="1265" y="1060"/>
                </a:lnTo>
                <a:lnTo>
                  <a:pt x="1265" y="1060"/>
                </a:lnTo>
                <a:lnTo>
                  <a:pt x="1265" y="1061"/>
                </a:lnTo>
                <a:lnTo>
                  <a:pt x="1266" y="1061"/>
                </a:lnTo>
                <a:lnTo>
                  <a:pt x="1266" y="1061"/>
                </a:lnTo>
                <a:lnTo>
                  <a:pt x="1268" y="1061"/>
                </a:lnTo>
                <a:lnTo>
                  <a:pt x="1268" y="1061"/>
                </a:lnTo>
                <a:lnTo>
                  <a:pt x="1269" y="1060"/>
                </a:lnTo>
                <a:lnTo>
                  <a:pt x="1269" y="1057"/>
                </a:lnTo>
                <a:lnTo>
                  <a:pt x="1268" y="1057"/>
                </a:lnTo>
                <a:lnTo>
                  <a:pt x="1268" y="1054"/>
                </a:lnTo>
                <a:lnTo>
                  <a:pt x="1266" y="1053"/>
                </a:lnTo>
                <a:lnTo>
                  <a:pt x="1266" y="1053"/>
                </a:lnTo>
                <a:lnTo>
                  <a:pt x="1265" y="1051"/>
                </a:lnTo>
                <a:lnTo>
                  <a:pt x="1264" y="1046"/>
                </a:lnTo>
                <a:lnTo>
                  <a:pt x="1264" y="1043"/>
                </a:lnTo>
                <a:lnTo>
                  <a:pt x="1261" y="1042"/>
                </a:lnTo>
                <a:lnTo>
                  <a:pt x="1261" y="1042"/>
                </a:lnTo>
                <a:lnTo>
                  <a:pt x="1259" y="1042"/>
                </a:lnTo>
                <a:lnTo>
                  <a:pt x="1258" y="1041"/>
                </a:lnTo>
                <a:lnTo>
                  <a:pt x="1258" y="1039"/>
                </a:lnTo>
                <a:lnTo>
                  <a:pt x="1258" y="1038"/>
                </a:lnTo>
                <a:lnTo>
                  <a:pt x="1258" y="1036"/>
                </a:lnTo>
                <a:lnTo>
                  <a:pt x="1259" y="1036"/>
                </a:lnTo>
                <a:lnTo>
                  <a:pt x="1259" y="1038"/>
                </a:lnTo>
                <a:lnTo>
                  <a:pt x="1259" y="1039"/>
                </a:lnTo>
                <a:lnTo>
                  <a:pt x="1259" y="1041"/>
                </a:lnTo>
                <a:lnTo>
                  <a:pt x="1261" y="1041"/>
                </a:lnTo>
                <a:lnTo>
                  <a:pt x="1262" y="1042"/>
                </a:lnTo>
                <a:lnTo>
                  <a:pt x="1264" y="1042"/>
                </a:lnTo>
                <a:lnTo>
                  <a:pt x="1264" y="1041"/>
                </a:lnTo>
                <a:lnTo>
                  <a:pt x="1264" y="1041"/>
                </a:lnTo>
                <a:lnTo>
                  <a:pt x="1265" y="1041"/>
                </a:lnTo>
                <a:lnTo>
                  <a:pt x="1265" y="1041"/>
                </a:lnTo>
                <a:lnTo>
                  <a:pt x="1266" y="1041"/>
                </a:lnTo>
                <a:lnTo>
                  <a:pt x="1268" y="1038"/>
                </a:lnTo>
                <a:lnTo>
                  <a:pt x="1266" y="1034"/>
                </a:lnTo>
                <a:lnTo>
                  <a:pt x="1266" y="1034"/>
                </a:lnTo>
                <a:lnTo>
                  <a:pt x="1266" y="1031"/>
                </a:lnTo>
                <a:lnTo>
                  <a:pt x="1265" y="1031"/>
                </a:lnTo>
                <a:lnTo>
                  <a:pt x="1266" y="1030"/>
                </a:lnTo>
                <a:lnTo>
                  <a:pt x="1266" y="1028"/>
                </a:lnTo>
                <a:lnTo>
                  <a:pt x="1266" y="1028"/>
                </a:lnTo>
                <a:lnTo>
                  <a:pt x="1266" y="1027"/>
                </a:lnTo>
                <a:lnTo>
                  <a:pt x="1266" y="1027"/>
                </a:lnTo>
                <a:lnTo>
                  <a:pt x="1266" y="1028"/>
                </a:lnTo>
                <a:lnTo>
                  <a:pt x="1266" y="1027"/>
                </a:lnTo>
                <a:lnTo>
                  <a:pt x="1268" y="1027"/>
                </a:lnTo>
                <a:lnTo>
                  <a:pt x="1268" y="1024"/>
                </a:lnTo>
                <a:lnTo>
                  <a:pt x="1268" y="1023"/>
                </a:lnTo>
                <a:lnTo>
                  <a:pt x="1268" y="1023"/>
                </a:lnTo>
                <a:lnTo>
                  <a:pt x="1265" y="1019"/>
                </a:lnTo>
                <a:lnTo>
                  <a:pt x="1264" y="1017"/>
                </a:lnTo>
                <a:lnTo>
                  <a:pt x="1265" y="1017"/>
                </a:lnTo>
                <a:lnTo>
                  <a:pt x="1264" y="1015"/>
                </a:lnTo>
                <a:lnTo>
                  <a:pt x="1264" y="1015"/>
                </a:lnTo>
                <a:lnTo>
                  <a:pt x="1262" y="1011"/>
                </a:lnTo>
                <a:lnTo>
                  <a:pt x="1262" y="1011"/>
                </a:lnTo>
                <a:lnTo>
                  <a:pt x="1262" y="1009"/>
                </a:lnTo>
                <a:lnTo>
                  <a:pt x="1264" y="1009"/>
                </a:lnTo>
                <a:lnTo>
                  <a:pt x="1264" y="1008"/>
                </a:lnTo>
                <a:lnTo>
                  <a:pt x="1264" y="1007"/>
                </a:lnTo>
                <a:lnTo>
                  <a:pt x="1262" y="1004"/>
                </a:lnTo>
                <a:lnTo>
                  <a:pt x="1261" y="1002"/>
                </a:lnTo>
                <a:lnTo>
                  <a:pt x="1261" y="1001"/>
                </a:lnTo>
                <a:lnTo>
                  <a:pt x="1259" y="1001"/>
                </a:lnTo>
                <a:lnTo>
                  <a:pt x="1261" y="1000"/>
                </a:lnTo>
                <a:lnTo>
                  <a:pt x="1261" y="998"/>
                </a:lnTo>
                <a:lnTo>
                  <a:pt x="1261" y="997"/>
                </a:lnTo>
                <a:lnTo>
                  <a:pt x="1259" y="994"/>
                </a:lnTo>
                <a:lnTo>
                  <a:pt x="1259" y="993"/>
                </a:lnTo>
                <a:lnTo>
                  <a:pt x="1258" y="992"/>
                </a:lnTo>
                <a:lnTo>
                  <a:pt x="1258" y="992"/>
                </a:lnTo>
                <a:lnTo>
                  <a:pt x="1258" y="989"/>
                </a:lnTo>
                <a:lnTo>
                  <a:pt x="1258" y="989"/>
                </a:lnTo>
                <a:lnTo>
                  <a:pt x="1258" y="988"/>
                </a:lnTo>
                <a:lnTo>
                  <a:pt x="1258" y="986"/>
                </a:lnTo>
                <a:lnTo>
                  <a:pt x="1259" y="986"/>
                </a:lnTo>
                <a:lnTo>
                  <a:pt x="1259" y="985"/>
                </a:lnTo>
                <a:lnTo>
                  <a:pt x="1259" y="983"/>
                </a:lnTo>
                <a:lnTo>
                  <a:pt x="1259" y="982"/>
                </a:lnTo>
                <a:lnTo>
                  <a:pt x="1259" y="981"/>
                </a:lnTo>
                <a:lnTo>
                  <a:pt x="1259" y="981"/>
                </a:lnTo>
                <a:lnTo>
                  <a:pt x="1258" y="981"/>
                </a:lnTo>
                <a:lnTo>
                  <a:pt x="1257" y="979"/>
                </a:lnTo>
                <a:lnTo>
                  <a:pt x="1255" y="977"/>
                </a:lnTo>
                <a:lnTo>
                  <a:pt x="1255" y="975"/>
                </a:lnTo>
                <a:lnTo>
                  <a:pt x="1254" y="974"/>
                </a:lnTo>
                <a:lnTo>
                  <a:pt x="1254" y="973"/>
                </a:lnTo>
                <a:lnTo>
                  <a:pt x="1254" y="971"/>
                </a:lnTo>
                <a:lnTo>
                  <a:pt x="1254" y="970"/>
                </a:lnTo>
                <a:lnTo>
                  <a:pt x="1254" y="967"/>
                </a:lnTo>
                <a:lnTo>
                  <a:pt x="1255" y="964"/>
                </a:lnTo>
                <a:lnTo>
                  <a:pt x="1258" y="962"/>
                </a:lnTo>
                <a:lnTo>
                  <a:pt x="1259" y="960"/>
                </a:lnTo>
                <a:lnTo>
                  <a:pt x="1261" y="959"/>
                </a:lnTo>
                <a:lnTo>
                  <a:pt x="1261" y="959"/>
                </a:lnTo>
                <a:lnTo>
                  <a:pt x="1261" y="959"/>
                </a:lnTo>
                <a:lnTo>
                  <a:pt x="1261" y="958"/>
                </a:lnTo>
                <a:lnTo>
                  <a:pt x="1259" y="958"/>
                </a:lnTo>
                <a:lnTo>
                  <a:pt x="1258" y="958"/>
                </a:lnTo>
                <a:lnTo>
                  <a:pt x="1258" y="958"/>
                </a:lnTo>
                <a:lnTo>
                  <a:pt x="1254" y="956"/>
                </a:lnTo>
                <a:lnTo>
                  <a:pt x="1253" y="956"/>
                </a:lnTo>
                <a:lnTo>
                  <a:pt x="1251" y="956"/>
                </a:lnTo>
                <a:lnTo>
                  <a:pt x="1251" y="956"/>
                </a:lnTo>
                <a:lnTo>
                  <a:pt x="1251" y="958"/>
                </a:lnTo>
                <a:lnTo>
                  <a:pt x="1250" y="958"/>
                </a:lnTo>
                <a:lnTo>
                  <a:pt x="1250" y="958"/>
                </a:lnTo>
                <a:lnTo>
                  <a:pt x="1246" y="956"/>
                </a:lnTo>
                <a:lnTo>
                  <a:pt x="1244" y="955"/>
                </a:lnTo>
                <a:lnTo>
                  <a:pt x="1244" y="954"/>
                </a:lnTo>
                <a:lnTo>
                  <a:pt x="1244" y="952"/>
                </a:lnTo>
                <a:lnTo>
                  <a:pt x="1244" y="951"/>
                </a:lnTo>
                <a:lnTo>
                  <a:pt x="1246" y="949"/>
                </a:lnTo>
                <a:lnTo>
                  <a:pt x="1249" y="941"/>
                </a:lnTo>
                <a:lnTo>
                  <a:pt x="1250" y="940"/>
                </a:lnTo>
                <a:lnTo>
                  <a:pt x="1249" y="939"/>
                </a:lnTo>
                <a:lnTo>
                  <a:pt x="1247" y="940"/>
                </a:lnTo>
                <a:lnTo>
                  <a:pt x="1247" y="941"/>
                </a:lnTo>
                <a:lnTo>
                  <a:pt x="1246" y="941"/>
                </a:lnTo>
                <a:lnTo>
                  <a:pt x="1246" y="940"/>
                </a:lnTo>
                <a:lnTo>
                  <a:pt x="1244" y="939"/>
                </a:lnTo>
                <a:lnTo>
                  <a:pt x="1243" y="939"/>
                </a:lnTo>
                <a:lnTo>
                  <a:pt x="1242" y="937"/>
                </a:lnTo>
                <a:lnTo>
                  <a:pt x="1240" y="934"/>
                </a:lnTo>
                <a:lnTo>
                  <a:pt x="1239" y="933"/>
                </a:lnTo>
                <a:lnTo>
                  <a:pt x="1239" y="933"/>
                </a:lnTo>
                <a:lnTo>
                  <a:pt x="1238" y="933"/>
                </a:lnTo>
                <a:lnTo>
                  <a:pt x="1238" y="933"/>
                </a:lnTo>
                <a:lnTo>
                  <a:pt x="1236" y="933"/>
                </a:lnTo>
                <a:lnTo>
                  <a:pt x="1236" y="932"/>
                </a:lnTo>
                <a:lnTo>
                  <a:pt x="1236" y="932"/>
                </a:lnTo>
                <a:lnTo>
                  <a:pt x="1236" y="930"/>
                </a:lnTo>
                <a:lnTo>
                  <a:pt x="1236" y="930"/>
                </a:lnTo>
                <a:lnTo>
                  <a:pt x="1236" y="930"/>
                </a:lnTo>
                <a:lnTo>
                  <a:pt x="1235" y="930"/>
                </a:lnTo>
                <a:lnTo>
                  <a:pt x="1235" y="929"/>
                </a:lnTo>
                <a:lnTo>
                  <a:pt x="1236" y="924"/>
                </a:lnTo>
                <a:lnTo>
                  <a:pt x="1236" y="922"/>
                </a:lnTo>
                <a:lnTo>
                  <a:pt x="1236" y="922"/>
                </a:lnTo>
                <a:lnTo>
                  <a:pt x="1236" y="921"/>
                </a:lnTo>
                <a:lnTo>
                  <a:pt x="1236" y="921"/>
                </a:lnTo>
                <a:lnTo>
                  <a:pt x="1238" y="920"/>
                </a:lnTo>
                <a:lnTo>
                  <a:pt x="1238" y="918"/>
                </a:lnTo>
                <a:lnTo>
                  <a:pt x="1238" y="918"/>
                </a:lnTo>
                <a:lnTo>
                  <a:pt x="1238" y="917"/>
                </a:lnTo>
                <a:lnTo>
                  <a:pt x="1238" y="917"/>
                </a:lnTo>
                <a:lnTo>
                  <a:pt x="1238" y="915"/>
                </a:lnTo>
                <a:lnTo>
                  <a:pt x="1239" y="915"/>
                </a:lnTo>
                <a:lnTo>
                  <a:pt x="1240" y="915"/>
                </a:lnTo>
                <a:lnTo>
                  <a:pt x="1240" y="915"/>
                </a:lnTo>
                <a:lnTo>
                  <a:pt x="1242" y="915"/>
                </a:lnTo>
                <a:lnTo>
                  <a:pt x="1243" y="914"/>
                </a:lnTo>
                <a:lnTo>
                  <a:pt x="1246" y="913"/>
                </a:lnTo>
                <a:lnTo>
                  <a:pt x="1246" y="911"/>
                </a:lnTo>
                <a:lnTo>
                  <a:pt x="1246" y="910"/>
                </a:lnTo>
                <a:lnTo>
                  <a:pt x="1246" y="909"/>
                </a:lnTo>
                <a:lnTo>
                  <a:pt x="1246" y="907"/>
                </a:lnTo>
                <a:lnTo>
                  <a:pt x="1244" y="907"/>
                </a:lnTo>
                <a:lnTo>
                  <a:pt x="1246" y="906"/>
                </a:lnTo>
                <a:lnTo>
                  <a:pt x="1247" y="905"/>
                </a:lnTo>
                <a:lnTo>
                  <a:pt x="1247" y="905"/>
                </a:lnTo>
                <a:lnTo>
                  <a:pt x="1244" y="903"/>
                </a:lnTo>
                <a:lnTo>
                  <a:pt x="1244" y="903"/>
                </a:lnTo>
                <a:lnTo>
                  <a:pt x="1243" y="902"/>
                </a:lnTo>
                <a:lnTo>
                  <a:pt x="1243" y="900"/>
                </a:lnTo>
                <a:lnTo>
                  <a:pt x="1243" y="900"/>
                </a:lnTo>
                <a:lnTo>
                  <a:pt x="1244" y="899"/>
                </a:lnTo>
                <a:lnTo>
                  <a:pt x="1244" y="899"/>
                </a:lnTo>
                <a:lnTo>
                  <a:pt x="1243" y="898"/>
                </a:lnTo>
                <a:lnTo>
                  <a:pt x="1243" y="896"/>
                </a:lnTo>
                <a:lnTo>
                  <a:pt x="1244" y="895"/>
                </a:lnTo>
                <a:lnTo>
                  <a:pt x="1244" y="895"/>
                </a:lnTo>
                <a:lnTo>
                  <a:pt x="1246" y="895"/>
                </a:lnTo>
                <a:lnTo>
                  <a:pt x="1247" y="894"/>
                </a:lnTo>
                <a:lnTo>
                  <a:pt x="1247" y="894"/>
                </a:lnTo>
                <a:lnTo>
                  <a:pt x="1247" y="894"/>
                </a:lnTo>
                <a:lnTo>
                  <a:pt x="1247" y="892"/>
                </a:lnTo>
                <a:lnTo>
                  <a:pt x="1249" y="892"/>
                </a:lnTo>
                <a:lnTo>
                  <a:pt x="1249" y="892"/>
                </a:lnTo>
                <a:lnTo>
                  <a:pt x="1247" y="891"/>
                </a:lnTo>
                <a:lnTo>
                  <a:pt x="1247" y="891"/>
                </a:lnTo>
                <a:lnTo>
                  <a:pt x="1247" y="888"/>
                </a:lnTo>
                <a:lnTo>
                  <a:pt x="1246" y="886"/>
                </a:lnTo>
                <a:lnTo>
                  <a:pt x="1244" y="884"/>
                </a:lnTo>
                <a:lnTo>
                  <a:pt x="1243" y="884"/>
                </a:lnTo>
                <a:lnTo>
                  <a:pt x="1242" y="886"/>
                </a:lnTo>
                <a:lnTo>
                  <a:pt x="1240" y="887"/>
                </a:lnTo>
                <a:lnTo>
                  <a:pt x="1240" y="887"/>
                </a:lnTo>
                <a:lnTo>
                  <a:pt x="1236" y="887"/>
                </a:lnTo>
                <a:lnTo>
                  <a:pt x="1232" y="887"/>
                </a:lnTo>
                <a:lnTo>
                  <a:pt x="1231" y="886"/>
                </a:lnTo>
                <a:lnTo>
                  <a:pt x="1227" y="883"/>
                </a:lnTo>
                <a:lnTo>
                  <a:pt x="1210" y="875"/>
                </a:lnTo>
                <a:lnTo>
                  <a:pt x="1209" y="873"/>
                </a:lnTo>
                <a:lnTo>
                  <a:pt x="1209" y="873"/>
                </a:lnTo>
                <a:lnTo>
                  <a:pt x="1209" y="872"/>
                </a:lnTo>
                <a:lnTo>
                  <a:pt x="1208" y="872"/>
                </a:lnTo>
                <a:lnTo>
                  <a:pt x="1208" y="872"/>
                </a:lnTo>
                <a:lnTo>
                  <a:pt x="1208" y="871"/>
                </a:lnTo>
                <a:lnTo>
                  <a:pt x="1208" y="868"/>
                </a:lnTo>
                <a:lnTo>
                  <a:pt x="1208" y="868"/>
                </a:lnTo>
                <a:lnTo>
                  <a:pt x="1206" y="866"/>
                </a:lnTo>
                <a:lnTo>
                  <a:pt x="1206" y="865"/>
                </a:lnTo>
                <a:lnTo>
                  <a:pt x="1205" y="865"/>
                </a:lnTo>
                <a:lnTo>
                  <a:pt x="1204" y="864"/>
                </a:lnTo>
                <a:lnTo>
                  <a:pt x="1204" y="862"/>
                </a:lnTo>
                <a:lnTo>
                  <a:pt x="1205" y="861"/>
                </a:lnTo>
                <a:lnTo>
                  <a:pt x="1205" y="860"/>
                </a:lnTo>
                <a:lnTo>
                  <a:pt x="1206" y="857"/>
                </a:lnTo>
                <a:lnTo>
                  <a:pt x="1206" y="857"/>
                </a:lnTo>
                <a:lnTo>
                  <a:pt x="1208" y="857"/>
                </a:lnTo>
                <a:lnTo>
                  <a:pt x="1208" y="856"/>
                </a:lnTo>
                <a:lnTo>
                  <a:pt x="1208" y="856"/>
                </a:lnTo>
                <a:lnTo>
                  <a:pt x="1208" y="854"/>
                </a:lnTo>
                <a:lnTo>
                  <a:pt x="1208" y="854"/>
                </a:lnTo>
                <a:lnTo>
                  <a:pt x="1209" y="854"/>
                </a:lnTo>
                <a:lnTo>
                  <a:pt x="1209" y="853"/>
                </a:lnTo>
                <a:lnTo>
                  <a:pt x="1210" y="852"/>
                </a:lnTo>
                <a:lnTo>
                  <a:pt x="1212" y="852"/>
                </a:lnTo>
                <a:lnTo>
                  <a:pt x="1210" y="850"/>
                </a:lnTo>
                <a:lnTo>
                  <a:pt x="1210" y="847"/>
                </a:lnTo>
                <a:lnTo>
                  <a:pt x="1210" y="847"/>
                </a:lnTo>
                <a:lnTo>
                  <a:pt x="1209" y="847"/>
                </a:lnTo>
                <a:lnTo>
                  <a:pt x="1209" y="846"/>
                </a:lnTo>
                <a:lnTo>
                  <a:pt x="1213" y="845"/>
                </a:lnTo>
                <a:lnTo>
                  <a:pt x="1213" y="845"/>
                </a:lnTo>
                <a:lnTo>
                  <a:pt x="1215" y="845"/>
                </a:lnTo>
                <a:lnTo>
                  <a:pt x="1216" y="845"/>
                </a:lnTo>
                <a:lnTo>
                  <a:pt x="1217" y="846"/>
                </a:lnTo>
                <a:lnTo>
                  <a:pt x="1217" y="847"/>
                </a:lnTo>
                <a:lnTo>
                  <a:pt x="1217" y="849"/>
                </a:lnTo>
                <a:lnTo>
                  <a:pt x="1219" y="849"/>
                </a:lnTo>
                <a:lnTo>
                  <a:pt x="1220" y="850"/>
                </a:lnTo>
                <a:lnTo>
                  <a:pt x="1221" y="850"/>
                </a:lnTo>
                <a:lnTo>
                  <a:pt x="1223" y="849"/>
                </a:lnTo>
                <a:lnTo>
                  <a:pt x="1223" y="847"/>
                </a:lnTo>
                <a:lnTo>
                  <a:pt x="1225" y="845"/>
                </a:lnTo>
                <a:lnTo>
                  <a:pt x="1225" y="843"/>
                </a:lnTo>
                <a:lnTo>
                  <a:pt x="1227" y="842"/>
                </a:lnTo>
                <a:lnTo>
                  <a:pt x="1228" y="839"/>
                </a:lnTo>
                <a:lnTo>
                  <a:pt x="1228" y="838"/>
                </a:lnTo>
                <a:lnTo>
                  <a:pt x="1230" y="834"/>
                </a:lnTo>
                <a:lnTo>
                  <a:pt x="1228" y="830"/>
                </a:lnTo>
                <a:lnTo>
                  <a:pt x="1230" y="828"/>
                </a:lnTo>
                <a:lnTo>
                  <a:pt x="1231" y="828"/>
                </a:lnTo>
                <a:lnTo>
                  <a:pt x="1232" y="828"/>
                </a:lnTo>
                <a:lnTo>
                  <a:pt x="1235" y="830"/>
                </a:lnTo>
                <a:lnTo>
                  <a:pt x="1236" y="830"/>
                </a:lnTo>
                <a:lnTo>
                  <a:pt x="1236" y="830"/>
                </a:lnTo>
                <a:lnTo>
                  <a:pt x="1236" y="830"/>
                </a:lnTo>
                <a:lnTo>
                  <a:pt x="1238" y="830"/>
                </a:lnTo>
                <a:lnTo>
                  <a:pt x="1238" y="830"/>
                </a:lnTo>
                <a:lnTo>
                  <a:pt x="1239" y="828"/>
                </a:lnTo>
                <a:lnTo>
                  <a:pt x="1239" y="828"/>
                </a:lnTo>
                <a:lnTo>
                  <a:pt x="1240" y="828"/>
                </a:lnTo>
                <a:lnTo>
                  <a:pt x="1243" y="828"/>
                </a:lnTo>
                <a:lnTo>
                  <a:pt x="1246" y="830"/>
                </a:lnTo>
                <a:lnTo>
                  <a:pt x="1250" y="831"/>
                </a:lnTo>
                <a:lnTo>
                  <a:pt x="1251" y="830"/>
                </a:lnTo>
                <a:lnTo>
                  <a:pt x="1251" y="828"/>
                </a:lnTo>
                <a:lnTo>
                  <a:pt x="1251" y="828"/>
                </a:lnTo>
                <a:lnTo>
                  <a:pt x="1253" y="828"/>
                </a:lnTo>
                <a:lnTo>
                  <a:pt x="1253" y="828"/>
                </a:lnTo>
                <a:lnTo>
                  <a:pt x="1253" y="828"/>
                </a:lnTo>
                <a:lnTo>
                  <a:pt x="1257" y="830"/>
                </a:lnTo>
                <a:lnTo>
                  <a:pt x="1258" y="830"/>
                </a:lnTo>
                <a:lnTo>
                  <a:pt x="1258" y="828"/>
                </a:lnTo>
                <a:lnTo>
                  <a:pt x="1259" y="828"/>
                </a:lnTo>
                <a:lnTo>
                  <a:pt x="1259" y="828"/>
                </a:lnTo>
                <a:lnTo>
                  <a:pt x="1259" y="827"/>
                </a:lnTo>
                <a:lnTo>
                  <a:pt x="1259" y="826"/>
                </a:lnTo>
                <a:lnTo>
                  <a:pt x="1259" y="826"/>
                </a:lnTo>
                <a:lnTo>
                  <a:pt x="1262" y="823"/>
                </a:lnTo>
                <a:lnTo>
                  <a:pt x="1262" y="823"/>
                </a:lnTo>
                <a:lnTo>
                  <a:pt x="1262" y="823"/>
                </a:lnTo>
                <a:lnTo>
                  <a:pt x="1262" y="822"/>
                </a:lnTo>
                <a:lnTo>
                  <a:pt x="1262" y="822"/>
                </a:lnTo>
                <a:lnTo>
                  <a:pt x="1258" y="822"/>
                </a:lnTo>
                <a:lnTo>
                  <a:pt x="1257" y="822"/>
                </a:lnTo>
                <a:lnTo>
                  <a:pt x="1257" y="820"/>
                </a:lnTo>
                <a:lnTo>
                  <a:pt x="1255" y="820"/>
                </a:lnTo>
                <a:lnTo>
                  <a:pt x="1254" y="820"/>
                </a:lnTo>
                <a:lnTo>
                  <a:pt x="1254" y="819"/>
                </a:lnTo>
                <a:lnTo>
                  <a:pt x="1254" y="819"/>
                </a:lnTo>
                <a:lnTo>
                  <a:pt x="1253" y="818"/>
                </a:lnTo>
                <a:lnTo>
                  <a:pt x="1251" y="816"/>
                </a:lnTo>
                <a:lnTo>
                  <a:pt x="1251" y="816"/>
                </a:lnTo>
                <a:lnTo>
                  <a:pt x="1251" y="816"/>
                </a:lnTo>
                <a:lnTo>
                  <a:pt x="1251" y="815"/>
                </a:lnTo>
                <a:lnTo>
                  <a:pt x="1251" y="815"/>
                </a:lnTo>
                <a:lnTo>
                  <a:pt x="1253" y="812"/>
                </a:lnTo>
                <a:lnTo>
                  <a:pt x="1253" y="811"/>
                </a:lnTo>
                <a:lnTo>
                  <a:pt x="1251" y="809"/>
                </a:lnTo>
                <a:lnTo>
                  <a:pt x="1251" y="809"/>
                </a:lnTo>
                <a:lnTo>
                  <a:pt x="1250" y="808"/>
                </a:lnTo>
                <a:lnTo>
                  <a:pt x="1250" y="808"/>
                </a:lnTo>
                <a:lnTo>
                  <a:pt x="1247" y="807"/>
                </a:lnTo>
                <a:lnTo>
                  <a:pt x="1247" y="808"/>
                </a:lnTo>
                <a:lnTo>
                  <a:pt x="1247" y="809"/>
                </a:lnTo>
                <a:lnTo>
                  <a:pt x="1246" y="809"/>
                </a:lnTo>
                <a:lnTo>
                  <a:pt x="1246" y="808"/>
                </a:lnTo>
                <a:lnTo>
                  <a:pt x="1246" y="808"/>
                </a:lnTo>
                <a:lnTo>
                  <a:pt x="1244" y="809"/>
                </a:lnTo>
                <a:lnTo>
                  <a:pt x="1244" y="809"/>
                </a:lnTo>
                <a:lnTo>
                  <a:pt x="1243" y="811"/>
                </a:lnTo>
                <a:lnTo>
                  <a:pt x="1243" y="811"/>
                </a:lnTo>
                <a:lnTo>
                  <a:pt x="1242" y="811"/>
                </a:lnTo>
                <a:lnTo>
                  <a:pt x="1240" y="809"/>
                </a:lnTo>
                <a:lnTo>
                  <a:pt x="1239" y="808"/>
                </a:lnTo>
                <a:lnTo>
                  <a:pt x="1236" y="808"/>
                </a:lnTo>
                <a:lnTo>
                  <a:pt x="1235" y="808"/>
                </a:lnTo>
                <a:lnTo>
                  <a:pt x="1234" y="808"/>
                </a:lnTo>
                <a:lnTo>
                  <a:pt x="1234" y="807"/>
                </a:lnTo>
                <a:lnTo>
                  <a:pt x="1232" y="805"/>
                </a:lnTo>
                <a:lnTo>
                  <a:pt x="1231" y="804"/>
                </a:lnTo>
                <a:lnTo>
                  <a:pt x="1230" y="803"/>
                </a:lnTo>
                <a:lnTo>
                  <a:pt x="1228" y="803"/>
                </a:lnTo>
                <a:lnTo>
                  <a:pt x="1228" y="798"/>
                </a:lnTo>
                <a:lnTo>
                  <a:pt x="1227" y="796"/>
                </a:lnTo>
                <a:lnTo>
                  <a:pt x="1221" y="793"/>
                </a:lnTo>
                <a:lnTo>
                  <a:pt x="1219" y="789"/>
                </a:lnTo>
                <a:lnTo>
                  <a:pt x="1216" y="788"/>
                </a:lnTo>
                <a:lnTo>
                  <a:pt x="1213" y="789"/>
                </a:lnTo>
                <a:lnTo>
                  <a:pt x="1213" y="789"/>
                </a:lnTo>
                <a:lnTo>
                  <a:pt x="1212" y="790"/>
                </a:lnTo>
                <a:lnTo>
                  <a:pt x="1210" y="790"/>
                </a:lnTo>
                <a:lnTo>
                  <a:pt x="1209" y="789"/>
                </a:lnTo>
                <a:lnTo>
                  <a:pt x="1209" y="788"/>
                </a:lnTo>
                <a:lnTo>
                  <a:pt x="1209" y="788"/>
                </a:lnTo>
                <a:lnTo>
                  <a:pt x="1208" y="786"/>
                </a:lnTo>
                <a:lnTo>
                  <a:pt x="1208" y="786"/>
                </a:lnTo>
                <a:lnTo>
                  <a:pt x="1208" y="785"/>
                </a:lnTo>
                <a:lnTo>
                  <a:pt x="1208" y="784"/>
                </a:lnTo>
                <a:lnTo>
                  <a:pt x="1208" y="781"/>
                </a:lnTo>
                <a:lnTo>
                  <a:pt x="1208" y="781"/>
                </a:lnTo>
                <a:lnTo>
                  <a:pt x="1208" y="781"/>
                </a:lnTo>
                <a:lnTo>
                  <a:pt x="1208" y="781"/>
                </a:lnTo>
                <a:lnTo>
                  <a:pt x="1209" y="777"/>
                </a:lnTo>
                <a:lnTo>
                  <a:pt x="1210" y="774"/>
                </a:lnTo>
                <a:lnTo>
                  <a:pt x="1212" y="773"/>
                </a:lnTo>
                <a:lnTo>
                  <a:pt x="1212" y="771"/>
                </a:lnTo>
                <a:lnTo>
                  <a:pt x="1212" y="771"/>
                </a:lnTo>
                <a:lnTo>
                  <a:pt x="1212" y="770"/>
                </a:lnTo>
                <a:lnTo>
                  <a:pt x="1212" y="770"/>
                </a:lnTo>
                <a:lnTo>
                  <a:pt x="1212" y="770"/>
                </a:lnTo>
                <a:lnTo>
                  <a:pt x="1210" y="770"/>
                </a:lnTo>
                <a:lnTo>
                  <a:pt x="1212" y="769"/>
                </a:lnTo>
                <a:lnTo>
                  <a:pt x="1212" y="769"/>
                </a:lnTo>
                <a:lnTo>
                  <a:pt x="1212" y="766"/>
                </a:lnTo>
                <a:lnTo>
                  <a:pt x="1213" y="766"/>
                </a:lnTo>
                <a:lnTo>
                  <a:pt x="1215" y="764"/>
                </a:lnTo>
                <a:lnTo>
                  <a:pt x="1215" y="764"/>
                </a:lnTo>
                <a:lnTo>
                  <a:pt x="1216" y="763"/>
                </a:lnTo>
                <a:lnTo>
                  <a:pt x="1216" y="763"/>
                </a:lnTo>
                <a:lnTo>
                  <a:pt x="1216" y="763"/>
                </a:lnTo>
                <a:lnTo>
                  <a:pt x="1217" y="763"/>
                </a:lnTo>
                <a:lnTo>
                  <a:pt x="1221" y="762"/>
                </a:lnTo>
                <a:lnTo>
                  <a:pt x="1223" y="760"/>
                </a:lnTo>
                <a:lnTo>
                  <a:pt x="1223" y="760"/>
                </a:lnTo>
                <a:lnTo>
                  <a:pt x="1223" y="758"/>
                </a:lnTo>
                <a:lnTo>
                  <a:pt x="1223" y="756"/>
                </a:lnTo>
                <a:lnTo>
                  <a:pt x="1224" y="755"/>
                </a:lnTo>
                <a:lnTo>
                  <a:pt x="1225" y="754"/>
                </a:lnTo>
                <a:lnTo>
                  <a:pt x="1228" y="752"/>
                </a:lnTo>
                <a:lnTo>
                  <a:pt x="1228" y="752"/>
                </a:lnTo>
                <a:lnTo>
                  <a:pt x="1228" y="751"/>
                </a:lnTo>
                <a:lnTo>
                  <a:pt x="1228" y="751"/>
                </a:lnTo>
                <a:lnTo>
                  <a:pt x="1230" y="751"/>
                </a:lnTo>
                <a:lnTo>
                  <a:pt x="1230" y="752"/>
                </a:lnTo>
                <a:lnTo>
                  <a:pt x="1231" y="752"/>
                </a:lnTo>
                <a:lnTo>
                  <a:pt x="1231" y="751"/>
                </a:lnTo>
                <a:lnTo>
                  <a:pt x="1231" y="751"/>
                </a:lnTo>
                <a:lnTo>
                  <a:pt x="1232" y="752"/>
                </a:lnTo>
                <a:lnTo>
                  <a:pt x="1232" y="750"/>
                </a:lnTo>
                <a:lnTo>
                  <a:pt x="1231" y="747"/>
                </a:lnTo>
                <a:lnTo>
                  <a:pt x="1231" y="745"/>
                </a:lnTo>
                <a:lnTo>
                  <a:pt x="1230" y="744"/>
                </a:lnTo>
                <a:lnTo>
                  <a:pt x="1225" y="744"/>
                </a:lnTo>
                <a:lnTo>
                  <a:pt x="1224" y="743"/>
                </a:lnTo>
                <a:lnTo>
                  <a:pt x="1224" y="743"/>
                </a:lnTo>
                <a:lnTo>
                  <a:pt x="1223" y="743"/>
                </a:lnTo>
                <a:lnTo>
                  <a:pt x="1223" y="745"/>
                </a:lnTo>
                <a:lnTo>
                  <a:pt x="1223" y="745"/>
                </a:lnTo>
                <a:lnTo>
                  <a:pt x="1223" y="745"/>
                </a:lnTo>
                <a:lnTo>
                  <a:pt x="1221" y="744"/>
                </a:lnTo>
                <a:lnTo>
                  <a:pt x="1221" y="743"/>
                </a:lnTo>
                <a:lnTo>
                  <a:pt x="1221" y="743"/>
                </a:lnTo>
                <a:lnTo>
                  <a:pt x="1221" y="743"/>
                </a:lnTo>
                <a:lnTo>
                  <a:pt x="1223" y="741"/>
                </a:lnTo>
                <a:lnTo>
                  <a:pt x="1224" y="736"/>
                </a:lnTo>
                <a:lnTo>
                  <a:pt x="1224" y="736"/>
                </a:lnTo>
                <a:lnTo>
                  <a:pt x="1225" y="735"/>
                </a:lnTo>
                <a:lnTo>
                  <a:pt x="1225" y="733"/>
                </a:lnTo>
                <a:lnTo>
                  <a:pt x="1227" y="735"/>
                </a:lnTo>
                <a:lnTo>
                  <a:pt x="1227" y="735"/>
                </a:lnTo>
                <a:lnTo>
                  <a:pt x="1227" y="737"/>
                </a:lnTo>
                <a:lnTo>
                  <a:pt x="1227" y="737"/>
                </a:lnTo>
                <a:lnTo>
                  <a:pt x="1228" y="739"/>
                </a:lnTo>
                <a:lnTo>
                  <a:pt x="1230" y="740"/>
                </a:lnTo>
                <a:lnTo>
                  <a:pt x="1231" y="740"/>
                </a:lnTo>
                <a:lnTo>
                  <a:pt x="1231" y="741"/>
                </a:lnTo>
                <a:lnTo>
                  <a:pt x="1232" y="741"/>
                </a:lnTo>
                <a:lnTo>
                  <a:pt x="1232" y="743"/>
                </a:lnTo>
                <a:lnTo>
                  <a:pt x="1234" y="743"/>
                </a:lnTo>
                <a:lnTo>
                  <a:pt x="1235" y="744"/>
                </a:lnTo>
                <a:lnTo>
                  <a:pt x="1236" y="744"/>
                </a:lnTo>
                <a:lnTo>
                  <a:pt x="1236" y="744"/>
                </a:lnTo>
                <a:lnTo>
                  <a:pt x="1238" y="744"/>
                </a:lnTo>
                <a:lnTo>
                  <a:pt x="1239" y="744"/>
                </a:lnTo>
                <a:lnTo>
                  <a:pt x="1239" y="745"/>
                </a:lnTo>
                <a:lnTo>
                  <a:pt x="1239" y="745"/>
                </a:lnTo>
                <a:lnTo>
                  <a:pt x="1239" y="747"/>
                </a:lnTo>
                <a:lnTo>
                  <a:pt x="1240" y="747"/>
                </a:lnTo>
                <a:lnTo>
                  <a:pt x="1240" y="747"/>
                </a:lnTo>
                <a:lnTo>
                  <a:pt x="1242" y="747"/>
                </a:lnTo>
                <a:lnTo>
                  <a:pt x="1242" y="748"/>
                </a:lnTo>
                <a:lnTo>
                  <a:pt x="1242" y="748"/>
                </a:lnTo>
                <a:lnTo>
                  <a:pt x="1242" y="750"/>
                </a:lnTo>
                <a:lnTo>
                  <a:pt x="1243" y="750"/>
                </a:lnTo>
                <a:lnTo>
                  <a:pt x="1243" y="750"/>
                </a:lnTo>
                <a:lnTo>
                  <a:pt x="1243" y="751"/>
                </a:lnTo>
                <a:lnTo>
                  <a:pt x="1243" y="751"/>
                </a:lnTo>
                <a:lnTo>
                  <a:pt x="1244" y="752"/>
                </a:lnTo>
                <a:lnTo>
                  <a:pt x="1246" y="752"/>
                </a:lnTo>
                <a:lnTo>
                  <a:pt x="1246" y="754"/>
                </a:lnTo>
                <a:lnTo>
                  <a:pt x="1246" y="755"/>
                </a:lnTo>
                <a:lnTo>
                  <a:pt x="1244" y="755"/>
                </a:lnTo>
                <a:lnTo>
                  <a:pt x="1242" y="756"/>
                </a:lnTo>
                <a:lnTo>
                  <a:pt x="1242" y="756"/>
                </a:lnTo>
                <a:lnTo>
                  <a:pt x="1243" y="758"/>
                </a:lnTo>
                <a:lnTo>
                  <a:pt x="1249" y="755"/>
                </a:lnTo>
                <a:lnTo>
                  <a:pt x="1250" y="756"/>
                </a:lnTo>
                <a:lnTo>
                  <a:pt x="1250" y="758"/>
                </a:lnTo>
                <a:lnTo>
                  <a:pt x="1251" y="759"/>
                </a:lnTo>
                <a:lnTo>
                  <a:pt x="1251" y="759"/>
                </a:lnTo>
                <a:lnTo>
                  <a:pt x="1253" y="760"/>
                </a:lnTo>
                <a:lnTo>
                  <a:pt x="1254" y="759"/>
                </a:lnTo>
                <a:lnTo>
                  <a:pt x="1254" y="758"/>
                </a:lnTo>
                <a:lnTo>
                  <a:pt x="1255" y="756"/>
                </a:lnTo>
                <a:lnTo>
                  <a:pt x="1257" y="756"/>
                </a:lnTo>
                <a:lnTo>
                  <a:pt x="1259" y="759"/>
                </a:lnTo>
                <a:lnTo>
                  <a:pt x="1262" y="760"/>
                </a:lnTo>
                <a:lnTo>
                  <a:pt x="1265" y="759"/>
                </a:lnTo>
                <a:lnTo>
                  <a:pt x="1266" y="759"/>
                </a:lnTo>
                <a:lnTo>
                  <a:pt x="1265" y="758"/>
                </a:lnTo>
                <a:lnTo>
                  <a:pt x="1265" y="758"/>
                </a:lnTo>
                <a:lnTo>
                  <a:pt x="1264" y="758"/>
                </a:lnTo>
                <a:lnTo>
                  <a:pt x="1264" y="756"/>
                </a:lnTo>
                <a:lnTo>
                  <a:pt x="1264" y="755"/>
                </a:lnTo>
                <a:lnTo>
                  <a:pt x="1264" y="756"/>
                </a:lnTo>
                <a:lnTo>
                  <a:pt x="1262" y="756"/>
                </a:lnTo>
                <a:lnTo>
                  <a:pt x="1262" y="756"/>
                </a:lnTo>
                <a:lnTo>
                  <a:pt x="1262" y="755"/>
                </a:lnTo>
                <a:lnTo>
                  <a:pt x="1261" y="754"/>
                </a:lnTo>
                <a:lnTo>
                  <a:pt x="1259" y="752"/>
                </a:lnTo>
                <a:lnTo>
                  <a:pt x="1258" y="752"/>
                </a:lnTo>
                <a:lnTo>
                  <a:pt x="1257" y="751"/>
                </a:lnTo>
                <a:lnTo>
                  <a:pt x="1257" y="750"/>
                </a:lnTo>
                <a:lnTo>
                  <a:pt x="1257" y="748"/>
                </a:lnTo>
                <a:lnTo>
                  <a:pt x="1258" y="747"/>
                </a:lnTo>
                <a:lnTo>
                  <a:pt x="1258" y="747"/>
                </a:lnTo>
                <a:lnTo>
                  <a:pt x="1259" y="745"/>
                </a:lnTo>
                <a:lnTo>
                  <a:pt x="1261" y="745"/>
                </a:lnTo>
                <a:lnTo>
                  <a:pt x="1261" y="747"/>
                </a:lnTo>
                <a:lnTo>
                  <a:pt x="1262" y="747"/>
                </a:lnTo>
                <a:lnTo>
                  <a:pt x="1262" y="748"/>
                </a:lnTo>
                <a:lnTo>
                  <a:pt x="1264" y="748"/>
                </a:lnTo>
                <a:lnTo>
                  <a:pt x="1264" y="750"/>
                </a:lnTo>
                <a:lnTo>
                  <a:pt x="1265" y="750"/>
                </a:lnTo>
                <a:lnTo>
                  <a:pt x="1266" y="750"/>
                </a:lnTo>
                <a:lnTo>
                  <a:pt x="1266" y="750"/>
                </a:lnTo>
                <a:lnTo>
                  <a:pt x="1266" y="751"/>
                </a:lnTo>
                <a:lnTo>
                  <a:pt x="1266" y="751"/>
                </a:lnTo>
                <a:lnTo>
                  <a:pt x="1266" y="752"/>
                </a:lnTo>
                <a:lnTo>
                  <a:pt x="1268" y="752"/>
                </a:lnTo>
                <a:lnTo>
                  <a:pt x="1269" y="752"/>
                </a:lnTo>
                <a:lnTo>
                  <a:pt x="1269" y="754"/>
                </a:lnTo>
                <a:lnTo>
                  <a:pt x="1269" y="754"/>
                </a:lnTo>
                <a:lnTo>
                  <a:pt x="1269" y="755"/>
                </a:lnTo>
                <a:lnTo>
                  <a:pt x="1268" y="754"/>
                </a:lnTo>
                <a:lnTo>
                  <a:pt x="1268" y="754"/>
                </a:lnTo>
                <a:lnTo>
                  <a:pt x="1268" y="756"/>
                </a:lnTo>
                <a:lnTo>
                  <a:pt x="1268" y="758"/>
                </a:lnTo>
                <a:lnTo>
                  <a:pt x="1269" y="759"/>
                </a:lnTo>
                <a:lnTo>
                  <a:pt x="1269" y="760"/>
                </a:lnTo>
                <a:lnTo>
                  <a:pt x="1270" y="764"/>
                </a:lnTo>
                <a:lnTo>
                  <a:pt x="1270" y="766"/>
                </a:lnTo>
                <a:lnTo>
                  <a:pt x="1272" y="766"/>
                </a:lnTo>
                <a:lnTo>
                  <a:pt x="1276" y="769"/>
                </a:lnTo>
                <a:lnTo>
                  <a:pt x="1276" y="769"/>
                </a:lnTo>
                <a:lnTo>
                  <a:pt x="1277" y="770"/>
                </a:lnTo>
                <a:lnTo>
                  <a:pt x="1277" y="770"/>
                </a:lnTo>
                <a:lnTo>
                  <a:pt x="1277" y="771"/>
                </a:lnTo>
                <a:lnTo>
                  <a:pt x="1280" y="773"/>
                </a:lnTo>
                <a:lnTo>
                  <a:pt x="1281" y="774"/>
                </a:lnTo>
                <a:lnTo>
                  <a:pt x="1283" y="774"/>
                </a:lnTo>
                <a:lnTo>
                  <a:pt x="1284" y="775"/>
                </a:lnTo>
                <a:lnTo>
                  <a:pt x="1284" y="775"/>
                </a:lnTo>
                <a:lnTo>
                  <a:pt x="1285" y="775"/>
                </a:lnTo>
                <a:lnTo>
                  <a:pt x="1287" y="774"/>
                </a:lnTo>
                <a:lnTo>
                  <a:pt x="1287" y="774"/>
                </a:lnTo>
                <a:lnTo>
                  <a:pt x="1288" y="775"/>
                </a:lnTo>
                <a:lnTo>
                  <a:pt x="1288" y="775"/>
                </a:lnTo>
                <a:lnTo>
                  <a:pt x="1288" y="775"/>
                </a:lnTo>
                <a:lnTo>
                  <a:pt x="1289" y="775"/>
                </a:lnTo>
                <a:lnTo>
                  <a:pt x="1289" y="775"/>
                </a:lnTo>
                <a:lnTo>
                  <a:pt x="1292" y="775"/>
                </a:lnTo>
                <a:lnTo>
                  <a:pt x="1292" y="775"/>
                </a:lnTo>
                <a:lnTo>
                  <a:pt x="1293" y="775"/>
                </a:lnTo>
                <a:lnTo>
                  <a:pt x="1293" y="775"/>
                </a:lnTo>
                <a:lnTo>
                  <a:pt x="1293" y="777"/>
                </a:lnTo>
                <a:lnTo>
                  <a:pt x="1295" y="778"/>
                </a:lnTo>
                <a:lnTo>
                  <a:pt x="1295" y="778"/>
                </a:lnTo>
                <a:lnTo>
                  <a:pt x="1296" y="778"/>
                </a:lnTo>
                <a:lnTo>
                  <a:pt x="1296" y="777"/>
                </a:lnTo>
                <a:lnTo>
                  <a:pt x="1296" y="777"/>
                </a:lnTo>
                <a:lnTo>
                  <a:pt x="1296" y="775"/>
                </a:lnTo>
                <a:lnTo>
                  <a:pt x="1298" y="774"/>
                </a:lnTo>
                <a:lnTo>
                  <a:pt x="1300" y="771"/>
                </a:lnTo>
                <a:lnTo>
                  <a:pt x="1300" y="770"/>
                </a:lnTo>
                <a:lnTo>
                  <a:pt x="1300" y="770"/>
                </a:lnTo>
                <a:lnTo>
                  <a:pt x="1299" y="770"/>
                </a:lnTo>
                <a:lnTo>
                  <a:pt x="1298" y="770"/>
                </a:lnTo>
                <a:lnTo>
                  <a:pt x="1298" y="770"/>
                </a:lnTo>
                <a:lnTo>
                  <a:pt x="1298" y="769"/>
                </a:lnTo>
                <a:lnTo>
                  <a:pt x="1298" y="769"/>
                </a:lnTo>
                <a:lnTo>
                  <a:pt x="1299" y="767"/>
                </a:lnTo>
                <a:lnTo>
                  <a:pt x="1300" y="767"/>
                </a:lnTo>
                <a:lnTo>
                  <a:pt x="1299" y="767"/>
                </a:lnTo>
                <a:lnTo>
                  <a:pt x="1298" y="766"/>
                </a:lnTo>
                <a:lnTo>
                  <a:pt x="1298" y="766"/>
                </a:lnTo>
                <a:lnTo>
                  <a:pt x="1298" y="764"/>
                </a:lnTo>
                <a:lnTo>
                  <a:pt x="1299" y="764"/>
                </a:lnTo>
                <a:lnTo>
                  <a:pt x="1299" y="764"/>
                </a:lnTo>
                <a:lnTo>
                  <a:pt x="1299" y="763"/>
                </a:lnTo>
                <a:lnTo>
                  <a:pt x="1300" y="764"/>
                </a:lnTo>
                <a:lnTo>
                  <a:pt x="1300" y="764"/>
                </a:lnTo>
                <a:lnTo>
                  <a:pt x="1300" y="763"/>
                </a:lnTo>
                <a:lnTo>
                  <a:pt x="1300" y="760"/>
                </a:lnTo>
                <a:lnTo>
                  <a:pt x="1300" y="760"/>
                </a:lnTo>
                <a:lnTo>
                  <a:pt x="1302" y="760"/>
                </a:lnTo>
                <a:lnTo>
                  <a:pt x="1303" y="760"/>
                </a:lnTo>
                <a:lnTo>
                  <a:pt x="1303" y="762"/>
                </a:lnTo>
                <a:lnTo>
                  <a:pt x="1303" y="763"/>
                </a:lnTo>
                <a:lnTo>
                  <a:pt x="1303" y="764"/>
                </a:lnTo>
                <a:lnTo>
                  <a:pt x="1303" y="764"/>
                </a:lnTo>
                <a:lnTo>
                  <a:pt x="1303" y="764"/>
                </a:lnTo>
                <a:lnTo>
                  <a:pt x="1304" y="764"/>
                </a:lnTo>
                <a:lnTo>
                  <a:pt x="1304" y="764"/>
                </a:lnTo>
                <a:lnTo>
                  <a:pt x="1306" y="764"/>
                </a:lnTo>
                <a:lnTo>
                  <a:pt x="1306" y="764"/>
                </a:lnTo>
                <a:lnTo>
                  <a:pt x="1307" y="766"/>
                </a:lnTo>
                <a:lnTo>
                  <a:pt x="1307" y="766"/>
                </a:lnTo>
                <a:lnTo>
                  <a:pt x="1307" y="767"/>
                </a:lnTo>
                <a:lnTo>
                  <a:pt x="1308" y="769"/>
                </a:lnTo>
                <a:lnTo>
                  <a:pt x="1308" y="770"/>
                </a:lnTo>
                <a:lnTo>
                  <a:pt x="1308" y="770"/>
                </a:lnTo>
                <a:lnTo>
                  <a:pt x="1308" y="771"/>
                </a:lnTo>
                <a:lnTo>
                  <a:pt x="1308" y="773"/>
                </a:lnTo>
                <a:lnTo>
                  <a:pt x="1308" y="773"/>
                </a:lnTo>
                <a:lnTo>
                  <a:pt x="1310" y="774"/>
                </a:lnTo>
                <a:lnTo>
                  <a:pt x="1311" y="775"/>
                </a:lnTo>
                <a:lnTo>
                  <a:pt x="1311" y="775"/>
                </a:lnTo>
                <a:lnTo>
                  <a:pt x="1311" y="775"/>
                </a:lnTo>
                <a:lnTo>
                  <a:pt x="1311" y="775"/>
                </a:lnTo>
                <a:lnTo>
                  <a:pt x="1312" y="775"/>
                </a:lnTo>
                <a:lnTo>
                  <a:pt x="1312" y="775"/>
                </a:lnTo>
                <a:lnTo>
                  <a:pt x="1312" y="775"/>
                </a:lnTo>
                <a:lnTo>
                  <a:pt x="1312" y="775"/>
                </a:lnTo>
                <a:lnTo>
                  <a:pt x="1312" y="775"/>
                </a:lnTo>
                <a:lnTo>
                  <a:pt x="1312" y="775"/>
                </a:lnTo>
                <a:lnTo>
                  <a:pt x="1312" y="775"/>
                </a:lnTo>
                <a:lnTo>
                  <a:pt x="1314" y="777"/>
                </a:lnTo>
                <a:lnTo>
                  <a:pt x="1314" y="777"/>
                </a:lnTo>
                <a:lnTo>
                  <a:pt x="1312" y="778"/>
                </a:lnTo>
                <a:lnTo>
                  <a:pt x="1311" y="778"/>
                </a:lnTo>
                <a:lnTo>
                  <a:pt x="1312" y="779"/>
                </a:lnTo>
                <a:lnTo>
                  <a:pt x="1314" y="779"/>
                </a:lnTo>
                <a:lnTo>
                  <a:pt x="1314" y="779"/>
                </a:lnTo>
                <a:lnTo>
                  <a:pt x="1314" y="781"/>
                </a:lnTo>
                <a:lnTo>
                  <a:pt x="1311" y="786"/>
                </a:lnTo>
                <a:lnTo>
                  <a:pt x="1311" y="788"/>
                </a:lnTo>
                <a:lnTo>
                  <a:pt x="1311" y="793"/>
                </a:lnTo>
                <a:lnTo>
                  <a:pt x="1312" y="797"/>
                </a:lnTo>
                <a:lnTo>
                  <a:pt x="1314" y="800"/>
                </a:lnTo>
                <a:lnTo>
                  <a:pt x="1312" y="804"/>
                </a:lnTo>
                <a:lnTo>
                  <a:pt x="1312" y="809"/>
                </a:lnTo>
                <a:lnTo>
                  <a:pt x="1312" y="812"/>
                </a:lnTo>
                <a:lnTo>
                  <a:pt x="1311" y="813"/>
                </a:lnTo>
                <a:lnTo>
                  <a:pt x="1311" y="815"/>
                </a:lnTo>
                <a:lnTo>
                  <a:pt x="1311" y="816"/>
                </a:lnTo>
                <a:lnTo>
                  <a:pt x="1311" y="819"/>
                </a:lnTo>
                <a:lnTo>
                  <a:pt x="1312" y="822"/>
                </a:lnTo>
                <a:lnTo>
                  <a:pt x="1312" y="823"/>
                </a:lnTo>
                <a:lnTo>
                  <a:pt x="1314" y="823"/>
                </a:lnTo>
                <a:lnTo>
                  <a:pt x="1315" y="822"/>
                </a:lnTo>
                <a:lnTo>
                  <a:pt x="1318" y="822"/>
                </a:lnTo>
                <a:lnTo>
                  <a:pt x="1332" y="827"/>
                </a:lnTo>
                <a:lnTo>
                  <a:pt x="1341" y="830"/>
                </a:lnTo>
                <a:lnTo>
                  <a:pt x="1346" y="831"/>
                </a:lnTo>
                <a:lnTo>
                  <a:pt x="1348" y="831"/>
                </a:lnTo>
                <a:lnTo>
                  <a:pt x="1355" y="830"/>
                </a:lnTo>
                <a:lnTo>
                  <a:pt x="1359" y="830"/>
                </a:lnTo>
                <a:lnTo>
                  <a:pt x="1361" y="830"/>
                </a:lnTo>
                <a:lnTo>
                  <a:pt x="1363" y="830"/>
                </a:lnTo>
                <a:lnTo>
                  <a:pt x="1363" y="830"/>
                </a:lnTo>
                <a:lnTo>
                  <a:pt x="1364" y="831"/>
                </a:lnTo>
                <a:lnTo>
                  <a:pt x="1367" y="831"/>
                </a:lnTo>
                <a:lnTo>
                  <a:pt x="1367" y="831"/>
                </a:lnTo>
                <a:lnTo>
                  <a:pt x="1367" y="831"/>
                </a:lnTo>
                <a:lnTo>
                  <a:pt x="1368" y="830"/>
                </a:lnTo>
                <a:lnTo>
                  <a:pt x="1368" y="830"/>
                </a:lnTo>
                <a:lnTo>
                  <a:pt x="1370" y="830"/>
                </a:lnTo>
                <a:lnTo>
                  <a:pt x="1370" y="831"/>
                </a:lnTo>
                <a:lnTo>
                  <a:pt x="1371" y="831"/>
                </a:lnTo>
                <a:lnTo>
                  <a:pt x="1372" y="831"/>
                </a:lnTo>
                <a:lnTo>
                  <a:pt x="1374" y="831"/>
                </a:lnTo>
                <a:lnTo>
                  <a:pt x="1380" y="831"/>
                </a:lnTo>
                <a:lnTo>
                  <a:pt x="1380" y="831"/>
                </a:lnTo>
                <a:lnTo>
                  <a:pt x="1383" y="830"/>
                </a:lnTo>
                <a:lnTo>
                  <a:pt x="1393" y="828"/>
                </a:lnTo>
                <a:lnTo>
                  <a:pt x="1395" y="828"/>
                </a:lnTo>
                <a:lnTo>
                  <a:pt x="1397" y="828"/>
                </a:lnTo>
                <a:lnTo>
                  <a:pt x="1398" y="828"/>
                </a:lnTo>
                <a:lnTo>
                  <a:pt x="1398" y="828"/>
                </a:lnTo>
                <a:lnTo>
                  <a:pt x="1401" y="830"/>
                </a:lnTo>
                <a:lnTo>
                  <a:pt x="1410" y="832"/>
                </a:lnTo>
                <a:lnTo>
                  <a:pt x="1413" y="832"/>
                </a:lnTo>
                <a:lnTo>
                  <a:pt x="1413" y="832"/>
                </a:lnTo>
                <a:lnTo>
                  <a:pt x="1414" y="831"/>
                </a:lnTo>
                <a:lnTo>
                  <a:pt x="1416" y="831"/>
                </a:lnTo>
                <a:lnTo>
                  <a:pt x="1416" y="831"/>
                </a:lnTo>
                <a:lnTo>
                  <a:pt x="1417" y="831"/>
                </a:lnTo>
                <a:lnTo>
                  <a:pt x="1417" y="831"/>
                </a:lnTo>
                <a:lnTo>
                  <a:pt x="1419" y="831"/>
                </a:lnTo>
                <a:lnTo>
                  <a:pt x="1419" y="831"/>
                </a:lnTo>
                <a:lnTo>
                  <a:pt x="1420" y="831"/>
                </a:lnTo>
                <a:lnTo>
                  <a:pt x="1420" y="832"/>
                </a:lnTo>
                <a:lnTo>
                  <a:pt x="1421" y="832"/>
                </a:lnTo>
                <a:lnTo>
                  <a:pt x="1423" y="832"/>
                </a:lnTo>
                <a:lnTo>
                  <a:pt x="1424" y="832"/>
                </a:lnTo>
                <a:lnTo>
                  <a:pt x="1425" y="832"/>
                </a:lnTo>
                <a:lnTo>
                  <a:pt x="1425" y="831"/>
                </a:lnTo>
                <a:lnTo>
                  <a:pt x="1425" y="831"/>
                </a:lnTo>
                <a:lnTo>
                  <a:pt x="1427" y="831"/>
                </a:lnTo>
                <a:lnTo>
                  <a:pt x="1427" y="831"/>
                </a:lnTo>
                <a:lnTo>
                  <a:pt x="1428" y="831"/>
                </a:lnTo>
                <a:lnTo>
                  <a:pt x="1428" y="830"/>
                </a:lnTo>
                <a:lnTo>
                  <a:pt x="1428" y="830"/>
                </a:lnTo>
                <a:lnTo>
                  <a:pt x="1429" y="830"/>
                </a:lnTo>
                <a:lnTo>
                  <a:pt x="1432" y="830"/>
                </a:lnTo>
                <a:lnTo>
                  <a:pt x="1439" y="830"/>
                </a:lnTo>
                <a:lnTo>
                  <a:pt x="1442" y="830"/>
                </a:lnTo>
                <a:lnTo>
                  <a:pt x="1443" y="830"/>
                </a:lnTo>
                <a:lnTo>
                  <a:pt x="1444" y="828"/>
                </a:lnTo>
                <a:lnTo>
                  <a:pt x="1447" y="830"/>
                </a:lnTo>
                <a:lnTo>
                  <a:pt x="1448" y="830"/>
                </a:lnTo>
                <a:lnTo>
                  <a:pt x="1450" y="830"/>
                </a:lnTo>
                <a:lnTo>
                  <a:pt x="1451" y="831"/>
                </a:lnTo>
                <a:lnTo>
                  <a:pt x="1451" y="831"/>
                </a:lnTo>
                <a:lnTo>
                  <a:pt x="1451" y="832"/>
                </a:lnTo>
                <a:lnTo>
                  <a:pt x="1453" y="832"/>
                </a:lnTo>
                <a:lnTo>
                  <a:pt x="1454" y="832"/>
                </a:lnTo>
                <a:lnTo>
                  <a:pt x="1454" y="832"/>
                </a:lnTo>
                <a:lnTo>
                  <a:pt x="1454" y="832"/>
                </a:lnTo>
                <a:lnTo>
                  <a:pt x="1455" y="832"/>
                </a:lnTo>
                <a:lnTo>
                  <a:pt x="1455" y="832"/>
                </a:lnTo>
                <a:lnTo>
                  <a:pt x="1455" y="832"/>
                </a:lnTo>
                <a:lnTo>
                  <a:pt x="1457" y="834"/>
                </a:lnTo>
                <a:lnTo>
                  <a:pt x="1458" y="835"/>
                </a:lnTo>
                <a:lnTo>
                  <a:pt x="1458" y="835"/>
                </a:lnTo>
                <a:lnTo>
                  <a:pt x="1459" y="835"/>
                </a:lnTo>
                <a:lnTo>
                  <a:pt x="1461" y="835"/>
                </a:lnTo>
                <a:lnTo>
                  <a:pt x="1463" y="837"/>
                </a:lnTo>
                <a:lnTo>
                  <a:pt x="1463" y="837"/>
                </a:lnTo>
                <a:lnTo>
                  <a:pt x="1465" y="838"/>
                </a:lnTo>
                <a:lnTo>
                  <a:pt x="1466" y="839"/>
                </a:lnTo>
                <a:lnTo>
                  <a:pt x="1468" y="839"/>
                </a:lnTo>
                <a:lnTo>
                  <a:pt x="1468" y="841"/>
                </a:lnTo>
                <a:lnTo>
                  <a:pt x="1469" y="842"/>
                </a:lnTo>
                <a:lnTo>
                  <a:pt x="1469" y="842"/>
                </a:lnTo>
                <a:lnTo>
                  <a:pt x="1469" y="842"/>
                </a:lnTo>
                <a:lnTo>
                  <a:pt x="1470" y="842"/>
                </a:lnTo>
                <a:lnTo>
                  <a:pt x="1470" y="842"/>
                </a:lnTo>
                <a:lnTo>
                  <a:pt x="1470" y="842"/>
                </a:lnTo>
                <a:lnTo>
                  <a:pt x="1470" y="842"/>
                </a:lnTo>
                <a:lnTo>
                  <a:pt x="1470" y="842"/>
                </a:lnTo>
                <a:lnTo>
                  <a:pt x="1472" y="843"/>
                </a:lnTo>
                <a:lnTo>
                  <a:pt x="1472" y="843"/>
                </a:lnTo>
                <a:lnTo>
                  <a:pt x="1473" y="843"/>
                </a:lnTo>
                <a:lnTo>
                  <a:pt x="1473" y="843"/>
                </a:lnTo>
                <a:lnTo>
                  <a:pt x="1473" y="845"/>
                </a:lnTo>
                <a:lnTo>
                  <a:pt x="1473" y="845"/>
                </a:lnTo>
                <a:lnTo>
                  <a:pt x="1472" y="845"/>
                </a:lnTo>
                <a:lnTo>
                  <a:pt x="1472" y="845"/>
                </a:lnTo>
                <a:lnTo>
                  <a:pt x="1473" y="845"/>
                </a:lnTo>
                <a:lnTo>
                  <a:pt x="1474" y="846"/>
                </a:lnTo>
                <a:lnTo>
                  <a:pt x="1474" y="847"/>
                </a:lnTo>
                <a:lnTo>
                  <a:pt x="1474" y="847"/>
                </a:lnTo>
                <a:lnTo>
                  <a:pt x="1474" y="847"/>
                </a:lnTo>
                <a:lnTo>
                  <a:pt x="1474" y="849"/>
                </a:lnTo>
                <a:lnTo>
                  <a:pt x="1474" y="850"/>
                </a:lnTo>
                <a:lnTo>
                  <a:pt x="1472" y="850"/>
                </a:lnTo>
                <a:lnTo>
                  <a:pt x="1468" y="852"/>
                </a:lnTo>
                <a:lnTo>
                  <a:pt x="1468" y="852"/>
                </a:lnTo>
                <a:lnTo>
                  <a:pt x="1468" y="852"/>
                </a:lnTo>
                <a:lnTo>
                  <a:pt x="1468" y="852"/>
                </a:lnTo>
                <a:lnTo>
                  <a:pt x="1466" y="852"/>
                </a:lnTo>
                <a:lnTo>
                  <a:pt x="1466" y="852"/>
                </a:lnTo>
                <a:lnTo>
                  <a:pt x="1466" y="850"/>
                </a:lnTo>
                <a:lnTo>
                  <a:pt x="1466" y="850"/>
                </a:lnTo>
                <a:lnTo>
                  <a:pt x="1462" y="849"/>
                </a:lnTo>
                <a:lnTo>
                  <a:pt x="1462" y="849"/>
                </a:lnTo>
                <a:lnTo>
                  <a:pt x="1461" y="847"/>
                </a:lnTo>
                <a:lnTo>
                  <a:pt x="1458" y="849"/>
                </a:lnTo>
                <a:lnTo>
                  <a:pt x="1458" y="849"/>
                </a:lnTo>
                <a:lnTo>
                  <a:pt x="1458" y="850"/>
                </a:lnTo>
                <a:lnTo>
                  <a:pt x="1458" y="850"/>
                </a:lnTo>
                <a:lnTo>
                  <a:pt x="1459" y="853"/>
                </a:lnTo>
                <a:lnTo>
                  <a:pt x="1459" y="853"/>
                </a:lnTo>
                <a:lnTo>
                  <a:pt x="1459" y="854"/>
                </a:lnTo>
                <a:lnTo>
                  <a:pt x="1459" y="854"/>
                </a:lnTo>
                <a:lnTo>
                  <a:pt x="1459" y="856"/>
                </a:lnTo>
                <a:lnTo>
                  <a:pt x="1455" y="864"/>
                </a:lnTo>
                <a:lnTo>
                  <a:pt x="1455" y="866"/>
                </a:lnTo>
                <a:lnTo>
                  <a:pt x="1455" y="869"/>
                </a:lnTo>
                <a:lnTo>
                  <a:pt x="1455" y="871"/>
                </a:lnTo>
                <a:lnTo>
                  <a:pt x="1454" y="871"/>
                </a:lnTo>
                <a:lnTo>
                  <a:pt x="1454" y="871"/>
                </a:lnTo>
                <a:lnTo>
                  <a:pt x="1454" y="872"/>
                </a:lnTo>
                <a:lnTo>
                  <a:pt x="1453" y="872"/>
                </a:lnTo>
                <a:lnTo>
                  <a:pt x="1451" y="873"/>
                </a:lnTo>
                <a:lnTo>
                  <a:pt x="1451" y="875"/>
                </a:lnTo>
                <a:lnTo>
                  <a:pt x="1451" y="879"/>
                </a:lnTo>
                <a:lnTo>
                  <a:pt x="1451" y="880"/>
                </a:lnTo>
                <a:lnTo>
                  <a:pt x="1450" y="881"/>
                </a:lnTo>
                <a:lnTo>
                  <a:pt x="1448" y="883"/>
                </a:lnTo>
                <a:lnTo>
                  <a:pt x="1447" y="883"/>
                </a:lnTo>
                <a:lnTo>
                  <a:pt x="1442" y="881"/>
                </a:lnTo>
                <a:lnTo>
                  <a:pt x="1442" y="883"/>
                </a:lnTo>
                <a:lnTo>
                  <a:pt x="1443" y="886"/>
                </a:lnTo>
                <a:lnTo>
                  <a:pt x="1443" y="886"/>
                </a:lnTo>
                <a:lnTo>
                  <a:pt x="1442" y="886"/>
                </a:lnTo>
                <a:lnTo>
                  <a:pt x="1440" y="884"/>
                </a:lnTo>
                <a:lnTo>
                  <a:pt x="1440" y="884"/>
                </a:lnTo>
                <a:lnTo>
                  <a:pt x="1439" y="884"/>
                </a:lnTo>
                <a:lnTo>
                  <a:pt x="1439" y="886"/>
                </a:lnTo>
                <a:lnTo>
                  <a:pt x="1439" y="888"/>
                </a:lnTo>
                <a:lnTo>
                  <a:pt x="1439" y="890"/>
                </a:lnTo>
                <a:lnTo>
                  <a:pt x="1438" y="895"/>
                </a:lnTo>
                <a:lnTo>
                  <a:pt x="1438" y="896"/>
                </a:lnTo>
                <a:lnTo>
                  <a:pt x="1436" y="896"/>
                </a:lnTo>
                <a:lnTo>
                  <a:pt x="1435" y="896"/>
                </a:lnTo>
                <a:lnTo>
                  <a:pt x="1434" y="895"/>
                </a:lnTo>
                <a:lnTo>
                  <a:pt x="1434" y="894"/>
                </a:lnTo>
                <a:lnTo>
                  <a:pt x="1434" y="892"/>
                </a:lnTo>
                <a:lnTo>
                  <a:pt x="1434" y="892"/>
                </a:lnTo>
                <a:lnTo>
                  <a:pt x="1432" y="892"/>
                </a:lnTo>
                <a:lnTo>
                  <a:pt x="1428" y="891"/>
                </a:lnTo>
                <a:lnTo>
                  <a:pt x="1428" y="892"/>
                </a:lnTo>
                <a:lnTo>
                  <a:pt x="1428" y="894"/>
                </a:lnTo>
                <a:lnTo>
                  <a:pt x="1428" y="895"/>
                </a:lnTo>
                <a:lnTo>
                  <a:pt x="1428" y="896"/>
                </a:lnTo>
                <a:lnTo>
                  <a:pt x="1428" y="896"/>
                </a:lnTo>
                <a:lnTo>
                  <a:pt x="1427" y="898"/>
                </a:lnTo>
                <a:lnTo>
                  <a:pt x="1425" y="896"/>
                </a:lnTo>
                <a:lnTo>
                  <a:pt x="1424" y="896"/>
                </a:lnTo>
                <a:lnTo>
                  <a:pt x="1424" y="895"/>
                </a:lnTo>
                <a:lnTo>
                  <a:pt x="1423" y="892"/>
                </a:lnTo>
                <a:lnTo>
                  <a:pt x="1423" y="892"/>
                </a:lnTo>
                <a:lnTo>
                  <a:pt x="1423" y="894"/>
                </a:lnTo>
                <a:lnTo>
                  <a:pt x="1421" y="898"/>
                </a:lnTo>
                <a:lnTo>
                  <a:pt x="1421" y="899"/>
                </a:lnTo>
                <a:lnTo>
                  <a:pt x="1420" y="899"/>
                </a:lnTo>
                <a:lnTo>
                  <a:pt x="1420" y="900"/>
                </a:lnTo>
                <a:lnTo>
                  <a:pt x="1419" y="900"/>
                </a:lnTo>
                <a:lnTo>
                  <a:pt x="1416" y="900"/>
                </a:lnTo>
                <a:lnTo>
                  <a:pt x="1413" y="900"/>
                </a:lnTo>
                <a:lnTo>
                  <a:pt x="1409" y="900"/>
                </a:lnTo>
                <a:lnTo>
                  <a:pt x="1406" y="900"/>
                </a:lnTo>
                <a:lnTo>
                  <a:pt x="1405" y="902"/>
                </a:lnTo>
                <a:lnTo>
                  <a:pt x="1405" y="905"/>
                </a:lnTo>
                <a:lnTo>
                  <a:pt x="1405" y="907"/>
                </a:lnTo>
                <a:lnTo>
                  <a:pt x="1404" y="907"/>
                </a:lnTo>
                <a:lnTo>
                  <a:pt x="1404" y="907"/>
                </a:lnTo>
                <a:lnTo>
                  <a:pt x="1404" y="907"/>
                </a:lnTo>
                <a:lnTo>
                  <a:pt x="1402" y="907"/>
                </a:lnTo>
                <a:lnTo>
                  <a:pt x="1402" y="907"/>
                </a:lnTo>
                <a:lnTo>
                  <a:pt x="1401" y="907"/>
                </a:lnTo>
                <a:lnTo>
                  <a:pt x="1400" y="909"/>
                </a:lnTo>
                <a:lnTo>
                  <a:pt x="1400" y="909"/>
                </a:lnTo>
                <a:lnTo>
                  <a:pt x="1397" y="913"/>
                </a:lnTo>
                <a:lnTo>
                  <a:pt x="1397" y="914"/>
                </a:lnTo>
                <a:lnTo>
                  <a:pt x="1397" y="914"/>
                </a:lnTo>
                <a:lnTo>
                  <a:pt x="1398" y="915"/>
                </a:lnTo>
                <a:lnTo>
                  <a:pt x="1398" y="917"/>
                </a:lnTo>
                <a:lnTo>
                  <a:pt x="1398" y="918"/>
                </a:lnTo>
                <a:lnTo>
                  <a:pt x="1397" y="921"/>
                </a:lnTo>
                <a:lnTo>
                  <a:pt x="1395" y="922"/>
                </a:lnTo>
                <a:lnTo>
                  <a:pt x="1395" y="924"/>
                </a:lnTo>
                <a:lnTo>
                  <a:pt x="1394" y="924"/>
                </a:lnTo>
                <a:lnTo>
                  <a:pt x="1393" y="924"/>
                </a:lnTo>
                <a:lnTo>
                  <a:pt x="1393" y="925"/>
                </a:lnTo>
                <a:lnTo>
                  <a:pt x="1393" y="926"/>
                </a:lnTo>
                <a:lnTo>
                  <a:pt x="1394" y="926"/>
                </a:lnTo>
                <a:lnTo>
                  <a:pt x="1394" y="928"/>
                </a:lnTo>
                <a:lnTo>
                  <a:pt x="1395" y="928"/>
                </a:lnTo>
                <a:lnTo>
                  <a:pt x="1394" y="929"/>
                </a:lnTo>
                <a:lnTo>
                  <a:pt x="1394" y="929"/>
                </a:lnTo>
                <a:lnTo>
                  <a:pt x="1393" y="929"/>
                </a:lnTo>
                <a:lnTo>
                  <a:pt x="1393" y="930"/>
                </a:lnTo>
                <a:lnTo>
                  <a:pt x="1393" y="932"/>
                </a:lnTo>
                <a:lnTo>
                  <a:pt x="1394" y="934"/>
                </a:lnTo>
                <a:lnTo>
                  <a:pt x="1395" y="936"/>
                </a:lnTo>
                <a:lnTo>
                  <a:pt x="1395" y="939"/>
                </a:lnTo>
                <a:lnTo>
                  <a:pt x="1395" y="940"/>
                </a:lnTo>
                <a:lnTo>
                  <a:pt x="1397" y="940"/>
                </a:lnTo>
                <a:lnTo>
                  <a:pt x="1398" y="940"/>
                </a:lnTo>
                <a:lnTo>
                  <a:pt x="1398" y="941"/>
                </a:lnTo>
                <a:lnTo>
                  <a:pt x="1398" y="941"/>
                </a:lnTo>
                <a:lnTo>
                  <a:pt x="1398" y="943"/>
                </a:lnTo>
                <a:lnTo>
                  <a:pt x="1400" y="945"/>
                </a:lnTo>
                <a:lnTo>
                  <a:pt x="1400" y="947"/>
                </a:lnTo>
                <a:lnTo>
                  <a:pt x="1401" y="948"/>
                </a:lnTo>
                <a:lnTo>
                  <a:pt x="1401" y="948"/>
                </a:lnTo>
                <a:lnTo>
                  <a:pt x="1402" y="948"/>
                </a:lnTo>
                <a:lnTo>
                  <a:pt x="1401" y="949"/>
                </a:lnTo>
                <a:lnTo>
                  <a:pt x="1401" y="949"/>
                </a:lnTo>
                <a:lnTo>
                  <a:pt x="1401" y="951"/>
                </a:lnTo>
                <a:lnTo>
                  <a:pt x="1401" y="951"/>
                </a:lnTo>
                <a:lnTo>
                  <a:pt x="1401" y="951"/>
                </a:lnTo>
                <a:lnTo>
                  <a:pt x="1401" y="952"/>
                </a:lnTo>
                <a:lnTo>
                  <a:pt x="1402" y="962"/>
                </a:lnTo>
                <a:lnTo>
                  <a:pt x="1404" y="964"/>
                </a:lnTo>
                <a:lnTo>
                  <a:pt x="1405" y="967"/>
                </a:lnTo>
                <a:lnTo>
                  <a:pt x="1406" y="967"/>
                </a:lnTo>
                <a:lnTo>
                  <a:pt x="1406" y="966"/>
                </a:lnTo>
                <a:lnTo>
                  <a:pt x="1406" y="960"/>
                </a:lnTo>
                <a:lnTo>
                  <a:pt x="1406" y="958"/>
                </a:lnTo>
                <a:lnTo>
                  <a:pt x="1406" y="955"/>
                </a:lnTo>
                <a:lnTo>
                  <a:pt x="1406" y="955"/>
                </a:lnTo>
                <a:lnTo>
                  <a:pt x="1408" y="955"/>
                </a:lnTo>
                <a:lnTo>
                  <a:pt x="1409" y="955"/>
                </a:lnTo>
                <a:lnTo>
                  <a:pt x="1410" y="956"/>
                </a:lnTo>
                <a:lnTo>
                  <a:pt x="1410" y="958"/>
                </a:lnTo>
                <a:lnTo>
                  <a:pt x="1410" y="958"/>
                </a:lnTo>
                <a:lnTo>
                  <a:pt x="1410" y="958"/>
                </a:lnTo>
                <a:lnTo>
                  <a:pt x="1410" y="958"/>
                </a:lnTo>
                <a:lnTo>
                  <a:pt x="1412" y="958"/>
                </a:lnTo>
                <a:lnTo>
                  <a:pt x="1412" y="958"/>
                </a:lnTo>
                <a:lnTo>
                  <a:pt x="1412" y="959"/>
                </a:lnTo>
                <a:lnTo>
                  <a:pt x="1412" y="959"/>
                </a:lnTo>
                <a:lnTo>
                  <a:pt x="1412" y="959"/>
                </a:lnTo>
                <a:lnTo>
                  <a:pt x="1412" y="959"/>
                </a:lnTo>
                <a:lnTo>
                  <a:pt x="1413" y="962"/>
                </a:lnTo>
                <a:lnTo>
                  <a:pt x="1413" y="962"/>
                </a:lnTo>
                <a:lnTo>
                  <a:pt x="1414" y="967"/>
                </a:lnTo>
                <a:lnTo>
                  <a:pt x="1414" y="968"/>
                </a:lnTo>
                <a:lnTo>
                  <a:pt x="1414" y="968"/>
                </a:lnTo>
                <a:lnTo>
                  <a:pt x="1416" y="968"/>
                </a:lnTo>
                <a:lnTo>
                  <a:pt x="1416" y="970"/>
                </a:lnTo>
                <a:lnTo>
                  <a:pt x="1416" y="971"/>
                </a:lnTo>
                <a:lnTo>
                  <a:pt x="1416" y="971"/>
                </a:lnTo>
                <a:lnTo>
                  <a:pt x="1417" y="973"/>
                </a:lnTo>
                <a:lnTo>
                  <a:pt x="1417" y="973"/>
                </a:lnTo>
                <a:lnTo>
                  <a:pt x="1419" y="973"/>
                </a:lnTo>
                <a:lnTo>
                  <a:pt x="1419" y="974"/>
                </a:lnTo>
                <a:lnTo>
                  <a:pt x="1420" y="974"/>
                </a:lnTo>
                <a:lnTo>
                  <a:pt x="1420" y="975"/>
                </a:lnTo>
                <a:lnTo>
                  <a:pt x="1420" y="975"/>
                </a:lnTo>
                <a:lnTo>
                  <a:pt x="1421" y="974"/>
                </a:lnTo>
                <a:lnTo>
                  <a:pt x="1421" y="974"/>
                </a:lnTo>
                <a:lnTo>
                  <a:pt x="1421" y="974"/>
                </a:lnTo>
                <a:lnTo>
                  <a:pt x="1421" y="973"/>
                </a:lnTo>
                <a:lnTo>
                  <a:pt x="1423" y="973"/>
                </a:lnTo>
                <a:lnTo>
                  <a:pt x="1423" y="973"/>
                </a:lnTo>
                <a:lnTo>
                  <a:pt x="1423" y="973"/>
                </a:lnTo>
                <a:lnTo>
                  <a:pt x="1424" y="973"/>
                </a:lnTo>
                <a:lnTo>
                  <a:pt x="1424" y="973"/>
                </a:lnTo>
                <a:lnTo>
                  <a:pt x="1425" y="973"/>
                </a:lnTo>
                <a:lnTo>
                  <a:pt x="1427" y="973"/>
                </a:lnTo>
                <a:lnTo>
                  <a:pt x="1427" y="971"/>
                </a:lnTo>
                <a:lnTo>
                  <a:pt x="1428" y="971"/>
                </a:lnTo>
                <a:lnTo>
                  <a:pt x="1428" y="970"/>
                </a:lnTo>
                <a:lnTo>
                  <a:pt x="1429" y="970"/>
                </a:lnTo>
                <a:lnTo>
                  <a:pt x="1429" y="968"/>
                </a:lnTo>
                <a:lnTo>
                  <a:pt x="1429" y="968"/>
                </a:lnTo>
                <a:lnTo>
                  <a:pt x="1429" y="968"/>
                </a:lnTo>
                <a:lnTo>
                  <a:pt x="1429" y="967"/>
                </a:lnTo>
                <a:lnTo>
                  <a:pt x="1431" y="967"/>
                </a:lnTo>
                <a:lnTo>
                  <a:pt x="1431" y="967"/>
                </a:lnTo>
                <a:lnTo>
                  <a:pt x="1431" y="967"/>
                </a:lnTo>
                <a:lnTo>
                  <a:pt x="1431" y="967"/>
                </a:lnTo>
                <a:lnTo>
                  <a:pt x="1432" y="966"/>
                </a:lnTo>
                <a:lnTo>
                  <a:pt x="1432" y="966"/>
                </a:lnTo>
                <a:lnTo>
                  <a:pt x="1432" y="964"/>
                </a:lnTo>
                <a:lnTo>
                  <a:pt x="1431" y="963"/>
                </a:lnTo>
                <a:lnTo>
                  <a:pt x="1431" y="959"/>
                </a:lnTo>
                <a:lnTo>
                  <a:pt x="1429" y="956"/>
                </a:lnTo>
                <a:lnTo>
                  <a:pt x="1429" y="954"/>
                </a:lnTo>
                <a:lnTo>
                  <a:pt x="1431" y="951"/>
                </a:lnTo>
                <a:lnTo>
                  <a:pt x="1432" y="948"/>
                </a:lnTo>
                <a:lnTo>
                  <a:pt x="1434" y="945"/>
                </a:lnTo>
                <a:lnTo>
                  <a:pt x="1435" y="945"/>
                </a:lnTo>
                <a:lnTo>
                  <a:pt x="1438" y="943"/>
                </a:lnTo>
                <a:lnTo>
                  <a:pt x="1439" y="943"/>
                </a:lnTo>
                <a:lnTo>
                  <a:pt x="1440" y="941"/>
                </a:lnTo>
                <a:lnTo>
                  <a:pt x="1442" y="940"/>
                </a:lnTo>
                <a:lnTo>
                  <a:pt x="1442" y="937"/>
                </a:lnTo>
                <a:lnTo>
                  <a:pt x="1440" y="929"/>
                </a:lnTo>
                <a:lnTo>
                  <a:pt x="1440" y="926"/>
                </a:lnTo>
                <a:lnTo>
                  <a:pt x="1440" y="925"/>
                </a:lnTo>
                <a:lnTo>
                  <a:pt x="1440" y="925"/>
                </a:lnTo>
                <a:lnTo>
                  <a:pt x="1442" y="925"/>
                </a:lnTo>
                <a:lnTo>
                  <a:pt x="1442" y="925"/>
                </a:lnTo>
                <a:lnTo>
                  <a:pt x="1443" y="926"/>
                </a:lnTo>
                <a:lnTo>
                  <a:pt x="1444" y="929"/>
                </a:lnTo>
                <a:lnTo>
                  <a:pt x="1446" y="930"/>
                </a:lnTo>
                <a:lnTo>
                  <a:pt x="1447" y="929"/>
                </a:lnTo>
                <a:lnTo>
                  <a:pt x="1448" y="929"/>
                </a:lnTo>
                <a:lnTo>
                  <a:pt x="1450" y="926"/>
                </a:lnTo>
                <a:lnTo>
                  <a:pt x="1451" y="925"/>
                </a:lnTo>
                <a:lnTo>
                  <a:pt x="1454" y="924"/>
                </a:lnTo>
                <a:lnTo>
                  <a:pt x="1455" y="926"/>
                </a:lnTo>
                <a:lnTo>
                  <a:pt x="1455" y="928"/>
                </a:lnTo>
                <a:lnTo>
                  <a:pt x="1457" y="929"/>
                </a:lnTo>
                <a:lnTo>
                  <a:pt x="1458" y="929"/>
                </a:lnTo>
                <a:lnTo>
                  <a:pt x="1458" y="925"/>
                </a:lnTo>
                <a:lnTo>
                  <a:pt x="1459" y="925"/>
                </a:lnTo>
                <a:lnTo>
                  <a:pt x="1461" y="926"/>
                </a:lnTo>
                <a:lnTo>
                  <a:pt x="1461" y="926"/>
                </a:lnTo>
                <a:lnTo>
                  <a:pt x="1461" y="928"/>
                </a:lnTo>
                <a:lnTo>
                  <a:pt x="1459" y="930"/>
                </a:lnTo>
                <a:lnTo>
                  <a:pt x="1461" y="932"/>
                </a:lnTo>
                <a:lnTo>
                  <a:pt x="1462" y="940"/>
                </a:lnTo>
                <a:lnTo>
                  <a:pt x="1463" y="943"/>
                </a:lnTo>
                <a:lnTo>
                  <a:pt x="1463" y="944"/>
                </a:lnTo>
                <a:lnTo>
                  <a:pt x="1463" y="944"/>
                </a:lnTo>
                <a:lnTo>
                  <a:pt x="1465" y="945"/>
                </a:lnTo>
                <a:lnTo>
                  <a:pt x="1465" y="945"/>
                </a:lnTo>
                <a:lnTo>
                  <a:pt x="1465" y="945"/>
                </a:lnTo>
                <a:lnTo>
                  <a:pt x="1465" y="947"/>
                </a:lnTo>
                <a:lnTo>
                  <a:pt x="1465" y="947"/>
                </a:lnTo>
                <a:lnTo>
                  <a:pt x="1465" y="948"/>
                </a:lnTo>
                <a:lnTo>
                  <a:pt x="1466" y="948"/>
                </a:lnTo>
                <a:lnTo>
                  <a:pt x="1466" y="948"/>
                </a:lnTo>
                <a:lnTo>
                  <a:pt x="1466" y="949"/>
                </a:lnTo>
                <a:lnTo>
                  <a:pt x="1466" y="951"/>
                </a:lnTo>
                <a:lnTo>
                  <a:pt x="1466" y="951"/>
                </a:lnTo>
                <a:lnTo>
                  <a:pt x="1466" y="952"/>
                </a:lnTo>
                <a:lnTo>
                  <a:pt x="1466" y="952"/>
                </a:lnTo>
                <a:lnTo>
                  <a:pt x="1466" y="954"/>
                </a:lnTo>
                <a:lnTo>
                  <a:pt x="1466" y="955"/>
                </a:lnTo>
                <a:lnTo>
                  <a:pt x="1465" y="956"/>
                </a:lnTo>
                <a:lnTo>
                  <a:pt x="1465" y="958"/>
                </a:lnTo>
                <a:lnTo>
                  <a:pt x="1465" y="960"/>
                </a:lnTo>
                <a:lnTo>
                  <a:pt x="1466" y="970"/>
                </a:lnTo>
                <a:lnTo>
                  <a:pt x="1466" y="974"/>
                </a:lnTo>
                <a:lnTo>
                  <a:pt x="1466" y="977"/>
                </a:lnTo>
                <a:lnTo>
                  <a:pt x="1468" y="978"/>
                </a:lnTo>
                <a:lnTo>
                  <a:pt x="1470" y="979"/>
                </a:lnTo>
                <a:lnTo>
                  <a:pt x="1470" y="979"/>
                </a:lnTo>
                <a:lnTo>
                  <a:pt x="1472" y="985"/>
                </a:lnTo>
                <a:lnTo>
                  <a:pt x="1472" y="988"/>
                </a:lnTo>
                <a:lnTo>
                  <a:pt x="1473" y="988"/>
                </a:lnTo>
                <a:lnTo>
                  <a:pt x="1474" y="989"/>
                </a:lnTo>
                <a:lnTo>
                  <a:pt x="1474" y="990"/>
                </a:lnTo>
                <a:lnTo>
                  <a:pt x="1474" y="992"/>
                </a:lnTo>
                <a:lnTo>
                  <a:pt x="1476" y="996"/>
                </a:lnTo>
                <a:lnTo>
                  <a:pt x="1476" y="1000"/>
                </a:lnTo>
                <a:lnTo>
                  <a:pt x="1476" y="1001"/>
                </a:lnTo>
                <a:lnTo>
                  <a:pt x="1476" y="1002"/>
                </a:lnTo>
                <a:lnTo>
                  <a:pt x="1476" y="1004"/>
                </a:lnTo>
                <a:lnTo>
                  <a:pt x="1480" y="1026"/>
                </a:lnTo>
                <a:lnTo>
                  <a:pt x="1480" y="1027"/>
                </a:lnTo>
                <a:lnTo>
                  <a:pt x="1478" y="1027"/>
                </a:lnTo>
                <a:lnTo>
                  <a:pt x="1478" y="1027"/>
                </a:lnTo>
                <a:lnTo>
                  <a:pt x="1477" y="1028"/>
                </a:lnTo>
                <a:lnTo>
                  <a:pt x="1478" y="1032"/>
                </a:lnTo>
                <a:lnTo>
                  <a:pt x="1480" y="1036"/>
                </a:lnTo>
                <a:lnTo>
                  <a:pt x="1480" y="1036"/>
                </a:lnTo>
                <a:lnTo>
                  <a:pt x="1480" y="1038"/>
                </a:lnTo>
                <a:lnTo>
                  <a:pt x="1480" y="1038"/>
                </a:lnTo>
                <a:lnTo>
                  <a:pt x="1481" y="1036"/>
                </a:lnTo>
                <a:lnTo>
                  <a:pt x="1481" y="1036"/>
                </a:lnTo>
                <a:lnTo>
                  <a:pt x="1481" y="1036"/>
                </a:lnTo>
                <a:lnTo>
                  <a:pt x="1482" y="1035"/>
                </a:lnTo>
                <a:lnTo>
                  <a:pt x="1482" y="1035"/>
                </a:lnTo>
                <a:lnTo>
                  <a:pt x="1484" y="1035"/>
                </a:lnTo>
                <a:lnTo>
                  <a:pt x="1484" y="1035"/>
                </a:lnTo>
                <a:lnTo>
                  <a:pt x="1485" y="1034"/>
                </a:lnTo>
                <a:lnTo>
                  <a:pt x="1485" y="1032"/>
                </a:lnTo>
                <a:lnTo>
                  <a:pt x="1485" y="1032"/>
                </a:lnTo>
                <a:lnTo>
                  <a:pt x="1485" y="1031"/>
                </a:lnTo>
                <a:lnTo>
                  <a:pt x="1485" y="1030"/>
                </a:lnTo>
                <a:lnTo>
                  <a:pt x="1485" y="1030"/>
                </a:lnTo>
                <a:lnTo>
                  <a:pt x="1485" y="1030"/>
                </a:lnTo>
                <a:lnTo>
                  <a:pt x="1485" y="1030"/>
                </a:lnTo>
                <a:lnTo>
                  <a:pt x="1485" y="1030"/>
                </a:lnTo>
                <a:lnTo>
                  <a:pt x="1485" y="1027"/>
                </a:lnTo>
                <a:lnTo>
                  <a:pt x="1485" y="1027"/>
                </a:lnTo>
                <a:lnTo>
                  <a:pt x="1487" y="1026"/>
                </a:lnTo>
                <a:lnTo>
                  <a:pt x="1488" y="1027"/>
                </a:lnTo>
                <a:lnTo>
                  <a:pt x="1492" y="1030"/>
                </a:lnTo>
                <a:lnTo>
                  <a:pt x="1496" y="1032"/>
                </a:lnTo>
                <a:lnTo>
                  <a:pt x="1496" y="1035"/>
                </a:lnTo>
                <a:lnTo>
                  <a:pt x="1497" y="1036"/>
                </a:lnTo>
                <a:lnTo>
                  <a:pt x="1497" y="1038"/>
                </a:lnTo>
                <a:lnTo>
                  <a:pt x="1497" y="1039"/>
                </a:lnTo>
                <a:lnTo>
                  <a:pt x="1499" y="1038"/>
                </a:lnTo>
                <a:lnTo>
                  <a:pt x="1499" y="1036"/>
                </a:lnTo>
                <a:lnTo>
                  <a:pt x="1500" y="1035"/>
                </a:lnTo>
                <a:lnTo>
                  <a:pt x="1500" y="1035"/>
                </a:lnTo>
                <a:lnTo>
                  <a:pt x="1502" y="1035"/>
                </a:lnTo>
                <a:lnTo>
                  <a:pt x="1503" y="1036"/>
                </a:lnTo>
                <a:lnTo>
                  <a:pt x="1503" y="1036"/>
                </a:lnTo>
                <a:lnTo>
                  <a:pt x="1503" y="1036"/>
                </a:lnTo>
                <a:lnTo>
                  <a:pt x="1503" y="1036"/>
                </a:lnTo>
                <a:lnTo>
                  <a:pt x="1504" y="1036"/>
                </a:lnTo>
                <a:lnTo>
                  <a:pt x="1504" y="1036"/>
                </a:lnTo>
                <a:lnTo>
                  <a:pt x="1504" y="1036"/>
                </a:lnTo>
                <a:lnTo>
                  <a:pt x="1504" y="1036"/>
                </a:lnTo>
                <a:lnTo>
                  <a:pt x="1504" y="1035"/>
                </a:lnTo>
                <a:lnTo>
                  <a:pt x="1504" y="1035"/>
                </a:lnTo>
                <a:lnTo>
                  <a:pt x="1504" y="1035"/>
                </a:lnTo>
                <a:lnTo>
                  <a:pt x="1503" y="1034"/>
                </a:lnTo>
                <a:lnTo>
                  <a:pt x="1503" y="1032"/>
                </a:lnTo>
                <a:lnTo>
                  <a:pt x="1503" y="1032"/>
                </a:lnTo>
                <a:lnTo>
                  <a:pt x="1504" y="1030"/>
                </a:lnTo>
                <a:lnTo>
                  <a:pt x="1506" y="1030"/>
                </a:lnTo>
                <a:lnTo>
                  <a:pt x="1506" y="1030"/>
                </a:lnTo>
                <a:lnTo>
                  <a:pt x="1507" y="1028"/>
                </a:lnTo>
                <a:lnTo>
                  <a:pt x="1507" y="1028"/>
                </a:lnTo>
                <a:lnTo>
                  <a:pt x="1507" y="1024"/>
                </a:lnTo>
                <a:lnTo>
                  <a:pt x="1507" y="1023"/>
                </a:lnTo>
                <a:lnTo>
                  <a:pt x="1507" y="1023"/>
                </a:lnTo>
                <a:lnTo>
                  <a:pt x="1507" y="1023"/>
                </a:lnTo>
                <a:lnTo>
                  <a:pt x="1508" y="1023"/>
                </a:lnTo>
                <a:lnTo>
                  <a:pt x="1510" y="1023"/>
                </a:lnTo>
                <a:lnTo>
                  <a:pt x="1511" y="1023"/>
                </a:lnTo>
                <a:lnTo>
                  <a:pt x="1511" y="1024"/>
                </a:lnTo>
                <a:lnTo>
                  <a:pt x="1512" y="1024"/>
                </a:lnTo>
                <a:lnTo>
                  <a:pt x="1514" y="1024"/>
                </a:lnTo>
                <a:lnTo>
                  <a:pt x="1512" y="1021"/>
                </a:lnTo>
                <a:lnTo>
                  <a:pt x="1512" y="1021"/>
                </a:lnTo>
                <a:lnTo>
                  <a:pt x="1512" y="1021"/>
                </a:lnTo>
                <a:lnTo>
                  <a:pt x="1514" y="1021"/>
                </a:lnTo>
                <a:lnTo>
                  <a:pt x="1515" y="1020"/>
                </a:lnTo>
                <a:lnTo>
                  <a:pt x="1515" y="1020"/>
                </a:lnTo>
                <a:lnTo>
                  <a:pt x="1515" y="1020"/>
                </a:lnTo>
                <a:lnTo>
                  <a:pt x="1516" y="1019"/>
                </a:lnTo>
                <a:lnTo>
                  <a:pt x="1516" y="1019"/>
                </a:lnTo>
                <a:lnTo>
                  <a:pt x="1515" y="1011"/>
                </a:lnTo>
                <a:lnTo>
                  <a:pt x="1515" y="1008"/>
                </a:lnTo>
                <a:lnTo>
                  <a:pt x="1512" y="1007"/>
                </a:lnTo>
                <a:lnTo>
                  <a:pt x="1512" y="1005"/>
                </a:lnTo>
                <a:lnTo>
                  <a:pt x="1511" y="1002"/>
                </a:lnTo>
                <a:lnTo>
                  <a:pt x="1511" y="1001"/>
                </a:lnTo>
                <a:lnTo>
                  <a:pt x="1512" y="998"/>
                </a:lnTo>
                <a:lnTo>
                  <a:pt x="1512" y="997"/>
                </a:lnTo>
                <a:lnTo>
                  <a:pt x="1511" y="996"/>
                </a:lnTo>
                <a:lnTo>
                  <a:pt x="1510" y="994"/>
                </a:lnTo>
                <a:lnTo>
                  <a:pt x="1510" y="993"/>
                </a:lnTo>
                <a:lnTo>
                  <a:pt x="1510" y="992"/>
                </a:lnTo>
                <a:lnTo>
                  <a:pt x="1510" y="986"/>
                </a:lnTo>
                <a:lnTo>
                  <a:pt x="1512" y="985"/>
                </a:lnTo>
                <a:lnTo>
                  <a:pt x="1512" y="985"/>
                </a:lnTo>
                <a:lnTo>
                  <a:pt x="1512" y="983"/>
                </a:lnTo>
                <a:lnTo>
                  <a:pt x="1515" y="981"/>
                </a:lnTo>
                <a:lnTo>
                  <a:pt x="1516" y="979"/>
                </a:lnTo>
                <a:lnTo>
                  <a:pt x="1516" y="978"/>
                </a:lnTo>
                <a:lnTo>
                  <a:pt x="1515" y="977"/>
                </a:lnTo>
                <a:lnTo>
                  <a:pt x="1515" y="974"/>
                </a:lnTo>
                <a:lnTo>
                  <a:pt x="1514" y="973"/>
                </a:lnTo>
                <a:lnTo>
                  <a:pt x="1514" y="971"/>
                </a:lnTo>
                <a:lnTo>
                  <a:pt x="1514" y="970"/>
                </a:lnTo>
                <a:lnTo>
                  <a:pt x="1515" y="968"/>
                </a:lnTo>
                <a:lnTo>
                  <a:pt x="1516" y="967"/>
                </a:lnTo>
                <a:lnTo>
                  <a:pt x="1518" y="968"/>
                </a:lnTo>
                <a:lnTo>
                  <a:pt x="1518" y="968"/>
                </a:lnTo>
                <a:lnTo>
                  <a:pt x="1519" y="970"/>
                </a:lnTo>
                <a:lnTo>
                  <a:pt x="1521" y="971"/>
                </a:lnTo>
                <a:lnTo>
                  <a:pt x="1522" y="971"/>
                </a:lnTo>
                <a:lnTo>
                  <a:pt x="1523" y="970"/>
                </a:lnTo>
                <a:lnTo>
                  <a:pt x="1525" y="970"/>
                </a:lnTo>
                <a:lnTo>
                  <a:pt x="1526" y="968"/>
                </a:lnTo>
                <a:lnTo>
                  <a:pt x="1529" y="963"/>
                </a:lnTo>
                <a:lnTo>
                  <a:pt x="1529" y="962"/>
                </a:lnTo>
                <a:lnTo>
                  <a:pt x="1527" y="962"/>
                </a:lnTo>
                <a:lnTo>
                  <a:pt x="1527" y="960"/>
                </a:lnTo>
                <a:lnTo>
                  <a:pt x="1529" y="956"/>
                </a:lnTo>
                <a:lnTo>
                  <a:pt x="1529" y="954"/>
                </a:lnTo>
                <a:lnTo>
                  <a:pt x="1529" y="952"/>
                </a:lnTo>
                <a:lnTo>
                  <a:pt x="1529" y="951"/>
                </a:lnTo>
                <a:lnTo>
                  <a:pt x="1530" y="949"/>
                </a:lnTo>
                <a:lnTo>
                  <a:pt x="1530" y="949"/>
                </a:lnTo>
                <a:lnTo>
                  <a:pt x="1530" y="948"/>
                </a:lnTo>
                <a:lnTo>
                  <a:pt x="1530" y="948"/>
                </a:lnTo>
                <a:lnTo>
                  <a:pt x="1530" y="944"/>
                </a:lnTo>
                <a:lnTo>
                  <a:pt x="1530" y="943"/>
                </a:lnTo>
                <a:lnTo>
                  <a:pt x="1531" y="929"/>
                </a:lnTo>
                <a:lnTo>
                  <a:pt x="1531" y="928"/>
                </a:lnTo>
                <a:lnTo>
                  <a:pt x="1531" y="926"/>
                </a:lnTo>
                <a:lnTo>
                  <a:pt x="1530" y="925"/>
                </a:lnTo>
                <a:lnTo>
                  <a:pt x="1530" y="925"/>
                </a:lnTo>
                <a:lnTo>
                  <a:pt x="1529" y="924"/>
                </a:lnTo>
                <a:lnTo>
                  <a:pt x="1527" y="915"/>
                </a:lnTo>
                <a:lnTo>
                  <a:pt x="1527" y="914"/>
                </a:lnTo>
                <a:lnTo>
                  <a:pt x="1527" y="913"/>
                </a:lnTo>
                <a:lnTo>
                  <a:pt x="1527" y="913"/>
                </a:lnTo>
                <a:lnTo>
                  <a:pt x="1526" y="911"/>
                </a:lnTo>
                <a:lnTo>
                  <a:pt x="1526" y="911"/>
                </a:lnTo>
                <a:lnTo>
                  <a:pt x="1525" y="909"/>
                </a:lnTo>
                <a:lnTo>
                  <a:pt x="1525" y="909"/>
                </a:lnTo>
                <a:lnTo>
                  <a:pt x="1523" y="907"/>
                </a:lnTo>
                <a:lnTo>
                  <a:pt x="1523" y="906"/>
                </a:lnTo>
                <a:lnTo>
                  <a:pt x="1523" y="905"/>
                </a:lnTo>
                <a:lnTo>
                  <a:pt x="1523" y="903"/>
                </a:lnTo>
                <a:lnTo>
                  <a:pt x="1525" y="902"/>
                </a:lnTo>
                <a:lnTo>
                  <a:pt x="1525" y="902"/>
                </a:lnTo>
                <a:lnTo>
                  <a:pt x="1526" y="900"/>
                </a:lnTo>
                <a:lnTo>
                  <a:pt x="1527" y="902"/>
                </a:lnTo>
                <a:lnTo>
                  <a:pt x="1529" y="905"/>
                </a:lnTo>
                <a:lnTo>
                  <a:pt x="1530" y="905"/>
                </a:lnTo>
                <a:lnTo>
                  <a:pt x="1531" y="907"/>
                </a:lnTo>
                <a:lnTo>
                  <a:pt x="1533" y="907"/>
                </a:lnTo>
                <a:lnTo>
                  <a:pt x="1533" y="909"/>
                </a:lnTo>
                <a:lnTo>
                  <a:pt x="1533" y="909"/>
                </a:lnTo>
                <a:lnTo>
                  <a:pt x="1534" y="910"/>
                </a:lnTo>
                <a:lnTo>
                  <a:pt x="1536" y="909"/>
                </a:lnTo>
                <a:lnTo>
                  <a:pt x="1537" y="909"/>
                </a:lnTo>
                <a:lnTo>
                  <a:pt x="1538" y="907"/>
                </a:lnTo>
                <a:lnTo>
                  <a:pt x="1538" y="909"/>
                </a:lnTo>
                <a:lnTo>
                  <a:pt x="1540" y="909"/>
                </a:lnTo>
                <a:lnTo>
                  <a:pt x="1540" y="909"/>
                </a:lnTo>
                <a:lnTo>
                  <a:pt x="1540" y="909"/>
                </a:lnTo>
                <a:lnTo>
                  <a:pt x="1541" y="909"/>
                </a:lnTo>
                <a:lnTo>
                  <a:pt x="1541" y="907"/>
                </a:lnTo>
                <a:lnTo>
                  <a:pt x="1541" y="907"/>
                </a:lnTo>
                <a:lnTo>
                  <a:pt x="1541" y="907"/>
                </a:lnTo>
                <a:lnTo>
                  <a:pt x="1542" y="906"/>
                </a:lnTo>
                <a:lnTo>
                  <a:pt x="1545" y="906"/>
                </a:lnTo>
                <a:lnTo>
                  <a:pt x="1548" y="906"/>
                </a:lnTo>
                <a:lnTo>
                  <a:pt x="1551" y="907"/>
                </a:lnTo>
                <a:lnTo>
                  <a:pt x="1553" y="910"/>
                </a:lnTo>
                <a:lnTo>
                  <a:pt x="1555" y="911"/>
                </a:lnTo>
                <a:lnTo>
                  <a:pt x="1559" y="910"/>
                </a:lnTo>
                <a:lnTo>
                  <a:pt x="1560" y="910"/>
                </a:lnTo>
                <a:lnTo>
                  <a:pt x="1563" y="911"/>
                </a:lnTo>
                <a:lnTo>
                  <a:pt x="1564" y="911"/>
                </a:lnTo>
                <a:lnTo>
                  <a:pt x="1565" y="911"/>
                </a:lnTo>
                <a:lnTo>
                  <a:pt x="1570" y="914"/>
                </a:lnTo>
                <a:lnTo>
                  <a:pt x="1571" y="914"/>
                </a:lnTo>
                <a:lnTo>
                  <a:pt x="1571" y="915"/>
                </a:lnTo>
                <a:lnTo>
                  <a:pt x="1572" y="917"/>
                </a:lnTo>
                <a:lnTo>
                  <a:pt x="1574" y="917"/>
                </a:lnTo>
                <a:lnTo>
                  <a:pt x="1574" y="915"/>
                </a:lnTo>
                <a:lnTo>
                  <a:pt x="1574" y="915"/>
                </a:lnTo>
                <a:lnTo>
                  <a:pt x="1574" y="914"/>
                </a:lnTo>
                <a:lnTo>
                  <a:pt x="1574" y="913"/>
                </a:lnTo>
                <a:lnTo>
                  <a:pt x="1574" y="911"/>
                </a:lnTo>
                <a:lnTo>
                  <a:pt x="1575" y="910"/>
                </a:lnTo>
                <a:lnTo>
                  <a:pt x="1578" y="907"/>
                </a:lnTo>
                <a:lnTo>
                  <a:pt x="1578" y="906"/>
                </a:lnTo>
                <a:lnTo>
                  <a:pt x="1578" y="903"/>
                </a:lnTo>
                <a:lnTo>
                  <a:pt x="1578" y="903"/>
                </a:lnTo>
                <a:lnTo>
                  <a:pt x="1579" y="902"/>
                </a:lnTo>
                <a:lnTo>
                  <a:pt x="1579" y="900"/>
                </a:lnTo>
                <a:lnTo>
                  <a:pt x="1579" y="899"/>
                </a:lnTo>
                <a:lnTo>
                  <a:pt x="1580" y="896"/>
                </a:lnTo>
                <a:lnTo>
                  <a:pt x="1583" y="890"/>
                </a:lnTo>
                <a:lnTo>
                  <a:pt x="1583" y="888"/>
                </a:lnTo>
                <a:lnTo>
                  <a:pt x="1583" y="886"/>
                </a:lnTo>
                <a:lnTo>
                  <a:pt x="1585" y="884"/>
                </a:lnTo>
                <a:lnTo>
                  <a:pt x="1585" y="884"/>
                </a:lnTo>
                <a:lnTo>
                  <a:pt x="1586" y="883"/>
                </a:lnTo>
                <a:lnTo>
                  <a:pt x="1586" y="883"/>
                </a:lnTo>
                <a:lnTo>
                  <a:pt x="1586" y="883"/>
                </a:lnTo>
                <a:lnTo>
                  <a:pt x="1586" y="881"/>
                </a:lnTo>
                <a:lnTo>
                  <a:pt x="1586" y="881"/>
                </a:lnTo>
                <a:lnTo>
                  <a:pt x="1586" y="880"/>
                </a:lnTo>
                <a:lnTo>
                  <a:pt x="1587" y="880"/>
                </a:lnTo>
                <a:lnTo>
                  <a:pt x="1587" y="879"/>
                </a:lnTo>
                <a:lnTo>
                  <a:pt x="1589" y="876"/>
                </a:lnTo>
                <a:lnTo>
                  <a:pt x="1589" y="876"/>
                </a:lnTo>
                <a:lnTo>
                  <a:pt x="1589" y="875"/>
                </a:lnTo>
                <a:lnTo>
                  <a:pt x="1590" y="875"/>
                </a:lnTo>
                <a:lnTo>
                  <a:pt x="1591" y="871"/>
                </a:lnTo>
                <a:lnTo>
                  <a:pt x="1591" y="871"/>
                </a:lnTo>
                <a:lnTo>
                  <a:pt x="1593" y="869"/>
                </a:lnTo>
                <a:lnTo>
                  <a:pt x="1595" y="868"/>
                </a:lnTo>
                <a:lnTo>
                  <a:pt x="1595" y="866"/>
                </a:lnTo>
                <a:lnTo>
                  <a:pt x="1597" y="861"/>
                </a:lnTo>
                <a:lnTo>
                  <a:pt x="1597" y="861"/>
                </a:lnTo>
                <a:lnTo>
                  <a:pt x="1598" y="860"/>
                </a:lnTo>
                <a:lnTo>
                  <a:pt x="1599" y="860"/>
                </a:lnTo>
                <a:lnTo>
                  <a:pt x="1599" y="860"/>
                </a:lnTo>
                <a:lnTo>
                  <a:pt x="1601" y="860"/>
                </a:lnTo>
                <a:lnTo>
                  <a:pt x="1601" y="858"/>
                </a:lnTo>
                <a:lnTo>
                  <a:pt x="1602" y="858"/>
                </a:lnTo>
                <a:lnTo>
                  <a:pt x="1602" y="857"/>
                </a:lnTo>
                <a:lnTo>
                  <a:pt x="1602" y="856"/>
                </a:lnTo>
                <a:lnTo>
                  <a:pt x="1602" y="853"/>
                </a:lnTo>
                <a:lnTo>
                  <a:pt x="1605" y="850"/>
                </a:lnTo>
                <a:lnTo>
                  <a:pt x="1606" y="849"/>
                </a:lnTo>
                <a:lnTo>
                  <a:pt x="1606" y="843"/>
                </a:lnTo>
                <a:lnTo>
                  <a:pt x="1608" y="842"/>
                </a:lnTo>
                <a:lnTo>
                  <a:pt x="1609" y="839"/>
                </a:lnTo>
                <a:lnTo>
                  <a:pt x="1609" y="837"/>
                </a:lnTo>
                <a:lnTo>
                  <a:pt x="1609" y="834"/>
                </a:lnTo>
                <a:lnTo>
                  <a:pt x="1608" y="832"/>
                </a:lnTo>
                <a:lnTo>
                  <a:pt x="1605" y="831"/>
                </a:lnTo>
                <a:lnTo>
                  <a:pt x="1604" y="831"/>
                </a:lnTo>
                <a:lnTo>
                  <a:pt x="1601" y="830"/>
                </a:lnTo>
                <a:lnTo>
                  <a:pt x="1599" y="827"/>
                </a:lnTo>
                <a:lnTo>
                  <a:pt x="1599" y="824"/>
                </a:lnTo>
                <a:lnTo>
                  <a:pt x="1602" y="815"/>
                </a:lnTo>
                <a:lnTo>
                  <a:pt x="1604" y="813"/>
                </a:lnTo>
                <a:lnTo>
                  <a:pt x="1605" y="812"/>
                </a:lnTo>
                <a:lnTo>
                  <a:pt x="1606" y="811"/>
                </a:lnTo>
                <a:lnTo>
                  <a:pt x="1608" y="809"/>
                </a:lnTo>
                <a:lnTo>
                  <a:pt x="1609" y="809"/>
                </a:lnTo>
                <a:lnTo>
                  <a:pt x="1612" y="809"/>
                </a:lnTo>
                <a:lnTo>
                  <a:pt x="1612" y="808"/>
                </a:lnTo>
                <a:lnTo>
                  <a:pt x="1613" y="808"/>
                </a:lnTo>
                <a:lnTo>
                  <a:pt x="1614" y="805"/>
                </a:lnTo>
                <a:lnTo>
                  <a:pt x="1616" y="804"/>
                </a:lnTo>
                <a:lnTo>
                  <a:pt x="1616" y="804"/>
                </a:lnTo>
                <a:lnTo>
                  <a:pt x="1617" y="804"/>
                </a:lnTo>
                <a:lnTo>
                  <a:pt x="1619" y="804"/>
                </a:lnTo>
                <a:lnTo>
                  <a:pt x="1619" y="804"/>
                </a:lnTo>
                <a:lnTo>
                  <a:pt x="1617" y="803"/>
                </a:lnTo>
                <a:lnTo>
                  <a:pt x="1617" y="803"/>
                </a:lnTo>
                <a:lnTo>
                  <a:pt x="1619" y="803"/>
                </a:lnTo>
                <a:lnTo>
                  <a:pt x="1619" y="801"/>
                </a:lnTo>
                <a:lnTo>
                  <a:pt x="1619" y="801"/>
                </a:lnTo>
                <a:lnTo>
                  <a:pt x="1624" y="794"/>
                </a:lnTo>
                <a:lnTo>
                  <a:pt x="1624" y="793"/>
                </a:lnTo>
                <a:lnTo>
                  <a:pt x="1625" y="793"/>
                </a:lnTo>
                <a:lnTo>
                  <a:pt x="1627" y="793"/>
                </a:lnTo>
                <a:lnTo>
                  <a:pt x="1627" y="793"/>
                </a:lnTo>
                <a:lnTo>
                  <a:pt x="1628" y="792"/>
                </a:lnTo>
                <a:lnTo>
                  <a:pt x="1627" y="790"/>
                </a:lnTo>
                <a:lnTo>
                  <a:pt x="1627" y="784"/>
                </a:lnTo>
                <a:lnTo>
                  <a:pt x="1627" y="782"/>
                </a:lnTo>
                <a:lnTo>
                  <a:pt x="1627" y="781"/>
                </a:lnTo>
                <a:lnTo>
                  <a:pt x="1627" y="779"/>
                </a:lnTo>
                <a:lnTo>
                  <a:pt x="1629" y="779"/>
                </a:lnTo>
                <a:lnTo>
                  <a:pt x="1631" y="778"/>
                </a:lnTo>
                <a:lnTo>
                  <a:pt x="1633" y="775"/>
                </a:lnTo>
                <a:lnTo>
                  <a:pt x="1635" y="773"/>
                </a:lnTo>
                <a:lnTo>
                  <a:pt x="1636" y="771"/>
                </a:lnTo>
                <a:lnTo>
                  <a:pt x="1636" y="770"/>
                </a:lnTo>
                <a:lnTo>
                  <a:pt x="1635" y="770"/>
                </a:lnTo>
                <a:lnTo>
                  <a:pt x="1632" y="769"/>
                </a:lnTo>
                <a:lnTo>
                  <a:pt x="1632" y="769"/>
                </a:lnTo>
                <a:lnTo>
                  <a:pt x="1631" y="763"/>
                </a:lnTo>
                <a:lnTo>
                  <a:pt x="1632" y="763"/>
                </a:lnTo>
                <a:lnTo>
                  <a:pt x="1632" y="763"/>
                </a:lnTo>
                <a:lnTo>
                  <a:pt x="1632" y="762"/>
                </a:lnTo>
                <a:lnTo>
                  <a:pt x="1632" y="762"/>
                </a:lnTo>
                <a:lnTo>
                  <a:pt x="1632" y="762"/>
                </a:lnTo>
                <a:lnTo>
                  <a:pt x="1631" y="762"/>
                </a:lnTo>
                <a:lnTo>
                  <a:pt x="1631" y="760"/>
                </a:lnTo>
                <a:lnTo>
                  <a:pt x="1629" y="760"/>
                </a:lnTo>
                <a:lnTo>
                  <a:pt x="1629" y="759"/>
                </a:lnTo>
                <a:lnTo>
                  <a:pt x="1629" y="756"/>
                </a:lnTo>
                <a:lnTo>
                  <a:pt x="1629" y="754"/>
                </a:lnTo>
                <a:lnTo>
                  <a:pt x="1629" y="751"/>
                </a:lnTo>
                <a:lnTo>
                  <a:pt x="1631" y="750"/>
                </a:lnTo>
                <a:lnTo>
                  <a:pt x="1631" y="748"/>
                </a:lnTo>
                <a:lnTo>
                  <a:pt x="1631" y="747"/>
                </a:lnTo>
                <a:lnTo>
                  <a:pt x="1629" y="744"/>
                </a:lnTo>
                <a:lnTo>
                  <a:pt x="1629" y="744"/>
                </a:lnTo>
                <a:lnTo>
                  <a:pt x="1629" y="743"/>
                </a:lnTo>
                <a:lnTo>
                  <a:pt x="1629" y="743"/>
                </a:lnTo>
                <a:lnTo>
                  <a:pt x="1631" y="741"/>
                </a:lnTo>
                <a:lnTo>
                  <a:pt x="1632" y="740"/>
                </a:lnTo>
                <a:lnTo>
                  <a:pt x="1633" y="739"/>
                </a:lnTo>
                <a:lnTo>
                  <a:pt x="1633" y="737"/>
                </a:lnTo>
                <a:lnTo>
                  <a:pt x="1633" y="737"/>
                </a:lnTo>
                <a:lnTo>
                  <a:pt x="1633" y="737"/>
                </a:lnTo>
                <a:lnTo>
                  <a:pt x="1633" y="735"/>
                </a:lnTo>
                <a:lnTo>
                  <a:pt x="1633" y="735"/>
                </a:lnTo>
                <a:lnTo>
                  <a:pt x="1635" y="733"/>
                </a:lnTo>
                <a:lnTo>
                  <a:pt x="1635" y="733"/>
                </a:lnTo>
                <a:lnTo>
                  <a:pt x="1636" y="733"/>
                </a:lnTo>
                <a:lnTo>
                  <a:pt x="1638" y="733"/>
                </a:lnTo>
                <a:lnTo>
                  <a:pt x="1638" y="732"/>
                </a:lnTo>
                <a:lnTo>
                  <a:pt x="1639" y="730"/>
                </a:lnTo>
                <a:lnTo>
                  <a:pt x="1639" y="730"/>
                </a:lnTo>
                <a:lnTo>
                  <a:pt x="1640" y="730"/>
                </a:lnTo>
                <a:lnTo>
                  <a:pt x="1642" y="732"/>
                </a:lnTo>
                <a:lnTo>
                  <a:pt x="1642" y="732"/>
                </a:lnTo>
                <a:lnTo>
                  <a:pt x="1642" y="732"/>
                </a:lnTo>
                <a:lnTo>
                  <a:pt x="1643" y="732"/>
                </a:lnTo>
                <a:lnTo>
                  <a:pt x="1646" y="730"/>
                </a:lnTo>
                <a:lnTo>
                  <a:pt x="1650" y="729"/>
                </a:lnTo>
                <a:lnTo>
                  <a:pt x="1651" y="728"/>
                </a:lnTo>
                <a:lnTo>
                  <a:pt x="1653" y="726"/>
                </a:lnTo>
                <a:lnTo>
                  <a:pt x="1654" y="724"/>
                </a:lnTo>
                <a:lnTo>
                  <a:pt x="1657" y="721"/>
                </a:lnTo>
                <a:lnTo>
                  <a:pt x="1659" y="721"/>
                </a:lnTo>
                <a:lnTo>
                  <a:pt x="1661" y="721"/>
                </a:lnTo>
                <a:lnTo>
                  <a:pt x="1661" y="721"/>
                </a:lnTo>
                <a:lnTo>
                  <a:pt x="1662" y="720"/>
                </a:lnTo>
                <a:lnTo>
                  <a:pt x="1663" y="718"/>
                </a:lnTo>
                <a:lnTo>
                  <a:pt x="1663" y="717"/>
                </a:lnTo>
                <a:lnTo>
                  <a:pt x="1665" y="717"/>
                </a:lnTo>
                <a:lnTo>
                  <a:pt x="1665" y="716"/>
                </a:lnTo>
                <a:lnTo>
                  <a:pt x="1667" y="716"/>
                </a:lnTo>
                <a:lnTo>
                  <a:pt x="1669" y="716"/>
                </a:lnTo>
                <a:lnTo>
                  <a:pt x="1669" y="714"/>
                </a:lnTo>
                <a:lnTo>
                  <a:pt x="1672" y="711"/>
                </a:lnTo>
                <a:lnTo>
                  <a:pt x="1674" y="709"/>
                </a:lnTo>
                <a:lnTo>
                  <a:pt x="1676" y="709"/>
                </a:lnTo>
                <a:lnTo>
                  <a:pt x="1678" y="707"/>
                </a:lnTo>
                <a:lnTo>
                  <a:pt x="1680" y="706"/>
                </a:lnTo>
                <a:lnTo>
                  <a:pt x="1682" y="705"/>
                </a:lnTo>
                <a:lnTo>
                  <a:pt x="1684" y="703"/>
                </a:lnTo>
                <a:lnTo>
                  <a:pt x="1685" y="699"/>
                </a:lnTo>
                <a:lnTo>
                  <a:pt x="1688" y="695"/>
                </a:lnTo>
                <a:lnTo>
                  <a:pt x="1692" y="692"/>
                </a:lnTo>
                <a:lnTo>
                  <a:pt x="1696" y="691"/>
                </a:lnTo>
                <a:lnTo>
                  <a:pt x="1712" y="688"/>
                </a:lnTo>
                <a:lnTo>
                  <a:pt x="1716" y="688"/>
                </a:lnTo>
                <a:lnTo>
                  <a:pt x="1716" y="690"/>
                </a:lnTo>
                <a:lnTo>
                  <a:pt x="1718" y="688"/>
                </a:lnTo>
                <a:lnTo>
                  <a:pt x="1719" y="688"/>
                </a:lnTo>
                <a:lnTo>
                  <a:pt x="1721" y="688"/>
                </a:lnTo>
                <a:lnTo>
                  <a:pt x="1722" y="687"/>
                </a:lnTo>
                <a:lnTo>
                  <a:pt x="1722" y="686"/>
                </a:lnTo>
                <a:lnTo>
                  <a:pt x="1723" y="684"/>
                </a:lnTo>
                <a:lnTo>
                  <a:pt x="1725" y="686"/>
                </a:lnTo>
                <a:lnTo>
                  <a:pt x="1725" y="686"/>
                </a:lnTo>
                <a:lnTo>
                  <a:pt x="1725" y="686"/>
                </a:lnTo>
                <a:lnTo>
                  <a:pt x="1726" y="686"/>
                </a:lnTo>
                <a:lnTo>
                  <a:pt x="1726" y="686"/>
                </a:lnTo>
                <a:lnTo>
                  <a:pt x="1727" y="686"/>
                </a:lnTo>
                <a:lnTo>
                  <a:pt x="1727" y="684"/>
                </a:lnTo>
                <a:lnTo>
                  <a:pt x="1729" y="684"/>
                </a:lnTo>
                <a:lnTo>
                  <a:pt x="1730" y="684"/>
                </a:lnTo>
                <a:lnTo>
                  <a:pt x="1731" y="684"/>
                </a:lnTo>
                <a:lnTo>
                  <a:pt x="1733" y="686"/>
                </a:lnTo>
                <a:lnTo>
                  <a:pt x="1734" y="687"/>
                </a:lnTo>
                <a:lnTo>
                  <a:pt x="1735" y="687"/>
                </a:lnTo>
                <a:lnTo>
                  <a:pt x="1735" y="690"/>
                </a:lnTo>
                <a:lnTo>
                  <a:pt x="1737" y="690"/>
                </a:lnTo>
                <a:lnTo>
                  <a:pt x="1738" y="692"/>
                </a:lnTo>
                <a:lnTo>
                  <a:pt x="1740" y="692"/>
                </a:lnTo>
                <a:lnTo>
                  <a:pt x="1738" y="694"/>
                </a:lnTo>
                <a:lnTo>
                  <a:pt x="1738" y="695"/>
                </a:lnTo>
                <a:lnTo>
                  <a:pt x="1738" y="696"/>
                </a:lnTo>
                <a:lnTo>
                  <a:pt x="1740" y="696"/>
                </a:lnTo>
                <a:lnTo>
                  <a:pt x="1748" y="701"/>
                </a:lnTo>
                <a:lnTo>
                  <a:pt x="1748" y="702"/>
                </a:lnTo>
                <a:lnTo>
                  <a:pt x="1749" y="702"/>
                </a:lnTo>
                <a:lnTo>
                  <a:pt x="1749" y="702"/>
                </a:lnTo>
                <a:lnTo>
                  <a:pt x="1750" y="703"/>
                </a:lnTo>
                <a:lnTo>
                  <a:pt x="1750" y="702"/>
                </a:lnTo>
                <a:lnTo>
                  <a:pt x="1752" y="702"/>
                </a:lnTo>
                <a:lnTo>
                  <a:pt x="1752" y="702"/>
                </a:lnTo>
                <a:lnTo>
                  <a:pt x="1752" y="702"/>
                </a:lnTo>
                <a:lnTo>
                  <a:pt x="1753" y="702"/>
                </a:lnTo>
                <a:lnTo>
                  <a:pt x="1753" y="703"/>
                </a:lnTo>
                <a:lnTo>
                  <a:pt x="1755" y="703"/>
                </a:lnTo>
                <a:lnTo>
                  <a:pt x="1755" y="703"/>
                </a:lnTo>
                <a:lnTo>
                  <a:pt x="1755" y="702"/>
                </a:lnTo>
                <a:lnTo>
                  <a:pt x="1756" y="701"/>
                </a:lnTo>
                <a:lnTo>
                  <a:pt x="1756" y="701"/>
                </a:lnTo>
                <a:lnTo>
                  <a:pt x="1756" y="699"/>
                </a:lnTo>
                <a:lnTo>
                  <a:pt x="1755" y="699"/>
                </a:lnTo>
                <a:lnTo>
                  <a:pt x="1755" y="698"/>
                </a:lnTo>
                <a:lnTo>
                  <a:pt x="1755" y="698"/>
                </a:lnTo>
                <a:lnTo>
                  <a:pt x="1753" y="698"/>
                </a:lnTo>
                <a:lnTo>
                  <a:pt x="1753" y="696"/>
                </a:lnTo>
                <a:lnTo>
                  <a:pt x="1753" y="695"/>
                </a:lnTo>
                <a:lnTo>
                  <a:pt x="1752" y="694"/>
                </a:lnTo>
                <a:lnTo>
                  <a:pt x="1742" y="682"/>
                </a:lnTo>
                <a:lnTo>
                  <a:pt x="1741" y="679"/>
                </a:lnTo>
                <a:lnTo>
                  <a:pt x="1740" y="677"/>
                </a:lnTo>
                <a:lnTo>
                  <a:pt x="1741" y="676"/>
                </a:lnTo>
                <a:lnTo>
                  <a:pt x="1741" y="675"/>
                </a:lnTo>
                <a:lnTo>
                  <a:pt x="1741" y="673"/>
                </a:lnTo>
                <a:lnTo>
                  <a:pt x="1741" y="672"/>
                </a:lnTo>
                <a:lnTo>
                  <a:pt x="1741" y="672"/>
                </a:lnTo>
                <a:lnTo>
                  <a:pt x="1740" y="672"/>
                </a:lnTo>
                <a:lnTo>
                  <a:pt x="1740" y="671"/>
                </a:lnTo>
                <a:lnTo>
                  <a:pt x="1740" y="669"/>
                </a:lnTo>
                <a:lnTo>
                  <a:pt x="1740" y="668"/>
                </a:lnTo>
                <a:lnTo>
                  <a:pt x="1740" y="667"/>
                </a:lnTo>
                <a:lnTo>
                  <a:pt x="1741" y="665"/>
                </a:lnTo>
                <a:lnTo>
                  <a:pt x="1741" y="665"/>
                </a:lnTo>
                <a:lnTo>
                  <a:pt x="1744" y="664"/>
                </a:lnTo>
                <a:lnTo>
                  <a:pt x="1745" y="663"/>
                </a:lnTo>
                <a:lnTo>
                  <a:pt x="1748" y="660"/>
                </a:lnTo>
                <a:lnTo>
                  <a:pt x="1748" y="660"/>
                </a:lnTo>
                <a:lnTo>
                  <a:pt x="1750" y="658"/>
                </a:lnTo>
                <a:lnTo>
                  <a:pt x="1750" y="658"/>
                </a:lnTo>
                <a:lnTo>
                  <a:pt x="1750" y="658"/>
                </a:lnTo>
                <a:lnTo>
                  <a:pt x="1752" y="658"/>
                </a:lnTo>
                <a:lnTo>
                  <a:pt x="1752" y="657"/>
                </a:lnTo>
                <a:lnTo>
                  <a:pt x="1752" y="657"/>
                </a:lnTo>
                <a:lnTo>
                  <a:pt x="1752" y="656"/>
                </a:lnTo>
                <a:lnTo>
                  <a:pt x="1753" y="656"/>
                </a:lnTo>
                <a:lnTo>
                  <a:pt x="1753" y="656"/>
                </a:lnTo>
                <a:lnTo>
                  <a:pt x="1755" y="654"/>
                </a:lnTo>
                <a:lnTo>
                  <a:pt x="1755" y="654"/>
                </a:lnTo>
                <a:lnTo>
                  <a:pt x="1755" y="654"/>
                </a:lnTo>
                <a:lnTo>
                  <a:pt x="1756" y="653"/>
                </a:lnTo>
                <a:lnTo>
                  <a:pt x="1759" y="650"/>
                </a:lnTo>
                <a:lnTo>
                  <a:pt x="1760" y="650"/>
                </a:lnTo>
                <a:lnTo>
                  <a:pt x="1760" y="649"/>
                </a:lnTo>
                <a:lnTo>
                  <a:pt x="1761" y="648"/>
                </a:lnTo>
                <a:lnTo>
                  <a:pt x="1763" y="648"/>
                </a:lnTo>
                <a:lnTo>
                  <a:pt x="1764" y="648"/>
                </a:lnTo>
                <a:lnTo>
                  <a:pt x="1764" y="648"/>
                </a:lnTo>
                <a:lnTo>
                  <a:pt x="1765" y="648"/>
                </a:lnTo>
                <a:lnTo>
                  <a:pt x="1765" y="649"/>
                </a:lnTo>
                <a:lnTo>
                  <a:pt x="1765" y="649"/>
                </a:lnTo>
                <a:lnTo>
                  <a:pt x="1767" y="649"/>
                </a:lnTo>
                <a:lnTo>
                  <a:pt x="1768" y="649"/>
                </a:lnTo>
                <a:lnTo>
                  <a:pt x="1768" y="648"/>
                </a:lnTo>
                <a:lnTo>
                  <a:pt x="1768" y="648"/>
                </a:lnTo>
                <a:lnTo>
                  <a:pt x="1768" y="646"/>
                </a:lnTo>
                <a:lnTo>
                  <a:pt x="1768" y="645"/>
                </a:lnTo>
                <a:lnTo>
                  <a:pt x="1769" y="642"/>
                </a:lnTo>
                <a:lnTo>
                  <a:pt x="1769" y="642"/>
                </a:lnTo>
                <a:lnTo>
                  <a:pt x="1769" y="639"/>
                </a:lnTo>
                <a:lnTo>
                  <a:pt x="1767" y="637"/>
                </a:lnTo>
                <a:lnTo>
                  <a:pt x="1765" y="635"/>
                </a:lnTo>
                <a:lnTo>
                  <a:pt x="1765" y="633"/>
                </a:lnTo>
                <a:lnTo>
                  <a:pt x="1768" y="629"/>
                </a:lnTo>
                <a:lnTo>
                  <a:pt x="1767" y="627"/>
                </a:lnTo>
                <a:lnTo>
                  <a:pt x="1765" y="626"/>
                </a:lnTo>
                <a:lnTo>
                  <a:pt x="1761" y="623"/>
                </a:lnTo>
                <a:lnTo>
                  <a:pt x="1761" y="622"/>
                </a:lnTo>
                <a:lnTo>
                  <a:pt x="1760" y="620"/>
                </a:lnTo>
                <a:lnTo>
                  <a:pt x="1760" y="620"/>
                </a:lnTo>
                <a:lnTo>
                  <a:pt x="1760" y="620"/>
                </a:lnTo>
                <a:lnTo>
                  <a:pt x="1759" y="620"/>
                </a:lnTo>
                <a:lnTo>
                  <a:pt x="1755" y="616"/>
                </a:lnTo>
                <a:lnTo>
                  <a:pt x="1752" y="616"/>
                </a:lnTo>
                <a:lnTo>
                  <a:pt x="1749" y="618"/>
                </a:lnTo>
                <a:lnTo>
                  <a:pt x="1748" y="619"/>
                </a:lnTo>
                <a:lnTo>
                  <a:pt x="1745" y="619"/>
                </a:lnTo>
                <a:lnTo>
                  <a:pt x="1744" y="619"/>
                </a:lnTo>
                <a:lnTo>
                  <a:pt x="1741" y="618"/>
                </a:lnTo>
                <a:lnTo>
                  <a:pt x="1741" y="612"/>
                </a:lnTo>
                <a:lnTo>
                  <a:pt x="1738" y="609"/>
                </a:lnTo>
                <a:lnTo>
                  <a:pt x="1734" y="607"/>
                </a:lnTo>
                <a:lnTo>
                  <a:pt x="1730" y="601"/>
                </a:lnTo>
                <a:lnTo>
                  <a:pt x="1725" y="600"/>
                </a:lnTo>
                <a:lnTo>
                  <a:pt x="1721" y="601"/>
                </a:lnTo>
                <a:lnTo>
                  <a:pt x="1719" y="605"/>
                </a:lnTo>
                <a:lnTo>
                  <a:pt x="1718" y="608"/>
                </a:lnTo>
                <a:lnTo>
                  <a:pt x="1718" y="612"/>
                </a:lnTo>
                <a:lnTo>
                  <a:pt x="1716" y="612"/>
                </a:lnTo>
                <a:lnTo>
                  <a:pt x="1715" y="608"/>
                </a:lnTo>
                <a:lnTo>
                  <a:pt x="1712" y="607"/>
                </a:lnTo>
                <a:lnTo>
                  <a:pt x="1715" y="603"/>
                </a:lnTo>
                <a:lnTo>
                  <a:pt x="1714" y="600"/>
                </a:lnTo>
                <a:lnTo>
                  <a:pt x="1718" y="597"/>
                </a:lnTo>
                <a:lnTo>
                  <a:pt x="1723" y="593"/>
                </a:lnTo>
                <a:lnTo>
                  <a:pt x="1723" y="590"/>
                </a:lnTo>
                <a:lnTo>
                  <a:pt x="1722" y="586"/>
                </a:lnTo>
                <a:lnTo>
                  <a:pt x="1719" y="582"/>
                </a:lnTo>
                <a:lnTo>
                  <a:pt x="1718" y="581"/>
                </a:lnTo>
                <a:lnTo>
                  <a:pt x="1718" y="578"/>
                </a:lnTo>
                <a:lnTo>
                  <a:pt x="1716" y="577"/>
                </a:lnTo>
                <a:lnTo>
                  <a:pt x="1716" y="575"/>
                </a:lnTo>
                <a:lnTo>
                  <a:pt x="1715" y="575"/>
                </a:lnTo>
                <a:lnTo>
                  <a:pt x="1715" y="575"/>
                </a:lnTo>
                <a:lnTo>
                  <a:pt x="1714" y="574"/>
                </a:lnTo>
                <a:lnTo>
                  <a:pt x="1715" y="574"/>
                </a:lnTo>
                <a:lnTo>
                  <a:pt x="1710" y="571"/>
                </a:lnTo>
                <a:lnTo>
                  <a:pt x="1708" y="567"/>
                </a:lnTo>
                <a:lnTo>
                  <a:pt x="1704" y="569"/>
                </a:lnTo>
                <a:lnTo>
                  <a:pt x="1699" y="571"/>
                </a:lnTo>
                <a:lnTo>
                  <a:pt x="1697" y="566"/>
                </a:lnTo>
                <a:lnTo>
                  <a:pt x="1699" y="565"/>
                </a:lnTo>
                <a:lnTo>
                  <a:pt x="1699" y="565"/>
                </a:lnTo>
                <a:lnTo>
                  <a:pt x="1700" y="563"/>
                </a:lnTo>
                <a:lnTo>
                  <a:pt x="1707" y="562"/>
                </a:lnTo>
                <a:lnTo>
                  <a:pt x="1707" y="562"/>
                </a:lnTo>
                <a:lnTo>
                  <a:pt x="1708" y="559"/>
                </a:lnTo>
                <a:lnTo>
                  <a:pt x="1710" y="556"/>
                </a:lnTo>
                <a:lnTo>
                  <a:pt x="1710" y="556"/>
                </a:lnTo>
                <a:lnTo>
                  <a:pt x="1708" y="555"/>
                </a:lnTo>
                <a:lnTo>
                  <a:pt x="1707" y="555"/>
                </a:lnTo>
                <a:lnTo>
                  <a:pt x="1707" y="555"/>
                </a:lnTo>
                <a:lnTo>
                  <a:pt x="1706" y="555"/>
                </a:lnTo>
                <a:lnTo>
                  <a:pt x="1703" y="556"/>
                </a:lnTo>
                <a:lnTo>
                  <a:pt x="1701" y="556"/>
                </a:lnTo>
                <a:lnTo>
                  <a:pt x="1700" y="556"/>
                </a:lnTo>
                <a:lnTo>
                  <a:pt x="1697" y="554"/>
                </a:lnTo>
                <a:lnTo>
                  <a:pt x="1697" y="552"/>
                </a:lnTo>
                <a:lnTo>
                  <a:pt x="1696" y="550"/>
                </a:lnTo>
                <a:lnTo>
                  <a:pt x="1696" y="548"/>
                </a:lnTo>
                <a:lnTo>
                  <a:pt x="1692" y="548"/>
                </a:lnTo>
                <a:lnTo>
                  <a:pt x="1688" y="548"/>
                </a:lnTo>
                <a:lnTo>
                  <a:pt x="1684" y="550"/>
                </a:lnTo>
                <a:lnTo>
                  <a:pt x="1678" y="551"/>
                </a:lnTo>
                <a:lnTo>
                  <a:pt x="1674" y="550"/>
                </a:lnTo>
                <a:lnTo>
                  <a:pt x="1673" y="550"/>
                </a:lnTo>
                <a:lnTo>
                  <a:pt x="1672" y="550"/>
                </a:lnTo>
                <a:lnTo>
                  <a:pt x="1672" y="555"/>
                </a:lnTo>
                <a:lnTo>
                  <a:pt x="1670" y="559"/>
                </a:lnTo>
                <a:lnTo>
                  <a:pt x="1666" y="558"/>
                </a:lnTo>
                <a:lnTo>
                  <a:pt x="1662" y="556"/>
                </a:lnTo>
                <a:lnTo>
                  <a:pt x="1662" y="556"/>
                </a:lnTo>
                <a:lnTo>
                  <a:pt x="1661" y="556"/>
                </a:lnTo>
                <a:lnTo>
                  <a:pt x="1661" y="556"/>
                </a:lnTo>
                <a:lnTo>
                  <a:pt x="1661" y="558"/>
                </a:lnTo>
                <a:lnTo>
                  <a:pt x="1659" y="558"/>
                </a:lnTo>
                <a:lnTo>
                  <a:pt x="1659" y="559"/>
                </a:lnTo>
                <a:lnTo>
                  <a:pt x="1659" y="559"/>
                </a:lnTo>
                <a:lnTo>
                  <a:pt x="1658" y="559"/>
                </a:lnTo>
                <a:lnTo>
                  <a:pt x="1658" y="561"/>
                </a:lnTo>
                <a:lnTo>
                  <a:pt x="1658" y="562"/>
                </a:lnTo>
                <a:lnTo>
                  <a:pt x="1658" y="565"/>
                </a:lnTo>
                <a:lnTo>
                  <a:pt x="1658" y="565"/>
                </a:lnTo>
                <a:lnTo>
                  <a:pt x="1655" y="565"/>
                </a:lnTo>
                <a:lnTo>
                  <a:pt x="1655" y="565"/>
                </a:lnTo>
                <a:lnTo>
                  <a:pt x="1654" y="563"/>
                </a:lnTo>
                <a:lnTo>
                  <a:pt x="1654" y="561"/>
                </a:lnTo>
                <a:lnTo>
                  <a:pt x="1653" y="562"/>
                </a:lnTo>
                <a:lnTo>
                  <a:pt x="1651" y="565"/>
                </a:lnTo>
                <a:lnTo>
                  <a:pt x="1648" y="565"/>
                </a:lnTo>
                <a:lnTo>
                  <a:pt x="1646" y="565"/>
                </a:lnTo>
                <a:lnTo>
                  <a:pt x="1643" y="566"/>
                </a:lnTo>
                <a:lnTo>
                  <a:pt x="1643" y="570"/>
                </a:lnTo>
                <a:lnTo>
                  <a:pt x="1640" y="570"/>
                </a:lnTo>
                <a:lnTo>
                  <a:pt x="1640" y="569"/>
                </a:lnTo>
                <a:lnTo>
                  <a:pt x="1639" y="569"/>
                </a:lnTo>
                <a:lnTo>
                  <a:pt x="1639" y="567"/>
                </a:lnTo>
                <a:lnTo>
                  <a:pt x="1639" y="567"/>
                </a:lnTo>
                <a:lnTo>
                  <a:pt x="1639" y="567"/>
                </a:lnTo>
                <a:lnTo>
                  <a:pt x="1638" y="567"/>
                </a:lnTo>
                <a:lnTo>
                  <a:pt x="1633" y="566"/>
                </a:lnTo>
                <a:lnTo>
                  <a:pt x="1632" y="566"/>
                </a:lnTo>
                <a:lnTo>
                  <a:pt x="1629" y="563"/>
                </a:lnTo>
                <a:lnTo>
                  <a:pt x="1625" y="563"/>
                </a:lnTo>
                <a:lnTo>
                  <a:pt x="1625" y="563"/>
                </a:lnTo>
                <a:lnTo>
                  <a:pt x="1624" y="562"/>
                </a:lnTo>
                <a:lnTo>
                  <a:pt x="1624" y="563"/>
                </a:lnTo>
                <a:lnTo>
                  <a:pt x="1625" y="565"/>
                </a:lnTo>
                <a:lnTo>
                  <a:pt x="1625" y="565"/>
                </a:lnTo>
                <a:lnTo>
                  <a:pt x="1624" y="565"/>
                </a:lnTo>
                <a:lnTo>
                  <a:pt x="1620" y="563"/>
                </a:lnTo>
                <a:lnTo>
                  <a:pt x="1617" y="562"/>
                </a:lnTo>
                <a:lnTo>
                  <a:pt x="1616" y="562"/>
                </a:lnTo>
                <a:lnTo>
                  <a:pt x="1614" y="562"/>
                </a:lnTo>
                <a:lnTo>
                  <a:pt x="1613" y="562"/>
                </a:lnTo>
                <a:lnTo>
                  <a:pt x="1612" y="562"/>
                </a:lnTo>
                <a:lnTo>
                  <a:pt x="1613" y="559"/>
                </a:lnTo>
                <a:lnTo>
                  <a:pt x="1612" y="558"/>
                </a:lnTo>
                <a:lnTo>
                  <a:pt x="1609" y="554"/>
                </a:lnTo>
                <a:lnTo>
                  <a:pt x="1606" y="552"/>
                </a:lnTo>
                <a:lnTo>
                  <a:pt x="1604" y="552"/>
                </a:lnTo>
                <a:lnTo>
                  <a:pt x="1602" y="552"/>
                </a:lnTo>
                <a:lnTo>
                  <a:pt x="1601" y="552"/>
                </a:lnTo>
                <a:lnTo>
                  <a:pt x="1598" y="558"/>
                </a:lnTo>
                <a:lnTo>
                  <a:pt x="1597" y="558"/>
                </a:lnTo>
                <a:lnTo>
                  <a:pt x="1597" y="559"/>
                </a:lnTo>
                <a:lnTo>
                  <a:pt x="1595" y="559"/>
                </a:lnTo>
                <a:lnTo>
                  <a:pt x="1591" y="559"/>
                </a:lnTo>
                <a:lnTo>
                  <a:pt x="1590" y="559"/>
                </a:lnTo>
                <a:lnTo>
                  <a:pt x="1589" y="561"/>
                </a:lnTo>
                <a:lnTo>
                  <a:pt x="1589" y="561"/>
                </a:lnTo>
                <a:lnTo>
                  <a:pt x="1587" y="563"/>
                </a:lnTo>
                <a:lnTo>
                  <a:pt x="1586" y="563"/>
                </a:lnTo>
                <a:lnTo>
                  <a:pt x="1586" y="563"/>
                </a:lnTo>
                <a:lnTo>
                  <a:pt x="1583" y="563"/>
                </a:lnTo>
                <a:lnTo>
                  <a:pt x="1582" y="567"/>
                </a:lnTo>
                <a:lnTo>
                  <a:pt x="1585" y="570"/>
                </a:lnTo>
                <a:lnTo>
                  <a:pt x="1587" y="571"/>
                </a:lnTo>
                <a:lnTo>
                  <a:pt x="1583" y="575"/>
                </a:lnTo>
                <a:lnTo>
                  <a:pt x="1580" y="578"/>
                </a:lnTo>
                <a:lnTo>
                  <a:pt x="1576" y="578"/>
                </a:lnTo>
                <a:lnTo>
                  <a:pt x="1574" y="581"/>
                </a:lnTo>
                <a:lnTo>
                  <a:pt x="1571" y="581"/>
                </a:lnTo>
                <a:lnTo>
                  <a:pt x="1568" y="582"/>
                </a:lnTo>
                <a:lnTo>
                  <a:pt x="1567" y="584"/>
                </a:lnTo>
                <a:lnTo>
                  <a:pt x="1565" y="584"/>
                </a:lnTo>
                <a:lnTo>
                  <a:pt x="1564" y="585"/>
                </a:lnTo>
                <a:lnTo>
                  <a:pt x="1564" y="585"/>
                </a:lnTo>
                <a:lnTo>
                  <a:pt x="1563" y="585"/>
                </a:lnTo>
                <a:lnTo>
                  <a:pt x="1561" y="585"/>
                </a:lnTo>
                <a:lnTo>
                  <a:pt x="1560" y="585"/>
                </a:lnTo>
                <a:lnTo>
                  <a:pt x="1560" y="586"/>
                </a:lnTo>
                <a:lnTo>
                  <a:pt x="1560" y="586"/>
                </a:lnTo>
                <a:lnTo>
                  <a:pt x="1560" y="586"/>
                </a:lnTo>
                <a:lnTo>
                  <a:pt x="1560" y="588"/>
                </a:lnTo>
                <a:lnTo>
                  <a:pt x="1560" y="588"/>
                </a:lnTo>
                <a:lnTo>
                  <a:pt x="1559" y="588"/>
                </a:lnTo>
                <a:lnTo>
                  <a:pt x="1559" y="588"/>
                </a:lnTo>
                <a:lnTo>
                  <a:pt x="1559" y="588"/>
                </a:lnTo>
                <a:lnTo>
                  <a:pt x="1557" y="589"/>
                </a:lnTo>
                <a:lnTo>
                  <a:pt x="1555" y="590"/>
                </a:lnTo>
                <a:lnTo>
                  <a:pt x="1553" y="590"/>
                </a:lnTo>
                <a:lnTo>
                  <a:pt x="1549" y="595"/>
                </a:lnTo>
                <a:lnTo>
                  <a:pt x="1548" y="595"/>
                </a:lnTo>
                <a:lnTo>
                  <a:pt x="1548" y="595"/>
                </a:lnTo>
                <a:lnTo>
                  <a:pt x="1546" y="593"/>
                </a:lnTo>
                <a:lnTo>
                  <a:pt x="1545" y="595"/>
                </a:lnTo>
                <a:lnTo>
                  <a:pt x="1544" y="596"/>
                </a:lnTo>
                <a:lnTo>
                  <a:pt x="1544" y="596"/>
                </a:lnTo>
                <a:lnTo>
                  <a:pt x="1542" y="596"/>
                </a:lnTo>
                <a:lnTo>
                  <a:pt x="1538" y="596"/>
                </a:lnTo>
                <a:lnTo>
                  <a:pt x="1533" y="596"/>
                </a:lnTo>
                <a:lnTo>
                  <a:pt x="1527" y="599"/>
                </a:lnTo>
                <a:lnTo>
                  <a:pt x="1525" y="600"/>
                </a:lnTo>
                <a:lnTo>
                  <a:pt x="1522" y="603"/>
                </a:lnTo>
                <a:lnTo>
                  <a:pt x="1519" y="604"/>
                </a:lnTo>
                <a:lnTo>
                  <a:pt x="1516" y="607"/>
                </a:lnTo>
                <a:lnTo>
                  <a:pt x="1515" y="608"/>
                </a:lnTo>
                <a:lnTo>
                  <a:pt x="1515" y="609"/>
                </a:lnTo>
                <a:lnTo>
                  <a:pt x="1514" y="612"/>
                </a:lnTo>
                <a:lnTo>
                  <a:pt x="1512" y="615"/>
                </a:lnTo>
                <a:lnTo>
                  <a:pt x="1511" y="616"/>
                </a:lnTo>
                <a:lnTo>
                  <a:pt x="1506" y="620"/>
                </a:lnTo>
                <a:lnTo>
                  <a:pt x="1504" y="622"/>
                </a:lnTo>
                <a:lnTo>
                  <a:pt x="1503" y="623"/>
                </a:lnTo>
                <a:lnTo>
                  <a:pt x="1500" y="624"/>
                </a:lnTo>
                <a:lnTo>
                  <a:pt x="1500" y="624"/>
                </a:lnTo>
                <a:lnTo>
                  <a:pt x="1499" y="626"/>
                </a:lnTo>
                <a:lnTo>
                  <a:pt x="1497" y="627"/>
                </a:lnTo>
                <a:lnTo>
                  <a:pt x="1496" y="629"/>
                </a:lnTo>
                <a:lnTo>
                  <a:pt x="1495" y="629"/>
                </a:lnTo>
                <a:lnTo>
                  <a:pt x="1495" y="630"/>
                </a:lnTo>
                <a:lnTo>
                  <a:pt x="1493" y="630"/>
                </a:lnTo>
                <a:lnTo>
                  <a:pt x="1492" y="630"/>
                </a:lnTo>
                <a:lnTo>
                  <a:pt x="1492" y="629"/>
                </a:lnTo>
                <a:lnTo>
                  <a:pt x="1492" y="629"/>
                </a:lnTo>
                <a:lnTo>
                  <a:pt x="1492" y="629"/>
                </a:lnTo>
                <a:lnTo>
                  <a:pt x="1492" y="629"/>
                </a:lnTo>
                <a:lnTo>
                  <a:pt x="1488" y="631"/>
                </a:lnTo>
                <a:lnTo>
                  <a:pt x="1487" y="633"/>
                </a:lnTo>
                <a:lnTo>
                  <a:pt x="1484" y="634"/>
                </a:lnTo>
                <a:lnTo>
                  <a:pt x="1484" y="637"/>
                </a:lnTo>
                <a:lnTo>
                  <a:pt x="1484" y="638"/>
                </a:lnTo>
                <a:lnTo>
                  <a:pt x="1484" y="638"/>
                </a:lnTo>
                <a:lnTo>
                  <a:pt x="1487" y="638"/>
                </a:lnTo>
                <a:lnTo>
                  <a:pt x="1488" y="639"/>
                </a:lnTo>
                <a:lnTo>
                  <a:pt x="1488" y="639"/>
                </a:lnTo>
                <a:lnTo>
                  <a:pt x="1487" y="642"/>
                </a:lnTo>
                <a:lnTo>
                  <a:pt x="1487" y="642"/>
                </a:lnTo>
                <a:lnTo>
                  <a:pt x="1487" y="642"/>
                </a:lnTo>
                <a:lnTo>
                  <a:pt x="1487" y="643"/>
                </a:lnTo>
                <a:lnTo>
                  <a:pt x="1485" y="645"/>
                </a:lnTo>
                <a:lnTo>
                  <a:pt x="1482" y="648"/>
                </a:lnTo>
                <a:lnTo>
                  <a:pt x="1481" y="648"/>
                </a:lnTo>
                <a:lnTo>
                  <a:pt x="1480" y="648"/>
                </a:lnTo>
                <a:lnTo>
                  <a:pt x="1478" y="649"/>
                </a:lnTo>
                <a:lnTo>
                  <a:pt x="1477" y="650"/>
                </a:lnTo>
                <a:lnTo>
                  <a:pt x="1477" y="650"/>
                </a:lnTo>
                <a:lnTo>
                  <a:pt x="1473" y="652"/>
                </a:lnTo>
                <a:lnTo>
                  <a:pt x="1472" y="653"/>
                </a:lnTo>
                <a:lnTo>
                  <a:pt x="1470" y="653"/>
                </a:lnTo>
                <a:lnTo>
                  <a:pt x="1470" y="653"/>
                </a:lnTo>
                <a:lnTo>
                  <a:pt x="1469" y="652"/>
                </a:lnTo>
                <a:lnTo>
                  <a:pt x="1469" y="652"/>
                </a:lnTo>
                <a:lnTo>
                  <a:pt x="1468" y="652"/>
                </a:lnTo>
                <a:lnTo>
                  <a:pt x="1468" y="653"/>
                </a:lnTo>
                <a:lnTo>
                  <a:pt x="1468" y="654"/>
                </a:lnTo>
                <a:lnTo>
                  <a:pt x="1466" y="654"/>
                </a:lnTo>
                <a:lnTo>
                  <a:pt x="1465" y="654"/>
                </a:lnTo>
                <a:lnTo>
                  <a:pt x="1465" y="653"/>
                </a:lnTo>
                <a:lnTo>
                  <a:pt x="1465" y="653"/>
                </a:lnTo>
                <a:lnTo>
                  <a:pt x="1463" y="654"/>
                </a:lnTo>
                <a:lnTo>
                  <a:pt x="1463" y="656"/>
                </a:lnTo>
                <a:lnTo>
                  <a:pt x="1462" y="656"/>
                </a:lnTo>
                <a:lnTo>
                  <a:pt x="1462" y="654"/>
                </a:lnTo>
                <a:lnTo>
                  <a:pt x="1461" y="652"/>
                </a:lnTo>
                <a:lnTo>
                  <a:pt x="1459" y="650"/>
                </a:lnTo>
                <a:lnTo>
                  <a:pt x="1459" y="650"/>
                </a:lnTo>
                <a:lnTo>
                  <a:pt x="1459" y="652"/>
                </a:lnTo>
                <a:lnTo>
                  <a:pt x="1459" y="652"/>
                </a:lnTo>
                <a:lnTo>
                  <a:pt x="1459" y="653"/>
                </a:lnTo>
                <a:lnTo>
                  <a:pt x="1459" y="653"/>
                </a:lnTo>
                <a:lnTo>
                  <a:pt x="1459" y="654"/>
                </a:lnTo>
                <a:lnTo>
                  <a:pt x="1458" y="654"/>
                </a:lnTo>
                <a:lnTo>
                  <a:pt x="1458" y="654"/>
                </a:lnTo>
                <a:lnTo>
                  <a:pt x="1453" y="654"/>
                </a:lnTo>
                <a:lnTo>
                  <a:pt x="1451" y="654"/>
                </a:lnTo>
                <a:lnTo>
                  <a:pt x="1448" y="656"/>
                </a:lnTo>
                <a:lnTo>
                  <a:pt x="1446" y="658"/>
                </a:lnTo>
                <a:lnTo>
                  <a:pt x="1443" y="660"/>
                </a:lnTo>
                <a:lnTo>
                  <a:pt x="1442" y="660"/>
                </a:lnTo>
                <a:lnTo>
                  <a:pt x="1439" y="660"/>
                </a:lnTo>
                <a:lnTo>
                  <a:pt x="1436" y="660"/>
                </a:lnTo>
                <a:lnTo>
                  <a:pt x="1436" y="660"/>
                </a:lnTo>
                <a:lnTo>
                  <a:pt x="1434" y="658"/>
                </a:lnTo>
                <a:lnTo>
                  <a:pt x="1431" y="657"/>
                </a:lnTo>
                <a:lnTo>
                  <a:pt x="1423" y="657"/>
                </a:lnTo>
                <a:lnTo>
                  <a:pt x="1423" y="660"/>
                </a:lnTo>
                <a:lnTo>
                  <a:pt x="1420" y="664"/>
                </a:lnTo>
                <a:lnTo>
                  <a:pt x="1419" y="667"/>
                </a:lnTo>
                <a:lnTo>
                  <a:pt x="1420" y="672"/>
                </a:lnTo>
                <a:lnTo>
                  <a:pt x="1421" y="673"/>
                </a:lnTo>
                <a:lnTo>
                  <a:pt x="1423" y="675"/>
                </a:lnTo>
                <a:lnTo>
                  <a:pt x="1423" y="675"/>
                </a:lnTo>
                <a:lnTo>
                  <a:pt x="1424" y="676"/>
                </a:lnTo>
                <a:lnTo>
                  <a:pt x="1425" y="677"/>
                </a:lnTo>
                <a:lnTo>
                  <a:pt x="1427" y="677"/>
                </a:lnTo>
                <a:lnTo>
                  <a:pt x="1428" y="677"/>
                </a:lnTo>
                <a:lnTo>
                  <a:pt x="1429" y="679"/>
                </a:lnTo>
                <a:lnTo>
                  <a:pt x="1429" y="680"/>
                </a:lnTo>
                <a:lnTo>
                  <a:pt x="1429" y="680"/>
                </a:lnTo>
                <a:lnTo>
                  <a:pt x="1432" y="680"/>
                </a:lnTo>
                <a:lnTo>
                  <a:pt x="1436" y="679"/>
                </a:lnTo>
                <a:lnTo>
                  <a:pt x="1438" y="679"/>
                </a:lnTo>
                <a:lnTo>
                  <a:pt x="1440" y="679"/>
                </a:lnTo>
                <a:lnTo>
                  <a:pt x="1440" y="679"/>
                </a:lnTo>
                <a:lnTo>
                  <a:pt x="1443" y="677"/>
                </a:lnTo>
                <a:lnTo>
                  <a:pt x="1443" y="677"/>
                </a:lnTo>
                <a:lnTo>
                  <a:pt x="1444" y="679"/>
                </a:lnTo>
                <a:lnTo>
                  <a:pt x="1450" y="688"/>
                </a:lnTo>
                <a:lnTo>
                  <a:pt x="1450" y="688"/>
                </a:lnTo>
                <a:lnTo>
                  <a:pt x="1450" y="690"/>
                </a:lnTo>
                <a:lnTo>
                  <a:pt x="1448" y="691"/>
                </a:lnTo>
                <a:lnTo>
                  <a:pt x="1447" y="692"/>
                </a:lnTo>
                <a:lnTo>
                  <a:pt x="1447" y="694"/>
                </a:lnTo>
                <a:lnTo>
                  <a:pt x="1447" y="695"/>
                </a:lnTo>
                <a:lnTo>
                  <a:pt x="1447" y="695"/>
                </a:lnTo>
                <a:lnTo>
                  <a:pt x="1446" y="695"/>
                </a:lnTo>
                <a:lnTo>
                  <a:pt x="1446" y="696"/>
                </a:lnTo>
                <a:lnTo>
                  <a:pt x="1446" y="696"/>
                </a:lnTo>
                <a:lnTo>
                  <a:pt x="1444" y="696"/>
                </a:lnTo>
                <a:lnTo>
                  <a:pt x="1444" y="698"/>
                </a:lnTo>
                <a:lnTo>
                  <a:pt x="1444" y="699"/>
                </a:lnTo>
                <a:lnTo>
                  <a:pt x="1444" y="701"/>
                </a:lnTo>
                <a:lnTo>
                  <a:pt x="1444" y="702"/>
                </a:lnTo>
                <a:lnTo>
                  <a:pt x="1444" y="703"/>
                </a:lnTo>
                <a:lnTo>
                  <a:pt x="1448" y="706"/>
                </a:lnTo>
                <a:lnTo>
                  <a:pt x="1448" y="709"/>
                </a:lnTo>
                <a:lnTo>
                  <a:pt x="1448" y="709"/>
                </a:lnTo>
                <a:lnTo>
                  <a:pt x="1450" y="713"/>
                </a:lnTo>
                <a:lnTo>
                  <a:pt x="1450" y="714"/>
                </a:lnTo>
                <a:lnTo>
                  <a:pt x="1450" y="716"/>
                </a:lnTo>
                <a:lnTo>
                  <a:pt x="1447" y="718"/>
                </a:lnTo>
                <a:lnTo>
                  <a:pt x="1443" y="718"/>
                </a:lnTo>
                <a:lnTo>
                  <a:pt x="1442" y="718"/>
                </a:lnTo>
                <a:lnTo>
                  <a:pt x="1440" y="717"/>
                </a:lnTo>
                <a:lnTo>
                  <a:pt x="1439" y="716"/>
                </a:lnTo>
                <a:lnTo>
                  <a:pt x="1439" y="717"/>
                </a:lnTo>
                <a:lnTo>
                  <a:pt x="1439" y="717"/>
                </a:lnTo>
                <a:lnTo>
                  <a:pt x="1439" y="718"/>
                </a:lnTo>
                <a:lnTo>
                  <a:pt x="1438" y="718"/>
                </a:lnTo>
                <a:lnTo>
                  <a:pt x="1438" y="720"/>
                </a:lnTo>
                <a:lnTo>
                  <a:pt x="1438" y="721"/>
                </a:lnTo>
                <a:lnTo>
                  <a:pt x="1438" y="721"/>
                </a:lnTo>
                <a:lnTo>
                  <a:pt x="1436" y="721"/>
                </a:lnTo>
                <a:lnTo>
                  <a:pt x="1436" y="721"/>
                </a:lnTo>
                <a:lnTo>
                  <a:pt x="1436" y="720"/>
                </a:lnTo>
                <a:lnTo>
                  <a:pt x="1435" y="718"/>
                </a:lnTo>
                <a:lnTo>
                  <a:pt x="1435" y="718"/>
                </a:lnTo>
                <a:lnTo>
                  <a:pt x="1432" y="718"/>
                </a:lnTo>
                <a:lnTo>
                  <a:pt x="1428" y="721"/>
                </a:lnTo>
                <a:lnTo>
                  <a:pt x="1427" y="721"/>
                </a:lnTo>
                <a:lnTo>
                  <a:pt x="1424" y="722"/>
                </a:lnTo>
                <a:lnTo>
                  <a:pt x="1423" y="722"/>
                </a:lnTo>
                <a:lnTo>
                  <a:pt x="1420" y="721"/>
                </a:lnTo>
                <a:lnTo>
                  <a:pt x="1419" y="721"/>
                </a:lnTo>
                <a:lnTo>
                  <a:pt x="1417" y="722"/>
                </a:lnTo>
                <a:lnTo>
                  <a:pt x="1416" y="722"/>
                </a:lnTo>
                <a:lnTo>
                  <a:pt x="1414" y="721"/>
                </a:lnTo>
                <a:lnTo>
                  <a:pt x="1413" y="718"/>
                </a:lnTo>
                <a:lnTo>
                  <a:pt x="1413" y="717"/>
                </a:lnTo>
                <a:lnTo>
                  <a:pt x="1412" y="717"/>
                </a:lnTo>
                <a:lnTo>
                  <a:pt x="1410" y="717"/>
                </a:lnTo>
                <a:lnTo>
                  <a:pt x="1409" y="717"/>
                </a:lnTo>
                <a:lnTo>
                  <a:pt x="1408" y="718"/>
                </a:lnTo>
                <a:lnTo>
                  <a:pt x="1408" y="720"/>
                </a:lnTo>
                <a:lnTo>
                  <a:pt x="1406" y="720"/>
                </a:lnTo>
                <a:lnTo>
                  <a:pt x="1406" y="721"/>
                </a:lnTo>
                <a:lnTo>
                  <a:pt x="1405" y="722"/>
                </a:lnTo>
                <a:lnTo>
                  <a:pt x="1404" y="722"/>
                </a:lnTo>
                <a:lnTo>
                  <a:pt x="1404" y="724"/>
                </a:lnTo>
                <a:lnTo>
                  <a:pt x="1402" y="724"/>
                </a:lnTo>
                <a:lnTo>
                  <a:pt x="1401" y="724"/>
                </a:lnTo>
                <a:lnTo>
                  <a:pt x="1400" y="724"/>
                </a:lnTo>
                <a:lnTo>
                  <a:pt x="1398" y="722"/>
                </a:lnTo>
                <a:lnTo>
                  <a:pt x="1397" y="722"/>
                </a:lnTo>
                <a:lnTo>
                  <a:pt x="1391" y="722"/>
                </a:lnTo>
                <a:lnTo>
                  <a:pt x="1390" y="721"/>
                </a:lnTo>
                <a:lnTo>
                  <a:pt x="1389" y="721"/>
                </a:lnTo>
                <a:lnTo>
                  <a:pt x="1385" y="722"/>
                </a:lnTo>
                <a:lnTo>
                  <a:pt x="1385" y="724"/>
                </a:lnTo>
                <a:lnTo>
                  <a:pt x="1380" y="724"/>
                </a:lnTo>
                <a:lnTo>
                  <a:pt x="1367" y="724"/>
                </a:lnTo>
                <a:lnTo>
                  <a:pt x="1359" y="724"/>
                </a:lnTo>
                <a:lnTo>
                  <a:pt x="1352" y="720"/>
                </a:lnTo>
                <a:lnTo>
                  <a:pt x="1346" y="716"/>
                </a:lnTo>
                <a:lnTo>
                  <a:pt x="1345" y="716"/>
                </a:lnTo>
                <a:lnTo>
                  <a:pt x="1344" y="716"/>
                </a:lnTo>
                <a:lnTo>
                  <a:pt x="1342" y="717"/>
                </a:lnTo>
                <a:lnTo>
                  <a:pt x="1342" y="717"/>
                </a:lnTo>
                <a:lnTo>
                  <a:pt x="1341" y="718"/>
                </a:lnTo>
                <a:lnTo>
                  <a:pt x="1340" y="718"/>
                </a:lnTo>
                <a:lnTo>
                  <a:pt x="1337" y="718"/>
                </a:lnTo>
                <a:lnTo>
                  <a:pt x="1337" y="718"/>
                </a:lnTo>
                <a:lnTo>
                  <a:pt x="1334" y="720"/>
                </a:lnTo>
                <a:lnTo>
                  <a:pt x="1333" y="724"/>
                </a:lnTo>
                <a:lnTo>
                  <a:pt x="1332" y="725"/>
                </a:lnTo>
                <a:lnTo>
                  <a:pt x="1329" y="725"/>
                </a:lnTo>
                <a:lnTo>
                  <a:pt x="1322" y="726"/>
                </a:lnTo>
                <a:lnTo>
                  <a:pt x="1318" y="728"/>
                </a:lnTo>
                <a:lnTo>
                  <a:pt x="1317" y="728"/>
                </a:lnTo>
                <a:lnTo>
                  <a:pt x="1317" y="728"/>
                </a:lnTo>
                <a:lnTo>
                  <a:pt x="1315" y="726"/>
                </a:lnTo>
                <a:lnTo>
                  <a:pt x="1315" y="726"/>
                </a:lnTo>
              </a:path>
            </a:pathLst>
          </a:custGeom>
          <a:solidFill>
            <a:schemeClr val="bg1">
              <a:lumMod val="85000"/>
            </a:schemeClr>
          </a:solidFill>
          <a:ln w="6350" cmpd="sng">
            <a:solidFill>
              <a:schemeClr val="bg1"/>
            </a:solidFill>
            <a:prstDash val="solid"/>
            <a:round/>
            <a:headEnd/>
            <a:tailEnd/>
          </a:ln>
        </p:spPr>
        <p:txBody>
          <a:bodyPr/>
          <a:lstStyle/>
          <a:p>
            <a:endParaRPr lang="en-US" sz="2156"/>
          </a:p>
        </p:txBody>
      </p:sp>
      <p:grpSp>
        <p:nvGrpSpPr>
          <p:cNvPr id="563" name="Group 562">
            <a:extLst>
              <a:ext uri="{FF2B5EF4-FFF2-40B4-BE49-F238E27FC236}">
                <a16:creationId xmlns:a16="http://schemas.microsoft.com/office/drawing/2014/main" id="{C5E1BB3C-6504-145E-E5A1-1FC030F485C5}"/>
              </a:ext>
            </a:extLst>
          </p:cNvPr>
          <p:cNvGrpSpPr/>
          <p:nvPr/>
        </p:nvGrpSpPr>
        <p:grpSpPr>
          <a:xfrm>
            <a:off x="6631280" y="2279294"/>
            <a:ext cx="89238" cy="63199"/>
            <a:chOff x="6853049" y="5603916"/>
            <a:chExt cx="172197" cy="121951"/>
          </a:xfrm>
          <a:solidFill>
            <a:schemeClr val="bg1">
              <a:lumMod val="85000"/>
            </a:schemeClr>
          </a:solidFill>
        </p:grpSpPr>
        <p:sp>
          <p:nvSpPr>
            <p:cNvPr id="564" name="Freeform 12910">
              <a:extLst>
                <a:ext uri="{FF2B5EF4-FFF2-40B4-BE49-F238E27FC236}">
                  <a16:creationId xmlns:a16="http://schemas.microsoft.com/office/drawing/2014/main" id="{5032CC0C-654A-B764-C136-C3D54AD83D6E}"/>
                </a:ext>
              </a:extLst>
            </p:cNvPr>
            <p:cNvSpPr>
              <a:spLocks/>
            </p:cNvSpPr>
            <p:nvPr/>
          </p:nvSpPr>
          <p:spPr bwMode="auto">
            <a:xfrm>
              <a:off x="6853049" y="5603916"/>
              <a:ext cx="111929" cy="108929"/>
            </a:xfrm>
            <a:custGeom>
              <a:avLst/>
              <a:gdLst>
                <a:gd name="T0" fmla="*/ 114 w 300"/>
                <a:gd name="T1" fmla="*/ 291 h 291"/>
                <a:gd name="T2" fmla="*/ 85 w 300"/>
                <a:gd name="T3" fmla="*/ 289 h 291"/>
                <a:gd name="T4" fmla="*/ 52 w 300"/>
                <a:gd name="T5" fmla="*/ 250 h 291"/>
                <a:gd name="T6" fmla="*/ 44 w 300"/>
                <a:gd name="T7" fmla="*/ 188 h 291"/>
                <a:gd name="T8" fmla="*/ 59 w 300"/>
                <a:gd name="T9" fmla="*/ 155 h 291"/>
                <a:gd name="T10" fmla="*/ 85 w 300"/>
                <a:gd name="T11" fmla="*/ 147 h 291"/>
                <a:gd name="T12" fmla="*/ 89 w 300"/>
                <a:gd name="T13" fmla="*/ 130 h 291"/>
                <a:gd name="T14" fmla="*/ 68 w 300"/>
                <a:gd name="T15" fmla="*/ 115 h 291"/>
                <a:gd name="T16" fmla="*/ 68 w 300"/>
                <a:gd name="T17" fmla="*/ 98 h 291"/>
                <a:gd name="T18" fmla="*/ 47 w 300"/>
                <a:gd name="T19" fmla="*/ 91 h 291"/>
                <a:gd name="T20" fmla="*/ 34 w 300"/>
                <a:gd name="T21" fmla="*/ 77 h 291"/>
                <a:gd name="T22" fmla="*/ 6 w 300"/>
                <a:gd name="T23" fmla="*/ 70 h 291"/>
                <a:gd name="T24" fmla="*/ 6 w 300"/>
                <a:gd name="T25" fmla="*/ 51 h 291"/>
                <a:gd name="T26" fmla="*/ 29 w 300"/>
                <a:gd name="T27" fmla="*/ 38 h 291"/>
                <a:gd name="T28" fmla="*/ 72 w 300"/>
                <a:gd name="T29" fmla="*/ 18 h 291"/>
                <a:gd name="T30" fmla="*/ 94 w 300"/>
                <a:gd name="T31" fmla="*/ 8 h 291"/>
                <a:gd name="T32" fmla="*/ 145 w 300"/>
                <a:gd name="T33" fmla="*/ 6 h 291"/>
                <a:gd name="T34" fmla="*/ 186 w 300"/>
                <a:gd name="T35" fmla="*/ 31 h 291"/>
                <a:gd name="T36" fmla="*/ 190 w 300"/>
                <a:gd name="T37" fmla="*/ 38 h 291"/>
                <a:gd name="T38" fmla="*/ 190 w 300"/>
                <a:gd name="T39" fmla="*/ 66 h 291"/>
                <a:gd name="T40" fmla="*/ 204 w 300"/>
                <a:gd name="T41" fmla="*/ 81 h 291"/>
                <a:gd name="T42" fmla="*/ 229 w 300"/>
                <a:gd name="T43" fmla="*/ 91 h 291"/>
                <a:gd name="T44" fmla="*/ 240 w 300"/>
                <a:gd name="T45" fmla="*/ 100 h 291"/>
                <a:gd name="T46" fmla="*/ 263 w 300"/>
                <a:gd name="T47" fmla="*/ 106 h 291"/>
                <a:gd name="T48" fmla="*/ 300 w 300"/>
                <a:gd name="T49" fmla="*/ 108 h 291"/>
                <a:gd name="T50" fmla="*/ 276 w 300"/>
                <a:gd name="T51" fmla="*/ 171 h 291"/>
                <a:gd name="T52" fmla="*/ 182 w 300"/>
                <a:gd name="T53" fmla="*/ 24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 h="291">
                  <a:moveTo>
                    <a:pt x="114" y="291"/>
                  </a:moveTo>
                  <a:cubicBezTo>
                    <a:pt x="85" y="289"/>
                    <a:pt x="85" y="289"/>
                    <a:pt x="85" y="289"/>
                  </a:cubicBezTo>
                  <a:cubicBezTo>
                    <a:pt x="48" y="283"/>
                    <a:pt x="52" y="250"/>
                    <a:pt x="52" y="250"/>
                  </a:cubicBezTo>
                  <a:cubicBezTo>
                    <a:pt x="53" y="221"/>
                    <a:pt x="44" y="188"/>
                    <a:pt x="44" y="188"/>
                  </a:cubicBezTo>
                  <a:cubicBezTo>
                    <a:pt x="34" y="164"/>
                    <a:pt x="59" y="155"/>
                    <a:pt x="59" y="155"/>
                  </a:cubicBezTo>
                  <a:cubicBezTo>
                    <a:pt x="85" y="147"/>
                    <a:pt x="85" y="147"/>
                    <a:pt x="85" y="147"/>
                  </a:cubicBezTo>
                  <a:cubicBezTo>
                    <a:pt x="92" y="144"/>
                    <a:pt x="89" y="130"/>
                    <a:pt x="89" y="130"/>
                  </a:cubicBezTo>
                  <a:cubicBezTo>
                    <a:pt x="68" y="115"/>
                    <a:pt x="68" y="115"/>
                    <a:pt x="68" y="115"/>
                  </a:cubicBezTo>
                  <a:cubicBezTo>
                    <a:pt x="68" y="98"/>
                    <a:pt x="68" y="98"/>
                    <a:pt x="68" y="98"/>
                  </a:cubicBezTo>
                  <a:cubicBezTo>
                    <a:pt x="47" y="91"/>
                    <a:pt x="47" y="91"/>
                    <a:pt x="47" y="91"/>
                  </a:cubicBezTo>
                  <a:cubicBezTo>
                    <a:pt x="34" y="77"/>
                    <a:pt x="34" y="77"/>
                    <a:pt x="34" y="77"/>
                  </a:cubicBezTo>
                  <a:cubicBezTo>
                    <a:pt x="6" y="70"/>
                    <a:pt x="6" y="70"/>
                    <a:pt x="6" y="70"/>
                  </a:cubicBezTo>
                  <a:cubicBezTo>
                    <a:pt x="0" y="59"/>
                    <a:pt x="6" y="51"/>
                    <a:pt x="6" y="51"/>
                  </a:cubicBezTo>
                  <a:cubicBezTo>
                    <a:pt x="29" y="38"/>
                    <a:pt x="29" y="38"/>
                    <a:pt x="29" y="38"/>
                  </a:cubicBezTo>
                  <a:cubicBezTo>
                    <a:pt x="37" y="27"/>
                    <a:pt x="72" y="18"/>
                    <a:pt x="72" y="18"/>
                  </a:cubicBezTo>
                  <a:cubicBezTo>
                    <a:pt x="85" y="16"/>
                    <a:pt x="94" y="8"/>
                    <a:pt x="94" y="8"/>
                  </a:cubicBezTo>
                  <a:cubicBezTo>
                    <a:pt x="107" y="0"/>
                    <a:pt x="145" y="6"/>
                    <a:pt x="145" y="6"/>
                  </a:cubicBezTo>
                  <a:cubicBezTo>
                    <a:pt x="186" y="31"/>
                    <a:pt x="186" y="31"/>
                    <a:pt x="186" y="31"/>
                  </a:cubicBezTo>
                  <a:cubicBezTo>
                    <a:pt x="190" y="38"/>
                    <a:pt x="190" y="38"/>
                    <a:pt x="190" y="38"/>
                  </a:cubicBezTo>
                  <a:cubicBezTo>
                    <a:pt x="190" y="66"/>
                    <a:pt x="190" y="66"/>
                    <a:pt x="190" y="66"/>
                  </a:cubicBezTo>
                  <a:cubicBezTo>
                    <a:pt x="191" y="77"/>
                    <a:pt x="204" y="81"/>
                    <a:pt x="204" y="81"/>
                  </a:cubicBezTo>
                  <a:cubicBezTo>
                    <a:pt x="226" y="78"/>
                    <a:pt x="229" y="91"/>
                    <a:pt x="229" y="91"/>
                  </a:cubicBezTo>
                  <a:cubicBezTo>
                    <a:pt x="240" y="100"/>
                    <a:pt x="240" y="100"/>
                    <a:pt x="240" y="100"/>
                  </a:cubicBezTo>
                  <a:cubicBezTo>
                    <a:pt x="263" y="106"/>
                    <a:pt x="263" y="106"/>
                    <a:pt x="263" y="106"/>
                  </a:cubicBezTo>
                  <a:cubicBezTo>
                    <a:pt x="300" y="108"/>
                    <a:pt x="300" y="108"/>
                    <a:pt x="300" y="108"/>
                  </a:cubicBezTo>
                  <a:cubicBezTo>
                    <a:pt x="276" y="171"/>
                    <a:pt x="276" y="171"/>
                    <a:pt x="276" y="171"/>
                  </a:cubicBezTo>
                  <a:cubicBezTo>
                    <a:pt x="182" y="242"/>
                    <a:pt x="182" y="242"/>
                    <a:pt x="182" y="2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565" name="Freeform 12909">
              <a:extLst>
                <a:ext uri="{FF2B5EF4-FFF2-40B4-BE49-F238E27FC236}">
                  <a16:creationId xmlns:a16="http://schemas.microsoft.com/office/drawing/2014/main" id="{90F03C09-6C24-15DE-7BF5-6CE23DE7901D}"/>
                </a:ext>
              </a:extLst>
            </p:cNvPr>
            <p:cNvSpPr>
              <a:spLocks/>
            </p:cNvSpPr>
            <p:nvPr/>
          </p:nvSpPr>
          <p:spPr bwMode="auto">
            <a:xfrm>
              <a:off x="6871990" y="5631580"/>
              <a:ext cx="153256" cy="93367"/>
            </a:xfrm>
            <a:custGeom>
              <a:avLst/>
              <a:gdLst>
                <a:gd name="T0" fmla="*/ 94 w 410"/>
                <a:gd name="T1" fmla="*/ 241 h 248"/>
                <a:gd name="T2" fmla="*/ 67 w 410"/>
                <a:gd name="T3" fmla="*/ 219 h 248"/>
                <a:gd name="T4" fmla="*/ 40 w 410"/>
                <a:gd name="T5" fmla="*/ 216 h 248"/>
                <a:gd name="T6" fmla="*/ 30 w 410"/>
                <a:gd name="T7" fmla="*/ 216 h 248"/>
                <a:gd name="T8" fmla="*/ 6 w 410"/>
                <a:gd name="T9" fmla="*/ 167 h 248"/>
                <a:gd name="T10" fmla="*/ 0 w 410"/>
                <a:gd name="T11" fmla="*/ 97 h 248"/>
                <a:gd name="T12" fmla="*/ 48 w 410"/>
                <a:gd name="T13" fmla="*/ 69 h 248"/>
                <a:gd name="T14" fmla="*/ 160 w 410"/>
                <a:gd name="T15" fmla="*/ 59 h 248"/>
                <a:gd name="T16" fmla="*/ 210 w 410"/>
                <a:gd name="T17" fmla="*/ 29 h 248"/>
                <a:gd name="T18" fmla="*/ 265 w 410"/>
                <a:gd name="T19" fmla="*/ 30 h 248"/>
                <a:gd name="T20" fmla="*/ 309 w 410"/>
                <a:gd name="T21" fmla="*/ 5 h 248"/>
                <a:gd name="T22" fmla="*/ 346 w 410"/>
                <a:gd name="T23" fmla="*/ 1 h 248"/>
                <a:gd name="T24" fmla="*/ 388 w 410"/>
                <a:gd name="T25" fmla="*/ 31 h 248"/>
                <a:gd name="T26" fmla="*/ 410 w 410"/>
                <a:gd name="T27" fmla="*/ 40 h 248"/>
                <a:gd name="T28" fmla="*/ 401 w 410"/>
                <a:gd name="T29" fmla="*/ 59 h 248"/>
                <a:gd name="T30" fmla="*/ 383 w 410"/>
                <a:gd name="T31" fmla="*/ 83 h 248"/>
                <a:gd name="T32" fmla="*/ 364 w 410"/>
                <a:gd name="T33" fmla="*/ 100 h 248"/>
                <a:gd name="T34" fmla="*/ 358 w 410"/>
                <a:gd name="T35" fmla="*/ 121 h 248"/>
                <a:gd name="T36" fmla="*/ 326 w 410"/>
                <a:gd name="T37" fmla="*/ 130 h 248"/>
                <a:gd name="T38" fmla="*/ 326 w 410"/>
                <a:gd name="T39" fmla="*/ 157 h 248"/>
                <a:gd name="T40" fmla="*/ 321 w 410"/>
                <a:gd name="T41" fmla="*/ 178 h 248"/>
                <a:gd name="T42" fmla="*/ 341 w 410"/>
                <a:gd name="T43" fmla="*/ 191 h 248"/>
                <a:gd name="T44" fmla="*/ 353 w 410"/>
                <a:gd name="T45" fmla="*/ 208 h 248"/>
                <a:gd name="T46" fmla="*/ 339 w 410"/>
                <a:gd name="T47" fmla="*/ 235 h 248"/>
                <a:gd name="T48" fmla="*/ 318 w 410"/>
                <a:gd name="T49" fmla="*/ 229 h 248"/>
                <a:gd name="T50" fmla="*/ 292 w 410"/>
                <a:gd name="T51" fmla="*/ 236 h 248"/>
                <a:gd name="T52" fmla="*/ 280 w 410"/>
                <a:gd name="T53" fmla="*/ 225 h 248"/>
                <a:gd name="T54" fmla="*/ 258 w 410"/>
                <a:gd name="T55" fmla="*/ 217 h 248"/>
                <a:gd name="T56" fmla="*/ 237 w 410"/>
                <a:gd name="T57" fmla="*/ 211 h 248"/>
                <a:gd name="T58" fmla="*/ 214 w 410"/>
                <a:gd name="T59" fmla="*/ 211 h 248"/>
                <a:gd name="T60" fmla="*/ 196 w 410"/>
                <a:gd name="T61" fmla="*/ 196 h 248"/>
                <a:gd name="T62" fmla="*/ 173 w 410"/>
                <a:gd name="T63" fmla="*/ 193 h 248"/>
                <a:gd name="T64" fmla="*/ 155 w 410"/>
                <a:gd name="T65" fmla="*/ 207 h 248"/>
                <a:gd name="T66" fmla="*/ 132 w 410"/>
                <a:gd name="T67" fmla="*/ 208 h 248"/>
                <a:gd name="T68" fmla="*/ 136 w 410"/>
                <a:gd name="T69" fmla="*/ 232 h 248"/>
                <a:gd name="T70" fmla="*/ 117 w 410"/>
                <a:gd name="T71" fmla="*/ 244 h 248"/>
                <a:gd name="T72" fmla="*/ 101 w 410"/>
                <a:gd name="T73"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0" h="248">
                  <a:moveTo>
                    <a:pt x="101" y="248"/>
                  </a:moveTo>
                  <a:cubicBezTo>
                    <a:pt x="100" y="246"/>
                    <a:pt x="97" y="242"/>
                    <a:pt x="94" y="241"/>
                  </a:cubicBezTo>
                  <a:cubicBezTo>
                    <a:pt x="88" y="239"/>
                    <a:pt x="74" y="240"/>
                    <a:pt x="71" y="237"/>
                  </a:cubicBezTo>
                  <a:cubicBezTo>
                    <a:pt x="68" y="234"/>
                    <a:pt x="71" y="223"/>
                    <a:pt x="67" y="219"/>
                  </a:cubicBezTo>
                  <a:cubicBezTo>
                    <a:pt x="63" y="212"/>
                    <a:pt x="54" y="215"/>
                    <a:pt x="49" y="215"/>
                  </a:cubicBezTo>
                  <a:cubicBezTo>
                    <a:pt x="48" y="214"/>
                    <a:pt x="42" y="213"/>
                    <a:pt x="40" y="216"/>
                  </a:cubicBezTo>
                  <a:cubicBezTo>
                    <a:pt x="38" y="221"/>
                    <a:pt x="46" y="225"/>
                    <a:pt x="46" y="225"/>
                  </a:cubicBezTo>
                  <a:cubicBezTo>
                    <a:pt x="46" y="225"/>
                    <a:pt x="33" y="217"/>
                    <a:pt x="30" y="216"/>
                  </a:cubicBezTo>
                  <a:cubicBezTo>
                    <a:pt x="26" y="215"/>
                    <a:pt x="21" y="208"/>
                    <a:pt x="21" y="207"/>
                  </a:cubicBezTo>
                  <a:cubicBezTo>
                    <a:pt x="20" y="205"/>
                    <a:pt x="6" y="171"/>
                    <a:pt x="6" y="167"/>
                  </a:cubicBezTo>
                  <a:cubicBezTo>
                    <a:pt x="6" y="163"/>
                    <a:pt x="12" y="135"/>
                    <a:pt x="11" y="133"/>
                  </a:cubicBezTo>
                  <a:cubicBezTo>
                    <a:pt x="10" y="131"/>
                    <a:pt x="0" y="97"/>
                    <a:pt x="0" y="97"/>
                  </a:cubicBezTo>
                  <a:cubicBezTo>
                    <a:pt x="0" y="97"/>
                    <a:pt x="20" y="79"/>
                    <a:pt x="22" y="79"/>
                  </a:cubicBezTo>
                  <a:cubicBezTo>
                    <a:pt x="24" y="79"/>
                    <a:pt x="48" y="69"/>
                    <a:pt x="48" y="69"/>
                  </a:cubicBezTo>
                  <a:cubicBezTo>
                    <a:pt x="97" y="72"/>
                    <a:pt x="97" y="72"/>
                    <a:pt x="97" y="72"/>
                  </a:cubicBezTo>
                  <a:cubicBezTo>
                    <a:pt x="97" y="72"/>
                    <a:pt x="158" y="59"/>
                    <a:pt x="160" y="59"/>
                  </a:cubicBezTo>
                  <a:cubicBezTo>
                    <a:pt x="162" y="58"/>
                    <a:pt x="199" y="39"/>
                    <a:pt x="199" y="39"/>
                  </a:cubicBezTo>
                  <a:cubicBezTo>
                    <a:pt x="199" y="39"/>
                    <a:pt x="209" y="29"/>
                    <a:pt x="210" y="29"/>
                  </a:cubicBezTo>
                  <a:cubicBezTo>
                    <a:pt x="212" y="30"/>
                    <a:pt x="219" y="31"/>
                    <a:pt x="228" y="31"/>
                  </a:cubicBezTo>
                  <a:cubicBezTo>
                    <a:pt x="237" y="32"/>
                    <a:pt x="260" y="32"/>
                    <a:pt x="265" y="30"/>
                  </a:cubicBezTo>
                  <a:cubicBezTo>
                    <a:pt x="270" y="27"/>
                    <a:pt x="284" y="16"/>
                    <a:pt x="290" y="13"/>
                  </a:cubicBezTo>
                  <a:cubicBezTo>
                    <a:pt x="296" y="9"/>
                    <a:pt x="301" y="7"/>
                    <a:pt x="309" y="5"/>
                  </a:cubicBezTo>
                  <a:cubicBezTo>
                    <a:pt x="317" y="2"/>
                    <a:pt x="322" y="2"/>
                    <a:pt x="326" y="1"/>
                  </a:cubicBezTo>
                  <a:cubicBezTo>
                    <a:pt x="330" y="1"/>
                    <a:pt x="340" y="0"/>
                    <a:pt x="346" y="1"/>
                  </a:cubicBezTo>
                  <a:cubicBezTo>
                    <a:pt x="351" y="3"/>
                    <a:pt x="362" y="12"/>
                    <a:pt x="364" y="14"/>
                  </a:cubicBezTo>
                  <a:cubicBezTo>
                    <a:pt x="366" y="16"/>
                    <a:pt x="382" y="29"/>
                    <a:pt x="388" y="31"/>
                  </a:cubicBezTo>
                  <a:cubicBezTo>
                    <a:pt x="397" y="35"/>
                    <a:pt x="403" y="30"/>
                    <a:pt x="407" y="33"/>
                  </a:cubicBezTo>
                  <a:cubicBezTo>
                    <a:pt x="409" y="35"/>
                    <a:pt x="409" y="38"/>
                    <a:pt x="410" y="40"/>
                  </a:cubicBezTo>
                  <a:cubicBezTo>
                    <a:pt x="410" y="43"/>
                    <a:pt x="409" y="46"/>
                    <a:pt x="409" y="48"/>
                  </a:cubicBezTo>
                  <a:cubicBezTo>
                    <a:pt x="408" y="51"/>
                    <a:pt x="405" y="55"/>
                    <a:pt x="401" y="59"/>
                  </a:cubicBezTo>
                  <a:cubicBezTo>
                    <a:pt x="399" y="61"/>
                    <a:pt x="396" y="64"/>
                    <a:pt x="394" y="67"/>
                  </a:cubicBezTo>
                  <a:cubicBezTo>
                    <a:pt x="391" y="70"/>
                    <a:pt x="385" y="79"/>
                    <a:pt x="383" y="83"/>
                  </a:cubicBezTo>
                  <a:cubicBezTo>
                    <a:pt x="380" y="87"/>
                    <a:pt x="378" y="94"/>
                    <a:pt x="375" y="97"/>
                  </a:cubicBezTo>
                  <a:cubicBezTo>
                    <a:pt x="373" y="98"/>
                    <a:pt x="367" y="97"/>
                    <a:pt x="364" y="100"/>
                  </a:cubicBezTo>
                  <a:cubicBezTo>
                    <a:pt x="361" y="102"/>
                    <a:pt x="359" y="110"/>
                    <a:pt x="359" y="111"/>
                  </a:cubicBezTo>
                  <a:cubicBezTo>
                    <a:pt x="359" y="112"/>
                    <a:pt x="360" y="119"/>
                    <a:pt x="358" y="121"/>
                  </a:cubicBezTo>
                  <a:cubicBezTo>
                    <a:pt x="355" y="123"/>
                    <a:pt x="343" y="127"/>
                    <a:pt x="340" y="128"/>
                  </a:cubicBezTo>
                  <a:cubicBezTo>
                    <a:pt x="337" y="128"/>
                    <a:pt x="330" y="126"/>
                    <a:pt x="326" y="130"/>
                  </a:cubicBezTo>
                  <a:cubicBezTo>
                    <a:pt x="323" y="134"/>
                    <a:pt x="325" y="140"/>
                    <a:pt x="326" y="143"/>
                  </a:cubicBezTo>
                  <a:cubicBezTo>
                    <a:pt x="326" y="145"/>
                    <a:pt x="327" y="153"/>
                    <a:pt x="326" y="157"/>
                  </a:cubicBezTo>
                  <a:cubicBezTo>
                    <a:pt x="325" y="160"/>
                    <a:pt x="320" y="167"/>
                    <a:pt x="319" y="170"/>
                  </a:cubicBezTo>
                  <a:cubicBezTo>
                    <a:pt x="319" y="173"/>
                    <a:pt x="320" y="176"/>
                    <a:pt x="321" y="178"/>
                  </a:cubicBezTo>
                  <a:cubicBezTo>
                    <a:pt x="324" y="182"/>
                    <a:pt x="331" y="188"/>
                    <a:pt x="335" y="189"/>
                  </a:cubicBezTo>
                  <a:cubicBezTo>
                    <a:pt x="336" y="189"/>
                    <a:pt x="338" y="191"/>
                    <a:pt x="341" y="191"/>
                  </a:cubicBezTo>
                  <a:cubicBezTo>
                    <a:pt x="344" y="192"/>
                    <a:pt x="347" y="193"/>
                    <a:pt x="347" y="194"/>
                  </a:cubicBezTo>
                  <a:cubicBezTo>
                    <a:pt x="351" y="198"/>
                    <a:pt x="352" y="206"/>
                    <a:pt x="353" y="208"/>
                  </a:cubicBezTo>
                  <a:cubicBezTo>
                    <a:pt x="354" y="212"/>
                    <a:pt x="355" y="216"/>
                    <a:pt x="354" y="220"/>
                  </a:cubicBezTo>
                  <a:cubicBezTo>
                    <a:pt x="352" y="226"/>
                    <a:pt x="343" y="232"/>
                    <a:pt x="339" y="235"/>
                  </a:cubicBezTo>
                  <a:cubicBezTo>
                    <a:pt x="337" y="236"/>
                    <a:pt x="332" y="242"/>
                    <a:pt x="330" y="241"/>
                  </a:cubicBezTo>
                  <a:cubicBezTo>
                    <a:pt x="327" y="241"/>
                    <a:pt x="321" y="231"/>
                    <a:pt x="318" y="229"/>
                  </a:cubicBezTo>
                  <a:cubicBezTo>
                    <a:pt x="315" y="226"/>
                    <a:pt x="309" y="226"/>
                    <a:pt x="305" y="226"/>
                  </a:cubicBezTo>
                  <a:cubicBezTo>
                    <a:pt x="298" y="227"/>
                    <a:pt x="295" y="230"/>
                    <a:pt x="292" y="236"/>
                  </a:cubicBezTo>
                  <a:cubicBezTo>
                    <a:pt x="291" y="239"/>
                    <a:pt x="281" y="244"/>
                    <a:pt x="280" y="242"/>
                  </a:cubicBezTo>
                  <a:cubicBezTo>
                    <a:pt x="279" y="239"/>
                    <a:pt x="282" y="225"/>
                    <a:pt x="280" y="225"/>
                  </a:cubicBezTo>
                  <a:cubicBezTo>
                    <a:pt x="278" y="224"/>
                    <a:pt x="266" y="236"/>
                    <a:pt x="262" y="235"/>
                  </a:cubicBezTo>
                  <a:cubicBezTo>
                    <a:pt x="259" y="233"/>
                    <a:pt x="261" y="224"/>
                    <a:pt x="258" y="217"/>
                  </a:cubicBezTo>
                  <a:cubicBezTo>
                    <a:pt x="256" y="213"/>
                    <a:pt x="251" y="208"/>
                    <a:pt x="250" y="208"/>
                  </a:cubicBezTo>
                  <a:cubicBezTo>
                    <a:pt x="247" y="208"/>
                    <a:pt x="239" y="211"/>
                    <a:pt x="237" y="211"/>
                  </a:cubicBezTo>
                  <a:cubicBezTo>
                    <a:pt x="235" y="211"/>
                    <a:pt x="230" y="214"/>
                    <a:pt x="227" y="214"/>
                  </a:cubicBezTo>
                  <a:cubicBezTo>
                    <a:pt x="225" y="214"/>
                    <a:pt x="216" y="212"/>
                    <a:pt x="214" y="211"/>
                  </a:cubicBezTo>
                  <a:cubicBezTo>
                    <a:pt x="212" y="210"/>
                    <a:pt x="207" y="207"/>
                    <a:pt x="205" y="206"/>
                  </a:cubicBezTo>
                  <a:cubicBezTo>
                    <a:pt x="204" y="205"/>
                    <a:pt x="197" y="197"/>
                    <a:pt x="196" y="196"/>
                  </a:cubicBezTo>
                  <a:cubicBezTo>
                    <a:pt x="194" y="195"/>
                    <a:pt x="189" y="192"/>
                    <a:pt x="187" y="192"/>
                  </a:cubicBezTo>
                  <a:cubicBezTo>
                    <a:pt x="185" y="192"/>
                    <a:pt x="176" y="192"/>
                    <a:pt x="173" y="193"/>
                  </a:cubicBezTo>
                  <a:cubicBezTo>
                    <a:pt x="170" y="194"/>
                    <a:pt x="167" y="195"/>
                    <a:pt x="165" y="197"/>
                  </a:cubicBezTo>
                  <a:cubicBezTo>
                    <a:pt x="163" y="199"/>
                    <a:pt x="158" y="206"/>
                    <a:pt x="155" y="207"/>
                  </a:cubicBezTo>
                  <a:cubicBezTo>
                    <a:pt x="152" y="208"/>
                    <a:pt x="148" y="207"/>
                    <a:pt x="145" y="208"/>
                  </a:cubicBezTo>
                  <a:cubicBezTo>
                    <a:pt x="143" y="208"/>
                    <a:pt x="132" y="206"/>
                    <a:pt x="132" y="208"/>
                  </a:cubicBezTo>
                  <a:cubicBezTo>
                    <a:pt x="132" y="211"/>
                    <a:pt x="135" y="216"/>
                    <a:pt x="135" y="218"/>
                  </a:cubicBezTo>
                  <a:cubicBezTo>
                    <a:pt x="136" y="221"/>
                    <a:pt x="136" y="230"/>
                    <a:pt x="136" y="232"/>
                  </a:cubicBezTo>
                  <a:cubicBezTo>
                    <a:pt x="136" y="234"/>
                    <a:pt x="133" y="238"/>
                    <a:pt x="130" y="240"/>
                  </a:cubicBezTo>
                  <a:cubicBezTo>
                    <a:pt x="128" y="241"/>
                    <a:pt x="119" y="244"/>
                    <a:pt x="117" y="244"/>
                  </a:cubicBezTo>
                  <a:cubicBezTo>
                    <a:pt x="116" y="245"/>
                    <a:pt x="109" y="247"/>
                    <a:pt x="108" y="247"/>
                  </a:cubicBezTo>
                  <a:cubicBezTo>
                    <a:pt x="106" y="247"/>
                    <a:pt x="101" y="248"/>
                    <a:pt x="101" y="248"/>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en-US"/>
            </a:p>
          </p:txBody>
        </p:sp>
        <p:grpSp>
          <p:nvGrpSpPr>
            <p:cNvPr id="566" name="Group 565">
              <a:extLst>
                <a:ext uri="{FF2B5EF4-FFF2-40B4-BE49-F238E27FC236}">
                  <a16:creationId xmlns:a16="http://schemas.microsoft.com/office/drawing/2014/main" id="{7A8E39B8-79DF-27DA-0772-FA5B694B9845}"/>
                </a:ext>
              </a:extLst>
            </p:cNvPr>
            <p:cNvGrpSpPr/>
            <p:nvPr/>
          </p:nvGrpSpPr>
          <p:grpSpPr>
            <a:xfrm>
              <a:off x="6881054" y="5640932"/>
              <a:ext cx="114894" cy="84935"/>
              <a:chOff x="5821680" y="952500"/>
              <a:chExt cx="2811780" cy="2070100"/>
            </a:xfrm>
            <a:grpFill/>
          </p:grpSpPr>
          <p:sp>
            <p:nvSpPr>
              <p:cNvPr id="567" name="Freeform 126">
                <a:extLst>
                  <a:ext uri="{FF2B5EF4-FFF2-40B4-BE49-F238E27FC236}">
                    <a16:creationId xmlns:a16="http://schemas.microsoft.com/office/drawing/2014/main" id="{50E8E6FD-6CC0-C5E8-60D8-DCAE4EFBA01B}"/>
                  </a:ext>
                </a:extLst>
              </p:cNvPr>
              <p:cNvSpPr/>
              <p:nvPr/>
            </p:nvSpPr>
            <p:spPr>
              <a:xfrm>
                <a:off x="6553200" y="2514600"/>
                <a:ext cx="1727200" cy="508000"/>
              </a:xfrm>
              <a:custGeom>
                <a:avLst/>
                <a:gdLst>
                  <a:gd name="connsiteX0" fmla="*/ 0 w 1727200"/>
                  <a:gd name="connsiteY0" fmla="*/ 508000 h 508000"/>
                  <a:gd name="connsiteX1" fmla="*/ 317500 w 1727200"/>
                  <a:gd name="connsiteY1" fmla="*/ 431800 h 508000"/>
                  <a:gd name="connsiteX2" fmla="*/ 304800 w 1727200"/>
                  <a:gd name="connsiteY2" fmla="*/ 203200 h 508000"/>
                  <a:gd name="connsiteX3" fmla="*/ 469900 w 1727200"/>
                  <a:gd name="connsiteY3" fmla="*/ 114300 h 508000"/>
                  <a:gd name="connsiteX4" fmla="*/ 571500 w 1727200"/>
                  <a:gd name="connsiteY4" fmla="*/ 25400 h 508000"/>
                  <a:gd name="connsiteX5" fmla="*/ 825500 w 1727200"/>
                  <a:gd name="connsiteY5" fmla="*/ 0 h 508000"/>
                  <a:gd name="connsiteX6" fmla="*/ 1041400 w 1727200"/>
                  <a:gd name="connsiteY6" fmla="*/ 215900 h 508000"/>
                  <a:gd name="connsiteX7" fmla="*/ 1295400 w 1727200"/>
                  <a:gd name="connsiteY7" fmla="*/ 177800 h 508000"/>
                  <a:gd name="connsiteX8" fmla="*/ 1384300 w 1727200"/>
                  <a:gd name="connsiteY8" fmla="*/ 152400 h 508000"/>
                  <a:gd name="connsiteX9" fmla="*/ 1460500 w 1727200"/>
                  <a:gd name="connsiteY9" fmla="*/ 381000 h 508000"/>
                  <a:gd name="connsiteX10" fmla="*/ 1651000 w 1727200"/>
                  <a:gd name="connsiteY10" fmla="*/ 241300 h 508000"/>
                  <a:gd name="connsiteX11" fmla="*/ 1638300 w 1727200"/>
                  <a:gd name="connsiteY11" fmla="*/ 419100 h 508000"/>
                  <a:gd name="connsiteX12" fmla="*/ 1714500 w 1727200"/>
                  <a:gd name="connsiteY12" fmla="*/ 444500 h 508000"/>
                  <a:gd name="connsiteX13" fmla="*/ 1727200 w 1727200"/>
                  <a:gd name="connsiteY13" fmla="*/ 444500 h 508000"/>
                  <a:gd name="connsiteX0" fmla="*/ 0 w 1727200"/>
                  <a:gd name="connsiteY0" fmla="*/ 508000 h 508000"/>
                  <a:gd name="connsiteX1" fmla="*/ 317500 w 1727200"/>
                  <a:gd name="connsiteY1" fmla="*/ 431800 h 508000"/>
                  <a:gd name="connsiteX2" fmla="*/ 304800 w 1727200"/>
                  <a:gd name="connsiteY2" fmla="*/ 203200 h 508000"/>
                  <a:gd name="connsiteX3" fmla="*/ 469900 w 1727200"/>
                  <a:gd name="connsiteY3" fmla="*/ 114300 h 508000"/>
                  <a:gd name="connsiteX4" fmla="*/ 571500 w 1727200"/>
                  <a:gd name="connsiteY4" fmla="*/ 25400 h 508000"/>
                  <a:gd name="connsiteX5" fmla="*/ 825500 w 1727200"/>
                  <a:gd name="connsiteY5" fmla="*/ 0 h 508000"/>
                  <a:gd name="connsiteX6" fmla="*/ 1041400 w 1727200"/>
                  <a:gd name="connsiteY6" fmla="*/ 215900 h 508000"/>
                  <a:gd name="connsiteX7" fmla="*/ 1295400 w 1727200"/>
                  <a:gd name="connsiteY7" fmla="*/ 177800 h 508000"/>
                  <a:gd name="connsiteX8" fmla="*/ 1384300 w 1727200"/>
                  <a:gd name="connsiteY8" fmla="*/ 152400 h 508000"/>
                  <a:gd name="connsiteX9" fmla="*/ 1460500 w 1727200"/>
                  <a:gd name="connsiteY9" fmla="*/ 381000 h 508000"/>
                  <a:gd name="connsiteX10" fmla="*/ 1651000 w 1727200"/>
                  <a:gd name="connsiteY10" fmla="*/ 241300 h 508000"/>
                  <a:gd name="connsiteX11" fmla="*/ 1638300 w 1727200"/>
                  <a:gd name="connsiteY11" fmla="*/ 419100 h 508000"/>
                  <a:gd name="connsiteX12" fmla="*/ 1714500 w 1727200"/>
                  <a:gd name="connsiteY12" fmla="*/ 444500 h 508000"/>
                  <a:gd name="connsiteX13" fmla="*/ 1727200 w 1727200"/>
                  <a:gd name="connsiteY13" fmla="*/ 444500 h 508000"/>
                  <a:gd name="connsiteX0" fmla="*/ 0 w 1727200"/>
                  <a:gd name="connsiteY0" fmla="*/ 508000 h 508000"/>
                  <a:gd name="connsiteX1" fmla="*/ 317500 w 1727200"/>
                  <a:gd name="connsiteY1" fmla="*/ 431800 h 508000"/>
                  <a:gd name="connsiteX2" fmla="*/ 304800 w 1727200"/>
                  <a:gd name="connsiteY2" fmla="*/ 203200 h 508000"/>
                  <a:gd name="connsiteX3" fmla="*/ 469900 w 1727200"/>
                  <a:gd name="connsiteY3" fmla="*/ 114300 h 508000"/>
                  <a:gd name="connsiteX4" fmla="*/ 571500 w 1727200"/>
                  <a:gd name="connsiteY4" fmla="*/ 25400 h 508000"/>
                  <a:gd name="connsiteX5" fmla="*/ 825500 w 1727200"/>
                  <a:gd name="connsiteY5" fmla="*/ 0 h 508000"/>
                  <a:gd name="connsiteX6" fmla="*/ 1041400 w 1727200"/>
                  <a:gd name="connsiteY6" fmla="*/ 215900 h 508000"/>
                  <a:gd name="connsiteX7" fmla="*/ 1295400 w 1727200"/>
                  <a:gd name="connsiteY7" fmla="*/ 177800 h 508000"/>
                  <a:gd name="connsiteX8" fmla="*/ 1384300 w 1727200"/>
                  <a:gd name="connsiteY8" fmla="*/ 152400 h 508000"/>
                  <a:gd name="connsiteX9" fmla="*/ 1460500 w 1727200"/>
                  <a:gd name="connsiteY9" fmla="*/ 381000 h 508000"/>
                  <a:gd name="connsiteX10" fmla="*/ 1651000 w 1727200"/>
                  <a:gd name="connsiteY10" fmla="*/ 241300 h 508000"/>
                  <a:gd name="connsiteX11" fmla="*/ 1638300 w 1727200"/>
                  <a:gd name="connsiteY11" fmla="*/ 419100 h 508000"/>
                  <a:gd name="connsiteX12" fmla="*/ 1714500 w 1727200"/>
                  <a:gd name="connsiteY12" fmla="*/ 444500 h 508000"/>
                  <a:gd name="connsiteX13" fmla="*/ 1727200 w 1727200"/>
                  <a:gd name="connsiteY13" fmla="*/ 444500 h 508000"/>
                  <a:gd name="connsiteX0" fmla="*/ 0 w 1727200"/>
                  <a:gd name="connsiteY0" fmla="*/ 508000 h 508000"/>
                  <a:gd name="connsiteX1" fmla="*/ 317500 w 1727200"/>
                  <a:gd name="connsiteY1" fmla="*/ 431800 h 508000"/>
                  <a:gd name="connsiteX2" fmla="*/ 304800 w 1727200"/>
                  <a:gd name="connsiteY2" fmla="*/ 203200 h 508000"/>
                  <a:gd name="connsiteX3" fmla="*/ 469900 w 1727200"/>
                  <a:gd name="connsiteY3" fmla="*/ 114300 h 508000"/>
                  <a:gd name="connsiteX4" fmla="*/ 571500 w 1727200"/>
                  <a:gd name="connsiteY4" fmla="*/ 25400 h 508000"/>
                  <a:gd name="connsiteX5" fmla="*/ 825500 w 1727200"/>
                  <a:gd name="connsiteY5" fmla="*/ 0 h 508000"/>
                  <a:gd name="connsiteX6" fmla="*/ 1041400 w 1727200"/>
                  <a:gd name="connsiteY6" fmla="*/ 215900 h 508000"/>
                  <a:gd name="connsiteX7" fmla="*/ 1295400 w 1727200"/>
                  <a:gd name="connsiteY7" fmla="*/ 177800 h 508000"/>
                  <a:gd name="connsiteX8" fmla="*/ 1384300 w 1727200"/>
                  <a:gd name="connsiteY8" fmla="*/ 152400 h 508000"/>
                  <a:gd name="connsiteX9" fmla="*/ 1460500 w 1727200"/>
                  <a:gd name="connsiteY9" fmla="*/ 381000 h 508000"/>
                  <a:gd name="connsiteX10" fmla="*/ 1651000 w 1727200"/>
                  <a:gd name="connsiteY10" fmla="*/ 241300 h 508000"/>
                  <a:gd name="connsiteX11" fmla="*/ 1638300 w 1727200"/>
                  <a:gd name="connsiteY11" fmla="*/ 419100 h 508000"/>
                  <a:gd name="connsiteX12" fmla="*/ 1714500 w 1727200"/>
                  <a:gd name="connsiteY12" fmla="*/ 444500 h 508000"/>
                  <a:gd name="connsiteX13" fmla="*/ 1727200 w 1727200"/>
                  <a:gd name="connsiteY13" fmla="*/ 444500 h 508000"/>
                  <a:gd name="connsiteX0" fmla="*/ 0 w 1727200"/>
                  <a:gd name="connsiteY0" fmla="*/ 508000 h 508000"/>
                  <a:gd name="connsiteX1" fmla="*/ 317500 w 1727200"/>
                  <a:gd name="connsiteY1" fmla="*/ 431800 h 508000"/>
                  <a:gd name="connsiteX2" fmla="*/ 304800 w 1727200"/>
                  <a:gd name="connsiteY2" fmla="*/ 203200 h 508000"/>
                  <a:gd name="connsiteX3" fmla="*/ 469900 w 1727200"/>
                  <a:gd name="connsiteY3" fmla="*/ 114300 h 508000"/>
                  <a:gd name="connsiteX4" fmla="*/ 571500 w 1727200"/>
                  <a:gd name="connsiteY4" fmla="*/ 25400 h 508000"/>
                  <a:gd name="connsiteX5" fmla="*/ 825500 w 1727200"/>
                  <a:gd name="connsiteY5" fmla="*/ 0 h 508000"/>
                  <a:gd name="connsiteX6" fmla="*/ 1041400 w 1727200"/>
                  <a:gd name="connsiteY6" fmla="*/ 215900 h 508000"/>
                  <a:gd name="connsiteX7" fmla="*/ 1295400 w 1727200"/>
                  <a:gd name="connsiteY7" fmla="*/ 177800 h 508000"/>
                  <a:gd name="connsiteX8" fmla="*/ 1384300 w 1727200"/>
                  <a:gd name="connsiteY8" fmla="*/ 152400 h 508000"/>
                  <a:gd name="connsiteX9" fmla="*/ 1460500 w 1727200"/>
                  <a:gd name="connsiteY9" fmla="*/ 381000 h 508000"/>
                  <a:gd name="connsiteX10" fmla="*/ 1651000 w 1727200"/>
                  <a:gd name="connsiteY10" fmla="*/ 241300 h 508000"/>
                  <a:gd name="connsiteX11" fmla="*/ 1638300 w 1727200"/>
                  <a:gd name="connsiteY11" fmla="*/ 419100 h 508000"/>
                  <a:gd name="connsiteX12" fmla="*/ 1714500 w 1727200"/>
                  <a:gd name="connsiteY12" fmla="*/ 444500 h 508000"/>
                  <a:gd name="connsiteX13" fmla="*/ 1727200 w 1727200"/>
                  <a:gd name="connsiteY13" fmla="*/ 44450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27200" h="508000">
                    <a:moveTo>
                      <a:pt x="0" y="508000"/>
                    </a:moveTo>
                    <a:cubicBezTo>
                      <a:pt x="105833" y="482600"/>
                      <a:pt x="266700" y="482600"/>
                      <a:pt x="317500" y="431800"/>
                    </a:cubicBezTo>
                    <a:cubicBezTo>
                      <a:pt x="368300" y="381000"/>
                      <a:pt x="279400" y="256117"/>
                      <a:pt x="304800" y="203200"/>
                    </a:cubicBezTo>
                    <a:lnTo>
                      <a:pt x="469900" y="114300"/>
                    </a:lnTo>
                    <a:lnTo>
                      <a:pt x="571500" y="25400"/>
                    </a:lnTo>
                    <a:lnTo>
                      <a:pt x="825500" y="0"/>
                    </a:lnTo>
                    <a:lnTo>
                      <a:pt x="1041400" y="215900"/>
                    </a:lnTo>
                    <a:lnTo>
                      <a:pt x="1295400" y="177800"/>
                    </a:lnTo>
                    <a:cubicBezTo>
                      <a:pt x="1352550" y="167217"/>
                      <a:pt x="1356783" y="118533"/>
                      <a:pt x="1384300" y="152400"/>
                    </a:cubicBezTo>
                    <a:cubicBezTo>
                      <a:pt x="1411817" y="186267"/>
                      <a:pt x="1397000" y="427567"/>
                      <a:pt x="1460500" y="381000"/>
                    </a:cubicBezTo>
                    <a:lnTo>
                      <a:pt x="1651000" y="241300"/>
                    </a:lnTo>
                    <a:cubicBezTo>
                      <a:pt x="1714500" y="194733"/>
                      <a:pt x="1627717" y="385233"/>
                      <a:pt x="1638300" y="419100"/>
                    </a:cubicBezTo>
                    <a:lnTo>
                      <a:pt x="1714500" y="444500"/>
                    </a:lnTo>
                    <a:lnTo>
                      <a:pt x="1727200" y="444500"/>
                    </a:lnTo>
                  </a:path>
                </a:pathLst>
              </a:custGeom>
              <a:grpFill/>
              <a:ln w="635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8" name="Freeform 127">
                <a:extLst>
                  <a:ext uri="{FF2B5EF4-FFF2-40B4-BE49-F238E27FC236}">
                    <a16:creationId xmlns:a16="http://schemas.microsoft.com/office/drawing/2014/main" id="{735EA724-B542-B34F-CBC2-9C92D2599C4D}"/>
                  </a:ext>
                </a:extLst>
              </p:cNvPr>
              <p:cNvSpPr/>
              <p:nvPr/>
            </p:nvSpPr>
            <p:spPr>
              <a:xfrm>
                <a:off x="5821680" y="1363980"/>
                <a:ext cx="1760220" cy="1325880"/>
              </a:xfrm>
              <a:custGeom>
                <a:avLst/>
                <a:gdLst>
                  <a:gd name="connsiteX0" fmla="*/ 243840 w 1760220"/>
                  <a:gd name="connsiteY0" fmla="*/ 1325880 h 1325880"/>
                  <a:gd name="connsiteX1" fmla="*/ 259080 w 1760220"/>
                  <a:gd name="connsiteY1" fmla="*/ 1226820 h 1325880"/>
                  <a:gd name="connsiteX2" fmla="*/ 99060 w 1760220"/>
                  <a:gd name="connsiteY2" fmla="*/ 1104900 h 1325880"/>
                  <a:gd name="connsiteX3" fmla="*/ 182880 w 1760220"/>
                  <a:gd name="connsiteY3" fmla="*/ 876300 h 1325880"/>
                  <a:gd name="connsiteX4" fmla="*/ 76200 w 1760220"/>
                  <a:gd name="connsiteY4" fmla="*/ 777240 h 1325880"/>
                  <a:gd name="connsiteX5" fmla="*/ 182880 w 1760220"/>
                  <a:gd name="connsiteY5" fmla="*/ 655320 h 1325880"/>
                  <a:gd name="connsiteX6" fmla="*/ 274320 w 1760220"/>
                  <a:gd name="connsiteY6" fmla="*/ 632460 h 1325880"/>
                  <a:gd name="connsiteX7" fmla="*/ 205740 w 1760220"/>
                  <a:gd name="connsiteY7" fmla="*/ 556260 h 1325880"/>
                  <a:gd name="connsiteX8" fmla="*/ 60960 w 1760220"/>
                  <a:gd name="connsiteY8" fmla="*/ 563880 h 1325880"/>
                  <a:gd name="connsiteX9" fmla="*/ 106680 w 1760220"/>
                  <a:gd name="connsiteY9" fmla="*/ 411480 h 1325880"/>
                  <a:gd name="connsiteX10" fmla="*/ 0 w 1760220"/>
                  <a:gd name="connsiteY10" fmla="*/ 289560 h 1325880"/>
                  <a:gd name="connsiteX11" fmla="*/ 167640 w 1760220"/>
                  <a:gd name="connsiteY11" fmla="*/ 137160 h 1325880"/>
                  <a:gd name="connsiteX12" fmla="*/ 327660 w 1760220"/>
                  <a:gd name="connsiteY12" fmla="*/ 91440 h 1325880"/>
                  <a:gd name="connsiteX13" fmla="*/ 998220 w 1760220"/>
                  <a:gd name="connsiteY13" fmla="*/ 281940 h 1325880"/>
                  <a:gd name="connsiteX14" fmla="*/ 1203960 w 1760220"/>
                  <a:gd name="connsiteY14" fmla="*/ 228600 h 1325880"/>
                  <a:gd name="connsiteX15" fmla="*/ 1257300 w 1760220"/>
                  <a:gd name="connsiteY15" fmla="*/ 228600 h 1325880"/>
                  <a:gd name="connsiteX16" fmla="*/ 1440180 w 1760220"/>
                  <a:gd name="connsiteY16" fmla="*/ 137160 h 1325880"/>
                  <a:gd name="connsiteX17" fmla="*/ 1546860 w 1760220"/>
                  <a:gd name="connsiteY17" fmla="*/ 152400 h 1325880"/>
                  <a:gd name="connsiteX18" fmla="*/ 1684020 w 1760220"/>
                  <a:gd name="connsiteY18" fmla="*/ 220980 h 1325880"/>
                  <a:gd name="connsiteX19" fmla="*/ 1760220 w 1760220"/>
                  <a:gd name="connsiteY19" fmla="*/ 83820 h 1325880"/>
                  <a:gd name="connsiteX20" fmla="*/ 1729740 w 1760220"/>
                  <a:gd name="connsiteY20" fmla="*/ 0 h 132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60220" h="1325880">
                    <a:moveTo>
                      <a:pt x="243840" y="1325880"/>
                    </a:moveTo>
                    <a:lnTo>
                      <a:pt x="259080" y="1226820"/>
                    </a:lnTo>
                    <a:lnTo>
                      <a:pt x="99060" y="1104900"/>
                    </a:lnTo>
                    <a:lnTo>
                      <a:pt x="182880" y="876300"/>
                    </a:lnTo>
                    <a:lnTo>
                      <a:pt x="76200" y="777240"/>
                    </a:lnTo>
                    <a:lnTo>
                      <a:pt x="182880" y="655320"/>
                    </a:lnTo>
                    <a:lnTo>
                      <a:pt x="274320" y="632460"/>
                    </a:lnTo>
                    <a:lnTo>
                      <a:pt x="205740" y="556260"/>
                    </a:lnTo>
                    <a:lnTo>
                      <a:pt x="60960" y="563880"/>
                    </a:lnTo>
                    <a:lnTo>
                      <a:pt x="106680" y="411480"/>
                    </a:lnTo>
                    <a:lnTo>
                      <a:pt x="0" y="289560"/>
                    </a:lnTo>
                    <a:lnTo>
                      <a:pt x="167640" y="137160"/>
                    </a:lnTo>
                    <a:lnTo>
                      <a:pt x="327660" y="91440"/>
                    </a:lnTo>
                    <a:lnTo>
                      <a:pt x="998220" y="281940"/>
                    </a:lnTo>
                    <a:lnTo>
                      <a:pt x="1203960" y="228600"/>
                    </a:lnTo>
                    <a:lnTo>
                      <a:pt x="1257300" y="228600"/>
                    </a:lnTo>
                    <a:lnTo>
                      <a:pt x="1440180" y="137160"/>
                    </a:lnTo>
                    <a:lnTo>
                      <a:pt x="1546860" y="152400"/>
                    </a:lnTo>
                    <a:lnTo>
                      <a:pt x="1684020" y="220980"/>
                    </a:lnTo>
                    <a:lnTo>
                      <a:pt x="1760220" y="83820"/>
                    </a:lnTo>
                    <a:lnTo>
                      <a:pt x="1729740" y="0"/>
                    </a:lnTo>
                  </a:path>
                </a:pathLst>
              </a:custGeom>
              <a:grpFill/>
              <a:ln w="635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9" name="Freeform 128">
                <a:extLst>
                  <a:ext uri="{FF2B5EF4-FFF2-40B4-BE49-F238E27FC236}">
                    <a16:creationId xmlns:a16="http://schemas.microsoft.com/office/drawing/2014/main" id="{077F9E06-0DF4-0510-EF20-7892CB6EE899}"/>
                  </a:ext>
                </a:extLst>
              </p:cNvPr>
              <p:cNvSpPr/>
              <p:nvPr/>
            </p:nvSpPr>
            <p:spPr>
              <a:xfrm>
                <a:off x="8077200" y="952500"/>
                <a:ext cx="556260" cy="1249680"/>
              </a:xfrm>
              <a:custGeom>
                <a:avLst/>
                <a:gdLst>
                  <a:gd name="connsiteX0" fmla="*/ 0 w 556260"/>
                  <a:gd name="connsiteY0" fmla="*/ 0 h 1249680"/>
                  <a:gd name="connsiteX1" fmla="*/ 45720 w 556260"/>
                  <a:gd name="connsiteY1" fmla="*/ 220980 h 1249680"/>
                  <a:gd name="connsiteX2" fmla="*/ 152400 w 556260"/>
                  <a:gd name="connsiteY2" fmla="*/ 541020 h 1249680"/>
                  <a:gd name="connsiteX3" fmla="*/ 198120 w 556260"/>
                  <a:gd name="connsiteY3" fmla="*/ 617220 h 1249680"/>
                  <a:gd name="connsiteX4" fmla="*/ 518160 w 556260"/>
                  <a:gd name="connsiteY4" fmla="*/ 746760 h 1249680"/>
                  <a:gd name="connsiteX5" fmla="*/ 556260 w 556260"/>
                  <a:gd name="connsiteY5" fmla="*/ 861060 h 1249680"/>
                  <a:gd name="connsiteX6" fmla="*/ 396240 w 556260"/>
                  <a:gd name="connsiteY6" fmla="*/ 960120 h 1249680"/>
                  <a:gd name="connsiteX7" fmla="*/ 480060 w 556260"/>
                  <a:gd name="connsiteY7" fmla="*/ 1249680 h 1249680"/>
                  <a:gd name="connsiteX8" fmla="*/ 480060 w 556260"/>
                  <a:gd name="connsiteY8" fmla="*/ 1249680 h 124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6260" h="1249680">
                    <a:moveTo>
                      <a:pt x="0" y="0"/>
                    </a:moveTo>
                    <a:lnTo>
                      <a:pt x="45720" y="220980"/>
                    </a:lnTo>
                    <a:lnTo>
                      <a:pt x="152400" y="541020"/>
                    </a:lnTo>
                    <a:lnTo>
                      <a:pt x="198120" y="617220"/>
                    </a:lnTo>
                    <a:lnTo>
                      <a:pt x="518160" y="746760"/>
                    </a:lnTo>
                    <a:lnTo>
                      <a:pt x="556260" y="861060"/>
                    </a:lnTo>
                    <a:lnTo>
                      <a:pt x="396240" y="960120"/>
                    </a:lnTo>
                    <a:lnTo>
                      <a:pt x="480060" y="1249680"/>
                    </a:lnTo>
                    <a:lnTo>
                      <a:pt x="480060" y="1249680"/>
                    </a:lnTo>
                  </a:path>
                </a:pathLst>
              </a:custGeom>
              <a:grpFill/>
              <a:ln w="635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570" name="Rectangle: Rounded Corners 569">
            <a:extLst>
              <a:ext uri="{FF2B5EF4-FFF2-40B4-BE49-F238E27FC236}">
                <a16:creationId xmlns:a16="http://schemas.microsoft.com/office/drawing/2014/main" id="{62FE263D-50C9-62F8-ADEF-F416E75D93BE}"/>
              </a:ext>
            </a:extLst>
          </p:cNvPr>
          <p:cNvSpPr/>
          <p:nvPr/>
        </p:nvSpPr>
        <p:spPr>
          <a:xfrm>
            <a:off x="3720207" y="1122569"/>
            <a:ext cx="4394200" cy="2388909"/>
          </a:xfrm>
          <a:prstGeom prst="roundRect">
            <a:avLst>
              <a:gd name="adj" fmla="val 6387"/>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err="1">
              <a:solidFill>
                <a:schemeClr val="bg1"/>
              </a:solidFill>
            </a:endParaRPr>
          </a:p>
        </p:txBody>
      </p:sp>
      <p:grpSp>
        <p:nvGrpSpPr>
          <p:cNvPr id="571" name="Group 570">
            <a:extLst>
              <a:ext uri="{FF2B5EF4-FFF2-40B4-BE49-F238E27FC236}">
                <a16:creationId xmlns:a16="http://schemas.microsoft.com/office/drawing/2014/main" id="{CF279676-07C8-901D-1FB1-E569089EF157}"/>
              </a:ext>
            </a:extLst>
          </p:cNvPr>
          <p:cNvGrpSpPr>
            <a:grpSpLocks/>
          </p:cNvGrpSpPr>
          <p:nvPr/>
        </p:nvGrpSpPr>
        <p:grpSpPr>
          <a:xfrm>
            <a:off x="8562430" y="1228816"/>
            <a:ext cx="446676" cy="446676"/>
            <a:chOff x="8787983" y="4170338"/>
            <a:chExt cx="527821" cy="556442"/>
          </a:xfrm>
        </p:grpSpPr>
        <p:sp>
          <p:nvSpPr>
            <p:cNvPr id="572" name="Arc 571">
              <a:extLst>
                <a:ext uri="{FF2B5EF4-FFF2-40B4-BE49-F238E27FC236}">
                  <a16:creationId xmlns:a16="http://schemas.microsoft.com/office/drawing/2014/main" id="{71E6C480-128C-C286-7F8B-7FF25FA15BF1}"/>
                </a:ext>
              </a:extLst>
            </p:cNvPr>
            <p:cNvSpPr/>
            <p:nvPr/>
          </p:nvSpPr>
          <p:spPr>
            <a:xfrm>
              <a:off x="8787983" y="4170338"/>
              <a:ext cx="527821" cy="556442"/>
            </a:xfrm>
            <a:prstGeom prst="arc">
              <a:avLst>
                <a:gd name="adj1" fmla="val 15791201"/>
                <a:gd name="adj2" fmla="val 10762450"/>
              </a:avLst>
            </a:prstGeom>
            <a:ln w="28575">
              <a:solidFill>
                <a:srgbClr val="01627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573" name="Picture 572">
              <a:extLst>
                <a:ext uri="{FF2B5EF4-FFF2-40B4-BE49-F238E27FC236}">
                  <a16:creationId xmlns:a16="http://schemas.microsoft.com/office/drawing/2014/main" id="{EA325DC6-0AE3-FB70-577A-0E8DE18D188A}"/>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844977" y="4249542"/>
              <a:ext cx="420163" cy="411443"/>
            </a:xfrm>
            <a:prstGeom prst="ellipse">
              <a:avLst/>
            </a:prstGeom>
            <a:ln>
              <a:solidFill>
                <a:srgbClr val="016273"/>
              </a:solidFill>
            </a:ln>
          </p:spPr>
        </p:pic>
      </p:grpSp>
      <p:sp>
        <p:nvSpPr>
          <p:cNvPr id="574" name="Rectangle 573">
            <a:extLst>
              <a:ext uri="{FF2B5EF4-FFF2-40B4-BE49-F238E27FC236}">
                <a16:creationId xmlns:a16="http://schemas.microsoft.com/office/drawing/2014/main" id="{A75D399E-B9D1-3408-6BDB-070B0E1BBFF0}"/>
              </a:ext>
            </a:extLst>
          </p:cNvPr>
          <p:cNvSpPr>
            <a:spLocks/>
          </p:cNvSpPr>
          <p:nvPr/>
        </p:nvSpPr>
        <p:spPr>
          <a:xfrm>
            <a:off x="8562432" y="1792601"/>
            <a:ext cx="3029356" cy="11849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marL="171450" marR="119380" indent="-171450">
              <a:spcAft>
                <a:spcPts val="300"/>
              </a:spcAft>
              <a:buFont typeface="Arial" panose="020B0604020202020204" pitchFamily="34" charset="0"/>
              <a:buChar char="•"/>
              <a:tabLst>
                <a:tab pos="286385" algn="l"/>
                <a:tab pos="287020" algn="l"/>
              </a:tabLst>
              <a:defRPr/>
            </a:pPr>
            <a:r>
              <a:rPr lang="en-US" sz="900" b="1" spc="-5">
                <a:solidFill>
                  <a:schemeClr val="tx1"/>
                </a:solidFill>
                <a:latin typeface="Arial"/>
                <a:cs typeface="Arial"/>
              </a:rPr>
              <a:t>Scope: </a:t>
            </a:r>
            <a:r>
              <a:rPr lang="en-US" sz="900" spc="-5">
                <a:solidFill>
                  <a:schemeClr val="tx1"/>
                </a:solidFill>
                <a:latin typeface="Arial"/>
                <a:cs typeface="Arial"/>
              </a:rPr>
              <a:t>Listed companies in China and </a:t>
            </a:r>
            <a:r>
              <a:rPr lang="en-US" sz="900" spc="-10">
                <a:solidFill>
                  <a:schemeClr val="tx1"/>
                </a:solidFill>
                <a:latin typeface="Arial"/>
                <a:cs typeface="Arial"/>
              </a:rPr>
              <a:t>first reporting starts from FY2025</a:t>
            </a:r>
            <a:endParaRPr kumimoji="0" lang="en-US" sz="900" b="0" i="0" u="none" strike="noStrike" kern="1200" cap="none" spc="-10" normalizeH="0" noProof="0">
              <a:ln>
                <a:noFill/>
              </a:ln>
              <a:solidFill>
                <a:schemeClr val="tx1"/>
              </a:solidFill>
              <a:effectLst/>
              <a:uLnTx/>
              <a:uFillTx/>
              <a:latin typeface="Arial"/>
              <a:ea typeface="+mn-ea"/>
              <a:cs typeface="Arial"/>
            </a:endParaRPr>
          </a:p>
          <a:p>
            <a:pPr marL="171450" marR="119380" lvl="0" indent="-171450" defTabSz="914400" rtl="0" eaLnBrk="1" fontAlgn="auto" latinLnBrk="0" hangingPunct="1">
              <a:spcAft>
                <a:spcPts val="300"/>
              </a:spcAft>
              <a:buClrTx/>
              <a:buSzTx/>
              <a:buFont typeface="Arial" panose="020B0604020202020204" pitchFamily="34" charset="0"/>
              <a:buChar char="•"/>
              <a:tabLst>
                <a:tab pos="286385" algn="l"/>
                <a:tab pos="287020" algn="l"/>
              </a:tabLst>
              <a:defRPr/>
            </a:pPr>
            <a:r>
              <a:rPr lang="en-US" sz="900" b="1" spc="-5">
                <a:solidFill>
                  <a:schemeClr val="tx1"/>
                </a:solidFill>
                <a:latin typeface="Arial"/>
                <a:cs typeface="Arial"/>
              </a:rPr>
              <a:t>Disclosure: </a:t>
            </a:r>
            <a:r>
              <a:rPr lang="en-US" sz="900" spc="-5">
                <a:solidFill>
                  <a:schemeClr val="tx1"/>
                </a:solidFill>
                <a:latin typeface="Arial"/>
                <a:cs typeface="Arial"/>
              </a:rPr>
              <a:t>Detailed reporting on climate change, energy use, supply chain, circular economy rural revitalization and biodiversity across </a:t>
            </a:r>
            <a:r>
              <a:rPr kumimoji="0" lang="en-US" sz="900" b="0" i="0" u="none" strike="noStrike" kern="1200" cap="none" spc="-10" normalizeH="0" noProof="0">
                <a:ln>
                  <a:noFill/>
                </a:ln>
                <a:solidFill>
                  <a:schemeClr val="tx1"/>
                </a:solidFill>
                <a:effectLst/>
                <a:uLnTx/>
                <a:uFillTx/>
                <a:latin typeface="Arial"/>
                <a:ea typeface="+mn-ea"/>
                <a:cs typeface="Arial"/>
              </a:rPr>
              <a:t>governance, strategy, IRO management and indicators and goals</a:t>
            </a:r>
          </a:p>
          <a:p>
            <a:pPr marL="171450" marR="119380" lvl="0" indent="-171450" defTabSz="914400" rtl="0" eaLnBrk="1" fontAlgn="auto" latinLnBrk="0" hangingPunct="1">
              <a:spcAft>
                <a:spcPts val="300"/>
              </a:spcAft>
              <a:buClrTx/>
              <a:buSzTx/>
              <a:buFont typeface="Arial" panose="020B0604020202020204" pitchFamily="34" charset="0"/>
              <a:buChar char="•"/>
              <a:tabLst>
                <a:tab pos="286385" algn="l"/>
                <a:tab pos="287020" algn="l"/>
              </a:tabLst>
              <a:defRPr/>
            </a:pPr>
            <a:r>
              <a:rPr kumimoji="0" lang="en-US" sz="900" b="1" i="0" u="none" strike="noStrike" kern="1200" cap="none" spc="-10" normalizeH="0" noProof="0">
                <a:ln>
                  <a:noFill/>
                </a:ln>
                <a:solidFill>
                  <a:schemeClr val="tx1"/>
                </a:solidFill>
                <a:effectLst/>
                <a:uLnTx/>
                <a:uFillTx/>
                <a:latin typeface="Arial"/>
                <a:ea typeface="+mn-ea"/>
                <a:cs typeface="Arial"/>
              </a:rPr>
              <a:t>Assurance requirement:</a:t>
            </a:r>
            <a:r>
              <a:rPr kumimoji="0" lang="en-US" sz="900" b="0" i="0" u="none" strike="noStrike" kern="1200" cap="none" spc="-10" normalizeH="0" noProof="0">
                <a:ln>
                  <a:noFill/>
                </a:ln>
                <a:solidFill>
                  <a:schemeClr val="tx1"/>
                </a:solidFill>
                <a:effectLst/>
                <a:uLnTx/>
                <a:uFillTx/>
                <a:latin typeface="Arial"/>
                <a:ea typeface="+mn-ea"/>
                <a:cs typeface="Arial"/>
              </a:rPr>
              <a:t> No clarity on Assurance requirement</a:t>
            </a:r>
          </a:p>
        </p:txBody>
      </p:sp>
      <p:sp>
        <p:nvSpPr>
          <p:cNvPr id="575" name="Rectangle 574">
            <a:extLst>
              <a:ext uri="{FF2B5EF4-FFF2-40B4-BE49-F238E27FC236}">
                <a16:creationId xmlns:a16="http://schemas.microsoft.com/office/drawing/2014/main" id="{815BA37B-6637-6C90-519E-AFBD05DD49AB}"/>
              </a:ext>
            </a:extLst>
          </p:cNvPr>
          <p:cNvSpPr>
            <a:spLocks/>
          </p:cNvSpPr>
          <p:nvPr/>
        </p:nvSpPr>
        <p:spPr>
          <a:xfrm>
            <a:off x="9105901" y="1204738"/>
            <a:ext cx="1965568" cy="655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nSpc>
                <a:spcPct val="80000"/>
              </a:lnSpc>
              <a:spcAft>
                <a:spcPts val="300"/>
              </a:spcAft>
              <a:tabLst>
                <a:tab pos="982663" algn="l"/>
              </a:tabLst>
              <a:defRPr/>
            </a:pPr>
            <a:r>
              <a:rPr lang="en-US" b="1" spc="-5">
                <a:solidFill>
                  <a:srgbClr val="016273"/>
                </a:solidFill>
                <a:latin typeface="+mj-lt"/>
                <a:cs typeface="Arial"/>
              </a:rPr>
              <a:t>China</a:t>
            </a:r>
          </a:p>
          <a:p>
            <a:pPr>
              <a:lnSpc>
                <a:spcPct val="80000"/>
              </a:lnSpc>
              <a:spcAft>
                <a:spcPts val="300"/>
              </a:spcAft>
              <a:tabLst>
                <a:tab pos="982663" algn="l"/>
              </a:tabLst>
              <a:defRPr/>
            </a:pPr>
            <a:r>
              <a:rPr lang="en-SG" sz="1000" b="1" spc="-10">
                <a:solidFill>
                  <a:srgbClr val="016273"/>
                </a:solidFill>
                <a:latin typeface="Arial"/>
                <a:cs typeface="Arial"/>
              </a:rPr>
              <a:t>Chinese sustainability reporting guidelines </a:t>
            </a:r>
          </a:p>
          <a:p>
            <a:pPr>
              <a:lnSpc>
                <a:spcPct val="80000"/>
              </a:lnSpc>
              <a:spcAft>
                <a:spcPts val="300"/>
              </a:spcAft>
              <a:tabLst>
                <a:tab pos="982663" algn="l"/>
              </a:tabLst>
              <a:defRPr/>
            </a:pPr>
            <a:endParaRPr kumimoji="0" lang="en-US" sz="900" b="0" i="0" u="none" strike="noStrike" kern="1200" cap="none" spc="-10" normalizeH="0" noProof="0">
              <a:ln>
                <a:noFill/>
              </a:ln>
              <a:solidFill>
                <a:srgbClr val="016273"/>
              </a:solidFill>
              <a:effectLst/>
              <a:uLnTx/>
              <a:uFillTx/>
              <a:latin typeface="Arial"/>
              <a:ea typeface="+mn-ea"/>
              <a:cs typeface="Arial"/>
            </a:endParaRPr>
          </a:p>
        </p:txBody>
      </p:sp>
      <p:sp>
        <p:nvSpPr>
          <p:cNvPr id="576" name="TextBox 575">
            <a:extLst>
              <a:ext uri="{FF2B5EF4-FFF2-40B4-BE49-F238E27FC236}">
                <a16:creationId xmlns:a16="http://schemas.microsoft.com/office/drawing/2014/main" id="{5A48B1A9-69CF-34E0-CD74-114968078960}"/>
              </a:ext>
            </a:extLst>
          </p:cNvPr>
          <p:cNvSpPr txBox="1">
            <a:spLocks/>
          </p:cNvSpPr>
          <p:nvPr/>
        </p:nvSpPr>
        <p:spPr>
          <a:xfrm>
            <a:off x="669399" y="1218747"/>
            <a:ext cx="2448412" cy="2005677"/>
          </a:xfrm>
          <a:prstGeom prst="rect">
            <a:avLst/>
          </a:prstGeom>
          <a:noFill/>
        </p:spPr>
        <p:txBody>
          <a:bodyPr wrap="square" lIns="0" tIns="0" rIns="0" bIns="0" anchor="t">
            <a:spAutoFit/>
          </a:bodyPr>
          <a:lstStyle/>
          <a:p>
            <a:pPr marR="0" lvl="0" fontAlgn="auto">
              <a:lnSpc>
                <a:spcPct val="80000"/>
              </a:lnSpc>
              <a:spcAft>
                <a:spcPts val="200"/>
              </a:spcAft>
              <a:buClrTx/>
              <a:buSzTx/>
              <a:buFontTx/>
              <a:buNone/>
              <a:tabLst>
                <a:tab pos="982663" algn="l"/>
              </a:tabLst>
              <a:defRPr/>
            </a:pPr>
            <a:r>
              <a:rPr lang="en-US" b="1" spc="-5">
                <a:solidFill>
                  <a:srgbClr val="94D2BD"/>
                </a:solidFill>
                <a:latin typeface="+mj-lt"/>
                <a:cs typeface="Arial"/>
              </a:rPr>
              <a:t>European Union</a:t>
            </a:r>
            <a:endParaRPr kumimoji="0" lang="en-US" b="1" i="0" u="none" strike="noStrike" kern="1200" cap="none" spc="-5" normalizeH="0" baseline="0" noProof="0">
              <a:ln>
                <a:noFill/>
              </a:ln>
              <a:solidFill>
                <a:srgbClr val="94D2BD"/>
              </a:solidFill>
              <a:effectLst/>
              <a:uLnTx/>
              <a:uFillTx/>
              <a:latin typeface="+mj-lt"/>
              <a:ea typeface="+mn-ea"/>
              <a:cs typeface="Arial"/>
            </a:endParaRPr>
          </a:p>
          <a:p>
            <a:pPr>
              <a:lnSpc>
                <a:spcPct val="80000"/>
              </a:lnSpc>
              <a:spcAft>
                <a:spcPts val="200"/>
              </a:spcAft>
              <a:tabLst>
                <a:tab pos="982663" algn="l"/>
              </a:tabLst>
              <a:defRPr/>
            </a:pPr>
            <a:r>
              <a:rPr kumimoji="0" lang="en-SG" sz="1000" b="1" i="0" u="none" strike="noStrike" kern="1200" cap="none" spc="-10" normalizeH="0" baseline="0" noProof="0">
                <a:ln>
                  <a:noFill/>
                </a:ln>
                <a:solidFill>
                  <a:srgbClr val="94D2BD"/>
                </a:solidFill>
                <a:effectLst/>
                <a:uLnTx/>
                <a:uFillTx/>
                <a:latin typeface="Arial"/>
                <a:ea typeface="+mn-ea"/>
                <a:cs typeface="Arial"/>
              </a:rPr>
              <a:t>Corporate Sustainability </a:t>
            </a:r>
            <a:br>
              <a:rPr kumimoji="0" lang="en-SG" sz="1000" b="1" i="0" u="none" strike="noStrike" kern="1200" cap="none" spc="-10" normalizeH="0" baseline="0" noProof="0">
                <a:ln>
                  <a:noFill/>
                </a:ln>
                <a:solidFill>
                  <a:srgbClr val="94D2BD"/>
                </a:solidFill>
                <a:effectLst/>
                <a:uLnTx/>
                <a:uFillTx/>
                <a:latin typeface="Arial"/>
                <a:ea typeface="+mn-ea"/>
                <a:cs typeface="Arial"/>
              </a:rPr>
            </a:br>
            <a:r>
              <a:rPr kumimoji="0" lang="en-SG" sz="1000" b="1" i="0" u="none" strike="noStrike" kern="1200" cap="none" spc="-10" normalizeH="0" baseline="0" noProof="0">
                <a:ln>
                  <a:noFill/>
                </a:ln>
                <a:solidFill>
                  <a:srgbClr val="94D2BD"/>
                </a:solidFill>
                <a:effectLst/>
                <a:uLnTx/>
                <a:uFillTx/>
                <a:latin typeface="Arial"/>
                <a:ea typeface="+mn-ea"/>
                <a:cs typeface="Arial"/>
              </a:rPr>
              <a:t>Reporting Directive (CSRD)</a:t>
            </a:r>
          </a:p>
          <a:p>
            <a:pPr>
              <a:lnSpc>
                <a:spcPct val="80000"/>
              </a:lnSpc>
              <a:spcAft>
                <a:spcPts val="200"/>
              </a:spcAft>
              <a:tabLst>
                <a:tab pos="982663" algn="l"/>
              </a:tabLst>
              <a:defRPr/>
            </a:pPr>
            <a:endParaRPr kumimoji="0" lang="en-SG" sz="200" b="1" i="0" u="none" strike="noStrike" kern="1200" cap="none" spc="-10" normalizeH="0" baseline="0" noProof="0">
              <a:ln>
                <a:noFill/>
              </a:ln>
              <a:solidFill>
                <a:srgbClr val="00B8F5"/>
              </a:solidFill>
              <a:effectLst/>
              <a:uLnTx/>
              <a:uFillTx/>
              <a:latin typeface="Arial"/>
              <a:ea typeface="+mn-ea"/>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Scope</a:t>
            </a:r>
            <a:r>
              <a:rPr lang="en-US" sz="900" spc="-10">
                <a:latin typeface="Arial"/>
                <a:cs typeface="Arial"/>
              </a:rPr>
              <a:t>: Listed and private EU companies or groups and non-EU companies or groups with significant operations in the EU</a:t>
            </a: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Disclosure: </a:t>
            </a:r>
            <a:r>
              <a:rPr lang="en-US" sz="900" spc="-10">
                <a:latin typeface="Arial"/>
                <a:cs typeface="Arial"/>
              </a:rPr>
              <a:t>Comprehensive disclosures across Governance, Strategy and granular requirements on sustainability impacts, risks and opportunities</a:t>
            </a: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Assurance requirement: </a:t>
            </a:r>
            <a:r>
              <a:rPr lang="en-US" sz="900" spc="-10">
                <a:latin typeface="Arial"/>
                <a:cs typeface="Arial"/>
              </a:rPr>
              <a:t>Mandatory limited assurance required, with intent to mandatory reasonable assurance at a later stage</a:t>
            </a:r>
          </a:p>
        </p:txBody>
      </p:sp>
      <p:grpSp>
        <p:nvGrpSpPr>
          <p:cNvPr id="577" name="Group 576">
            <a:extLst>
              <a:ext uri="{FF2B5EF4-FFF2-40B4-BE49-F238E27FC236}">
                <a16:creationId xmlns:a16="http://schemas.microsoft.com/office/drawing/2014/main" id="{CCC823BA-0385-226D-FEDF-9226E4BCFECF}"/>
              </a:ext>
            </a:extLst>
          </p:cNvPr>
          <p:cNvGrpSpPr/>
          <p:nvPr/>
        </p:nvGrpSpPr>
        <p:grpSpPr>
          <a:xfrm>
            <a:off x="2640868" y="1236541"/>
            <a:ext cx="446676" cy="446676"/>
            <a:chOff x="5831401" y="3851010"/>
            <a:chExt cx="529200" cy="529200"/>
          </a:xfrm>
        </p:grpSpPr>
        <p:sp>
          <p:nvSpPr>
            <p:cNvPr id="578" name="Arc 577">
              <a:extLst>
                <a:ext uri="{FF2B5EF4-FFF2-40B4-BE49-F238E27FC236}">
                  <a16:creationId xmlns:a16="http://schemas.microsoft.com/office/drawing/2014/main" id="{560664C7-03AA-96FA-A512-596473411179}"/>
                </a:ext>
              </a:extLst>
            </p:cNvPr>
            <p:cNvSpPr/>
            <p:nvPr/>
          </p:nvSpPr>
          <p:spPr>
            <a:xfrm>
              <a:off x="5831401" y="3851010"/>
              <a:ext cx="529200" cy="529200"/>
            </a:xfrm>
            <a:prstGeom prst="arc">
              <a:avLst>
                <a:gd name="adj1" fmla="val 15791201"/>
                <a:gd name="adj2" fmla="val 10762450"/>
              </a:avLst>
            </a:prstGeom>
            <a:ln w="28575">
              <a:solidFill>
                <a:srgbClr val="94D2B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579" name="Picture 4">
              <a:extLst>
                <a:ext uri="{FF2B5EF4-FFF2-40B4-BE49-F238E27FC236}">
                  <a16:creationId xmlns:a16="http://schemas.microsoft.com/office/drawing/2014/main" id="{F3F6F259-620D-664A-6E69-7119E97BE1D0}"/>
                </a:ext>
              </a:extLst>
            </p:cNvPr>
            <p:cNvPicPr>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882242" y="3901851"/>
              <a:ext cx="427517" cy="427517"/>
            </a:xfrm>
            <a:prstGeom prst="ellipse">
              <a:avLst/>
            </a:prstGeom>
            <a:noFill/>
            <a:ln>
              <a:solidFill>
                <a:srgbClr val="94D2BD"/>
              </a:solidFill>
            </a:ln>
            <a:extLst>
              <a:ext uri="{909E8E84-426E-40DD-AFC4-6F175D3DCCD1}">
                <a14:hiddenFill xmlns:a14="http://schemas.microsoft.com/office/drawing/2010/main">
                  <a:solidFill>
                    <a:srgbClr val="FFFFFF"/>
                  </a:solidFill>
                </a14:hiddenFill>
              </a:ext>
            </a:extLst>
          </p:spPr>
        </p:pic>
      </p:grpSp>
      <p:sp>
        <p:nvSpPr>
          <p:cNvPr id="580" name="Rectangle 579">
            <a:extLst>
              <a:ext uri="{FF2B5EF4-FFF2-40B4-BE49-F238E27FC236}">
                <a16:creationId xmlns:a16="http://schemas.microsoft.com/office/drawing/2014/main" id="{73B1DAFD-B0C2-7CF6-41AA-222022D51A98}"/>
              </a:ext>
            </a:extLst>
          </p:cNvPr>
          <p:cNvSpPr/>
          <p:nvPr/>
        </p:nvSpPr>
        <p:spPr>
          <a:xfrm>
            <a:off x="8784560" y="3565518"/>
            <a:ext cx="2969804" cy="2388909"/>
          </a:xfrm>
          <a:prstGeom prst="rect">
            <a:avLst/>
          </a:prstGeom>
          <a:solidFill>
            <a:srgbClr val="EE9B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581" name="object 8">
            <a:extLst>
              <a:ext uri="{FF2B5EF4-FFF2-40B4-BE49-F238E27FC236}">
                <a16:creationId xmlns:a16="http://schemas.microsoft.com/office/drawing/2014/main" id="{B348CC94-FF5B-A2AF-991B-C6386195685F}"/>
              </a:ext>
            </a:extLst>
          </p:cNvPr>
          <p:cNvSpPr txBox="1">
            <a:spLocks/>
          </p:cNvSpPr>
          <p:nvPr/>
        </p:nvSpPr>
        <p:spPr>
          <a:xfrm>
            <a:off x="9009106" y="4244266"/>
            <a:ext cx="2582681" cy="1885131"/>
          </a:xfrm>
          <a:prstGeom prst="rect">
            <a:avLst/>
          </a:prstGeom>
        </p:spPr>
        <p:txBody>
          <a:bodyPr vert="horz" wrap="square" lIns="0" tIns="0" rIns="0" bIns="0" rtlCol="0" anchor="t">
            <a:spAutoFit/>
          </a:bodyPr>
          <a:lstStyle/>
          <a:p>
            <a:pPr marL="171450" indent="-171450">
              <a:spcAft>
                <a:spcPts val="300"/>
              </a:spcAft>
              <a:buFont typeface="Arial" panose="020B0604020202020204" pitchFamily="34" charset="0"/>
              <a:buChar char="•"/>
              <a:defRPr/>
            </a:pPr>
            <a:r>
              <a:rPr lang="en-US" sz="900" b="1" spc="-10">
                <a:latin typeface="Arial"/>
                <a:cs typeface="Arial"/>
              </a:rPr>
              <a:t>Scope</a:t>
            </a:r>
            <a:r>
              <a:rPr kumimoji="0" lang="en-US" sz="900" b="1" i="0" u="none" strike="noStrike" kern="1200" cap="none" spc="-10" normalizeH="0" baseline="0" noProof="0">
                <a:ln>
                  <a:noFill/>
                </a:ln>
                <a:effectLst/>
                <a:uLnTx/>
                <a:uFillTx/>
                <a:latin typeface="Arial"/>
                <a:ea typeface="+mn-ea"/>
                <a:cs typeface="Arial"/>
              </a:rPr>
              <a:t>:</a:t>
            </a:r>
            <a:r>
              <a:rPr kumimoji="0" lang="en-US" sz="900" i="0" u="none" strike="noStrike" kern="1200" cap="none" spc="-10" normalizeH="0" baseline="0" noProof="0">
                <a:ln>
                  <a:noFill/>
                </a:ln>
                <a:effectLst/>
                <a:uLnTx/>
                <a:uFillTx/>
                <a:latin typeface="Arial"/>
                <a:ea typeface="+mn-ea"/>
                <a:cs typeface="Arial"/>
              </a:rPr>
              <a:t> Listed companies in Hong Kong</a:t>
            </a:r>
          </a:p>
          <a:p>
            <a:pPr marL="171450" marR="0" lvl="0" indent="-171450" algn="l" defTabSz="914400" rtl="0" eaLnBrk="1" fontAlgn="auto" latinLnBrk="0" hangingPunct="1">
              <a:spcAft>
                <a:spcPts val="300"/>
              </a:spcAft>
              <a:buClrTx/>
              <a:buSzTx/>
              <a:buFont typeface="Arial" panose="020B0604020202020204" pitchFamily="34" charset="0"/>
              <a:buChar char="•"/>
              <a:defRPr/>
            </a:pPr>
            <a:r>
              <a:rPr lang="en-US" sz="900" b="1" spc="-10">
                <a:latin typeface="Arial"/>
                <a:cs typeface="Arial"/>
              </a:rPr>
              <a:t>Disclosure</a:t>
            </a:r>
            <a:r>
              <a:rPr kumimoji="0" lang="en-US" sz="900" b="1" i="0" u="none" strike="noStrike" kern="1200" cap="none" spc="-10" normalizeH="0" baseline="0" noProof="0">
                <a:ln>
                  <a:noFill/>
                </a:ln>
                <a:effectLst/>
                <a:uLnTx/>
                <a:uFillTx/>
                <a:latin typeface="Arial"/>
                <a:ea typeface="+mn-ea"/>
                <a:cs typeface="Arial"/>
              </a:rPr>
              <a:t>: </a:t>
            </a:r>
            <a:r>
              <a:rPr kumimoji="0" lang="en-US" sz="900" i="0" u="none" strike="noStrike" kern="1200" cap="none" spc="-10" normalizeH="0" baseline="0" noProof="0">
                <a:ln>
                  <a:noFill/>
                </a:ln>
                <a:effectLst/>
                <a:uLnTx/>
                <a:uFillTx/>
                <a:latin typeface="Arial"/>
                <a:ea typeface="+mn-ea"/>
                <a:cs typeface="Arial"/>
              </a:rPr>
              <a:t>Mandatory disclosure of ESG governance, reporting principles, and reporting boundary for all listed issuers. </a:t>
            </a:r>
            <a:r>
              <a:rPr lang="en-US" sz="900" spc="-10">
                <a:latin typeface="Arial"/>
                <a:cs typeface="Arial"/>
              </a:rPr>
              <a:t>E</a:t>
            </a:r>
            <a:r>
              <a:rPr kumimoji="0" lang="en-US" sz="900" b="0" i="0" u="none" strike="noStrike" kern="1200" cap="none" spc="-10" normalizeH="0" baseline="0" noProof="0" err="1">
                <a:ln>
                  <a:noFill/>
                </a:ln>
                <a:effectLst/>
                <a:uLnTx/>
                <a:uFillTx/>
                <a:latin typeface="Arial"/>
                <a:ea typeface="+mn-ea"/>
                <a:cs typeface="Arial"/>
              </a:rPr>
              <a:t>nvironmental</a:t>
            </a:r>
            <a:r>
              <a:rPr kumimoji="0" lang="en-US" sz="900" b="0" i="0" u="none" strike="noStrike" kern="1200" cap="none" spc="-10" normalizeH="0" baseline="0" noProof="0">
                <a:ln>
                  <a:noFill/>
                </a:ln>
                <a:effectLst/>
                <a:uLnTx/>
                <a:uFillTx/>
                <a:latin typeface="Arial"/>
                <a:ea typeface="+mn-ea"/>
                <a:cs typeface="Arial"/>
              </a:rPr>
              <a:t>, employment and </a:t>
            </a:r>
            <a:r>
              <a:rPr kumimoji="0" lang="en-US" sz="900" b="0" i="0" u="none" strike="noStrike" kern="1200" cap="none" spc="-10" normalizeH="0" baseline="0" noProof="0" err="1">
                <a:ln>
                  <a:noFill/>
                </a:ln>
                <a:effectLst/>
                <a:uLnTx/>
                <a:uFillTx/>
                <a:latin typeface="Arial"/>
                <a:ea typeface="+mn-ea"/>
                <a:cs typeface="Arial"/>
              </a:rPr>
              <a:t>labour</a:t>
            </a:r>
            <a:r>
              <a:rPr kumimoji="0" lang="en-US" sz="900" b="0" i="0" u="none" strike="noStrike" kern="1200" cap="none" spc="-10" normalizeH="0" baseline="0" noProof="0">
                <a:ln>
                  <a:noFill/>
                </a:ln>
                <a:effectLst/>
                <a:uLnTx/>
                <a:uFillTx/>
                <a:latin typeface="Arial"/>
                <a:ea typeface="+mn-ea"/>
                <a:cs typeface="Arial"/>
              </a:rPr>
              <a:t> practices, operating practices and community engagement fall under “comply or explain” provisions</a:t>
            </a:r>
            <a:endParaRPr kumimoji="0" lang="en-US" sz="900" spc="-10">
              <a:latin typeface="Arial"/>
              <a:ea typeface="+mn-ea"/>
              <a:cs typeface="Arial"/>
            </a:endParaRPr>
          </a:p>
          <a:p>
            <a:pPr marL="171450" marR="0" lvl="0" indent="-171450" algn="l" defTabSz="914400" rtl="0" eaLnBrk="1" fontAlgn="auto" latinLnBrk="0" hangingPunct="1">
              <a:spcAft>
                <a:spcPts val="300"/>
              </a:spcAft>
              <a:buClrTx/>
              <a:buSzTx/>
              <a:buFont typeface="Arial" panose="020B0604020202020204" pitchFamily="34" charset="0"/>
              <a:buChar char="•"/>
              <a:defRPr/>
            </a:pPr>
            <a:r>
              <a:rPr lang="en-US" sz="900" b="1" spc="-10">
                <a:latin typeface="Arial"/>
                <a:cs typeface="Arial"/>
              </a:rPr>
              <a:t>Assurance requirement: </a:t>
            </a:r>
            <a:r>
              <a:rPr lang="en-US" sz="900" spc="-10">
                <a:latin typeface="Arial"/>
                <a:cs typeface="Arial"/>
              </a:rPr>
              <a:t>Assurance is not mandatory, though the issuer may seek independent assurance to strengthen the credibility of the ESG information disclosed. </a:t>
            </a:r>
          </a:p>
          <a:p>
            <a:pPr>
              <a:lnSpc>
                <a:spcPct val="80000"/>
              </a:lnSpc>
              <a:spcAft>
                <a:spcPts val="300"/>
              </a:spcAft>
              <a:defRPr/>
            </a:pPr>
            <a:endParaRPr lang="en-US" sz="2000" b="1" spc="-5">
              <a:solidFill>
                <a:schemeClr val="accent1"/>
              </a:solidFill>
              <a:latin typeface="+mj-lt"/>
              <a:cs typeface="Arial"/>
            </a:endParaRPr>
          </a:p>
        </p:txBody>
      </p:sp>
      <p:sp>
        <p:nvSpPr>
          <p:cNvPr id="582" name="object 8">
            <a:extLst>
              <a:ext uri="{FF2B5EF4-FFF2-40B4-BE49-F238E27FC236}">
                <a16:creationId xmlns:a16="http://schemas.microsoft.com/office/drawing/2014/main" id="{7D599F01-D269-9F60-C839-28F3C9434359}"/>
              </a:ext>
            </a:extLst>
          </p:cNvPr>
          <p:cNvSpPr txBox="1">
            <a:spLocks/>
          </p:cNvSpPr>
          <p:nvPr/>
        </p:nvSpPr>
        <p:spPr>
          <a:xfrm>
            <a:off x="9591657" y="3660265"/>
            <a:ext cx="2092600" cy="655564"/>
          </a:xfrm>
          <a:prstGeom prst="rect">
            <a:avLst/>
          </a:prstGeom>
        </p:spPr>
        <p:txBody>
          <a:bodyPr vert="horz" wrap="square" lIns="0" tIns="0" rIns="0" bIns="0" rtlCol="0" anchor="t">
            <a:spAutoFit/>
          </a:bodyPr>
          <a:lstStyle/>
          <a:p>
            <a:pPr marR="0" lvl="0" fontAlgn="auto">
              <a:lnSpc>
                <a:spcPct val="80000"/>
              </a:lnSpc>
              <a:spcAft>
                <a:spcPts val="300"/>
              </a:spcAft>
              <a:buClrTx/>
              <a:buSzTx/>
              <a:buFontTx/>
              <a:buNone/>
              <a:defRPr/>
            </a:pPr>
            <a:r>
              <a:rPr lang="en-US" b="1" spc="-5">
                <a:solidFill>
                  <a:srgbClr val="EE9B00"/>
                </a:solidFill>
                <a:latin typeface="+mj-lt"/>
                <a:cs typeface="Arial"/>
              </a:rPr>
              <a:t>Hong Kong</a:t>
            </a:r>
          </a:p>
          <a:p>
            <a:pPr>
              <a:lnSpc>
                <a:spcPct val="80000"/>
              </a:lnSpc>
              <a:spcAft>
                <a:spcPts val="300"/>
              </a:spcAft>
              <a:defRPr/>
            </a:pPr>
            <a:r>
              <a:rPr kumimoji="0" lang="en-SG" sz="1000" b="1" i="0" u="none" strike="noStrike" kern="1200" cap="none" spc="-10" normalizeH="0" baseline="0" noProof="0">
                <a:ln>
                  <a:noFill/>
                </a:ln>
                <a:solidFill>
                  <a:srgbClr val="EE9B00"/>
                </a:solidFill>
                <a:effectLst/>
                <a:uLnTx/>
                <a:uFillTx/>
                <a:latin typeface="Arial"/>
                <a:ea typeface="+mn-ea"/>
                <a:cs typeface="Arial"/>
              </a:rPr>
              <a:t>Environmental, Social and Governance (ESG) Reporting </a:t>
            </a:r>
          </a:p>
          <a:p>
            <a:pPr marR="0" lvl="0" fontAlgn="auto">
              <a:lnSpc>
                <a:spcPct val="80000"/>
              </a:lnSpc>
              <a:spcAft>
                <a:spcPts val="300"/>
              </a:spcAft>
              <a:buClrTx/>
              <a:buSzTx/>
              <a:buFontTx/>
              <a:buNone/>
              <a:defRPr/>
            </a:pPr>
            <a:endParaRPr lang="en-US" sz="900" spc="-10">
              <a:solidFill>
                <a:srgbClr val="EE9B00"/>
              </a:solidFill>
              <a:latin typeface="Arial"/>
              <a:cs typeface="Arial"/>
            </a:endParaRPr>
          </a:p>
        </p:txBody>
      </p:sp>
      <p:grpSp>
        <p:nvGrpSpPr>
          <p:cNvPr id="583" name="Group 582">
            <a:extLst>
              <a:ext uri="{FF2B5EF4-FFF2-40B4-BE49-F238E27FC236}">
                <a16:creationId xmlns:a16="http://schemas.microsoft.com/office/drawing/2014/main" id="{E9156958-8309-D9D3-C5A1-67C2E11C2361}"/>
              </a:ext>
            </a:extLst>
          </p:cNvPr>
          <p:cNvGrpSpPr/>
          <p:nvPr/>
        </p:nvGrpSpPr>
        <p:grpSpPr>
          <a:xfrm>
            <a:off x="9009106" y="3672941"/>
            <a:ext cx="446676" cy="446676"/>
            <a:chOff x="5844489" y="4735566"/>
            <a:chExt cx="446676" cy="446676"/>
          </a:xfrm>
        </p:grpSpPr>
        <p:sp>
          <p:nvSpPr>
            <p:cNvPr id="584" name="Arc 583">
              <a:extLst>
                <a:ext uri="{FF2B5EF4-FFF2-40B4-BE49-F238E27FC236}">
                  <a16:creationId xmlns:a16="http://schemas.microsoft.com/office/drawing/2014/main" id="{9DEB650D-2D02-21A6-2F9F-0BE034879C5C}"/>
                </a:ext>
              </a:extLst>
            </p:cNvPr>
            <p:cNvSpPr/>
            <p:nvPr/>
          </p:nvSpPr>
          <p:spPr>
            <a:xfrm>
              <a:off x="5844489" y="4735566"/>
              <a:ext cx="446676" cy="446676"/>
            </a:xfrm>
            <a:prstGeom prst="arc">
              <a:avLst>
                <a:gd name="adj1" fmla="val 15791201"/>
                <a:gd name="adj2" fmla="val 10762450"/>
              </a:avLst>
            </a:prstGeom>
            <a:ln w="28575">
              <a:solidFill>
                <a:srgbClr val="EE9B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585" name="Picture 4">
              <a:extLst>
                <a:ext uri="{FF2B5EF4-FFF2-40B4-BE49-F238E27FC236}">
                  <a16:creationId xmlns:a16="http://schemas.microsoft.com/office/drawing/2014/main" id="{0D305CCF-4723-0B8B-9541-5AE5CBD42D6C}"/>
                </a:ext>
              </a:extLst>
            </p:cNvPr>
            <p:cNvPicPr>
              <a:picLocks noChangeArrowheads="1"/>
            </p:cNvPicPr>
            <p:nvPr/>
          </p:nvPicPr>
          <p:blipFill>
            <a:blip r:embed="rId4" cstate="email">
              <a:extLst>
                <a:ext uri="{28A0092B-C50C-407E-A947-70E740481C1C}">
                  <a14:useLocalDpi xmlns:a14="http://schemas.microsoft.com/office/drawing/2010/main"/>
                </a:ext>
              </a:extLst>
            </a:blip>
            <a:srcRect l="16667" r="16667"/>
            <a:stretch/>
          </p:blipFill>
          <p:spPr bwMode="auto">
            <a:xfrm>
              <a:off x="5888672" y="4778479"/>
              <a:ext cx="360850" cy="360850"/>
            </a:xfrm>
            <a:prstGeom prst="ellipse">
              <a:avLst/>
            </a:prstGeom>
            <a:noFill/>
            <a:ln>
              <a:solidFill>
                <a:srgbClr val="EE9B00"/>
              </a:solidFill>
            </a:ln>
            <a:extLst>
              <a:ext uri="{909E8E84-426E-40DD-AFC4-6F175D3DCCD1}">
                <a14:hiddenFill xmlns:a14="http://schemas.microsoft.com/office/drawing/2010/main">
                  <a:solidFill>
                    <a:srgbClr val="FFFFFF"/>
                  </a:solidFill>
                </a14:hiddenFill>
              </a:ext>
            </a:extLst>
          </p:spPr>
        </p:pic>
      </p:grpSp>
      <p:sp>
        <p:nvSpPr>
          <p:cNvPr id="586" name="Rectangle 585">
            <a:extLst>
              <a:ext uri="{FF2B5EF4-FFF2-40B4-BE49-F238E27FC236}">
                <a16:creationId xmlns:a16="http://schemas.microsoft.com/office/drawing/2014/main" id="{AE1C32F7-9923-AE99-4CDA-ADB8E78AFD1B}"/>
              </a:ext>
            </a:extLst>
          </p:cNvPr>
          <p:cNvSpPr/>
          <p:nvPr/>
        </p:nvSpPr>
        <p:spPr>
          <a:xfrm>
            <a:off x="3249664" y="3559675"/>
            <a:ext cx="2679414" cy="2381525"/>
          </a:xfrm>
          <a:prstGeom prst="rect">
            <a:avLst/>
          </a:prstGeom>
          <a:solidFill>
            <a:srgbClr val="CA6702">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587" name="TextBox 586">
            <a:extLst>
              <a:ext uri="{FF2B5EF4-FFF2-40B4-BE49-F238E27FC236}">
                <a16:creationId xmlns:a16="http://schemas.microsoft.com/office/drawing/2014/main" id="{16821D57-2E2A-8E7E-1A14-AF5256114ED9}"/>
              </a:ext>
            </a:extLst>
          </p:cNvPr>
          <p:cNvSpPr txBox="1">
            <a:spLocks/>
          </p:cNvSpPr>
          <p:nvPr/>
        </p:nvSpPr>
        <p:spPr>
          <a:xfrm>
            <a:off x="3383283" y="3736552"/>
            <a:ext cx="2418145" cy="2141612"/>
          </a:xfrm>
          <a:prstGeom prst="rect">
            <a:avLst/>
          </a:prstGeom>
          <a:noFill/>
        </p:spPr>
        <p:txBody>
          <a:bodyPr wrap="square" lIns="0" tIns="0" rIns="0" bIns="0" anchor="t">
            <a:spAutoFit/>
          </a:bodyPr>
          <a:lstStyle/>
          <a:p>
            <a:pPr marR="0" lvl="0" fontAlgn="auto">
              <a:lnSpc>
                <a:spcPct val="80000"/>
              </a:lnSpc>
              <a:spcAft>
                <a:spcPts val="300"/>
              </a:spcAft>
              <a:buClrTx/>
              <a:buSzTx/>
              <a:buFontTx/>
              <a:buNone/>
              <a:tabLst>
                <a:tab pos="982663" algn="l"/>
              </a:tabLst>
              <a:defRPr/>
            </a:pPr>
            <a:r>
              <a:rPr lang="en-US" b="1" spc="-5">
                <a:solidFill>
                  <a:srgbClr val="CA6702"/>
                </a:solidFill>
                <a:latin typeface="+mj-lt"/>
                <a:cs typeface="Arial"/>
              </a:rPr>
              <a:t>Singapore</a:t>
            </a:r>
            <a:endParaRPr kumimoji="0" lang="en-US" b="1" i="0" u="none" strike="noStrike" kern="1200" cap="none" spc="-5" normalizeH="0" baseline="0" noProof="0">
              <a:ln>
                <a:noFill/>
              </a:ln>
              <a:solidFill>
                <a:srgbClr val="CA6702"/>
              </a:solidFill>
              <a:effectLst/>
              <a:uLnTx/>
              <a:uFillTx/>
              <a:latin typeface="+mj-lt"/>
              <a:ea typeface="+mn-ea"/>
              <a:cs typeface="Arial"/>
            </a:endParaRPr>
          </a:p>
          <a:p>
            <a:pPr marR="0" lvl="0" fontAlgn="auto">
              <a:lnSpc>
                <a:spcPct val="80000"/>
              </a:lnSpc>
              <a:spcAft>
                <a:spcPts val="200"/>
              </a:spcAft>
              <a:buClrTx/>
              <a:buSzTx/>
              <a:buFontTx/>
              <a:buNone/>
              <a:tabLst>
                <a:tab pos="982663" algn="l"/>
              </a:tabLst>
              <a:defRPr/>
            </a:pPr>
            <a:r>
              <a:rPr kumimoji="0" lang="en-US" sz="1000" b="1" i="0" u="none" strike="noStrike" kern="1200" cap="none" spc="-10" normalizeH="0" baseline="0" noProof="0">
                <a:ln>
                  <a:noFill/>
                </a:ln>
                <a:solidFill>
                  <a:srgbClr val="CA6702"/>
                </a:solidFill>
                <a:effectLst/>
                <a:uLnTx/>
                <a:uFillTx/>
                <a:latin typeface="Arial"/>
                <a:ea typeface="+mn-ea"/>
                <a:cs typeface="Arial"/>
              </a:rPr>
              <a:t>International Sustainability </a:t>
            </a:r>
            <a:br>
              <a:rPr kumimoji="0" lang="en-US" sz="1000" b="1" i="0" u="none" strike="noStrike" kern="1200" cap="none" spc="-10" normalizeH="0" baseline="0" noProof="0">
                <a:ln>
                  <a:noFill/>
                </a:ln>
                <a:solidFill>
                  <a:srgbClr val="CA6702"/>
                </a:solidFill>
                <a:effectLst/>
                <a:uLnTx/>
                <a:uFillTx/>
                <a:latin typeface="Arial"/>
                <a:ea typeface="+mn-ea"/>
                <a:cs typeface="Arial"/>
              </a:rPr>
            </a:br>
            <a:r>
              <a:rPr kumimoji="0" lang="en-US" sz="1000" b="1" i="0" u="none" strike="noStrike" kern="1200" cap="none" spc="-10" normalizeH="0" baseline="0" noProof="0">
                <a:ln>
                  <a:noFill/>
                </a:ln>
                <a:solidFill>
                  <a:srgbClr val="CA6702"/>
                </a:solidFill>
                <a:effectLst/>
                <a:uLnTx/>
                <a:uFillTx/>
                <a:latin typeface="Arial"/>
                <a:ea typeface="+mn-ea"/>
                <a:cs typeface="Arial"/>
              </a:rPr>
              <a:t>Standards Board (ISSB) aligned climate-related disclosure (CRD)</a:t>
            </a:r>
          </a:p>
          <a:p>
            <a:pPr marR="0" lvl="0" fontAlgn="auto">
              <a:lnSpc>
                <a:spcPct val="80000"/>
              </a:lnSpc>
              <a:spcAft>
                <a:spcPts val="200"/>
              </a:spcAft>
              <a:buClrTx/>
              <a:buSzTx/>
              <a:buFontTx/>
              <a:buNone/>
              <a:tabLst>
                <a:tab pos="982663" algn="l"/>
              </a:tabLst>
              <a:defRPr/>
            </a:pPr>
            <a:endParaRPr kumimoji="0" lang="en-US" sz="200" b="1" i="0" u="none" strike="noStrike" kern="1200" cap="none" spc="-10" normalizeH="0" baseline="0" noProof="0">
              <a:ln>
                <a:noFill/>
              </a:ln>
              <a:solidFill>
                <a:srgbClr val="00B8F5"/>
              </a:solidFill>
              <a:effectLst/>
              <a:uLnTx/>
              <a:uFillTx/>
              <a:latin typeface="Arial"/>
              <a:ea typeface="+mn-ea"/>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Scope</a:t>
            </a:r>
            <a:r>
              <a:rPr lang="en-US" sz="900" spc="-10">
                <a:latin typeface="Arial"/>
                <a:cs typeface="Arial"/>
              </a:rPr>
              <a:t>: All listed companies from FY2025, and large non-listed companies</a:t>
            </a:r>
            <a:r>
              <a:rPr lang="en-US" sz="900" spc="-10" baseline="30000">
                <a:latin typeface="Arial"/>
                <a:cs typeface="Arial"/>
              </a:rPr>
              <a:t>1</a:t>
            </a:r>
            <a:r>
              <a:rPr lang="en-US" sz="900" spc="-10">
                <a:latin typeface="Arial"/>
                <a:cs typeface="Arial"/>
              </a:rPr>
              <a:t> from FY2027</a:t>
            </a: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Disclosure: </a:t>
            </a:r>
            <a:r>
              <a:rPr lang="en-US" sz="900" spc="-10">
                <a:latin typeface="Arial"/>
                <a:cs typeface="Arial"/>
              </a:rPr>
              <a:t>Mandatory ISSB-aligned CRD reporting or equivalent standards, including Scope 1 &amp; 2 GHG emissions</a:t>
            </a:r>
            <a:endParaRPr lang="en-SG" sz="900" spc="-10">
              <a:latin typeface="Arial"/>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Assurance requirement: </a:t>
            </a:r>
            <a:r>
              <a:rPr lang="en-US" sz="900" spc="-10">
                <a:latin typeface="Arial"/>
                <a:cs typeface="Arial"/>
              </a:rPr>
              <a:t>Mandatory external limited assurance required from FY2027 onwards for listed issuers and FY2029 for large non-listed companies</a:t>
            </a:r>
          </a:p>
        </p:txBody>
      </p:sp>
      <p:grpSp>
        <p:nvGrpSpPr>
          <p:cNvPr id="588" name="Group 587">
            <a:extLst>
              <a:ext uri="{FF2B5EF4-FFF2-40B4-BE49-F238E27FC236}">
                <a16:creationId xmlns:a16="http://schemas.microsoft.com/office/drawing/2014/main" id="{F620875A-3092-8B24-C6A4-5272D5FE4963}"/>
              </a:ext>
            </a:extLst>
          </p:cNvPr>
          <p:cNvGrpSpPr/>
          <p:nvPr/>
        </p:nvGrpSpPr>
        <p:grpSpPr>
          <a:xfrm>
            <a:off x="5378664" y="3666135"/>
            <a:ext cx="446676" cy="441567"/>
            <a:chOff x="5831401" y="3851010"/>
            <a:chExt cx="529200" cy="529200"/>
          </a:xfrm>
        </p:grpSpPr>
        <p:sp>
          <p:nvSpPr>
            <p:cNvPr id="589" name="Arc 588">
              <a:extLst>
                <a:ext uri="{FF2B5EF4-FFF2-40B4-BE49-F238E27FC236}">
                  <a16:creationId xmlns:a16="http://schemas.microsoft.com/office/drawing/2014/main" id="{2B72DA04-7C22-16F5-473B-EFEDA431A8C5}"/>
                </a:ext>
              </a:extLst>
            </p:cNvPr>
            <p:cNvSpPr/>
            <p:nvPr/>
          </p:nvSpPr>
          <p:spPr>
            <a:xfrm>
              <a:off x="5831401" y="3851010"/>
              <a:ext cx="529200" cy="529200"/>
            </a:xfrm>
            <a:prstGeom prst="arc">
              <a:avLst>
                <a:gd name="adj1" fmla="val 15791201"/>
                <a:gd name="adj2" fmla="val 10762450"/>
              </a:avLst>
            </a:prstGeom>
            <a:ln w="28575">
              <a:solidFill>
                <a:srgbClr val="CA670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590" name="Picture 4">
              <a:extLst>
                <a:ext uri="{FF2B5EF4-FFF2-40B4-BE49-F238E27FC236}">
                  <a16:creationId xmlns:a16="http://schemas.microsoft.com/office/drawing/2014/main" id="{DA512F33-5354-00F3-8ADA-497FBA8D02BE}"/>
                </a:ext>
              </a:extLst>
            </p:cNvPr>
            <p:cNvPicPr>
              <a:picLocks noChangeArrowheads="1"/>
            </p:cNvPicPr>
            <p:nvPr/>
          </p:nvPicPr>
          <p:blipFill rotWithShape="1">
            <a:blip r:embed="rId5" cstate="email">
              <a:extLst>
                <a:ext uri="{28A0092B-C50C-407E-A947-70E740481C1C}">
                  <a14:useLocalDpi xmlns:a14="http://schemas.microsoft.com/office/drawing/2010/main"/>
                </a:ext>
              </a:extLst>
            </a:blip>
            <a:srcRect l="425" r="46305" b="21107"/>
            <a:stretch/>
          </p:blipFill>
          <p:spPr bwMode="auto">
            <a:xfrm>
              <a:off x="5882242" y="3901851"/>
              <a:ext cx="427518" cy="427517"/>
            </a:xfrm>
            <a:prstGeom prst="ellipse">
              <a:avLst/>
            </a:prstGeom>
            <a:noFill/>
            <a:ln>
              <a:solidFill>
                <a:srgbClr val="CA6702"/>
              </a:solidFill>
            </a:ln>
            <a:extLst>
              <a:ext uri="{909E8E84-426E-40DD-AFC4-6F175D3DCCD1}">
                <a14:hiddenFill xmlns:a14="http://schemas.microsoft.com/office/drawing/2010/main">
                  <a:solidFill>
                    <a:srgbClr val="FFFFFF"/>
                  </a:solidFill>
                </a14:hiddenFill>
              </a:ext>
            </a:extLst>
          </p:spPr>
        </p:pic>
      </p:grpSp>
      <p:sp>
        <p:nvSpPr>
          <p:cNvPr id="591" name="TextBox 590">
            <a:extLst>
              <a:ext uri="{FF2B5EF4-FFF2-40B4-BE49-F238E27FC236}">
                <a16:creationId xmlns:a16="http://schemas.microsoft.com/office/drawing/2014/main" id="{791252D5-EBF1-ADD6-1D80-553C271BC2B5}"/>
              </a:ext>
            </a:extLst>
          </p:cNvPr>
          <p:cNvSpPr txBox="1"/>
          <p:nvPr/>
        </p:nvSpPr>
        <p:spPr>
          <a:xfrm>
            <a:off x="515611" y="6031154"/>
            <a:ext cx="10355590" cy="644028"/>
          </a:xfrm>
          <a:prstGeom prst="rect">
            <a:avLst/>
          </a:prstGeom>
        </p:spPr>
        <p:txBody>
          <a:bodyPr vert="horz" wrap="square" lIns="0" tIns="0" rIns="0" bIns="0" rtlCol="0" anchor="ctr" anchorCtr="0">
            <a:noAutofit/>
          </a:bodyPr>
          <a:lstStyle/>
          <a:p>
            <a:r>
              <a:rPr lang="en-US" sz="800"/>
              <a:t>Notes:</a:t>
            </a:r>
          </a:p>
          <a:p>
            <a:r>
              <a:rPr lang="en-US" sz="800"/>
              <a:t>1. Information updated as of 10 September 2024.</a:t>
            </a:r>
          </a:p>
          <a:p>
            <a:r>
              <a:rPr lang="en-US" sz="800"/>
              <a:t>2. Large non-listed companies (NLCOs) are defined by the Singapore Exchange (SGX) Group as non-listed companies</a:t>
            </a:r>
            <a:r>
              <a:rPr lang="en-SG" sz="800"/>
              <a:t> with annual revenue of at least $1 billion and total assets of at least $500 million.</a:t>
            </a:r>
          </a:p>
          <a:p>
            <a:br>
              <a:rPr lang="en-SG" sz="800"/>
            </a:br>
            <a:r>
              <a:rPr lang="en-US" sz="800"/>
              <a:t>Sources: KPMG Global, Corporate Sustainability Reporting Directive, </a:t>
            </a:r>
            <a:r>
              <a:rPr lang="en-US" sz="800">
                <a:hlinkClick r:id="rId6">
                  <a:extLst>
                    <a:ext uri="{A12FA001-AC4F-418D-AE19-62706E023703}">
                      <ahyp:hlinkClr xmlns:ahyp="http://schemas.microsoft.com/office/drawing/2018/hyperlinkcolor" val="tx"/>
                    </a:ext>
                  </a:extLst>
                </a:hlinkClick>
              </a:rPr>
              <a:t>Singapore Exchange Group</a:t>
            </a:r>
            <a:r>
              <a:rPr lang="en-US" sz="800"/>
              <a:t>, </a:t>
            </a:r>
            <a:r>
              <a:rPr lang="en-US" sz="800">
                <a:hlinkClick r:id="rId7">
                  <a:extLst>
                    <a:ext uri="{A12FA001-AC4F-418D-AE19-62706E023703}">
                      <ahyp:hlinkClr xmlns:ahyp="http://schemas.microsoft.com/office/drawing/2018/hyperlinkcolor" val="tx"/>
                    </a:ext>
                  </a:extLst>
                </a:hlinkClick>
              </a:rPr>
              <a:t>The Stock Exchange Thailand</a:t>
            </a:r>
            <a:r>
              <a:rPr lang="en-US" sz="800"/>
              <a:t>, </a:t>
            </a:r>
            <a:r>
              <a:rPr lang="en-US" sz="800">
                <a:hlinkClick r:id="rId8">
                  <a:extLst>
                    <a:ext uri="{A12FA001-AC4F-418D-AE19-62706E023703}">
                      <ahyp:hlinkClr xmlns:ahyp="http://schemas.microsoft.com/office/drawing/2018/hyperlinkcolor" val="tx"/>
                    </a:ext>
                  </a:extLst>
                </a:hlinkClick>
              </a:rPr>
              <a:t>Vietnam Government</a:t>
            </a:r>
            <a:r>
              <a:rPr lang="en-US" sz="800"/>
              <a:t>, </a:t>
            </a:r>
            <a:r>
              <a:rPr lang="en-US" sz="800">
                <a:hlinkClick r:id="rId8">
                  <a:extLst>
                    <a:ext uri="{A12FA001-AC4F-418D-AE19-62706E023703}">
                      <ahyp:hlinkClr xmlns:ahyp="http://schemas.microsoft.com/office/drawing/2018/hyperlinkcolor" val="tx"/>
                    </a:ext>
                  </a:extLst>
                </a:hlinkClick>
              </a:rPr>
              <a:t>State Securities Commission of Vietnam</a:t>
            </a:r>
            <a:r>
              <a:rPr lang="en-US" sz="800"/>
              <a:t>, </a:t>
            </a:r>
            <a:r>
              <a:rPr lang="en-US" sz="800">
                <a:hlinkClick r:id="rId9">
                  <a:extLst>
                    <a:ext uri="{A12FA001-AC4F-418D-AE19-62706E023703}">
                      <ahyp:hlinkClr xmlns:ahyp="http://schemas.microsoft.com/office/drawing/2018/hyperlinkcolor" val="tx"/>
                    </a:ext>
                  </a:extLst>
                </a:hlinkClick>
              </a:rPr>
              <a:t>Shanghai Stock Exchange</a:t>
            </a:r>
            <a:r>
              <a:rPr lang="en-US" sz="800"/>
              <a:t>, </a:t>
            </a:r>
            <a:r>
              <a:rPr lang="en-US" sz="800">
                <a:hlinkClick r:id="rId10">
                  <a:extLst>
                    <a:ext uri="{A12FA001-AC4F-418D-AE19-62706E023703}">
                      <ahyp:hlinkClr xmlns:ahyp="http://schemas.microsoft.com/office/drawing/2018/hyperlinkcolor" val="tx"/>
                    </a:ext>
                  </a:extLst>
                </a:hlinkClick>
              </a:rPr>
              <a:t>Hong Kong Exchange</a:t>
            </a:r>
            <a:r>
              <a:rPr lang="en-US" sz="800"/>
              <a:t> </a:t>
            </a:r>
            <a:endParaRPr lang="en-GB" sz="800">
              <a:hlinkClick r:id="rId11">
                <a:extLst>
                  <a:ext uri="{A12FA001-AC4F-418D-AE19-62706E023703}">
                    <ahyp:hlinkClr xmlns:ahyp="http://schemas.microsoft.com/office/drawing/2018/hyperlinkcolor" val="tx"/>
                  </a:ext>
                </a:extLst>
              </a:hlinkClick>
            </a:endParaRPr>
          </a:p>
        </p:txBody>
      </p:sp>
      <p:sp>
        <p:nvSpPr>
          <p:cNvPr id="592" name="Rectangle 591">
            <a:extLst>
              <a:ext uri="{FF2B5EF4-FFF2-40B4-BE49-F238E27FC236}">
                <a16:creationId xmlns:a16="http://schemas.microsoft.com/office/drawing/2014/main" id="{12A4C138-CD23-B9C7-490A-AC5A41DF215E}"/>
              </a:ext>
            </a:extLst>
          </p:cNvPr>
          <p:cNvSpPr/>
          <p:nvPr/>
        </p:nvSpPr>
        <p:spPr>
          <a:xfrm>
            <a:off x="494589" y="3572714"/>
            <a:ext cx="2679413" cy="2381525"/>
          </a:xfrm>
          <a:prstGeom prst="rect">
            <a:avLst/>
          </a:prstGeom>
          <a:solidFill>
            <a:srgbClr val="0A939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593" name="TextBox 592">
            <a:extLst>
              <a:ext uri="{FF2B5EF4-FFF2-40B4-BE49-F238E27FC236}">
                <a16:creationId xmlns:a16="http://schemas.microsoft.com/office/drawing/2014/main" id="{B6FFD5E1-FEC5-7845-AF89-A0632B70B37F}"/>
              </a:ext>
            </a:extLst>
          </p:cNvPr>
          <p:cNvSpPr txBox="1">
            <a:spLocks/>
          </p:cNvSpPr>
          <p:nvPr/>
        </p:nvSpPr>
        <p:spPr>
          <a:xfrm>
            <a:off x="669399" y="3749591"/>
            <a:ext cx="2398587" cy="1618392"/>
          </a:xfrm>
          <a:prstGeom prst="rect">
            <a:avLst/>
          </a:prstGeom>
          <a:noFill/>
        </p:spPr>
        <p:txBody>
          <a:bodyPr wrap="square" lIns="0" tIns="0" rIns="0" bIns="0" anchor="t">
            <a:spAutoFit/>
          </a:bodyPr>
          <a:lstStyle/>
          <a:p>
            <a:pPr marR="0" lvl="0" fontAlgn="auto">
              <a:lnSpc>
                <a:spcPct val="80000"/>
              </a:lnSpc>
              <a:spcAft>
                <a:spcPts val="300"/>
              </a:spcAft>
              <a:buClrTx/>
              <a:buSzTx/>
              <a:buFontTx/>
              <a:buNone/>
              <a:tabLst>
                <a:tab pos="982663" algn="l"/>
              </a:tabLst>
              <a:defRPr/>
            </a:pPr>
            <a:r>
              <a:rPr lang="en-US" b="1" spc="-5">
                <a:solidFill>
                  <a:srgbClr val="0A9396"/>
                </a:solidFill>
                <a:latin typeface="+mj-lt"/>
                <a:cs typeface="Arial"/>
              </a:rPr>
              <a:t>Thailand</a:t>
            </a:r>
            <a:endParaRPr kumimoji="0" lang="en-US" b="1" i="0" u="none" strike="noStrike" kern="1200" cap="none" spc="-5" normalizeH="0" baseline="0" noProof="0">
              <a:ln>
                <a:noFill/>
              </a:ln>
              <a:solidFill>
                <a:srgbClr val="0A9396"/>
              </a:solidFill>
              <a:effectLst/>
              <a:uLnTx/>
              <a:uFillTx/>
              <a:latin typeface="+mj-lt"/>
              <a:ea typeface="+mn-ea"/>
              <a:cs typeface="Arial"/>
            </a:endParaRPr>
          </a:p>
          <a:p>
            <a:pPr marR="0" lvl="0" fontAlgn="auto">
              <a:lnSpc>
                <a:spcPct val="80000"/>
              </a:lnSpc>
              <a:spcAft>
                <a:spcPts val="200"/>
              </a:spcAft>
              <a:buClrTx/>
              <a:buSzTx/>
              <a:buFontTx/>
              <a:buNone/>
              <a:tabLst>
                <a:tab pos="982663" algn="l"/>
              </a:tabLst>
              <a:defRPr/>
            </a:pPr>
            <a:r>
              <a:rPr kumimoji="0" lang="en-US" sz="1000" b="1" i="0" u="none" strike="noStrike" kern="1200" cap="none" spc="-10" normalizeH="0" baseline="0" noProof="0">
                <a:ln>
                  <a:noFill/>
                </a:ln>
                <a:solidFill>
                  <a:srgbClr val="0A9396"/>
                </a:solidFill>
                <a:effectLst/>
                <a:uLnTx/>
                <a:uFillTx/>
                <a:latin typeface="Arial"/>
                <a:ea typeface="+mn-ea"/>
                <a:cs typeface="Arial"/>
              </a:rPr>
              <a:t>Sustainability Reporting Guide</a:t>
            </a:r>
          </a:p>
          <a:p>
            <a:pPr marR="0" lvl="0" fontAlgn="auto">
              <a:lnSpc>
                <a:spcPct val="80000"/>
              </a:lnSpc>
              <a:spcAft>
                <a:spcPts val="200"/>
              </a:spcAft>
              <a:buClrTx/>
              <a:buSzTx/>
              <a:buFontTx/>
              <a:buNone/>
              <a:tabLst>
                <a:tab pos="982663" algn="l"/>
              </a:tabLst>
              <a:defRPr/>
            </a:pPr>
            <a:endParaRPr kumimoji="0" lang="en-US" sz="200" b="1" i="0" u="none" strike="noStrike" kern="1200" cap="none" spc="-10" normalizeH="0" baseline="0" noProof="0">
              <a:ln>
                <a:noFill/>
              </a:ln>
              <a:solidFill>
                <a:srgbClr val="00B8F5"/>
              </a:solidFill>
              <a:effectLst/>
              <a:uLnTx/>
              <a:uFillTx/>
              <a:latin typeface="Arial"/>
              <a:ea typeface="+mn-ea"/>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Scope</a:t>
            </a:r>
            <a:r>
              <a:rPr lang="en-US" sz="900" spc="-10">
                <a:latin typeface="Arial"/>
                <a:cs typeface="Arial"/>
              </a:rPr>
              <a:t>: Listed companies in Thailand</a:t>
            </a: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Disclosure: </a:t>
            </a:r>
            <a:r>
              <a:rPr lang="en-US" sz="900" spc="-10">
                <a:latin typeface="Arial"/>
                <a:cs typeface="Arial"/>
              </a:rPr>
              <a:t>Comprehensive disclosures across business operations, sustainability policy and strategy (environmental, social and governance and economic dimensions), and sustainability performance</a:t>
            </a:r>
            <a:endParaRPr lang="en-SG" sz="900" spc="-10">
              <a:latin typeface="Arial"/>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Assurance requirement: </a:t>
            </a:r>
            <a:r>
              <a:rPr lang="en-SG" sz="900" spc="-10">
                <a:latin typeface="Arial"/>
                <a:cs typeface="Arial"/>
              </a:rPr>
              <a:t>No clarity on Assurance requirement</a:t>
            </a:r>
            <a:endParaRPr lang="en-US" sz="900" spc="-10">
              <a:latin typeface="Arial"/>
              <a:cs typeface="Arial"/>
            </a:endParaRPr>
          </a:p>
        </p:txBody>
      </p:sp>
      <p:grpSp>
        <p:nvGrpSpPr>
          <p:cNvPr id="594" name="Group 593">
            <a:extLst>
              <a:ext uri="{FF2B5EF4-FFF2-40B4-BE49-F238E27FC236}">
                <a16:creationId xmlns:a16="http://schemas.microsoft.com/office/drawing/2014/main" id="{9377232F-1D32-1534-C7EF-339DB78954FA}"/>
              </a:ext>
            </a:extLst>
          </p:cNvPr>
          <p:cNvGrpSpPr/>
          <p:nvPr/>
        </p:nvGrpSpPr>
        <p:grpSpPr>
          <a:xfrm>
            <a:off x="2550973" y="3708558"/>
            <a:ext cx="446676" cy="441567"/>
            <a:chOff x="5831401" y="3851010"/>
            <a:chExt cx="529200" cy="529200"/>
          </a:xfrm>
        </p:grpSpPr>
        <p:sp>
          <p:nvSpPr>
            <p:cNvPr id="595" name="Arc 594">
              <a:extLst>
                <a:ext uri="{FF2B5EF4-FFF2-40B4-BE49-F238E27FC236}">
                  <a16:creationId xmlns:a16="http://schemas.microsoft.com/office/drawing/2014/main" id="{BE6CA6F0-890F-F03C-8600-5AE859F276E8}"/>
                </a:ext>
              </a:extLst>
            </p:cNvPr>
            <p:cNvSpPr/>
            <p:nvPr/>
          </p:nvSpPr>
          <p:spPr>
            <a:xfrm>
              <a:off x="5831401" y="3851010"/>
              <a:ext cx="529200" cy="529200"/>
            </a:xfrm>
            <a:prstGeom prst="arc">
              <a:avLst>
                <a:gd name="adj1" fmla="val 15791201"/>
                <a:gd name="adj2" fmla="val 10762450"/>
              </a:avLst>
            </a:prstGeom>
            <a:ln w="28575">
              <a:solidFill>
                <a:srgbClr val="0A939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596" name="Picture 4">
              <a:extLst>
                <a:ext uri="{FF2B5EF4-FFF2-40B4-BE49-F238E27FC236}">
                  <a16:creationId xmlns:a16="http://schemas.microsoft.com/office/drawing/2014/main" id="{6B33DFD0-820A-E741-1792-A333E3C767F2}"/>
                </a:ext>
              </a:extLst>
            </p:cNvPr>
            <p:cNvPicPr>
              <a:picLocks noChangeArrowheads="1"/>
            </p:cNvPicPr>
            <p:nvPr/>
          </p:nvPicPr>
          <p:blipFill>
            <a:blip r:embed="rId12" cstate="email">
              <a:extLst>
                <a:ext uri="{28A0092B-C50C-407E-A947-70E740481C1C}">
                  <a14:useLocalDpi xmlns:a14="http://schemas.microsoft.com/office/drawing/2010/main"/>
                </a:ext>
              </a:extLst>
            </a:blip>
            <a:srcRect l="16102" r="16102"/>
            <a:stretch/>
          </p:blipFill>
          <p:spPr bwMode="auto">
            <a:xfrm>
              <a:off x="5882242" y="3901851"/>
              <a:ext cx="427518" cy="427517"/>
            </a:xfrm>
            <a:prstGeom prst="ellipse">
              <a:avLst/>
            </a:prstGeom>
            <a:noFill/>
            <a:ln>
              <a:solidFill>
                <a:srgbClr val="0A9396"/>
              </a:solidFill>
            </a:ln>
            <a:extLst>
              <a:ext uri="{909E8E84-426E-40DD-AFC4-6F175D3DCCD1}">
                <a14:hiddenFill xmlns:a14="http://schemas.microsoft.com/office/drawing/2010/main">
                  <a:solidFill>
                    <a:srgbClr val="FFFFFF"/>
                  </a:solidFill>
                </a14:hiddenFill>
              </a:ext>
            </a:extLst>
          </p:spPr>
        </p:pic>
      </p:grpSp>
      <p:sp>
        <p:nvSpPr>
          <p:cNvPr id="597" name="Rectangle 596">
            <a:extLst>
              <a:ext uri="{FF2B5EF4-FFF2-40B4-BE49-F238E27FC236}">
                <a16:creationId xmlns:a16="http://schemas.microsoft.com/office/drawing/2014/main" id="{6C13D947-2E73-7499-081D-BF878D428AEB}"/>
              </a:ext>
            </a:extLst>
          </p:cNvPr>
          <p:cNvSpPr/>
          <p:nvPr/>
        </p:nvSpPr>
        <p:spPr>
          <a:xfrm>
            <a:off x="6021540" y="3557591"/>
            <a:ext cx="2679413" cy="2381525"/>
          </a:xfrm>
          <a:prstGeom prst="rect">
            <a:avLst/>
          </a:prstGeom>
          <a:solidFill>
            <a:srgbClr val="BB3E03">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de-DE" sz="1500">
              <a:solidFill>
                <a:schemeClr val="bg1"/>
              </a:solidFill>
            </a:endParaRPr>
          </a:p>
        </p:txBody>
      </p:sp>
      <p:sp>
        <p:nvSpPr>
          <p:cNvPr id="598" name="TextBox 597">
            <a:extLst>
              <a:ext uri="{FF2B5EF4-FFF2-40B4-BE49-F238E27FC236}">
                <a16:creationId xmlns:a16="http://schemas.microsoft.com/office/drawing/2014/main" id="{A9C4232A-CA60-325E-FE23-27040C50C5CD}"/>
              </a:ext>
            </a:extLst>
          </p:cNvPr>
          <p:cNvSpPr txBox="1">
            <a:spLocks/>
          </p:cNvSpPr>
          <p:nvPr/>
        </p:nvSpPr>
        <p:spPr>
          <a:xfrm>
            <a:off x="6196350" y="3734468"/>
            <a:ext cx="2398587" cy="2018501"/>
          </a:xfrm>
          <a:prstGeom prst="rect">
            <a:avLst/>
          </a:prstGeom>
          <a:noFill/>
        </p:spPr>
        <p:txBody>
          <a:bodyPr wrap="square" lIns="0" tIns="0" rIns="0" bIns="0" anchor="t">
            <a:spAutoFit/>
          </a:bodyPr>
          <a:lstStyle/>
          <a:p>
            <a:pPr marR="0" lvl="0" fontAlgn="auto">
              <a:lnSpc>
                <a:spcPct val="80000"/>
              </a:lnSpc>
              <a:spcAft>
                <a:spcPts val="300"/>
              </a:spcAft>
              <a:buClrTx/>
              <a:buSzTx/>
              <a:buFontTx/>
              <a:buNone/>
              <a:tabLst>
                <a:tab pos="982663" algn="l"/>
              </a:tabLst>
              <a:defRPr/>
            </a:pPr>
            <a:r>
              <a:rPr lang="en-US" b="1" spc="-5">
                <a:solidFill>
                  <a:srgbClr val="BB3E03"/>
                </a:solidFill>
                <a:latin typeface="+mj-lt"/>
                <a:cs typeface="Arial"/>
              </a:rPr>
              <a:t>Vietnam</a:t>
            </a:r>
            <a:endParaRPr kumimoji="0" lang="en-US" b="1" i="0" u="none" strike="noStrike" kern="1200" cap="none" spc="-5" normalizeH="0" baseline="0" noProof="0">
              <a:ln>
                <a:noFill/>
              </a:ln>
              <a:solidFill>
                <a:srgbClr val="BB3E03"/>
              </a:solidFill>
              <a:effectLst/>
              <a:uLnTx/>
              <a:uFillTx/>
              <a:latin typeface="+mj-lt"/>
              <a:ea typeface="+mn-ea"/>
              <a:cs typeface="Arial"/>
            </a:endParaRPr>
          </a:p>
          <a:p>
            <a:pPr marR="0" lvl="0" fontAlgn="auto">
              <a:lnSpc>
                <a:spcPct val="80000"/>
              </a:lnSpc>
              <a:spcAft>
                <a:spcPts val="200"/>
              </a:spcAft>
              <a:buClrTx/>
              <a:buSzTx/>
              <a:buFontTx/>
              <a:buNone/>
              <a:tabLst>
                <a:tab pos="982663" algn="l"/>
              </a:tabLst>
              <a:defRPr/>
            </a:pPr>
            <a:r>
              <a:rPr kumimoji="0" lang="en-US" sz="1000" b="1" i="0" u="none" strike="noStrike" kern="1200" cap="none" spc="-10" normalizeH="0" baseline="0" noProof="0">
                <a:ln>
                  <a:noFill/>
                </a:ln>
                <a:solidFill>
                  <a:srgbClr val="BB3E03"/>
                </a:solidFill>
                <a:effectLst/>
                <a:uLnTx/>
                <a:uFillTx/>
                <a:latin typeface="Arial"/>
                <a:ea typeface="+mn-ea"/>
                <a:cs typeface="Arial"/>
              </a:rPr>
              <a:t>Environmental and Social </a:t>
            </a:r>
            <a:br>
              <a:rPr kumimoji="0" lang="en-US" sz="1000" b="1" i="0" u="none" strike="noStrike" kern="1200" cap="none" spc="-10" normalizeH="0" baseline="0" noProof="0">
                <a:ln>
                  <a:noFill/>
                </a:ln>
                <a:solidFill>
                  <a:srgbClr val="BB3E03"/>
                </a:solidFill>
                <a:effectLst/>
                <a:uLnTx/>
                <a:uFillTx/>
                <a:latin typeface="Arial"/>
                <a:ea typeface="+mn-ea"/>
                <a:cs typeface="Arial"/>
              </a:rPr>
            </a:br>
            <a:r>
              <a:rPr kumimoji="0" lang="en-US" sz="1000" b="1" i="0" u="none" strike="noStrike" kern="1200" cap="none" spc="-10" normalizeH="0" baseline="0" noProof="0">
                <a:ln>
                  <a:noFill/>
                </a:ln>
                <a:solidFill>
                  <a:srgbClr val="BB3E03"/>
                </a:solidFill>
                <a:effectLst/>
                <a:uLnTx/>
                <a:uFillTx/>
                <a:latin typeface="Arial"/>
                <a:ea typeface="+mn-ea"/>
                <a:cs typeface="Arial"/>
              </a:rPr>
              <a:t>Disclosure</a:t>
            </a:r>
          </a:p>
          <a:p>
            <a:pPr marR="0" lvl="0" fontAlgn="auto">
              <a:lnSpc>
                <a:spcPct val="80000"/>
              </a:lnSpc>
              <a:spcAft>
                <a:spcPts val="200"/>
              </a:spcAft>
              <a:buClrTx/>
              <a:buSzTx/>
              <a:buFontTx/>
              <a:buNone/>
              <a:tabLst>
                <a:tab pos="982663" algn="l"/>
              </a:tabLst>
              <a:defRPr/>
            </a:pPr>
            <a:endParaRPr kumimoji="0" lang="en-US" sz="200" b="1" i="0" u="none" strike="noStrike" kern="1200" cap="none" spc="-10" normalizeH="0" baseline="0" noProof="0">
              <a:ln>
                <a:noFill/>
              </a:ln>
              <a:solidFill>
                <a:srgbClr val="00B8F5"/>
              </a:solidFill>
              <a:effectLst/>
              <a:uLnTx/>
              <a:uFillTx/>
              <a:latin typeface="Arial"/>
              <a:ea typeface="+mn-ea"/>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Scope</a:t>
            </a:r>
            <a:r>
              <a:rPr lang="en-US" sz="900" spc="-10">
                <a:latin typeface="Arial"/>
                <a:cs typeface="Arial"/>
              </a:rPr>
              <a:t>: Listed companies in Vietnam</a:t>
            </a: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Disclosure: </a:t>
            </a:r>
            <a:r>
              <a:rPr lang="en-US" sz="900" spc="-10">
                <a:latin typeface="Arial"/>
                <a:cs typeface="Arial"/>
              </a:rPr>
              <a:t>Comprehensive disclosures across materials, energy, water, compliance, </a:t>
            </a:r>
            <a:r>
              <a:rPr lang="en-US" sz="900" spc="-10" err="1">
                <a:latin typeface="Arial"/>
                <a:cs typeface="Arial"/>
              </a:rPr>
              <a:t>organisational</a:t>
            </a:r>
            <a:r>
              <a:rPr lang="en-US" sz="900" spc="-10">
                <a:latin typeface="Arial"/>
                <a:cs typeface="Arial"/>
              </a:rPr>
              <a:t> profile, market presence, employment, occupational health and safety, training and education, local community, and green capital market</a:t>
            </a:r>
            <a:endParaRPr lang="en-SG" sz="900" spc="-10">
              <a:latin typeface="Arial"/>
              <a:cs typeface="Arial"/>
            </a:endParaRPr>
          </a:p>
          <a:p>
            <a:pPr marL="171450" indent="-171450">
              <a:spcAft>
                <a:spcPts val="200"/>
              </a:spcAft>
              <a:buFont typeface="Arial" panose="020B0604020202020204" pitchFamily="34" charset="0"/>
              <a:buChar char="•"/>
              <a:tabLst>
                <a:tab pos="982663" algn="l"/>
              </a:tabLst>
              <a:defRPr/>
            </a:pPr>
            <a:r>
              <a:rPr lang="en-US" sz="900" b="1" spc="-10">
                <a:latin typeface="Arial"/>
                <a:cs typeface="Arial"/>
              </a:rPr>
              <a:t>Assurance requirement: </a:t>
            </a:r>
            <a:r>
              <a:rPr lang="en-SG" sz="900" spc="-10">
                <a:latin typeface="Arial"/>
                <a:cs typeface="Arial"/>
              </a:rPr>
              <a:t>External assurance is not mandatory external, though it is highly encouraged</a:t>
            </a:r>
            <a:endParaRPr lang="en-US" sz="900" spc="-10">
              <a:latin typeface="Arial"/>
              <a:cs typeface="Arial"/>
            </a:endParaRPr>
          </a:p>
        </p:txBody>
      </p:sp>
      <p:grpSp>
        <p:nvGrpSpPr>
          <p:cNvPr id="599" name="Group 598">
            <a:extLst>
              <a:ext uri="{FF2B5EF4-FFF2-40B4-BE49-F238E27FC236}">
                <a16:creationId xmlns:a16="http://schemas.microsoft.com/office/drawing/2014/main" id="{C465CC7D-EB9F-E4AC-87E3-4BCA12B2A0B8}"/>
              </a:ext>
            </a:extLst>
          </p:cNvPr>
          <p:cNvGrpSpPr/>
          <p:nvPr/>
        </p:nvGrpSpPr>
        <p:grpSpPr>
          <a:xfrm>
            <a:off x="8093140" y="3677607"/>
            <a:ext cx="446676" cy="441567"/>
            <a:chOff x="5831401" y="3851010"/>
            <a:chExt cx="529200" cy="529200"/>
          </a:xfrm>
        </p:grpSpPr>
        <p:sp>
          <p:nvSpPr>
            <p:cNvPr id="600" name="Arc 599">
              <a:extLst>
                <a:ext uri="{FF2B5EF4-FFF2-40B4-BE49-F238E27FC236}">
                  <a16:creationId xmlns:a16="http://schemas.microsoft.com/office/drawing/2014/main" id="{43A11F30-8682-2AC1-0B79-56112FF45B51}"/>
                </a:ext>
              </a:extLst>
            </p:cNvPr>
            <p:cNvSpPr/>
            <p:nvPr/>
          </p:nvSpPr>
          <p:spPr>
            <a:xfrm>
              <a:off x="5831401" y="3851010"/>
              <a:ext cx="529200" cy="529200"/>
            </a:xfrm>
            <a:prstGeom prst="arc">
              <a:avLst>
                <a:gd name="adj1" fmla="val 15791201"/>
                <a:gd name="adj2" fmla="val 10762450"/>
              </a:avLst>
            </a:prstGeom>
            <a:ln w="28575">
              <a:solidFill>
                <a:srgbClr val="BB3E0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pic>
          <p:nvPicPr>
            <p:cNvPr id="601" name="Picture 4">
              <a:extLst>
                <a:ext uri="{FF2B5EF4-FFF2-40B4-BE49-F238E27FC236}">
                  <a16:creationId xmlns:a16="http://schemas.microsoft.com/office/drawing/2014/main" id="{EF540DF5-C298-3F48-8BAB-05E29B609A1B}"/>
                </a:ext>
              </a:extLst>
            </p:cNvPr>
            <p:cNvPicPr>
              <a:picLocks noChangeArrowheads="1"/>
            </p:cNvPicPr>
            <p:nvPr/>
          </p:nvPicPr>
          <p:blipFill>
            <a:blip r:embed="rId13" cstate="email">
              <a:extLst>
                <a:ext uri="{28A0092B-C50C-407E-A947-70E740481C1C}">
                  <a14:useLocalDpi xmlns:a14="http://schemas.microsoft.com/office/drawing/2010/main"/>
                </a:ext>
              </a:extLst>
            </a:blip>
            <a:srcRect l="16342" r="16342"/>
            <a:stretch/>
          </p:blipFill>
          <p:spPr bwMode="auto">
            <a:xfrm>
              <a:off x="5882242" y="3901851"/>
              <a:ext cx="427518" cy="427517"/>
            </a:xfrm>
            <a:prstGeom prst="ellipse">
              <a:avLst/>
            </a:prstGeom>
            <a:noFill/>
            <a:ln>
              <a:solidFill>
                <a:srgbClr val="BB3E03"/>
              </a:solidFill>
            </a:ln>
            <a:extLst>
              <a:ext uri="{909E8E84-426E-40DD-AFC4-6F175D3DCCD1}">
                <a14:hiddenFill xmlns:a14="http://schemas.microsoft.com/office/drawing/2010/main">
                  <a:solidFill>
                    <a:srgbClr val="FFFFFF"/>
                  </a:solidFill>
                </a14:hiddenFill>
              </a:ext>
            </a:extLst>
          </p:spPr>
        </p:pic>
      </p:grpSp>
      <p:pic>
        <p:nvPicPr>
          <p:cNvPr id="602" name="Graphic 601" descr="Water with solid fill">
            <a:extLst>
              <a:ext uri="{FF2B5EF4-FFF2-40B4-BE49-F238E27FC236}">
                <a16:creationId xmlns:a16="http://schemas.microsoft.com/office/drawing/2014/main" id="{10617378-E52E-930A-8472-31DA8DBDD5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flipV="1">
            <a:off x="6914670" y="2598574"/>
            <a:ext cx="146636" cy="132089"/>
          </a:xfrm>
          <a:prstGeom prst="rect">
            <a:avLst/>
          </a:prstGeom>
        </p:spPr>
      </p:pic>
      <p:pic>
        <p:nvPicPr>
          <p:cNvPr id="603" name="Graphic 602" descr="Water with solid fill">
            <a:extLst>
              <a:ext uri="{FF2B5EF4-FFF2-40B4-BE49-F238E27FC236}">
                <a16:creationId xmlns:a16="http://schemas.microsoft.com/office/drawing/2014/main" id="{34A19379-9E30-354C-F789-96B4A47ED1D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flipV="1">
            <a:off x="7032548" y="2374444"/>
            <a:ext cx="146636" cy="132089"/>
          </a:xfrm>
          <a:prstGeom prst="rect">
            <a:avLst/>
          </a:prstGeom>
        </p:spPr>
      </p:pic>
    </p:spTree>
    <p:extLst>
      <p:ext uri="{BB962C8B-B14F-4D97-AF65-F5344CB8AC3E}">
        <p14:creationId xmlns:p14="http://schemas.microsoft.com/office/powerpoint/2010/main" val="177840546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DADEA67-F412-4A21-A31E-CB382334B8F5}"/>
              </a:ext>
            </a:extLst>
          </p:cNvPr>
          <p:cNvSpPr>
            <a:spLocks noGrp="1"/>
          </p:cNvSpPr>
          <p:nvPr>
            <p:ph type="title"/>
          </p:nvPr>
        </p:nvSpPr>
        <p:spPr>
          <a:xfrm>
            <a:off x="682063" y="451575"/>
            <a:ext cx="6769271" cy="610436"/>
          </a:xfrm>
        </p:spPr>
        <p:txBody>
          <a:bodyPr>
            <a:normAutofit fontScale="90000"/>
          </a:bodyPr>
          <a:lstStyle/>
          <a:p>
            <a:r>
              <a:rPr kumimoji="0" lang="en-SG" sz="3200" b="1" i="0" u="none" strike="noStrike" kern="1200" cap="none" spc="0" normalizeH="0" baseline="0" noProof="0" dirty="0">
                <a:ln>
                  <a:noFill/>
                </a:ln>
                <a:solidFill>
                  <a:srgbClr val="9E2A2B"/>
                </a:solidFill>
                <a:effectLst/>
                <a:uLnTx/>
                <a:uFillTx/>
                <a:latin typeface="Calibri" panose="020F0502020204030204" pitchFamily="34" charset="0"/>
                <a:ea typeface="+mj-ea"/>
                <a:cs typeface="Calibri" panose="020F0502020204030204" pitchFamily="34" charset="0"/>
              </a:rPr>
              <a:t>Global Sustainability Reporting Trends: </a:t>
            </a:r>
            <a:r>
              <a:rPr kumimoji="0" lang="en-SG" sz="3200" b="0" i="0" u="none" strike="noStrike" kern="1200" cap="none" spc="0" normalizeH="0" baseline="0" noProof="0" dirty="0">
                <a:ln>
                  <a:noFill/>
                </a:ln>
                <a:solidFill>
                  <a:srgbClr val="9E2A2B"/>
                </a:solidFill>
                <a:effectLst/>
                <a:uLnTx/>
                <a:uFillTx/>
                <a:latin typeface="Calibri" panose="020F0502020204030204" pitchFamily="34" charset="0"/>
                <a:ea typeface="+mj-ea"/>
                <a:cs typeface="Calibri" panose="020F0502020204030204" pitchFamily="34" charset="0"/>
              </a:rPr>
              <a:t>A Snapshot</a:t>
            </a:r>
            <a:endParaRPr lang="de-DE" sz="3600" dirty="0"/>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a:ln>
                <a:noFill/>
              </a:ln>
              <a:solidFill>
                <a:srgbClr val="FFFFFF"/>
              </a:solidFill>
              <a:effectLst/>
              <a:uLnTx/>
              <a:uFillTx/>
              <a:latin typeface="Arial"/>
              <a:ea typeface="+mn-ea"/>
              <a:cs typeface="+mn-cs"/>
            </a:endParaRPr>
          </a:p>
        </p:txBody>
      </p:sp>
      <p:pic>
        <p:nvPicPr>
          <p:cNvPr id="2" name="Picture 1">
            <a:extLst>
              <a:ext uri="{FF2B5EF4-FFF2-40B4-BE49-F238E27FC236}">
                <a16:creationId xmlns:a16="http://schemas.microsoft.com/office/drawing/2014/main" id="{955C0FC2-7563-2BF7-D852-DCBD774FD193}"/>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6890"/>
          <a:stretch/>
        </p:blipFill>
        <p:spPr>
          <a:xfrm>
            <a:off x="12448859" y="2455631"/>
            <a:ext cx="1089751" cy="1141632"/>
          </a:xfrm>
          <a:prstGeom prst="rect">
            <a:avLst/>
          </a:prstGeom>
        </p:spPr>
      </p:pic>
      <p:sp>
        <p:nvSpPr>
          <p:cNvPr id="3" name="Rectangle 2">
            <a:extLst>
              <a:ext uri="{FF2B5EF4-FFF2-40B4-BE49-F238E27FC236}">
                <a16:creationId xmlns:a16="http://schemas.microsoft.com/office/drawing/2014/main" id="{0A9C384F-4856-A4CD-3ACB-D67645E158F5}"/>
              </a:ext>
            </a:extLst>
          </p:cNvPr>
          <p:cNvSpPr>
            <a:spLocks/>
          </p:cNvSpPr>
          <p:nvPr/>
        </p:nvSpPr>
        <p:spPr>
          <a:xfrm>
            <a:off x="0" y="1387852"/>
            <a:ext cx="12192000" cy="4778140"/>
          </a:xfrm>
          <a:prstGeom prst="rect">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a:solidFill>
                <a:schemeClr val="bg1"/>
              </a:solidFill>
            </a:endParaRPr>
          </a:p>
        </p:txBody>
      </p:sp>
      <p:sp>
        <p:nvSpPr>
          <p:cNvPr id="4" name="object 12">
            <a:extLst>
              <a:ext uri="{FF2B5EF4-FFF2-40B4-BE49-F238E27FC236}">
                <a16:creationId xmlns:a16="http://schemas.microsoft.com/office/drawing/2014/main" id="{4E168B65-CEFE-216A-C64D-103F8F64F1B5}"/>
              </a:ext>
            </a:extLst>
          </p:cNvPr>
          <p:cNvSpPr txBox="1"/>
          <p:nvPr/>
        </p:nvSpPr>
        <p:spPr>
          <a:xfrm>
            <a:off x="8112376" y="2068168"/>
            <a:ext cx="3111204" cy="705321"/>
          </a:xfrm>
          <a:prstGeom prst="rect">
            <a:avLst/>
          </a:prstGeom>
        </p:spPr>
        <p:txBody>
          <a:bodyPr vert="horz" wrap="square" lIns="0" tIns="12700" rIns="0" bIns="0" rtlCol="0">
            <a:spAutoFit/>
          </a:bodyPr>
          <a:lstStyle/>
          <a:p>
            <a:pPr marL="12700">
              <a:lnSpc>
                <a:spcPct val="100000"/>
              </a:lnSpc>
              <a:spcBef>
                <a:spcPts val="100"/>
              </a:spcBef>
            </a:pPr>
            <a:r>
              <a:rPr lang="en-SG" sz="4500" b="1">
                <a:solidFill>
                  <a:schemeClr val="bg1"/>
                </a:solidFill>
                <a:latin typeface="KPMG Bold"/>
                <a:cs typeface="KPMG Bold"/>
              </a:rPr>
              <a:t>biodiversity</a:t>
            </a:r>
            <a:r>
              <a:rPr lang="en-SG" sz="4500" b="1" spc="360">
                <a:solidFill>
                  <a:schemeClr val="bg1"/>
                </a:solidFill>
                <a:latin typeface="KPMG Bold"/>
                <a:cs typeface="KPMG Bold"/>
              </a:rPr>
              <a:t> </a:t>
            </a:r>
            <a:r>
              <a:rPr lang="en-SG" sz="4500" b="1" spc="-20">
                <a:solidFill>
                  <a:schemeClr val="bg1"/>
                </a:solidFill>
                <a:latin typeface="KPMG Bold"/>
                <a:cs typeface="KPMG Bold"/>
              </a:rPr>
              <a:t>loss</a:t>
            </a:r>
            <a:endParaRPr lang="en-SG" sz="4500">
              <a:solidFill>
                <a:schemeClr val="bg1"/>
              </a:solidFill>
              <a:latin typeface="KPMG Bold"/>
              <a:cs typeface="KPMG Bold"/>
            </a:endParaRPr>
          </a:p>
        </p:txBody>
      </p:sp>
      <p:sp>
        <p:nvSpPr>
          <p:cNvPr id="5" name="object 13">
            <a:extLst>
              <a:ext uri="{FF2B5EF4-FFF2-40B4-BE49-F238E27FC236}">
                <a16:creationId xmlns:a16="http://schemas.microsoft.com/office/drawing/2014/main" id="{D66BE4F8-0BF6-3A82-C2E8-72582761DBCC}"/>
              </a:ext>
            </a:extLst>
          </p:cNvPr>
          <p:cNvSpPr txBox="1"/>
          <p:nvPr/>
        </p:nvSpPr>
        <p:spPr>
          <a:xfrm>
            <a:off x="768488" y="1260154"/>
            <a:ext cx="2805301" cy="1590179"/>
          </a:xfrm>
          <a:prstGeom prst="rect">
            <a:avLst/>
          </a:prstGeom>
        </p:spPr>
        <p:txBody>
          <a:bodyPr vert="horz" wrap="square" lIns="0" tIns="12700" rIns="0" bIns="0" rtlCol="0">
            <a:spAutoFit/>
          </a:bodyPr>
          <a:lstStyle/>
          <a:p>
            <a:pPr marL="12700">
              <a:lnSpc>
                <a:spcPct val="100000"/>
              </a:lnSpc>
              <a:spcBef>
                <a:spcPts val="100"/>
              </a:spcBef>
            </a:pPr>
            <a:r>
              <a:rPr lang="en-SG" sz="7050" b="1" spc="-25">
                <a:solidFill>
                  <a:schemeClr val="bg1"/>
                </a:solidFill>
                <a:latin typeface="KPMG Bold"/>
                <a:cs typeface="KPMG Bold"/>
              </a:rPr>
              <a:t>96%</a:t>
            </a:r>
            <a:endParaRPr lang="en-SG" sz="7050">
              <a:solidFill>
                <a:schemeClr val="bg1"/>
              </a:solidFill>
              <a:latin typeface="KPMG Bold"/>
              <a:cs typeface="KPMG Bold"/>
            </a:endParaRPr>
          </a:p>
          <a:p>
            <a:pPr marL="21590" marR="5080">
              <a:lnSpc>
                <a:spcPct val="100000"/>
              </a:lnSpc>
              <a:spcBef>
                <a:spcPts val="20"/>
              </a:spcBef>
            </a:pPr>
            <a:r>
              <a:rPr lang="en-SG" sz="1600" b="0">
                <a:solidFill>
                  <a:schemeClr val="bg1"/>
                </a:solidFill>
                <a:latin typeface="Arial" panose="020B0604020202020204" pitchFamily="34" charset="0"/>
                <a:cs typeface="Arial" panose="020B0604020202020204" pitchFamily="34" charset="0"/>
              </a:rPr>
              <a:t>of G250 companies report </a:t>
            </a:r>
            <a:r>
              <a:rPr lang="en-SG" sz="1600" b="0" spc="-25">
                <a:solidFill>
                  <a:schemeClr val="bg1"/>
                </a:solidFill>
                <a:latin typeface="Arial" panose="020B0604020202020204" pitchFamily="34" charset="0"/>
                <a:cs typeface="Arial" panose="020B0604020202020204" pitchFamily="34" charset="0"/>
              </a:rPr>
              <a:t>on </a:t>
            </a:r>
            <a:r>
              <a:rPr lang="en-SG" sz="1600" b="0">
                <a:solidFill>
                  <a:schemeClr val="bg1"/>
                </a:solidFill>
                <a:latin typeface="Arial" panose="020B0604020202020204" pitchFamily="34" charset="0"/>
                <a:cs typeface="Arial" panose="020B0604020202020204" pitchFamily="34" charset="0"/>
              </a:rPr>
              <a:t>sustainability</a:t>
            </a:r>
            <a:r>
              <a:rPr lang="en-SG" sz="1600" b="0" spc="2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or</a:t>
            </a:r>
            <a:r>
              <a:rPr lang="en-SG" sz="1600" b="0" spc="2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ESG</a:t>
            </a:r>
            <a:r>
              <a:rPr lang="en-SG" sz="1600" b="0" spc="20">
                <a:solidFill>
                  <a:schemeClr val="bg1"/>
                </a:solidFill>
                <a:latin typeface="Arial" panose="020B0604020202020204" pitchFamily="34" charset="0"/>
                <a:cs typeface="Arial" panose="020B0604020202020204" pitchFamily="34" charset="0"/>
              </a:rPr>
              <a:t> </a:t>
            </a:r>
            <a:r>
              <a:rPr lang="en-SG" sz="1600" b="0" spc="-10">
                <a:solidFill>
                  <a:schemeClr val="bg1"/>
                </a:solidFill>
                <a:latin typeface="Arial" panose="020B0604020202020204" pitchFamily="34" charset="0"/>
                <a:cs typeface="Arial" panose="020B0604020202020204" pitchFamily="34" charset="0"/>
              </a:rPr>
              <a:t>matters</a:t>
            </a:r>
            <a:endParaRPr lang="en-SG" sz="1600">
              <a:solidFill>
                <a:schemeClr val="bg1"/>
              </a:solidFill>
              <a:latin typeface="Arial" panose="020B0604020202020204" pitchFamily="34" charset="0"/>
              <a:cs typeface="Arial" panose="020B0604020202020204" pitchFamily="34" charset="0"/>
            </a:endParaRPr>
          </a:p>
        </p:txBody>
      </p:sp>
      <p:sp>
        <p:nvSpPr>
          <p:cNvPr id="8" name="object 14">
            <a:extLst>
              <a:ext uri="{FF2B5EF4-FFF2-40B4-BE49-F238E27FC236}">
                <a16:creationId xmlns:a16="http://schemas.microsoft.com/office/drawing/2014/main" id="{B9C168F4-39F4-46BE-BF86-C6B85900BA31}"/>
              </a:ext>
            </a:extLst>
          </p:cNvPr>
          <p:cNvSpPr txBox="1"/>
          <p:nvPr/>
        </p:nvSpPr>
        <p:spPr>
          <a:xfrm>
            <a:off x="4295075" y="1012030"/>
            <a:ext cx="3410609" cy="1855636"/>
          </a:xfrm>
          <a:prstGeom prst="rect">
            <a:avLst/>
          </a:prstGeom>
        </p:spPr>
        <p:txBody>
          <a:bodyPr vert="horz" wrap="square" lIns="0" tIns="224790" rIns="0" bIns="0" rtlCol="0">
            <a:spAutoFit/>
          </a:bodyPr>
          <a:lstStyle/>
          <a:p>
            <a:pPr marL="35560">
              <a:lnSpc>
                <a:spcPct val="100000"/>
              </a:lnSpc>
              <a:spcBef>
                <a:spcPts val="1770"/>
              </a:spcBef>
            </a:pPr>
            <a:r>
              <a:rPr lang="en-SG" sz="7050" b="1" spc="-25">
                <a:solidFill>
                  <a:schemeClr val="bg1"/>
                </a:solidFill>
                <a:latin typeface="KPMG Bold"/>
                <a:cs typeface="KPMG Bold"/>
              </a:rPr>
              <a:t>64%</a:t>
            </a:r>
            <a:endParaRPr lang="en-SG" sz="7050">
              <a:solidFill>
                <a:schemeClr val="bg1"/>
              </a:solidFill>
              <a:latin typeface="KPMG Bold"/>
              <a:cs typeface="KPMG Bold"/>
            </a:endParaRPr>
          </a:p>
          <a:p>
            <a:pPr marL="12700" marR="5080">
              <a:lnSpc>
                <a:spcPct val="100000"/>
              </a:lnSpc>
              <a:spcBef>
                <a:spcPts val="380"/>
              </a:spcBef>
            </a:pPr>
            <a:r>
              <a:rPr lang="en-SG" sz="1600" b="0">
                <a:solidFill>
                  <a:schemeClr val="bg1"/>
                </a:solidFill>
                <a:latin typeface="Arial" panose="020B0604020202020204" pitchFamily="34" charset="0"/>
                <a:cs typeface="Arial" panose="020B0604020202020204" pitchFamily="34" charset="0"/>
              </a:rPr>
              <a:t>of</a:t>
            </a:r>
            <a:r>
              <a:rPr lang="en-SG" sz="1600" b="0" spc="-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the G250* </a:t>
            </a:r>
            <a:r>
              <a:rPr lang="en-SG" sz="1600" b="0" spc="-10">
                <a:solidFill>
                  <a:schemeClr val="bg1"/>
                </a:solidFill>
                <a:latin typeface="Arial" panose="020B0604020202020204" pitchFamily="34" charset="0"/>
                <a:cs typeface="Arial" panose="020B0604020202020204" pitchFamily="34" charset="0"/>
              </a:rPr>
              <a:t>acknowledge</a:t>
            </a:r>
            <a:r>
              <a:rPr lang="en-SG" sz="1600" b="0">
                <a:solidFill>
                  <a:schemeClr val="bg1"/>
                </a:solidFill>
                <a:latin typeface="Arial" panose="020B0604020202020204" pitchFamily="34" charset="0"/>
                <a:cs typeface="Arial" panose="020B0604020202020204" pitchFamily="34" charset="0"/>
              </a:rPr>
              <a:t> </a:t>
            </a:r>
            <a:r>
              <a:rPr lang="en-SG" sz="1600" b="0" spc="-10">
                <a:solidFill>
                  <a:schemeClr val="bg1"/>
                </a:solidFill>
                <a:latin typeface="Arial" panose="020B0604020202020204" pitchFamily="34" charset="0"/>
                <a:cs typeface="Arial" panose="020B0604020202020204" pitchFamily="34" charset="0"/>
              </a:rPr>
              <a:t>climate </a:t>
            </a:r>
            <a:r>
              <a:rPr lang="en-SG" sz="1600" b="0">
                <a:solidFill>
                  <a:schemeClr val="bg1"/>
                </a:solidFill>
                <a:latin typeface="Arial" panose="020B0604020202020204" pitchFamily="34" charset="0"/>
                <a:cs typeface="Arial" panose="020B0604020202020204" pitchFamily="34" charset="0"/>
              </a:rPr>
              <a:t>change</a:t>
            </a:r>
            <a:r>
              <a:rPr lang="en-SG" sz="1600" b="0" spc="-2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as</a:t>
            </a:r>
            <a:r>
              <a:rPr lang="en-SG" sz="1600" b="0" spc="-1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a</a:t>
            </a:r>
            <a:r>
              <a:rPr lang="en-SG" sz="1600" b="0" spc="-1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risk</a:t>
            </a:r>
            <a:r>
              <a:rPr lang="en-SG" sz="1600" b="0" spc="-1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to</a:t>
            </a:r>
            <a:r>
              <a:rPr lang="en-SG" sz="1600" b="0" spc="-1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their</a:t>
            </a:r>
            <a:r>
              <a:rPr lang="en-SG" sz="1600" b="0" spc="-10">
                <a:solidFill>
                  <a:schemeClr val="bg1"/>
                </a:solidFill>
                <a:latin typeface="Arial" panose="020B0604020202020204" pitchFamily="34" charset="0"/>
                <a:cs typeface="Arial" panose="020B0604020202020204" pitchFamily="34" charset="0"/>
              </a:rPr>
              <a:t> business</a:t>
            </a:r>
            <a:endParaRPr lang="en-SG" sz="1600">
              <a:solidFill>
                <a:schemeClr val="bg1"/>
              </a:solidFill>
              <a:latin typeface="Arial" panose="020B0604020202020204" pitchFamily="34" charset="0"/>
              <a:cs typeface="Arial" panose="020B0604020202020204" pitchFamily="34" charset="0"/>
            </a:endParaRPr>
          </a:p>
        </p:txBody>
      </p:sp>
      <p:sp>
        <p:nvSpPr>
          <p:cNvPr id="9" name="object 15">
            <a:extLst>
              <a:ext uri="{FF2B5EF4-FFF2-40B4-BE49-F238E27FC236}">
                <a16:creationId xmlns:a16="http://schemas.microsoft.com/office/drawing/2014/main" id="{D1A82B26-66B0-81DE-B5AF-488AB0E61042}"/>
              </a:ext>
            </a:extLst>
          </p:cNvPr>
          <p:cNvSpPr txBox="1"/>
          <p:nvPr/>
        </p:nvSpPr>
        <p:spPr>
          <a:xfrm>
            <a:off x="8138852" y="1600923"/>
            <a:ext cx="1862921" cy="505267"/>
          </a:xfrm>
          <a:prstGeom prst="rect">
            <a:avLst/>
          </a:prstGeom>
        </p:spPr>
        <p:txBody>
          <a:bodyPr vert="horz" wrap="square" lIns="0" tIns="12700" rIns="0" bIns="0" rtlCol="0">
            <a:spAutoFit/>
          </a:bodyPr>
          <a:lstStyle/>
          <a:p>
            <a:pPr marL="12700" marR="5080" algn="just">
              <a:lnSpc>
                <a:spcPct val="100000"/>
              </a:lnSpc>
              <a:spcBef>
                <a:spcPts val="100"/>
              </a:spcBef>
            </a:pPr>
            <a:r>
              <a:rPr lang="en-SG" sz="1600" b="0">
                <a:solidFill>
                  <a:schemeClr val="bg1"/>
                </a:solidFill>
                <a:latin typeface="Arial" panose="020B0604020202020204" pitchFamily="34" charset="0"/>
                <a:cs typeface="Arial" panose="020B0604020202020204" pitchFamily="34" charset="0"/>
              </a:rPr>
              <a:t>Less</a:t>
            </a:r>
            <a:r>
              <a:rPr lang="en-SG" sz="1600" b="0" spc="-2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than</a:t>
            </a:r>
            <a:r>
              <a:rPr lang="en-SG" sz="1600" b="0" spc="-15">
                <a:solidFill>
                  <a:schemeClr val="bg1"/>
                </a:solidFill>
                <a:latin typeface="Arial" panose="020B0604020202020204" pitchFamily="34" charset="0"/>
                <a:cs typeface="Arial" panose="020B0604020202020204" pitchFamily="34" charset="0"/>
              </a:rPr>
              <a:t> </a:t>
            </a:r>
            <a:r>
              <a:rPr lang="en-SG" sz="1600" b="0" spc="-20">
                <a:solidFill>
                  <a:schemeClr val="bg1"/>
                </a:solidFill>
                <a:latin typeface="Arial" panose="020B0604020202020204" pitchFamily="34" charset="0"/>
                <a:cs typeface="Arial" panose="020B0604020202020204" pitchFamily="34" charset="0"/>
              </a:rPr>
              <a:t>half </a:t>
            </a:r>
            <a:r>
              <a:rPr lang="en-SG" sz="1600" b="0">
                <a:solidFill>
                  <a:schemeClr val="bg1"/>
                </a:solidFill>
                <a:latin typeface="Arial" panose="020B0604020202020204" pitchFamily="34" charset="0"/>
                <a:cs typeface="Arial" panose="020B0604020202020204" pitchFamily="34" charset="0"/>
              </a:rPr>
              <a:t>of </a:t>
            </a:r>
            <a:r>
              <a:rPr lang="en-SG" sz="1600" b="0" spc="-10">
                <a:solidFill>
                  <a:schemeClr val="bg1"/>
                </a:solidFill>
                <a:latin typeface="Arial" panose="020B0604020202020204" pitchFamily="34" charset="0"/>
                <a:cs typeface="Arial" panose="020B0604020202020204" pitchFamily="34" charset="0"/>
              </a:rPr>
              <a:t>companies </a:t>
            </a:r>
            <a:r>
              <a:rPr lang="en-SG" sz="1600" b="0">
                <a:solidFill>
                  <a:schemeClr val="bg1"/>
                </a:solidFill>
                <a:latin typeface="Arial" panose="020B0604020202020204" pitchFamily="34" charset="0"/>
                <a:cs typeface="Arial" panose="020B0604020202020204" pitchFamily="34" charset="0"/>
              </a:rPr>
              <a:t>report </a:t>
            </a:r>
            <a:r>
              <a:rPr lang="en-SG" sz="1600" b="0" spc="-25">
                <a:solidFill>
                  <a:schemeClr val="bg1"/>
                </a:solidFill>
                <a:latin typeface="Arial" panose="020B0604020202020204" pitchFamily="34" charset="0"/>
                <a:cs typeface="Arial" panose="020B0604020202020204" pitchFamily="34" charset="0"/>
              </a:rPr>
              <a:t>on</a:t>
            </a:r>
            <a:endParaRPr lang="en-SG" sz="1600">
              <a:solidFill>
                <a:schemeClr val="bg1"/>
              </a:solidFill>
              <a:latin typeface="Arial" panose="020B0604020202020204" pitchFamily="34" charset="0"/>
              <a:cs typeface="Arial" panose="020B0604020202020204" pitchFamily="34" charset="0"/>
            </a:endParaRPr>
          </a:p>
        </p:txBody>
      </p:sp>
      <p:sp>
        <p:nvSpPr>
          <p:cNvPr id="10" name="object 46">
            <a:extLst>
              <a:ext uri="{FF2B5EF4-FFF2-40B4-BE49-F238E27FC236}">
                <a16:creationId xmlns:a16="http://schemas.microsoft.com/office/drawing/2014/main" id="{ABCC552A-F325-920F-A1BA-BD0D20808F0F}"/>
              </a:ext>
            </a:extLst>
          </p:cNvPr>
          <p:cNvSpPr txBox="1"/>
          <p:nvPr/>
        </p:nvSpPr>
        <p:spPr>
          <a:xfrm>
            <a:off x="5584240" y="4328544"/>
            <a:ext cx="1867095" cy="1710725"/>
          </a:xfrm>
          <a:prstGeom prst="rect">
            <a:avLst/>
          </a:prstGeom>
        </p:spPr>
        <p:txBody>
          <a:bodyPr vert="horz" wrap="square" lIns="0" tIns="12700" rIns="0" bIns="0" rtlCol="0">
            <a:spAutoFit/>
          </a:bodyPr>
          <a:lstStyle/>
          <a:p>
            <a:pPr marL="12700">
              <a:lnSpc>
                <a:spcPts val="7984"/>
              </a:lnSpc>
              <a:spcBef>
                <a:spcPts val="100"/>
              </a:spcBef>
            </a:pPr>
            <a:r>
              <a:rPr lang="en-SG" sz="7050" b="1" spc="-25">
                <a:solidFill>
                  <a:schemeClr val="bg1"/>
                </a:solidFill>
                <a:latin typeface="KPMG Bold"/>
                <a:cs typeface="KPMG Bold"/>
              </a:rPr>
              <a:t>71%</a:t>
            </a:r>
            <a:endParaRPr lang="en-SG" sz="7050">
              <a:solidFill>
                <a:schemeClr val="bg1"/>
              </a:solidFill>
              <a:latin typeface="KPMG Bold"/>
              <a:cs typeface="KPMG Bold"/>
            </a:endParaRPr>
          </a:p>
          <a:p>
            <a:pPr marL="17780">
              <a:lnSpc>
                <a:spcPts val="1445"/>
              </a:lnSpc>
            </a:pPr>
            <a:r>
              <a:rPr lang="en-SG" sz="1600" b="0">
                <a:solidFill>
                  <a:schemeClr val="bg1"/>
                </a:solidFill>
                <a:latin typeface="Arial" panose="020B0604020202020204" pitchFamily="34" charset="0"/>
                <a:cs typeface="Arial" panose="020B0604020202020204" pitchFamily="34" charset="0"/>
              </a:rPr>
              <a:t>of</a:t>
            </a:r>
            <a:r>
              <a:rPr lang="en-SG" sz="1600" b="0" spc="-4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N100</a:t>
            </a:r>
            <a:r>
              <a:rPr lang="en-SG" sz="1600" b="0" spc="-45">
                <a:solidFill>
                  <a:schemeClr val="bg1"/>
                </a:solidFill>
                <a:latin typeface="Arial" panose="020B0604020202020204" pitchFamily="34" charset="0"/>
                <a:cs typeface="Arial" panose="020B0604020202020204" pitchFamily="34" charset="0"/>
              </a:rPr>
              <a:t> </a:t>
            </a:r>
            <a:r>
              <a:rPr lang="en-SG" sz="1600" b="0" spc="-10">
                <a:solidFill>
                  <a:schemeClr val="bg1"/>
                </a:solidFill>
                <a:latin typeface="Arial" panose="020B0604020202020204" pitchFamily="34" charset="0"/>
                <a:cs typeface="Arial" panose="020B0604020202020204" pitchFamily="34" charset="0"/>
              </a:rPr>
              <a:t>companies</a:t>
            </a:r>
            <a:endParaRPr lang="en-SG" sz="1600">
              <a:solidFill>
                <a:schemeClr val="bg1"/>
              </a:solidFill>
              <a:latin typeface="Arial" panose="020B0604020202020204" pitchFamily="34" charset="0"/>
              <a:cs typeface="Arial" panose="020B0604020202020204" pitchFamily="34" charset="0"/>
            </a:endParaRPr>
          </a:p>
          <a:p>
            <a:pPr marL="17780" marR="310515">
              <a:lnSpc>
                <a:spcPct val="100000"/>
              </a:lnSpc>
            </a:pPr>
            <a:r>
              <a:rPr lang="en-SG" sz="1600" b="0">
                <a:solidFill>
                  <a:schemeClr val="bg1"/>
                </a:solidFill>
                <a:latin typeface="Arial" panose="020B0604020202020204" pitchFamily="34" charset="0"/>
                <a:cs typeface="Arial" panose="020B0604020202020204" pitchFamily="34" charset="0"/>
              </a:rPr>
              <a:t>identify </a:t>
            </a:r>
            <a:r>
              <a:rPr lang="en-SG" sz="1600" b="0" spc="-10">
                <a:solidFill>
                  <a:schemeClr val="bg1"/>
                </a:solidFill>
                <a:latin typeface="Arial" panose="020B0604020202020204" pitchFamily="34" charset="0"/>
                <a:cs typeface="Arial" panose="020B0604020202020204" pitchFamily="34" charset="0"/>
              </a:rPr>
              <a:t>material </a:t>
            </a:r>
            <a:r>
              <a:rPr lang="en-SG" sz="1600" b="0">
                <a:solidFill>
                  <a:schemeClr val="bg1"/>
                </a:solidFill>
                <a:latin typeface="Arial" panose="020B0604020202020204" pitchFamily="34" charset="0"/>
                <a:cs typeface="Arial" panose="020B0604020202020204" pitchFamily="34" charset="0"/>
              </a:rPr>
              <a:t>ESG </a:t>
            </a:r>
            <a:r>
              <a:rPr lang="en-SG" sz="1600" b="0" spc="-10">
                <a:solidFill>
                  <a:schemeClr val="bg1"/>
                </a:solidFill>
                <a:latin typeface="Arial" panose="020B0604020202020204" pitchFamily="34" charset="0"/>
                <a:cs typeface="Arial" panose="020B0604020202020204" pitchFamily="34" charset="0"/>
              </a:rPr>
              <a:t>topics</a:t>
            </a:r>
            <a:endParaRPr lang="en-SG" sz="1600">
              <a:solidFill>
                <a:schemeClr val="bg1"/>
              </a:solidFill>
              <a:latin typeface="Arial" panose="020B0604020202020204" pitchFamily="34" charset="0"/>
              <a:cs typeface="Arial" panose="020B0604020202020204" pitchFamily="34" charset="0"/>
            </a:endParaRPr>
          </a:p>
        </p:txBody>
      </p:sp>
      <p:sp>
        <p:nvSpPr>
          <p:cNvPr id="11" name="object 56">
            <a:extLst>
              <a:ext uri="{FF2B5EF4-FFF2-40B4-BE49-F238E27FC236}">
                <a16:creationId xmlns:a16="http://schemas.microsoft.com/office/drawing/2014/main" id="{3551679F-F7D5-7227-9316-48E23ADC8A28}"/>
              </a:ext>
            </a:extLst>
          </p:cNvPr>
          <p:cNvSpPr txBox="1"/>
          <p:nvPr/>
        </p:nvSpPr>
        <p:spPr>
          <a:xfrm>
            <a:off x="8722175" y="4639944"/>
            <a:ext cx="2735435" cy="1302921"/>
          </a:xfrm>
          <a:prstGeom prst="rect">
            <a:avLst/>
          </a:prstGeom>
        </p:spPr>
        <p:txBody>
          <a:bodyPr vert="horz" wrap="square" lIns="0" tIns="12700" rIns="0" bIns="0" rtlCol="0">
            <a:spAutoFit/>
          </a:bodyPr>
          <a:lstStyle/>
          <a:p>
            <a:pPr marR="5080">
              <a:lnSpc>
                <a:spcPct val="100000"/>
              </a:lnSpc>
              <a:spcBef>
                <a:spcPts val="100"/>
              </a:spcBef>
            </a:pPr>
            <a:r>
              <a:rPr lang="en-SG" sz="1600" b="0" spc="-10">
                <a:solidFill>
                  <a:schemeClr val="bg1"/>
                </a:solidFill>
                <a:latin typeface="Arial" panose="020B0604020202020204" pitchFamily="34" charset="0"/>
                <a:cs typeface="Arial" panose="020B0604020202020204" pitchFamily="34" charset="0"/>
              </a:rPr>
              <a:t>Fewer</a:t>
            </a:r>
            <a:r>
              <a:rPr lang="en-SG" sz="1600" b="0" spc="-3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than</a:t>
            </a:r>
            <a:r>
              <a:rPr lang="en-SG" sz="1600" b="0" spc="-30">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half</a:t>
            </a:r>
            <a:r>
              <a:rPr lang="en-SG" sz="1600" b="0" spc="-25">
                <a:solidFill>
                  <a:schemeClr val="bg1"/>
                </a:solidFill>
                <a:latin typeface="Arial" panose="020B0604020202020204" pitchFamily="34" charset="0"/>
                <a:cs typeface="Arial" panose="020B0604020202020204" pitchFamily="34" charset="0"/>
              </a:rPr>
              <a:t> </a:t>
            </a:r>
            <a:r>
              <a:rPr lang="en-SG" sz="1600" b="0" spc="-35">
                <a:solidFill>
                  <a:schemeClr val="bg1"/>
                </a:solidFill>
                <a:latin typeface="Arial" panose="020B0604020202020204" pitchFamily="34" charset="0"/>
                <a:cs typeface="Arial" panose="020B0604020202020204" pitchFamily="34" charset="0"/>
              </a:rPr>
              <a:t>of </a:t>
            </a:r>
            <a:r>
              <a:rPr lang="en-SG" sz="1600" b="0">
                <a:solidFill>
                  <a:schemeClr val="bg1"/>
                </a:solidFill>
                <a:latin typeface="Arial" panose="020B0604020202020204" pitchFamily="34" charset="0"/>
                <a:cs typeface="Arial" panose="020B0604020202020204" pitchFamily="34" charset="0"/>
              </a:rPr>
              <a:t>G250</a:t>
            </a:r>
            <a:r>
              <a:rPr lang="en-SG" sz="1600" b="0" spc="-10">
                <a:solidFill>
                  <a:schemeClr val="bg1"/>
                </a:solidFill>
                <a:latin typeface="Arial" panose="020B0604020202020204" pitchFamily="34" charset="0"/>
                <a:cs typeface="Arial" panose="020B0604020202020204" pitchFamily="34" charset="0"/>
              </a:rPr>
              <a:t> companies </a:t>
            </a:r>
            <a:r>
              <a:rPr lang="en-SG" sz="1600" b="0">
                <a:solidFill>
                  <a:schemeClr val="bg1"/>
                </a:solidFill>
                <a:latin typeface="Arial" panose="020B0604020202020204" pitchFamily="34" charset="0"/>
                <a:cs typeface="Arial" panose="020B0604020202020204" pitchFamily="34" charset="0"/>
              </a:rPr>
              <a:t>have</a:t>
            </a:r>
            <a:r>
              <a:rPr lang="en-SG" sz="1600" b="0" spc="-3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leadership</a:t>
            </a:r>
            <a:r>
              <a:rPr lang="en-SG" sz="1600" b="0" spc="-35">
                <a:solidFill>
                  <a:schemeClr val="bg1"/>
                </a:solidFill>
                <a:latin typeface="Arial" panose="020B0604020202020204" pitchFamily="34" charset="0"/>
                <a:cs typeface="Arial" panose="020B0604020202020204" pitchFamily="34" charset="0"/>
              </a:rPr>
              <a:t> </a:t>
            </a:r>
            <a:r>
              <a:rPr lang="en-SG" sz="1600" b="0" spc="-25">
                <a:solidFill>
                  <a:schemeClr val="bg1"/>
                </a:solidFill>
                <a:latin typeface="Arial" panose="020B0604020202020204" pitchFamily="34" charset="0"/>
                <a:cs typeface="Arial" panose="020B0604020202020204" pitchFamily="34" charset="0"/>
              </a:rPr>
              <a:t>level </a:t>
            </a:r>
            <a:r>
              <a:rPr lang="en-SG" sz="1600" b="0">
                <a:solidFill>
                  <a:schemeClr val="bg1"/>
                </a:solidFill>
                <a:latin typeface="Arial" panose="020B0604020202020204" pitchFamily="34" charset="0"/>
                <a:cs typeface="Arial" panose="020B0604020202020204" pitchFamily="34" charset="0"/>
              </a:rPr>
              <a:t>representation</a:t>
            </a:r>
            <a:r>
              <a:rPr lang="en-SG" sz="1600" b="0" spc="20">
                <a:solidFill>
                  <a:schemeClr val="bg1"/>
                </a:solidFill>
                <a:latin typeface="Arial" panose="020B0604020202020204" pitchFamily="34" charset="0"/>
                <a:cs typeface="Arial" panose="020B0604020202020204" pitchFamily="34" charset="0"/>
              </a:rPr>
              <a:t> </a:t>
            </a:r>
            <a:r>
              <a:rPr lang="en-SG" sz="1600" b="0" spc="-25">
                <a:solidFill>
                  <a:schemeClr val="bg1"/>
                </a:solidFill>
                <a:latin typeface="Arial" panose="020B0604020202020204" pitchFamily="34" charset="0"/>
                <a:cs typeface="Arial" panose="020B0604020202020204" pitchFamily="34" charset="0"/>
              </a:rPr>
              <a:t>for</a:t>
            </a:r>
            <a:endParaRPr lang="en-SG" sz="1600">
              <a:solidFill>
                <a:schemeClr val="bg1"/>
              </a:solidFill>
              <a:latin typeface="Arial" panose="020B0604020202020204" pitchFamily="34" charset="0"/>
              <a:cs typeface="Arial" panose="020B0604020202020204" pitchFamily="34" charset="0"/>
            </a:endParaRPr>
          </a:p>
          <a:p>
            <a:pPr marL="12700">
              <a:lnSpc>
                <a:spcPts val="4300"/>
              </a:lnSpc>
            </a:pPr>
            <a:r>
              <a:rPr lang="en-SG" sz="4500" b="1" spc="-10">
                <a:solidFill>
                  <a:schemeClr val="bg1"/>
                </a:solidFill>
                <a:latin typeface="KPMG Bold"/>
                <a:cs typeface="KPMG Bold"/>
              </a:rPr>
              <a:t>sustainability</a:t>
            </a:r>
            <a:endParaRPr lang="en-SG" sz="4500">
              <a:solidFill>
                <a:schemeClr val="bg1"/>
              </a:solidFill>
              <a:latin typeface="KPMG Bold"/>
              <a:cs typeface="KPMG Bold"/>
            </a:endParaRPr>
          </a:p>
        </p:txBody>
      </p:sp>
      <p:cxnSp>
        <p:nvCxnSpPr>
          <p:cNvPr id="12" name="Straight Connector 11">
            <a:extLst>
              <a:ext uri="{FF2B5EF4-FFF2-40B4-BE49-F238E27FC236}">
                <a16:creationId xmlns:a16="http://schemas.microsoft.com/office/drawing/2014/main" id="{BAA115A9-9FA4-DA7B-970F-4E0C988C964D}"/>
              </a:ext>
            </a:extLst>
          </p:cNvPr>
          <p:cNvCxnSpPr>
            <a:cxnSpLocks/>
          </p:cNvCxnSpPr>
          <p:nvPr/>
        </p:nvCxnSpPr>
        <p:spPr>
          <a:xfrm flipV="1">
            <a:off x="5378947" y="4454636"/>
            <a:ext cx="0" cy="1692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D87045-8F9F-393B-4115-18264C9D5657}"/>
              </a:ext>
            </a:extLst>
          </p:cNvPr>
          <p:cNvCxnSpPr>
            <a:cxnSpLocks/>
          </p:cNvCxnSpPr>
          <p:nvPr/>
        </p:nvCxnSpPr>
        <p:spPr>
          <a:xfrm flipV="1">
            <a:off x="7684968" y="4454636"/>
            <a:ext cx="0" cy="1692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object 44">
            <a:extLst>
              <a:ext uri="{FF2B5EF4-FFF2-40B4-BE49-F238E27FC236}">
                <a16:creationId xmlns:a16="http://schemas.microsoft.com/office/drawing/2014/main" id="{0986C586-92B9-B5B1-B899-C22AD196E5D8}"/>
              </a:ext>
            </a:extLst>
          </p:cNvPr>
          <p:cNvSpPr txBox="1"/>
          <p:nvPr/>
        </p:nvSpPr>
        <p:spPr>
          <a:xfrm>
            <a:off x="664957" y="3006551"/>
            <a:ext cx="4890755" cy="1197764"/>
          </a:xfrm>
          <a:prstGeom prst="rect">
            <a:avLst/>
          </a:prstGeom>
        </p:spPr>
        <p:txBody>
          <a:bodyPr vert="horz" wrap="square" lIns="0" tIns="12700" rIns="0" bIns="0" rtlCol="0">
            <a:spAutoFit/>
          </a:bodyPr>
          <a:lstStyle/>
          <a:p>
            <a:pPr marL="21590">
              <a:lnSpc>
                <a:spcPct val="100000"/>
              </a:lnSpc>
              <a:spcBef>
                <a:spcPts val="100"/>
              </a:spcBef>
            </a:pPr>
            <a:r>
              <a:rPr lang="en-SG" sz="4500" b="1">
                <a:solidFill>
                  <a:schemeClr val="bg1"/>
                </a:solidFill>
                <a:latin typeface="KPMG Bold"/>
                <a:cs typeface="KPMG Bold"/>
              </a:rPr>
              <a:t>GRI,</a:t>
            </a:r>
            <a:r>
              <a:rPr lang="en-SG" sz="4500" b="1" spc="140">
                <a:solidFill>
                  <a:schemeClr val="bg1"/>
                </a:solidFill>
                <a:latin typeface="KPMG Bold"/>
                <a:cs typeface="KPMG Bold"/>
              </a:rPr>
              <a:t> </a:t>
            </a:r>
            <a:r>
              <a:rPr lang="en-SG" sz="4500" b="1">
                <a:solidFill>
                  <a:schemeClr val="bg1"/>
                </a:solidFill>
                <a:latin typeface="KPMG Bold"/>
                <a:cs typeface="KPMG Bold"/>
              </a:rPr>
              <a:t>TCFD</a:t>
            </a:r>
            <a:r>
              <a:rPr lang="en-SG" sz="4500" b="1" spc="140">
                <a:solidFill>
                  <a:schemeClr val="bg1"/>
                </a:solidFill>
                <a:latin typeface="KPMG Bold"/>
                <a:cs typeface="KPMG Bold"/>
              </a:rPr>
              <a:t> </a:t>
            </a:r>
            <a:r>
              <a:rPr lang="en-SG" sz="4500" b="1">
                <a:solidFill>
                  <a:schemeClr val="bg1"/>
                </a:solidFill>
                <a:latin typeface="KPMG Bold"/>
                <a:cs typeface="KPMG Bold"/>
              </a:rPr>
              <a:t>and</a:t>
            </a:r>
            <a:r>
              <a:rPr lang="en-SG" sz="4500" b="1" spc="145">
                <a:solidFill>
                  <a:schemeClr val="bg1"/>
                </a:solidFill>
                <a:latin typeface="KPMG Bold"/>
                <a:cs typeface="KPMG Bold"/>
              </a:rPr>
              <a:t> </a:t>
            </a:r>
            <a:r>
              <a:rPr lang="en-SG" sz="4500" b="1" spc="-20">
                <a:solidFill>
                  <a:schemeClr val="bg1"/>
                </a:solidFill>
                <a:latin typeface="KPMG Bold"/>
                <a:cs typeface="KPMG Bold"/>
              </a:rPr>
              <a:t>SDGs</a:t>
            </a:r>
            <a:endParaRPr lang="en-SG" sz="4500">
              <a:solidFill>
                <a:schemeClr val="bg1"/>
              </a:solidFill>
              <a:latin typeface="KPMG Bold"/>
              <a:cs typeface="KPMG Bold"/>
            </a:endParaRPr>
          </a:p>
          <a:p>
            <a:pPr marL="21590" marR="5080">
              <a:lnSpc>
                <a:spcPct val="100000"/>
              </a:lnSpc>
              <a:spcBef>
                <a:spcPts val="20"/>
              </a:spcBef>
            </a:pPr>
            <a:r>
              <a:rPr lang="en-SG" sz="1600" b="0" spc="-30">
                <a:solidFill>
                  <a:schemeClr val="bg1"/>
                </a:solidFill>
                <a:latin typeface="Arial" panose="020B0604020202020204" pitchFamily="34" charset="0"/>
                <a:cs typeface="Arial" panose="020B0604020202020204" pitchFamily="34" charset="0"/>
              </a:rPr>
              <a:t>form</a:t>
            </a:r>
            <a:r>
              <a:rPr lang="en-SG" sz="1600" b="0" spc="-75">
                <a:solidFill>
                  <a:schemeClr val="bg1"/>
                </a:solidFill>
                <a:latin typeface="Arial" panose="020B0604020202020204" pitchFamily="34" charset="0"/>
                <a:cs typeface="Arial" panose="020B0604020202020204" pitchFamily="34" charset="0"/>
              </a:rPr>
              <a:t> </a:t>
            </a:r>
            <a:r>
              <a:rPr lang="en-SG" sz="1600" b="0" spc="-20">
                <a:solidFill>
                  <a:schemeClr val="bg1"/>
                </a:solidFill>
                <a:latin typeface="Arial" panose="020B0604020202020204" pitchFamily="34" charset="0"/>
                <a:cs typeface="Arial" panose="020B0604020202020204" pitchFamily="34" charset="0"/>
              </a:rPr>
              <a:t>the</a:t>
            </a:r>
            <a:r>
              <a:rPr lang="en-SG" sz="1600" b="0" spc="-65">
                <a:solidFill>
                  <a:schemeClr val="bg1"/>
                </a:solidFill>
                <a:latin typeface="Arial" panose="020B0604020202020204" pitchFamily="34" charset="0"/>
                <a:cs typeface="Arial" panose="020B0604020202020204" pitchFamily="34" charset="0"/>
              </a:rPr>
              <a:t> </a:t>
            </a:r>
            <a:r>
              <a:rPr lang="en-SG" sz="1600" b="0" spc="-20">
                <a:solidFill>
                  <a:schemeClr val="bg1"/>
                </a:solidFill>
                <a:latin typeface="Arial" panose="020B0604020202020204" pitchFamily="34" charset="0"/>
                <a:cs typeface="Arial" panose="020B0604020202020204" pitchFamily="34" charset="0"/>
              </a:rPr>
              <a:t>most</a:t>
            </a:r>
            <a:r>
              <a:rPr lang="en-SG" sz="1600" b="0" spc="-70">
                <a:solidFill>
                  <a:schemeClr val="bg1"/>
                </a:solidFill>
                <a:latin typeface="Arial" panose="020B0604020202020204" pitchFamily="34" charset="0"/>
                <a:cs typeface="Arial" panose="020B0604020202020204" pitchFamily="34" charset="0"/>
              </a:rPr>
              <a:t> </a:t>
            </a:r>
            <a:r>
              <a:rPr lang="en-SG" sz="1600" b="0" spc="-30">
                <a:solidFill>
                  <a:schemeClr val="bg1"/>
                </a:solidFill>
                <a:latin typeface="Arial" panose="020B0604020202020204" pitchFamily="34" charset="0"/>
                <a:cs typeface="Arial" panose="020B0604020202020204" pitchFamily="34" charset="0"/>
              </a:rPr>
              <a:t>commonly</a:t>
            </a:r>
            <a:r>
              <a:rPr lang="en-SG" sz="1600" b="0" spc="-70">
                <a:solidFill>
                  <a:schemeClr val="bg1"/>
                </a:solidFill>
                <a:latin typeface="Arial" panose="020B0604020202020204" pitchFamily="34" charset="0"/>
                <a:cs typeface="Arial" panose="020B0604020202020204" pitchFamily="34" charset="0"/>
              </a:rPr>
              <a:t> </a:t>
            </a:r>
            <a:r>
              <a:rPr lang="en-SG" sz="1600" b="0" spc="-20">
                <a:solidFill>
                  <a:schemeClr val="bg1"/>
                </a:solidFill>
                <a:latin typeface="Arial" panose="020B0604020202020204" pitchFamily="34" charset="0"/>
                <a:cs typeface="Arial" panose="020B0604020202020204" pitchFamily="34" charset="0"/>
              </a:rPr>
              <a:t>used</a:t>
            </a:r>
            <a:r>
              <a:rPr lang="en-SG" sz="1600" b="0" spc="-65">
                <a:solidFill>
                  <a:schemeClr val="bg1"/>
                </a:solidFill>
                <a:latin typeface="Arial" panose="020B0604020202020204" pitchFamily="34" charset="0"/>
                <a:cs typeface="Arial" panose="020B0604020202020204" pitchFamily="34" charset="0"/>
              </a:rPr>
              <a:t> </a:t>
            </a:r>
            <a:r>
              <a:rPr lang="en-SG" sz="1600" b="0" spc="-50">
                <a:solidFill>
                  <a:schemeClr val="bg1"/>
                </a:solidFill>
                <a:latin typeface="Arial" panose="020B0604020202020204" pitchFamily="34" charset="0"/>
                <a:cs typeface="Arial" panose="020B0604020202020204" pitchFamily="34" charset="0"/>
              </a:rPr>
              <a:t>anchors</a:t>
            </a:r>
            <a:r>
              <a:rPr lang="en-SG" sz="1600" b="0" spc="-65">
                <a:solidFill>
                  <a:schemeClr val="bg1"/>
                </a:solidFill>
                <a:latin typeface="Arial" panose="020B0604020202020204" pitchFamily="34" charset="0"/>
                <a:cs typeface="Arial" panose="020B0604020202020204" pitchFamily="34" charset="0"/>
              </a:rPr>
              <a:t> </a:t>
            </a:r>
            <a:r>
              <a:rPr lang="en-SG" sz="1600" b="0" spc="-35">
                <a:solidFill>
                  <a:schemeClr val="bg1"/>
                </a:solidFill>
                <a:latin typeface="Arial" panose="020B0604020202020204" pitchFamily="34" charset="0"/>
                <a:cs typeface="Arial" panose="020B0604020202020204" pitchFamily="34" charset="0"/>
              </a:rPr>
              <a:t>for </a:t>
            </a:r>
            <a:r>
              <a:rPr lang="en-SG" sz="1600" b="0" spc="-30">
                <a:solidFill>
                  <a:schemeClr val="bg1"/>
                </a:solidFill>
                <a:latin typeface="Arial" panose="020B0604020202020204" pitchFamily="34" charset="0"/>
                <a:cs typeface="Arial" panose="020B0604020202020204" pitchFamily="34" charset="0"/>
              </a:rPr>
              <a:t>sustainability </a:t>
            </a:r>
            <a:r>
              <a:rPr lang="en-SG" sz="1600" b="0" spc="-10">
                <a:solidFill>
                  <a:schemeClr val="bg1"/>
                </a:solidFill>
                <a:latin typeface="Arial" panose="020B0604020202020204" pitchFamily="34" charset="0"/>
                <a:cs typeface="Arial" panose="020B0604020202020204" pitchFamily="34" charset="0"/>
              </a:rPr>
              <a:t>reporting</a:t>
            </a:r>
            <a:endParaRPr lang="en-SG" sz="1600">
              <a:solidFill>
                <a:schemeClr val="bg1"/>
              </a:solidFill>
              <a:latin typeface="Arial" panose="020B0604020202020204" pitchFamily="34" charset="0"/>
              <a:cs typeface="Arial" panose="020B0604020202020204" pitchFamily="34" charset="0"/>
            </a:endParaRPr>
          </a:p>
        </p:txBody>
      </p:sp>
      <p:sp>
        <p:nvSpPr>
          <p:cNvPr id="15" name="object 13">
            <a:extLst>
              <a:ext uri="{FF2B5EF4-FFF2-40B4-BE49-F238E27FC236}">
                <a16:creationId xmlns:a16="http://schemas.microsoft.com/office/drawing/2014/main" id="{9771E359-C410-7FCA-4FDC-C6670B05E5E8}"/>
              </a:ext>
            </a:extLst>
          </p:cNvPr>
          <p:cNvSpPr txBox="1"/>
          <p:nvPr/>
        </p:nvSpPr>
        <p:spPr>
          <a:xfrm>
            <a:off x="1917972" y="4260535"/>
            <a:ext cx="1628702" cy="1097736"/>
          </a:xfrm>
          <a:prstGeom prst="rect">
            <a:avLst/>
          </a:prstGeom>
        </p:spPr>
        <p:txBody>
          <a:bodyPr vert="horz" wrap="square" lIns="0" tIns="12700" rIns="0" bIns="0" rtlCol="0">
            <a:spAutoFit/>
          </a:bodyPr>
          <a:lstStyle/>
          <a:p>
            <a:pPr marL="12700">
              <a:lnSpc>
                <a:spcPct val="100000"/>
              </a:lnSpc>
              <a:spcBef>
                <a:spcPts val="1010"/>
              </a:spcBef>
            </a:pPr>
            <a:r>
              <a:rPr lang="en-IN" sz="7050" b="1" spc="-25">
                <a:solidFill>
                  <a:schemeClr val="bg1"/>
                </a:solidFill>
                <a:latin typeface="KPMG Bold"/>
                <a:cs typeface="KPMG Bold"/>
              </a:rPr>
              <a:t>49%</a:t>
            </a:r>
            <a:endParaRPr lang="en-IN" sz="7050">
              <a:solidFill>
                <a:schemeClr val="bg1"/>
              </a:solidFill>
              <a:latin typeface="KPMG Bold"/>
              <a:cs typeface="KPMG Bold"/>
            </a:endParaRPr>
          </a:p>
        </p:txBody>
      </p:sp>
      <p:sp>
        <p:nvSpPr>
          <p:cNvPr id="16" name="object 45">
            <a:extLst>
              <a:ext uri="{FF2B5EF4-FFF2-40B4-BE49-F238E27FC236}">
                <a16:creationId xmlns:a16="http://schemas.microsoft.com/office/drawing/2014/main" id="{57942ED1-1AF6-E480-4A8E-43E4CB9C0573}"/>
              </a:ext>
            </a:extLst>
          </p:cNvPr>
          <p:cNvSpPr txBox="1"/>
          <p:nvPr/>
        </p:nvSpPr>
        <p:spPr>
          <a:xfrm>
            <a:off x="1934178" y="5300636"/>
            <a:ext cx="3384808" cy="751488"/>
          </a:xfrm>
          <a:prstGeom prst="rect">
            <a:avLst/>
          </a:prstGeom>
        </p:spPr>
        <p:txBody>
          <a:bodyPr vert="horz" wrap="square" lIns="0" tIns="12700" rIns="0" bIns="0" rtlCol="0">
            <a:spAutoFit/>
          </a:bodyPr>
          <a:lstStyle/>
          <a:p>
            <a:pPr marL="12700" marR="5080">
              <a:lnSpc>
                <a:spcPct val="100000"/>
              </a:lnSpc>
              <a:spcBef>
                <a:spcPts val="100"/>
              </a:spcBef>
            </a:pPr>
            <a:r>
              <a:rPr lang="en-SG" sz="1600" b="0" spc="-40">
                <a:solidFill>
                  <a:schemeClr val="bg1"/>
                </a:solidFill>
                <a:latin typeface="Arial" panose="020B0604020202020204" pitchFamily="34" charset="0"/>
                <a:cs typeface="Arial" panose="020B0604020202020204" pitchFamily="34" charset="0"/>
              </a:rPr>
              <a:t>of</a:t>
            </a:r>
            <a:r>
              <a:rPr lang="en-SG" sz="1600" b="0" spc="-60">
                <a:solidFill>
                  <a:schemeClr val="bg1"/>
                </a:solidFill>
                <a:latin typeface="Arial" panose="020B0604020202020204" pitchFamily="34" charset="0"/>
                <a:cs typeface="Arial" panose="020B0604020202020204" pitchFamily="34" charset="0"/>
              </a:rPr>
              <a:t> </a:t>
            </a:r>
            <a:r>
              <a:rPr lang="en-SG" sz="1600" b="0" spc="-50">
                <a:solidFill>
                  <a:schemeClr val="bg1"/>
                </a:solidFill>
                <a:latin typeface="Arial" panose="020B0604020202020204" pitchFamily="34" charset="0"/>
                <a:cs typeface="Arial" panose="020B0604020202020204" pitchFamily="34" charset="0"/>
              </a:rPr>
              <a:t>the</a:t>
            </a:r>
            <a:r>
              <a:rPr lang="en-SG" sz="1600" b="0" spc="-60">
                <a:solidFill>
                  <a:schemeClr val="bg1"/>
                </a:solidFill>
                <a:latin typeface="Arial" panose="020B0604020202020204" pitchFamily="34" charset="0"/>
                <a:cs typeface="Arial" panose="020B0604020202020204" pitchFamily="34" charset="0"/>
              </a:rPr>
              <a:t> </a:t>
            </a:r>
            <a:r>
              <a:rPr lang="en-SG" sz="1600" b="0" spc="-35">
                <a:solidFill>
                  <a:schemeClr val="bg1"/>
                </a:solidFill>
                <a:latin typeface="Arial" panose="020B0604020202020204" pitchFamily="34" charset="0"/>
                <a:cs typeface="Arial" panose="020B0604020202020204" pitchFamily="34" charset="0"/>
              </a:rPr>
              <a:t>G250</a:t>
            </a:r>
            <a:r>
              <a:rPr lang="en-SG" sz="1600" b="0" spc="-60">
                <a:solidFill>
                  <a:schemeClr val="bg1"/>
                </a:solidFill>
                <a:latin typeface="Arial" panose="020B0604020202020204" pitchFamily="34" charset="0"/>
                <a:cs typeface="Arial" panose="020B0604020202020204" pitchFamily="34" charset="0"/>
              </a:rPr>
              <a:t> </a:t>
            </a:r>
            <a:r>
              <a:rPr lang="en-SG" sz="1600" b="0" spc="-55">
                <a:solidFill>
                  <a:schemeClr val="bg1"/>
                </a:solidFill>
                <a:latin typeface="Arial" panose="020B0604020202020204" pitchFamily="34" charset="0"/>
                <a:cs typeface="Arial" panose="020B0604020202020204" pitchFamily="34" charset="0"/>
              </a:rPr>
              <a:t>acknowledge </a:t>
            </a:r>
            <a:r>
              <a:rPr lang="en-SG" sz="1600" b="0" spc="-10">
                <a:solidFill>
                  <a:schemeClr val="bg1"/>
                </a:solidFill>
                <a:latin typeface="Arial" panose="020B0604020202020204" pitchFamily="34" charset="0"/>
                <a:cs typeface="Arial" panose="020B0604020202020204" pitchFamily="34" charset="0"/>
              </a:rPr>
              <a:t>social </a:t>
            </a:r>
            <a:r>
              <a:rPr lang="en-SG" sz="1600" b="0" spc="-60">
                <a:solidFill>
                  <a:schemeClr val="bg1"/>
                </a:solidFill>
                <a:latin typeface="Arial" panose="020B0604020202020204" pitchFamily="34" charset="0"/>
                <a:cs typeface="Arial" panose="020B0604020202020204" pitchFamily="34" charset="0"/>
              </a:rPr>
              <a:t>elements</a:t>
            </a:r>
            <a:r>
              <a:rPr lang="en-SG" sz="1600" b="0" spc="-55">
                <a:solidFill>
                  <a:schemeClr val="bg1"/>
                </a:solidFill>
                <a:latin typeface="Arial" panose="020B0604020202020204" pitchFamily="34" charset="0"/>
                <a:cs typeface="Arial" panose="020B0604020202020204" pitchFamily="34" charset="0"/>
              </a:rPr>
              <a:t> </a:t>
            </a:r>
            <a:r>
              <a:rPr lang="en-SG" sz="1600" b="0" spc="-30">
                <a:solidFill>
                  <a:schemeClr val="bg1"/>
                </a:solidFill>
                <a:latin typeface="Arial" panose="020B0604020202020204" pitchFamily="34" charset="0"/>
                <a:cs typeface="Arial" panose="020B0604020202020204" pitchFamily="34" charset="0"/>
              </a:rPr>
              <a:t>as</a:t>
            </a:r>
            <a:r>
              <a:rPr lang="en-SG" sz="1600" b="0" spc="-55">
                <a:solidFill>
                  <a:schemeClr val="bg1"/>
                </a:solidFill>
                <a:latin typeface="Arial" panose="020B0604020202020204" pitchFamily="34" charset="0"/>
                <a:cs typeface="Arial" panose="020B0604020202020204" pitchFamily="34" charset="0"/>
              </a:rPr>
              <a:t> </a:t>
            </a:r>
            <a:r>
              <a:rPr lang="en-SG" sz="1600" b="0">
                <a:solidFill>
                  <a:schemeClr val="bg1"/>
                </a:solidFill>
                <a:latin typeface="Arial" panose="020B0604020202020204" pitchFamily="34" charset="0"/>
                <a:cs typeface="Arial" panose="020B0604020202020204" pitchFamily="34" charset="0"/>
              </a:rPr>
              <a:t>a</a:t>
            </a:r>
            <a:r>
              <a:rPr lang="en-SG" sz="1600" b="0" spc="-55">
                <a:solidFill>
                  <a:schemeClr val="bg1"/>
                </a:solidFill>
                <a:latin typeface="Arial" panose="020B0604020202020204" pitchFamily="34" charset="0"/>
                <a:cs typeface="Arial" panose="020B0604020202020204" pitchFamily="34" charset="0"/>
              </a:rPr>
              <a:t> risk </a:t>
            </a:r>
            <a:r>
              <a:rPr lang="en-SG" sz="1600" b="0" spc="-45">
                <a:solidFill>
                  <a:schemeClr val="bg1"/>
                </a:solidFill>
                <a:latin typeface="Arial" panose="020B0604020202020204" pitchFamily="34" charset="0"/>
                <a:cs typeface="Arial" panose="020B0604020202020204" pitchFamily="34" charset="0"/>
              </a:rPr>
              <a:t>to</a:t>
            </a:r>
            <a:r>
              <a:rPr lang="en-SG" sz="1600" b="0" spc="-55">
                <a:solidFill>
                  <a:schemeClr val="bg1"/>
                </a:solidFill>
                <a:latin typeface="Arial" panose="020B0604020202020204" pitchFamily="34" charset="0"/>
                <a:cs typeface="Arial" panose="020B0604020202020204" pitchFamily="34" charset="0"/>
              </a:rPr>
              <a:t> </a:t>
            </a:r>
            <a:r>
              <a:rPr lang="en-SG" sz="1600" b="0" spc="-60">
                <a:solidFill>
                  <a:schemeClr val="bg1"/>
                </a:solidFill>
                <a:latin typeface="Arial" panose="020B0604020202020204" pitchFamily="34" charset="0"/>
                <a:cs typeface="Arial" panose="020B0604020202020204" pitchFamily="34" charset="0"/>
              </a:rPr>
              <a:t>their</a:t>
            </a:r>
            <a:r>
              <a:rPr lang="en-SG" sz="1600" b="0" spc="-55">
                <a:solidFill>
                  <a:schemeClr val="bg1"/>
                </a:solidFill>
                <a:latin typeface="Arial" panose="020B0604020202020204" pitchFamily="34" charset="0"/>
                <a:cs typeface="Arial" panose="020B0604020202020204" pitchFamily="34" charset="0"/>
              </a:rPr>
              <a:t> </a:t>
            </a:r>
            <a:r>
              <a:rPr lang="en-SG" sz="1600" b="0" spc="-60">
                <a:solidFill>
                  <a:schemeClr val="bg1"/>
                </a:solidFill>
                <a:latin typeface="Arial" panose="020B0604020202020204" pitchFamily="34" charset="0"/>
                <a:cs typeface="Arial" panose="020B0604020202020204" pitchFamily="34" charset="0"/>
              </a:rPr>
              <a:t>business,</a:t>
            </a:r>
            <a:r>
              <a:rPr lang="en-SG" sz="1600" b="0" spc="-50">
                <a:solidFill>
                  <a:schemeClr val="bg1"/>
                </a:solidFill>
                <a:latin typeface="Arial" panose="020B0604020202020204" pitchFamily="34" charset="0"/>
                <a:cs typeface="Arial" panose="020B0604020202020204" pitchFamily="34" charset="0"/>
              </a:rPr>
              <a:t> </a:t>
            </a:r>
            <a:r>
              <a:rPr lang="en-SG" sz="1600" b="0" spc="-45">
                <a:solidFill>
                  <a:schemeClr val="bg1"/>
                </a:solidFill>
                <a:latin typeface="Arial" panose="020B0604020202020204" pitchFamily="34" charset="0"/>
                <a:cs typeface="Arial" panose="020B0604020202020204" pitchFamily="34" charset="0"/>
              </a:rPr>
              <a:t>with </a:t>
            </a:r>
            <a:r>
              <a:rPr lang="en-SG" sz="1600" b="0" spc="-60">
                <a:solidFill>
                  <a:schemeClr val="bg1"/>
                </a:solidFill>
                <a:latin typeface="Arial" panose="020B0604020202020204" pitchFamily="34" charset="0"/>
                <a:cs typeface="Arial" panose="020B0604020202020204" pitchFamily="34" charset="0"/>
              </a:rPr>
              <a:t>Western</a:t>
            </a:r>
            <a:r>
              <a:rPr lang="en-SG" sz="1600" b="0" spc="-70">
                <a:solidFill>
                  <a:schemeClr val="bg1"/>
                </a:solidFill>
                <a:latin typeface="Arial" panose="020B0604020202020204" pitchFamily="34" charset="0"/>
                <a:cs typeface="Arial" panose="020B0604020202020204" pitchFamily="34" charset="0"/>
              </a:rPr>
              <a:t> </a:t>
            </a:r>
            <a:r>
              <a:rPr lang="en-SG" sz="1600" b="0" spc="-55">
                <a:solidFill>
                  <a:schemeClr val="bg1"/>
                </a:solidFill>
                <a:latin typeface="Arial" panose="020B0604020202020204" pitchFamily="34" charset="0"/>
                <a:cs typeface="Arial" panose="020B0604020202020204" pitchFamily="34" charset="0"/>
              </a:rPr>
              <a:t>Europe</a:t>
            </a:r>
            <a:r>
              <a:rPr lang="en-SG" sz="1600" b="0" spc="-70">
                <a:solidFill>
                  <a:schemeClr val="bg1"/>
                </a:solidFill>
                <a:latin typeface="Arial" panose="020B0604020202020204" pitchFamily="34" charset="0"/>
                <a:cs typeface="Arial" panose="020B0604020202020204" pitchFamily="34" charset="0"/>
              </a:rPr>
              <a:t> </a:t>
            </a:r>
            <a:r>
              <a:rPr lang="en-SG" sz="1600" b="0" spc="-30">
                <a:solidFill>
                  <a:schemeClr val="bg1"/>
                </a:solidFill>
                <a:latin typeface="Arial" panose="020B0604020202020204" pitchFamily="34" charset="0"/>
                <a:cs typeface="Arial" panose="020B0604020202020204" pitchFamily="34" charset="0"/>
              </a:rPr>
              <a:t>as</a:t>
            </a:r>
            <a:r>
              <a:rPr lang="en-SG" sz="1600" b="0" spc="-65">
                <a:solidFill>
                  <a:schemeClr val="bg1"/>
                </a:solidFill>
                <a:latin typeface="Arial" panose="020B0604020202020204" pitchFamily="34" charset="0"/>
                <a:cs typeface="Arial" panose="020B0604020202020204" pitchFamily="34" charset="0"/>
              </a:rPr>
              <a:t> </a:t>
            </a:r>
            <a:r>
              <a:rPr lang="en-SG" sz="1600" b="0" spc="-50">
                <a:solidFill>
                  <a:schemeClr val="bg1"/>
                </a:solidFill>
                <a:latin typeface="Arial" panose="020B0604020202020204" pitchFamily="34" charset="0"/>
                <a:cs typeface="Arial" panose="020B0604020202020204" pitchFamily="34" charset="0"/>
              </a:rPr>
              <a:t>the</a:t>
            </a:r>
            <a:r>
              <a:rPr lang="en-SG" sz="1600" b="0" spc="-70">
                <a:solidFill>
                  <a:schemeClr val="bg1"/>
                </a:solidFill>
                <a:latin typeface="Arial" panose="020B0604020202020204" pitchFamily="34" charset="0"/>
                <a:cs typeface="Arial" panose="020B0604020202020204" pitchFamily="34" charset="0"/>
              </a:rPr>
              <a:t> </a:t>
            </a:r>
            <a:r>
              <a:rPr lang="en-SG" sz="1600" b="0" spc="-50">
                <a:solidFill>
                  <a:schemeClr val="bg1"/>
                </a:solidFill>
                <a:latin typeface="Arial" panose="020B0604020202020204" pitchFamily="34" charset="0"/>
                <a:cs typeface="Arial" panose="020B0604020202020204" pitchFamily="34" charset="0"/>
              </a:rPr>
              <a:t>leading</a:t>
            </a:r>
            <a:r>
              <a:rPr lang="en-SG" sz="1600" b="0" spc="-65">
                <a:solidFill>
                  <a:schemeClr val="bg1"/>
                </a:solidFill>
                <a:latin typeface="Arial" panose="020B0604020202020204" pitchFamily="34" charset="0"/>
                <a:cs typeface="Arial" panose="020B0604020202020204" pitchFamily="34" charset="0"/>
              </a:rPr>
              <a:t> </a:t>
            </a:r>
            <a:r>
              <a:rPr lang="en-SG" sz="1600" b="0" spc="-10">
                <a:solidFill>
                  <a:schemeClr val="bg1"/>
                </a:solidFill>
                <a:latin typeface="Arial" panose="020B0604020202020204" pitchFamily="34" charset="0"/>
                <a:cs typeface="Arial" panose="020B0604020202020204" pitchFamily="34" charset="0"/>
              </a:rPr>
              <a:t>region</a:t>
            </a:r>
            <a:endParaRPr lang="en-SG" sz="1600">
              <a:solidFill>
                <a:schemeClr val="bg1"/>
              </a:solidFill>
              <a:latin typeface="Arial" panose="020B0604020202020204" pitchFamily="34" charset="0"/>
              <a:cs typeface="Arial" panose="020B0604020202020204" pitchFamily="34" charset="0"/>
            </a:endParaRPr>
          </a:p>
        </p:txBody>
      </p:sp>
      <p:grpSp>
        <p:nvGrpSpPr>
          <p:cNvPr id="17" name="Group 16">
            <a:extLst>
              <a:ext uri="{FF2B5EF4-FFF2-40B4-BE49-F238E27FC236}">
                <a16:creationId xmlns:a16="http://schemas.microsoft.com/office/drawing/2014/main" id="{0C701E89-0E5B-0860-5B90-98F365639F61}"/>
              </a:ext>
            </a:extLst>
          </p:cNvPr>
          <p:cNvGrpSpPr/>
          <p:nvPr/>
        </p:nvGrpSpPr>
        <p:grpSpPr>
          <a:xfrm>
            <a:off x="6226887" y="3174145"/>
            <a:ext cx="3802305" cy="1082348"/>
            <a:chOff x="6036230" y="3057358"/>
            <a:chExt cx="3628623" cy="1032908"/>
          </a:xfrm>
        </p:grpSpPr>
        <p:sp>
          <p:nvSpPr>
            <p:cNvPr id="18" name="object 42">
              <a:extLst>
                <a:ext uri="{FF2B5EF4-FFF2-40B4-BE49-F238E27FC236}">
                  <a16:creationId xmlns:a16="http://schemas.microsoft.com/office/drawing/2014/main" id="{023989EB-6B31-9441-06A0-5CF0D7E4FBEF}"/>
                </a:ext>
              </a:extLst>
            </p:cNvPr>
            <p:cNvSpPr txBox="1"/>
            <p:nvPr/>
          </p:nvSpPr>
          <p:spPr>
            <a:xfrm>
              <a:off x="6036230" y="3057358"/>
              <a:ext cx="2892618" cy="1032908"/>
            </a:xfrm>
            <a:prstGeom prst="rect">
              <a:avLst/>
            </a:prstGeom>
          </p:spPr>
          <p:txBody>
            <a:bodyPr vert="horz" wrap="square" lIns="0" tIns="12700" rIns="0" bIns="0" rtlCol="0">
              <a:spAutoFit/>
            </a:bodyPr>
            <a:lstStyle/>
            <a:p>
              <a:pPr marL="12700" marR="5080">
                <a:lnSpc>
                  <a:spcPct val="100000"/>
                </a:lnSpc>
                <a:spcBef>
                  <a:spcPts val="100"/>
                </a:spcBef>
              </a:pPr>
              <a:r>
                <a:rPr sz="1600" b="0">
                  <a:solidFill>
                    <a:schemeClr val="bg1"/>
                  </a:solidFill>
                  <a:latin typeface="Arial" panose="020B0604020202020204" pitchFamily="34" charset="0"/>
                  <a:cs typeface="Arial" panose="020B0604020202020204" pitchFamily="34" charset="0"/>
                </a:rPr>
                <a:t>TCFD</a:t>
              </a:r>
              <a:r>
                <a:rPr sz="1600" b="0" spc="-15">
                  <a:solidFill>
                    <a:schemeClr val="bg1"/>
                  </a:solidFill>
                  <a:latin typeface="Arial" panose="020B0604020202020204" pitchFamily="34" charset="0"/>
                  <a:cs typeface="Arial" panose="020B0604020202020204" pitchFamily="34" charset="0"/>
                </a:rPr>
                <a:t> </a:t>
              </a:r>
              <a:r>
                <a:rPr sz="1600" b="0">
                  <a:solidFill>
                    <a:schemeClr val="bg1"/>
                  </a:solidFill>
                  <a:latin typeface="Arial" panose="020B0604020202020204" pitchFamily="34" charset="0"/>
                  <a:cs typeface="Arial" panose="020B0604020202020204" pitchFamily="34" charset="0"/>
                </a:rPr>
                <a:t>adoption</a:t>
              </a:r>
              <a:r>
                <a:rPr sz="1600" b="0" spc="-15">
                  <a:solidFill>
                    <a:schemeClr val="bg1"/>
                  </a:solidFill>
                  <a:latin typeface="Arial" panose="020B0604020202020204" pitchFamily="34" charset="0"/>
                  <a:cs typeface="Arial" panose="020B0604020202020204" pitchFamily="34" charset="0"/>
                </a:rPr>
                <a:t> </a:t>
              </a:r>
              <a:r>
                <a:rPr sz="1600" b="0">
                  <a:solidFill>
                    <a:schemeClr val="bg1"/>
                  </a:solidFill>
                  <a:latin typeface="Arial" panose="020B0604020202020204" pitchFamily="34" charset="0"/>
                  <a:cs typeface="Arial" panose="020B0604020202020204" pitchFamily="34" charset="0"/>
                </a:rPr>
                <a:t>nearly</a:t>
              </a:r>
              <a:r>
                <a:rPr sz="1600" b="0" spc="-15">
                  <a:solidFill>
                    <a:schemeClr val="bg1"/>
                  </a:solidFill>
                  <a:latin typeface="Arial" panose="020B0604020202020204" pitchFamily="34" charset="0"/>
                  <a:cs typeface="Arial" panose="020B0604020202020204" pitchFamily="34" charset="0"/>
                </a:rPr>
                <a:t> </a:t>
              </a:r>
              <a:r>
                <a:rPr sz="1600" b="0" spc="-10">
                  <a:solidFill>
                    <a:schemeClr val="bg1"/>
                  </a:solidFill>
                  <a:latin typeface="Arial" panose="020B0604020202020204" pitchFamily="34" charset="0"/>
                  <a:cs typeface="Arial" panose="020B0604020202020204" pitchFamily="34" charset="0"/>
                </a:rPr>
                <a:t>doubled </a:t>
              </a:r>
              <a:r>
                <a:rPr sz="1600" b="0">
                  <a:solidFill>
                    <a:schemeClr val="bg1"/>
                  </a:solidFill>
                  <a:latin typeface="Arial" panose="020B0604020202020204" pitchFamily="34" charset="0"/>
                  <a:cs typeface="Arial" panose="020B0604020202020204" pitchFamily="34" charset="0"/>
                </a:rPr>
                <a:t>in</a:t>
              </a:r>
              <a:r>
                <a:rPr sz="1600" b="0" spc="-10">
                  <a:solidFill>
                    <a:schemeClr val="bg1"/>
                  </a:solidFill>
                  <a:latin typeface="Arial" panose="020B0604020202020204" pitchFamily="34" charset="0"/>
                  <a:cs typeface="Arial" panose="020B0604020202020204" pitchFamily="34" charset="0"/>
                </a:rPr>
                <a:t> </a:t>
              </a:r>
              <a:r>
                <a:rPr lang="en-US" sz="1600" b="0">
                  <a:solidFill>
                    <a:schemeClr val="bg1"/>
                  </a:solidFill>
                  <a:latin typeface="Arial" panose="020B0604020202020204" pitchFamily="34" charset="0"/>
                  <a:cs typeface="Arial" panose="020B0604020202020204" pitchFamily="34" charset="0"/>
                </a:rPr>
                <a:t>2</a:t>
              </a:r>
              <a:r>
                <a:rPr sz="1600" b="0" spc="-10">
                  <a:solidFill>
                    <a:schemeClr val="bg1"/>
                  </a:solidFill>
                  <a:latin typeface="Arial" panose="020B0604020202020204" pitchFamily="34" charset="0"/>
                  <a:cs typeface="Arial" panose="020B0604020202020204" pitchFamily="34" charset="0"/>
                </a:rPr>
                <a:t> </a:t>
              </a:r>
              <a:r>
                <a:rPr sz="1600" b="0">
                  <a:solidFill>
                    <a:schemeClr val="bg1"/>
                  </a:solidFill>
                  <a:latin typeface="Arial" panose="020B0604020202020204" pitchFamily="34" charset="0"/>
                  <a:cs typeface="Arial" panose="020B0604020202020204" pitchFamily="34" charset="0"/>
                </a:rPr>
                <a:t>years,</a:t>
              </a:r>
              <a:r>
                <a:rPr sz="1600" b="0" spc="-10">
                  <a:solidFill>
                    <a:schemeClr val="bg1"/>
                  </a:solidFill>
                  <a:latin typeface="Arial" panose="020B0604020202020204" pitchFamily="34" charset="0"/>
                  <a:cs typeface="Arial" panose="020B0604020202020204" pitchFamily="34" charset="0"/>
                </a:rPr>
                <a:t> </a:t>
              </a:r>
              <a:r>
                <a:rPr sz="1600" b="0">
                  <a:solidFill>
                    <a:schemeClr val="bg1"/>
                  </a:solidFill>
                  <a:latin typeface="Arial" panose="020B0604020202020204" pitchFamily="34" charset="0"/>
                  <a:cs typeface="Arial" panose="020B0604020202020204" pitchFamily="34" charset="0"/>
                </a:rPr>
                <a:t>going</a:t>
              </a:r>
              <a:r>
                <a:rPr sz="1600" b="0" spc="-10">
                  <a:solidFill>
                    <a:schemeClr val="bg1"/>
                  </a:solidFill>
                  <a:latin typeface="Arial" panose="020B0604020202020204" pitchFamily="34" charset="0"/>
                  <a:cs typeface="Arial" panose="020B0604020202020204" pitchFamily="34" charset="0"/>
                </a:rPr>
                <a:t> </a:t>
              </a:r>
              <a:r>
                <a:rPr sz="1600" b="0" spc="-20">
                  <a:solidFill>
                    <a:schemeClr val="bg1"/>
                  </a:solidFill>
                  <a:latin typeface="Arial" panose="020B0604020202020204" pitchFamily="34" charset="0"/>
                  <a:cs typeface="Arial" panose="020B0604020202020204" pitchFamily="34" charset="0"/>
                </a:rPr>
                <a:t>from</a:t>
              </a:r>
              <a:endParaRPr lang="en-IN" sz="1600" b="0" spc="-20">
                <a:solidFill>
                  <a:schemeClr val="bg1"/>
                </a:solidFill>
                <a:latin typeface="Arial" panose="020B0604020202020204" pitchFamily="34" charset="0"/>
                <a:cs typeface="Arial" panose="020B0604020202020204" pitchFamily="34" charset="0"/>
              </a:endParaRPr>
            </a:p>
            <a:p>
              <a:pPr marL="12700">
                <a:lnSpc>
                  <a:spcPts val="4500"/>
                </a:lnSpc>
              </a:pPr>
              <a:r>
                <a:rPr lang="en-IN" sz="4500" b="1">
                  <a:solidFill>
                    <a:schemeClr val="bg1"/>
                  </a:solidFill>
                  <a:latin typeface="KPMG Bold"/>
                  <a:cs typeface="KPMG Bold"/>
                </a:rPr>
                <a:t>37%</a:t>
              </a:r>
              <a:r>
                <a:rPr lang="en-IN" sz="4500" b="1" spc="110">
                  <a:solidFill>
                    <a:schemeClr val="bg1"/>
                  </a:solidFill>
                  <a:latin typeface="KPMG Bold"/>
                  <a:cs typeface="KPMG Bold"/>
                </a:rPr>
                <a:t> </a:t>
              </a:r>
              <a:r>
                <a:rPr lang="en-IN" sz="4500" b="1">
                  <a:solidFill>
                    <a:schemeClr val="bg1"/>
                  </a:solidFill>
                  <a:latin typeface="KPMG Bold"/>
                  <a:cs typeface="KPMG Bold"/>
                </a:rPr>
                <a:t>to</a:t>
              </a:r>
              <a:r>
                <a:rPr lang="en-IN" sz="4500" b="1" spc="114">
                  <a:solidFill>
                    <a:schemeClr val="bg1"/>
                  </a:solidFill>
                  <a:latin typeface="KPMG Bold"/>
                  <a:cs typeface="KPMG Bold"/>
                </a:rPr>
                <a:t> </a:t>
              </a:r>
              <a:r>
                <a:rPr lang="en-IN" sz="4500" b="1" spc="-25">
                  <a:solidFill>
                    <a:schemeClr val="bg1"/>
                  </a:solidFill>
                  <a:latin typeface="KPMG Bold"/>
                  <a:cs typeface="KPMG Bold"/>
                </a:rPr>
                <a:t>61%</a:t>
              </a:r>
              <a:endParaRPr lang="en-IN" sz="4500">
                <a:solidFill>
                  <a:schemeClr val="bg1"/>
                </a:solidFill>
                <a:latin typeface="KPMG Bold"/>
                <a:cs typeface="KPMG Bold"/>
              </a:endParaRPr>
            </a:p>
          </p:txBody>
        </p:sp>
        <p:sp>
          <p:nvSpPr>
            <p:cNvPr id="19" name="object 43">
              <a:extLst>
                <a:ext uri="{FF2B5EF4-FFF2-40B4-BE49-F238E27FC236}">
                  <a16:creationId xmlns:a16="http://schemas.microsoft.com/office/drawing/2014/main" id="{2BD599F4-D150-93BC-ECC4-9EE1C914C6FF}"/>
                </a:ext>
              </a:extLst>
            </p:cNvPr>
            <p:cNvSpPr txBox="1"/>
            <p:nvPr/>
          </p:nvSpPr>
          <p:spPr>
            <a:xfrm>
              <a:off x="7951000" y="3812598"/>
              <a:ext cx="1713853" cy="247212"/>
            </a:xfrm>
            <a:prstGeom prst="rect">
              <a:avLst/>
            </a:prstGeom>
          </p:spPr>
          <p:txBody>
            <a:bodyPr vert="horz" wrap="square" lIns="0" tIns="12700" rIns="0" bIns="0" rtlCol="0">
              <a:spAutoFit/>
            </a:bodyPr>
            <a:lstStyle/>
            <a:p>
              <a:pPr marL="12700">
                <a:lnSpc>
                  <a:spcPct val="100000"/>
                </a:lnSpc>
                <a:spcBef>
                  <a:spcPts val="100"/>
                </a:spcBef>
              </a:pPr>
              <a:r>
                <a:rPr sz="1600" b="0">
                  <a:solidFill>
                    <a:schemeClr val="bg1"/>
                  </a:solidFill>
                  <a:latin typeface="Arial" panose="020B0604020202020204" pitchFamily="34" charset="0"/>
                  <a:cs typeface="Arial" panose="020B0604020202020204" pitchFamily="34" charset="0"/>
                </a:rPr>
                <a:t>among the </a:t>
              </a:r>
              <a:r>
                <a:rPr sz="1600" b="0" spc="-20">
                  <a:solidFill>
                    <a:schemeClr val="bg1"/>
                  </a:solidFill>
                  <a:latin typeface="Arial" panose="020B0604020202020204" pitchFamily="34" charset="0"/>
                  <a:cs typeface="Arial" panose="020B0604020202020204" pitchFamily="34" charset="0"/>
                </a:rPr>
                <a:t>G250</a:t>
              </a:r>
              <a:r>
                <a:rPr lang="en-US" sz="1600" b="0" spc="-20">
                  <a:solidFill>
                    <a:schemeClr val="bg1"/>
                  </a:solidFill>
                  <a:latin typeface="Arial" panose="020B0604020202020204" pitchFamily="34" charset="0"/>
                  <a:cs typeface="Arial" panose="020B0604020202020204" pitchFamily="34" charset="0"/>
                </a:rPr>
                <a:t>*</a:t>
              </a:r>
              <a:endParaRPr sz="1600">
                <a:solidFill>
                  <a:schemeClr val="bg1"/>
                </a:solidFill>
                <a:latin typeface="Arial" panose="020B0604020202020204" pitchFamily="34" charset="0"/>
                <a:cs typeface="Arial" panose="020B0604020202020204" pitchFamily="34" charset="0"/>
              </a:endParaRPr>
            </a:p>
          </p:txBody>
        </p:sp>
      </p:grpSp>
      <p:grpSp>
        <p:nvGrpSpPr>
          <p:cNvPr id="20" name="Group 19">
            <a:extLst>
              <a:ext uri="{FF2B5EF4-FFF2-40B4-BE49-F238E27FC236}">
                <a16:creationId xmlns:a16="http://schemas.microsoft.com/office/drawing/2014/main" id="{70B70307-84E2-EFB7-B37A-A1B0282873F1}"/>
              </a:ext>
            </a:extLst>
          </p:cNvPr>
          <p:cNvGrpSpPr/>
          <p:nvPr/>
        </p:nvGrpSpPr>
        <p:grpSpPr>
          <a:xfrm>
            <a:off x="2929147" y="1515269"/>
            <a:ext cx="813111" cy="839727"/>
            <a:chOff x="2470557" y="2034949"/>
            <a:chExt cx="775970" cy="801370"/>
          </a:xfrm>
        </p:grpSpPr>
        <p:pic>
          <p:nvPicPr>
            <p:cNvPr id="21" name="object 17">
              <a:extLst>
                <a:ext uri="{FF2B5EF4-FFF2-40B4-BE49-F238E27FC236}">
                  <a16:creationId xmlns:a16="http://schemas.microsoft.com/office/drawing/2014/main" id="{356A00AB-ECB4-3BEE-4215-9B9C8BF07554}"/>
                </a:ext>
              </a:extLst>
            </p:cNvPr>
            <p:cNvPicPr/>
            <p:nvPr/>
          </p:nvPicPr>
          <p:blipFill>
            <a:blip r:embed="rId3" cstate="email">
              <a:extLst>
                <a:ext uri="{28A0092B-C50C-407E-A947-70E740481C1C}">
                  <a14:useLocalDpi xmlns:a14="http://schemas.microsoft.com/office/drawing/2010/main"/>
                </a:ext>
              </a:extLst>
            </a:blip>
            <a:stretch>
              <a:fillRect/>
            </a:stretch>
          </p:blipFill>
          <p:spPr>
            <a:xfrm>
              <a:off x="2794934" y="2240462"/>
              <a:ext cx="75590" cy="75603"/>
            </a:xfrm>
            <a:prstGeom prst="rect">
              <a:avLst/>
            </a:prstGeom>
          </p:spPr>
        </p:pic>
        <p:pic>
          <p:nvPicPr>
            <p:cNvPr id="22" name="object 18">
              <a:extLst>
                <a:ext uri="{FF2B5EF4-FFF2-40B4-BE49-F238E27FC236}">
                  <a16:creationId xmlns:a16="http://schemas.microsoft.com/office/drawing/2014/main" id="{BA7A07B3-3327-55A0-F19E-0D447C423192}"/>
                </a:ext>
              </a:extLst>
            </p:cNvPr>
            <p:cNvPicPr/>
            <p:nvPr/>
          </p:nvPicPr>
          <p:blipFill>
            <a:blip r:embed="rId4" cstate="email">
              <a:extLst>
                <a:ext uri="{28A0092B-C50C-407E-A947-70E740481C1C}">
                  <a14:useLocalDpi xmlns:a14="http://schemas.microsoft.com/office/drawing/2010/main"/>
                </a:ext>
              </a:extLst>
            </a:blip>
            <a:stretch>
              <a:fillRect/>
            </a:stretch>
          </p:blipFill>
          <p:spPr>
            <a:xfrm>
              <a:off x="2560379" y="2240487"/>
              <a:ext cx="211523" cy="75557"/>
            </a:xfrm>
            <a:prstGeom prst="rect">
              <a:avLst/>
            </a:prstGeom>
          </p:spPr>
        </p:pic>
        <p:sp>
          <p:nvSpPr>
            <p:cNvPr id="23" name="object 19">
              <a:extLst>
                <a:ext uri="{FF2B5EF4-FFF2-40B4-BE49-F238E27FC236}">
                  <a16:creationId xmlns:a16="http://schemas.microsoft.com/office/drawing/2014/main" id="{715372D9-1FDD-C83D-0733-29E32D8B1D65}"/>
                </a:ext>
              </a:extLst>
            </p:cNvPr>
            <p:cNvSpPr/>
            <p:nvPr/>
          </p:nvSpPr>
          <p:spPr>
            <a:xfrm>
              <a:off x="2648889" y="2359520"/>
              <a:ext cx="118745" cy="5080"/>
            </a:xfrm>
            <a:custGeom>
              <a:avLst/>
              <a:gdLst/>
              <a:ahLst/>
              <a:cxnLst/>
              <a:rect l="l" t="t" r="r" b="b"/>
              <a:pathLst>
                <a:path w="118744" h="5080">
                  <a:moveTo>
                    <a:pt x="118452" y="1270"/>
                  </a:moveTo>
                  <a:lnTo>
                    <a:pt x="117919" y="1270"/>
                  </a:lnTo>
                  <a:lnTo>
                    <a:pt x="117919" y="0"/>
                  </a:lnTo>
                  <a:lnTo>
                    <a:pt x="533" y="0"/>
                  </a:lnTo>
                  <a:lnTo>
                    <a:pt x="533" y="1270"/>
                  </a:lnTo>
                  <a:lnTo>
                    <a:pt x="0" y="1270"/>
                  </a:lnTo>
                  <a:lnTo>
                    <a:pt x="0" y="3810"/>
                  </a:lnTo>
                  <a:lnTo>
                    <a:pt x="419" y="3810"/>
                  </a:lnTo>
                  <a:lnTo>
                    <a:pt x="419" y="5080"/>
                  </a:lnTo>
                  <a:lnTo>
                    <a:pt x="118021" y="5080"/>
                  </a:lnTo>
                  <a:lnTo>
                    <a:pt x="118021" y="3810"/>
                  </a:lnTo>
                  <a:lnTo>
                    <a:pt x="118452" y="3810"/>
                  </a:lnTo>
                  <a:lnTo>
                    <a:pt x="118452" y="1270"/>
                  </a:lnTo>
                  <a:close/>
                </a:path>
              </a:pathLst>
            </a:custGeom>
            <a:solidFill>
              <a:srgbClr val="FFFFFF"/>
            </a:solidFill>
          </p:spPr>
          <p:txBody>
            <a:bodyPr wrap="square" lIns="0" tIns="0" rIns="0" bIns="0" rtlCol="0"/>
            <a:lstStyle/>
            <a:p>
              <a:endParaRPr>
                <a:solidFill>
                  <a:schemeClr val="bg1"/>
                </a:solidFill>
              </a:endParaRPr>
            </a:p>
          </p:txBody>
        </p:sp>
        <p:sp>
          <p:nvSpPr>
            <p:cNvPr id="24" name="object 20">
              <a:extLst>
                <a:ext uri="{FF2B5EF4-FFF2-40B4-BE49-F238E27FC236}">
                  <a16:creationId xmlns:a16="http://schemas.microsoft.com/office/drawing/2014/main" id="{A82224C5-63C5-B757-FC3F-57BB34A99788}"/>
                </a:ext>
              </a:extLst>
            </p:cNvPr>
            <p:cNvSpPr/>
            <p:nvPr/>
          </p:nvSpPr>
          <p:spPr>
            <a:xfrm>
              <a:off x="2648883" y="2359510"/>
              <a:ext cx="118745" cy="5715"/>
            </a:xfrm>
            <a:custGeom>
              <a:avLst/>
              <a:gdLst/>
              <a:ahLst/>
              <a:cxnLst/>
              <a:rect l="l" t="t" r="r" b="b"/>
              <a:pathLst>
                <a:path w="118744" h="5714">
                  <a:moveTo>
                    <a:pt x="2590" y="0"/>
                  </a:moveTo>
                  <a:lnTo>
                    <a:pt x="115887" y="0"/>
                  </a:lnTo>
                  <a:lnTo>
                    <a:pt x="117309" y="0"/>
                  </a:lnTo>
                  <a:lnTo>
                    <a:pt x="118465" y="1168"/>
                  </a:lnTo>
                  <a:lnTo>
                    <a:pt x="118465" y="2590"/>
                  </a:lnTo>
                  <a:lnTo>
                    <a:pt x="118465" y="4000"/>
                  </a:lnTo>
                  <a:lnTo>
                    <a:pt x="117322" y="5181"/>
                  </a:lnTo>
                  <a:lnTo>
                    <a:pt x="115887" y="5181"/>
                  </a:lnTo>
                  <a:lnTo>
                    <a:pt x="2590" y="5181"/>
                  </a:lnTo>
                  <a:lnTo>
                    <a:pt x="1181" y="5181"/>
                  </a:lnTo>
                  <a:lnTo>
                    <a:pt x="0" y="4013"/>
                  </a:lnTo>
                  <a:lnTo>
                    <a:pt x="0" y="2590"/>
                  </a:lnTo>
                  <a:lnTo>
                    <a:pt x="12" y="1168"/>
                  </a:lnTo>
                  <a:lnTo>
                    <a:pt x="1181" y="0"/>
                  </a:lnTo>
                  <a:lnTo>
                    <a:pt x="2590" y="0"/>
                  </a:lnTo>
                  <a:close/>
                </a:path>
              </a:pathLst>
            </a:custGeom>
            <a:ln w="9105">
              <a:solidFill>
                <a:srgbClr val="FC349C"/>
              </a:solidFill>
            </a:ln>
          </p:spPr>
          <p:txBody>
            <a:bodyPr wrap="square" lIns="0" tIns="0" rIns="0" bIns="0" rtlCol="0"/>
            <a:lstStyle/>
            <a:p>
              <a:endParaRPr>
                <a:solidFill>
                  <a:schemeClr val="bg1"/>
                </a:solidFill>
              </a:endParaRPr>
            </a:p>
          </p:txBody>
        </p:sp>
        <p:sp>
          <p:nvSpPr>
            <p:cNvPr id="25" name="object 21">
              <a:extLst>
                <a:ext uri="{FF2B5EF4-FFF2-40B4-BE49-F238E27FC236}">
                  <a16:creationId xmlns:a16="http://schemas.microsoft.com/office/drawing/2014/main" id="{33A96C04-6E86-0EE9-CEB5-4357E772E8A7}"/>
                </a:ext>
              </a:extLst>
            </p:cNvPr>
            <p:cNvSpPr/>
            <p:nvPr/>
          </p:nvSpPr>
          <p:spPr>
            <a:xfrm>
              <a:off x="2564917" y="2619197"/>
              <a:ext cx="201295" cy="5080"/>
            </a:xfrm>
            <a:custGeom>
              <a:avLst/>
              <a:gdLst/>
              <a:ahLst/>
              <a:cxnLst/>
              <a:rect l="l" t="t" r="r" b="b"/>
              <a:pathLst>
                <a:path w="201294" h="5080">
                  <a:moveTo>
                    <a:pt x="201104" y="1270"/>
                  </a:moveTo>
                  <a:lnTo>
                    <a:pt x="200634" y="1270"/>
                  </a:lnTo>
                  <a:lnTo>
                    <a:pt x="200634" y="0"/>
                  </a:lnTo>
                  <a:lnTo>
                    <a:pt x="482" y="0"/>
                  </a:lnTo>
                  <a:lnTo>
                    <a:pt x="482" y="1270"/>
                  </a:lnTo>
                  <a:lnTo>
                    <a:pt x="0" y="1270"/>
                  </a:lnTo>
                  <a:lnTo>
                    <a:pt x="0" y="2540"/>
                  </a:lnTo>
                  <a:lnTo>
                    <a:pt x="0" y="3810"/>
                  </a:lnTo>
                  <a:lnTo>
                    <a:pt x="469" y="3810"/>
                  </a:lnTo>
                  <a:lnTo>
                    <a:pt x="469" y="5080"/>
                  </a:lnTo>
                  <a:lnTo>
                    <a:pt x="200621" y="5080"/>
                  </a:lnTo>
                  <a:lnTo>
                    <a:pt x="200621" y="3810"/>
                  </a:lnTo>
                  <a:lnTo>
                    <a:pt x="201104" y="3810"/>
                  </a:lnTo>
                  <a:lnTo>
                    <a:pt x="201104" y="2540"/>
                  </a:lnTo>
                  <a:lnTo>
                    <a:pt x="201104" y="1270"/>
                  </a:lnTo>
                  <a:close/>
                </a:path>
              </a:pathLst>
            </a:custGeom>
            <a:solidFill>
              <a:srgbClr val="FFFFFF"/>
            </a:solidFill>
          </p:spPr>
          <p:txBody>
            <a:bodyPr wrap="square" lIns="0" tIns="0" rIns="0" bIns="0" rtlCol="0"/>
            <a:lstStyle/>
            <a:p>
              <a:endParaRPr>
                <a:solidFill>
                  <a:schemeClr val="bg1"/>
                </a:solidFill>
              </a:endParaRPr>
            </a:p>
          </p:txBody>
        </p:sp>
        <p:sp>
          <p:nvSpPr>
            <p:cNvPr id="26" name="object 22">
              <a:extLst>
                <a:ext uri="{FF2B5EF4-FFF2-40B4-BE49-F238E27FC236}">
                  <a16:creationId xmlns:a16="http://schemas.microsoft.com/office/drawing/2014/main" id="{AD307A66-F5DB-CFBB-3542-A6B197FD2E34}"/>
                </a:ext>
              </a:extLst>
            </p:cNvPr>
            <p:cNvSpPr/>
            <p:nvPr/>
          </p:nvSpPr>
          <p:spPr>
            <a:xfrm>
              <a:off x="2564918" y="2619140"/>
              <a:ext cx="201295" cy="5715"/>
            </a:xfrm>
            <a:custGeom>
              <a:avLst/>
              <a:gdLst/>
              <a:ahLst/>
              <a:cxnLst/>
              <a:rect l="l" t="t" r="r" b="b"/>
              <a:pathLst>
                <a:path w="201294" h="5714">
                  <a:moveTo>
                    <a:pt x="201117" y="2590"/>
                  </a:moveTo>
                  <a:lnTo>
                    <a:pt x="201117" y="4000"/>
                  </a:lnTo>
                  <a:lnTo>
                    <a:pt x="199948" y="5181"/>
                  </a:lnTo>
                  <a:lnTo>
                    <a:pt x="198526" y="5181"/>
                  </a:lnTo>
                  <a:lnTo>
                    <a:pt x="2590" y="5181"/>
                  </a:lnTo>
                  <a:lnTo>
                    <a:pt x="1155" y="5181"/>
                  </a:lnTo>
                  <a:lnTo>
                    <a:pt x="0" y="4013"/>
                  </a:lnTo>
                  <a:lnTo>
                    <a:pt x="0" y="2590"/>
                  </a:lnTo>
                  <a:lnTo>
                    <a:pt x="0" y="1181"/>
                  </a:lnTo>
                  <a:lnTo>
                    <a:pt x="1155" y="0"/>
                  </a:lnTo>
                  <a:lnTo>
                    <a:pt x="2590" y="0"/>
                  </a:lnTo>
                  <a:lnTo>
                    <a:pt x="198526" y="0"/>
                  </a:lnTo>
                  <a:lnTo>
                    <a:pt x="199948" y="0"/>
                  </a:lnTo>
                  <a:lnTo>
                    <a:pt x="201104" y="1155"/>
                  </a:lnTo>
                  <a:lnTo>
                    <a:pt x="201104" y="2590"/>
                  </a:lnTo>
                  <a:close/>
                </a:path>
              </a:pathLst>
            </a:custGeom>
            <a:ln w="9105">
              <a:solidFill>
                <a:srgbClr val="FC349C"/>
              </a:solidFill>
            </a:ln>
          </p:spPr>
          <p:txBody>
            <a:bodyPr wrap="square" lIns="0" tIns="0" rIns="0" bIns="0" rtlCol="0"/>
            <a:lstStyle/>
            <a:p>
              <a:endParaRPr>
                <a:solidFill>
                  <a:schemeClr val="bg1"/>
                </a:solidFill>
              </a:endParaRPr>
            </a:p>
          </p:txBody>
        </p:sp>
        <p:sp>
          <p:nvSpPr>
            <p:cNvPr id="27" name="object 23">
              <a:extLst>
                <a:ext uri="{FF2B5EF4-FFF2-40B4-BE49-F238E27FC236}">
                  <a16:creationId xmlns:a16="http://schemas.microsoft.com/office/drawing/2014/main" id="{05C42223-FB8B-FF9C-894E-4492CBBBECD7}"/>
                </a:ext>
              </a:extLst>
            </p:cNvPr>
            <p:cNvSpPr/>
            <p:nvPr/>
          </p:nvSpPr>
          <p:spPr>
            <a:xfrm>
              <a:off x="2564930" y="2649791"/>
              <a:ext cx="201295" cy="5080"/>
            </a:xfrm>
            <a:custGeom>
              <a:avLst/>
              <a:gdLst/>
              <a:ahLst/>
              <a:cxnLst/>
              <a:rect l="l" t="t" r="r" b="b"/>
              <a:pathLst>
                <a:path w="201294" h="5080">
                  <a:moveTo>
                    <a:pt x="201117" y="1270"/>
                  </a:moveTo>
                  <a:lnTo>
                    <a:pt x="200596" y="1270"/>
                  </a:lnTo>
                  <a:lnTo>
                    <a:pt x="200596" y="0"/>
                  </a:lnTo>
                  <a:lnTo>
                    <a:pt x="520" y="0"/>
                  </a:lnTo>
                  <a:lnTo>
                    <a:pt x="520" y="1270"/>
                  </a:lnTo>
                  <a:lnTo>
                    <a:pt x="0" y="1270"/>
                  </a:lnTo>
                  <a:lnTo>
                    <a:pt x="0" y="3810"/>
                  </a:lnTo>
                  <a:lnTo>
                    <a:pt x="431" y="3810"/>
                  </a:lnTo>
                  <a:lnTo>
                    <a:pt x="431" y="5080"/>
                  </a:lnTo>
                  <a:lnTo>
                    <a:pt x="200672" y="5080"/>
                  </a:lnTo>
                  <a:lnTo>
                    <a:pt x="200672" y="3810"/>
                  </a:lnTo>
                  <a:lnTo>
                    <a:pt x="201117" y="3810"/>
                  </a:lnTo>
                  <a:lnTo>
                    <a:pt x="201117" y="1270"/>
                  </a:lnTo>
                  <a:close/>
                </a:path>
              </a:pathLst>
            </a:custGeom>
            <a:solidFill>
              <a:srgbClr val="FFFFFF"/>
            </a:solidFill>
          </p:spPr>
          <p:txBody>
            <a:bodyPr wrap="square" lIns="0" tIns="0" rIns="0" bIns="0" rtlCol="0"/>
            <a:lstStyle/>
            <a:p>
              <a:endParaRPr>
                <a:solidFill>
                  <a:schemeClr val="bg1"/>
                </a:solidFill>
              </a:endParaRPr>
            </a:p>
          </p:txBody>
        </p:sp>
        <p:sp>
          <p:nvSpPr>
            <p:cNvPr id="28" name="object 24">
              <a:extLst>
                <a:ext uri="{FF2B5EF4-FFF2-40B4-BE49-F238E27FC236}">
                  <a16:creationId xmlns:a16="http://schemas.microsoft.com/office/drawing/2014/main" id="{AE73FC44-3D0C-9325-4B99-50EBDD8E3785}"/>
                </a:ext>
              </a:extLst>
            </p:cNvPr>
            <p:cNvSpPr/>
            <p:nvPr/>
          </p:nvSpPr>
          <p:spPr>
            <a:xfrm>
              <a:off x="2564932" y="2649789"/>
              <a:ext cx="201295" cy="5715"/>
            </a:xfrm>
            <a:custGeom>
              <a:avLst/>
              <a:gdLst/>
              <a:ahLst/>
              <a:cxnLst/>
              <a:rect l="l" t="t" r="r" b="b"/>
              <a:pathLst>
                <a:path w="201294" h="5714">
                  <a:moveTo>
                    <a:pt x="2590" y="0"/>
                  </a:moveTo>
                  <a:lnTo>
                    <a:pt x="198539" y="0"/>
                  </a:lnTo>
                  <a:lnTo>
                    <a:pt x="199961" y="0"/>
                  </a:lnTo>
                  <a:lnTo>
                    <a:pt x="201117" y="1155"/>
                  </a:lnTo>
                  <a:lnTo>
                    <a:pt x="201117" y="2590"/>
                  </a:lnTo>
                  <a:lnTo>
                    <a:pt x="201117" y="4000"/>
                  </a:lnTo>
                  <a:lnTo>
                    <a:pt x="199961" y="5168"/>
                  </a:lnTo>
                  <a:lnTo>
                    <a:pt x="198539" y="5168"/>
                  </a:lnTo>
                  <a:lnTo>
                    <a:pt x="2590" y="5168"/>
                  </a:lnTo>
                  <a:lnTo>
                    <a:pt x="1155" y="5168"/>
                  </a:lnTo>
                  <a:lnTo>
                    <a:pt x="0" y="4000"/>
                  </a:lnTo>
                  <a:lnTo>
                    <a:pt x="0" y="2590"/>
                  </a:lnTo>
                  <a:lnTo>
                    <a:pt x="0" y="1155"/>
                  </a:lnTo>
                  <a:lnTo>
                    <a:pt x="1168" y="0"/>
                  </a:lnTo>
                  <a:lnTo>
                    <a:pt x="2590" y="0"/>
                  </a:lnTo>
                  <a:close/>
                </a:path>
              </a:pathLst>
            </a:custGeom>
            <a:ln w="9105">
              <a:solidFill>
                <a:srgbClr val="FC349C"/>
              </a:solidFill>
            </a:ln>
          </p:spPr>
          <p:txBody>
            <a:bodyPr wrap="square" lIns="0" tIns="0" rIns="0" bIns="0" rtlCol="0"/>
            <a:lstStyle/>
            <a:p>
              <a:endParaRPr>
                <a:solidFill>
                  <a:schemeClr val="bg1"/>
                </a:solidFill>
              </a:endParaRPr>
            </a:p>
          </p:txBody>
        </p:sp>
        <p:sp>
          <p:nvSpPr>
            <p:cNvPr id="29" name="object 25">
              <a:extLst>
                <a:ext uri="{FF2B5EF4-FFF2-40B4-BE49-F238E27FC236}">
                  <a16:creationId xmlns:a16="http://schemas.microsoft.com/office/drawing/2014/main" id="{7DBE4296-4312-6628-CC21-95BD719B3392}"/>
                </a:ext>
              </a:extLst>
            </p:cNvPr>
            <p:cNvSpPr/>
            <p:nvPr/>
          </p:nvSpPr>
          <p:spPr>
            <a:xfrm>
              <a:off x="2470557" y="2035749"/>
              <a:ext cx="775970" cy="800100"/>
            </a:xfrm>
            <a:custGeom>
              <a:avLst/>
              <a:gdLst/>
              <a:ahLst/>
              <a:cxnLst/>
              <a:rect l="l" t="t" r="r" b="b"/>
              <a:pathLst>
                <a:path w="775969" h="800100">
                  <a:moveTo>
                    <a:pt x="550393" y="601980"/>
                  </a:moveTo>
                  <a:lnTo>
                    <a:pt x="543725" y="601980"/>
                  </a:lnTo>
                  <a:lnTo>
                    <a:pt x="570649" y="628650"/>
                  </a:lnTo>
                  <a:lnTo>
                    <a:pt x="567545" y="637540"/>
                  </a:lnTo>
                  <a:lnTo>
                    <a:pt x="704761" y="792480"/>
                  </a:lnTo>
                  <a:lnTo>
                    <a:pt x="717283" y="800100"/>
                  </a:lnTo>
                  <a:lnTo>
                    <a:pt x="732536" y="800100"/>
                  </a:lnTo>
                  <a:lnTo>
                    <a:pt x="739673" y="797560"/>
                  </a:lnTo>
                  <a:lnTo>
                    <a:pt x="742278" y="795020"/>
                  </a:lnTo>
                  <a:lnTo>
                    <a:pt x="718654" y="795020"/>
                  </a:lnTo>
                  <a:lnTo>
                    <a:pt x="712812" y="793750"/>
                  </a:lnTo>
                  <a:lnTo>
                    <a:pt x="579018" y="659130"/>
                  </a:lnTo>
                  <a:lnTo>
                    <a:pt x="573903" y="651510"/>
                  </a:lnTo>
                  <a:lnTo>
                    <a:pt x="572198" y="642620"/>
                  </a:lnTo>
                  <a:lnTo>
                    <a:pt x="573903" y="633730"/>
                  </a:lnTo>
                  <a:lnTo>
                    <a:pt x="579018" y="626110"/>
                  </a:lnTo>
                  <a:lnTo>
                    <a:pt x="580311" y="624840"/>
                  </a:lnTo>
                  <a:lnTo>
                    <a:pt x="573608" y="624840"/>
                  </a:lnTo>
                  <a:lnTo>
                    <a:pt x="550393" y="601980"/>
                  </a:lnTo>
                  <a:close/>
                </a:path>
                <a:path w="775969" h="800100">
                  <a:moveTo>
                    <a:pt x="634898" y="598170"/>
                  </a:moveTo>
                  <a:lnTo>
                    <a:pt x="623735" y="598170"/>
                  </a:lnTo>
                  <a:lnTo>
                    <a:pt x="629602" y="599440"/>
                  </a:lnTo>
                  <a:lnTo>
                    <a:pt x="763397" y="734060"/>
                  </a:lnTo>
                  <a:lnTo>
                    <a:pt x="768504" y="741680"/>
                  </a:lnTo>
                  <a:lnTo>
                    <a:pt x="770207" y="750570"/>
                  </a:lnTo>
                  <a:lnTo>
                    <a:pt x="768504" y="759460"/>
                  </a:lnTo>
                  <a:lnTo>
                    <a:pt x="763397" y="767080"/>
                  </a:lnTo>
                  <a:lnTo>
                    <a:pt x="737031" y="793750"/>
                  </a:lnTo>
                  <a:lnTo>
                    <a:pt x="731151" y="795020"/>
                  </a:lnTo>
                  <a:lnTo>
                    <a:pt x="742278" y="795020"/>
                  </a:lnTo>
                  <a:lnTo>
                    <a:pt x="767029" y="770890"/>
                  </a:lnTo>
                  <a:lnTo>
                    <a:pt x="773279" y="760730"/>
                  </a:lnTo>
                  <a:lnTo>
                    <a:pt x="775363" y="750570"/>
                  </a:lnTo>
                  <a:lnTo>
                    <a:pt x="773279" y="739140"/>
                  </a:lnTo>
                  <a:lnTo>
                    <a:pt x="767029" y="730250"/>
                  </a:lnTo>
                  <a:lnTo>
                    <a:pt x="637578" y="600710"/>
                  </a:lnTo>
                  <a:lnTo>
                    <a:pt x="634898" y="598170"/>
                  </a:lnTo>
                  <a:close/>
                </a:path>
                <a:path w="775969" h="800100">
                  <a:moveTo>
                    <a:pt x="325259" y="82550"/>
                  </a:moveTo>
                  <a:lnTo>
                    <a:pt x="149847" y="82550"/>
                  </a:lnTo>
                  <a:lnTo>
                    <a:pt x="141693" y="83820"/>
                  </a:lnTo>
                  <a:lnTo>
                    <a:pt x="135023" y="88900"/>
                  </a:lnTo>
                  <a:lnTo>
                    <a:pt x="130519" y="95250"/>
                  </a:lnTo>
                  <a:lnTo>
                    <a:pt x="128866" y="104140"/>
                  </a:lnTo>
                  <a:lnTo>
                    <a:pt x="128866" y="121920"/>
                  </a:lnTo>
                  <a:lnTo>
                    <a:pt x="1155" y="121920"/>
                  </a:lnTo>
                  <a:lnTo>
                    <a:pt x="0" y="123190"/>
                  </a:lnTo>
                  <a:lnTo>
                    <a:pt x="0" y="706120"/>
                  </a:lnTo>
                  <a:lnTo>
                    <a:pt x="1155" y="707390"/>
                  </a:lnTo>
                  <a:lnTo>
                    <a:pt x="488645" y="707390"/>
                  </a:lnTo>
                  <a:lnTo>
                    <a:pt x="489813" y="706120"/>
                  </a:lnTo>
                  <a:lnTo>
                    <a:pt x="489813" y="702310"/>
                  </a:lnTo>
                  <a:lnTo>
                    <a:pt x="5168" y="702310"/>
                  </a:lnTo>
                  <a:lnTo>
                    <a:pt x="5181" y="127000"/>
                  </a:lnTo>
                  <a:lnTo>
                    <a:pt x="134061" y="127000"/>
                  </a:lnTo>
                  <a:lnTo>
                    <a:pt x="134061" y="95250"/>
                  </a:lnTo>
                  <a:lnTo>
                    <a:pt x="141147" y="87630"/>
                  </a:lnTo>
                  <a:lnTo>
                    <a:pt x="338426" y="87630"/>
                  </a:lnTo>
                  <a:lnTo>
                    <a:pt x="333424" y="83820"/>
                  </a:lnTo>
                  <a:lnTo>
                    <a:pt x="325259" y="82550"/>
                  </a:lnTo>
                  <a:close/>
                </a:path>
                <a:path w="775969" h="800100">
                  <a:moveTo>
                    <a:pt x="489813" y="632460"/>
                  </a:moveTo>
                  <a:lnTo>
                    <a:pt x="484619" y="632460"/>
                  </a:lnTo>
                  <a:lnTo>
                    <a:pt x="484619" y="702310"/>
                  </a:lnTo>
                  <a:lnTo>
                    <a:pt x="489813" y="702310"/>
                  </a:lnTo>
                  <a:lnTo>
                    <a:pt x="489813" y="632460"/>
                  </a:lnTo>
                  <a:close/>
                </a:path>
                <a:path w="775969" h="800100">
                  <a:moveTo>
                    <a:pt x="455688" y="161290"/>
                  </a:moveTo>
                  <a:lnTo>
                    <a:pt x="34099" y="161290"/>
                  </a:lnTo>
                  <a:lnTo>
                    <a:pt x="32956" y="162560"/>
                  </a:lnTo>
                  <a:lnTo>
                    <a:pt x="32943" y="666750"/>
                  </a:lnTo>
                  <a:lnTo>
                    <a:pt x="34099" y="668020"/>
                  </a:lnTo>
                  <a:lnTo>
                    <a:pt x="455726" y="668020"/>
                  </a:lnTo>
                  <a:lnTo>
                    <a:pt x="456869" y="666750"/>
                  </a:lnTo>
                  <a:lnTo>
                    <a:pt x="456869" y="662940"/>
                  </a:lnTo>
                  <a:lnTo>
                    <a:pt x="38087" y="662940"/>
                  </a:lnTo>
                  <a:lnTo>
                    <a:pt x="38087" y="166370"/>
                  </a:lnTo>
                  <a:lnTo>
                    <a:pt x="456857" y="166370"/>
                  </a:lnTo>
                  <a:lnTo>
                    <a:pt x="456857" y="162560"/>
                  </a:lnTo>
                  <a:lnTo>
                    <a:pt x="455688" y="161290"/>
                  </a:lnTo>
                  <a:close/>
                </a:path>
                <a:path w="775969" h="800100">
                  <a:moveTo>
                    <a:pt x="456857" y="166370"/>
                  </a:moveTo>
                  <a:lnTo>
                    <a:pt x="451688" y="166370"/>
                  </a:lnTo>
                  <a:lnTo>
                    <a:pt x="451688" y="281940"/>
                  </a:lnTo>
                  <a:lnTo>
                    <a:pt x="415520" y="281940"/>
                  </a:lnTo>
                  <a:lnTo>
                    <a:pt x="401104" y="284480"/>
                  </a:lnTo>
                  <a:lnTo>
                    <a:pt x="392465" y="285750"/>
                  </a:lnTo>
                  <a:lnTo>
                    <a:pt x="375527" y="290830"/>
                  </a:lnTo>
                  <a:lnTo>
                    <a:pt x="367296" y="294640"/>
                  </a:lnTo>
                  <a:lnTo>
                    <a:pt x="352482" y="300990"/>
                  </a:lnTo>
                  <a:lnTo>
                    <a:pt x="338416" y="309880"/>
                  </a:lnTo>
                  <a:lnTo>
                    <a:pt x="306568" y="335280"/>
                  </a:lnTo>
                  <a:lnTo>
                    <a:pt x="289941" y="355600"/>
                  </a:lnTo>
                  <a:lnTo>
                    <a:pt x="95504" y="355600"/>
                  </a:lnTo>
                  <a:lnTo>
                    <a:pt x="94361" y="356870"/>
                  </a:lnTo>
                  <a:lnTo>
                    <a:pt x="94361" y="359410"/>
                  </a:lnTo>
                  <a:lnTo>
                    <a:pt x="95516" y="360680"/>
                  </a:lnTo>
                  <a:lnTo>
                    <a:pt x="286283" y="360680"/>
                  </a:lnTo>
                  <a:lnTo>
                    <a:pt x="282321" y="367030"/>
                  </a:lnTo>
                  <a:lnTo>
                    <a:pt x="278614" y="372110"/>
                  </a:lnTo>
                  <a:lnTo>
                    <a:pt x="275165" y="379730"/>
                  </a:lnTo>
                  <a:lnTo>
                    <a:pt x="271983" y="386080"/>
                  </a:lnTo>
                  <a:lnTo>
                    <a:pt x="95478" y="386080"/>
                  </a:lnTo>
                  <a:lnTo>
                    <a:pt x="94322" y="387350"/>
                  </a:lnTo>
                  <a:lnTo>
                    <a:pt x="94322" y="389890"/>
                  </a:lnTo>
                  <a:lnTo>
                    <a:pt x="95504" y="391160"/>
                  </a:lnTo>
                  <a:lnTo>
                    <a:pt x="269722" y="391160"/>
                  </a:lnTo>
                  <a:lnTo>
                    <a:pt x="265304" y="402590"/>
                  </a:lnTo>
                  <a:lnTo>
                    <a:pt x="261716" y="414020"/>
                  </a:lnTo>
                  <a:lnTo>
                    <a:pt x="258969" y="426720"/>
                  </a:lnTo>
                  <a:lnTo>
                    <a:pt x="257073" y="439420"/>
                  </a:lnTo>
                  <a:lnTo>
                    <a:pt x="179489" y="439420"/>
                  </a:lnTo>
                  <a:lnTo>
                    <a:pt x="178320" y="440690"/>
                  </a:lnTo>
                  <a:lnTo>
                    <a:pt x="178320" y="443230"/>
                  </a:lnTo>
                  <a:lnTo>
                    <a:pt x="179501" y="444500"/>
                  </a:lnTo>
                  <a:lnTo>
                    <a:pt x="256540" y="444500"/>
                  </a:lnTo>
                  <a:lnTo>
                    <a:pt x="256070" y="449580"/>
                  </a:lnTo>
                  <a:lnTo>
                    <a:pt x="255879" y="453390"/>
                  </a:lnTo>
                  <a:lnTo>
                    <a:pt x="255816" y="463550"/>
                  </a:lnTo>
                  <a:lnTo>
                    <a:pt x="256070" y="469900"/>
                  </a:lnTo>
                  <a:lnTo>
                    <a:pt x="95504" y="469900"/>
                  </a:lnTo>
                  <a:lnTo>
                    <a:pt x="94361" y="471170"/>
                  </a:lnTo>
                  <a:lnTo>
                    <a:pt x="94361" y="473710"/>
                  </a:lnTo>
                  <a:lnTo>
                    <a:pt x="95529" y="474980"/>
                  </a:lnTo>
                  <a:lnTo>
                    <a:pt x="256451" y="474980"/>
                  </a:lnTo>
                  <a:lnTo>
                    <a:pt x="257071" y="481330"/>
                  </a:lnTo>
                  <a:lnTo>
                    <a:pt x="257933" y="487680"/>
                  </a:lnTo>
                  <a:lnTo>
                    <a:pt x="259029" y="494030"/>
                  </a:lnTo>
                  <a:lnTo>
                    <a:pt x="260350" y="500380"/>
                  </a:lnTo>
                  <a:lnTo>
                    <a:pt x="95504" y="500380"/>
                  </a:lnTo>
                  <a:lnTo>
                    <a:pt x="94348" y="501650"/>
                  </a:lnTo>
                  <a:lnTo>
                    <a:pt x="94348" y="504190"/>
                  </a:lnTo>
                  <a:lnTo>
                    <a:pt x="95516" y="505460"/>
                  </a:lnTo>
                  <a:lnTo>
                    <a:pt x="261607" y="505460"/>
                  </a:lnTo>
                  <a:lnTo>
                    <a:pt x="263461" y="513080"/>
                  </a:lnTo>
                  <a:lnTo>
                    <a:pt x="265734" y="519430"/>
                  </a:lnTo>
                  <a:lnTo>
                    <a:pt x="268439" y="525780"/>
                  </a:lnTo>
                  <a:lnTo>
                    <a:pt x="271411" y="533400"/>
                  </a:lnTo>
                  <a:lnTo>
                    <a:pt x="274666" y="539750"/>
                  </a:lnTo>
                  <a:lnTo>
                    <a:pt x="278201" y="547370"/>
                  </a:lnTo>
                  <a:lnTo>
                    <a:pt x="282016" y="553720"/>
                  </a:lnTo>
                  <a:lnTo>
                    <a:pt x="179489" y="553720"/>
                  </a:lnTo>
                  <a:lnTo>
                    <a:pt x="178333" y="554990"/>
                  </a:lnTo>
                  <a:lnTo>
                    <a:pt x="178333" y="557530"/>
                  </a:lnTo>
                  <a:lnTo>
                    <a:pt x="179514" y="558800"/>
                  </a:lnTo>
                  <a:lnTo>
                    <a:pt x="285330" y="558800"/>
                  </a:lnTo>
                  <a:lnTo>
                    <a:pt x="314215" y="593090"/>
                  </a:lnTo>
                  <a:lnTo>
                    <a:pt x="349862" y="617220"/>
                  </a:lnTo>
                  <a:lnTo>
                    <a:pt x="390601" y="633730"/>
                  </a:lnTo>
                  <a:lnTo>
                    <a:pt x="434759" y="638810"/>
                  </a:lnTo>
                  <a:lnTo>
                    <a:pt x="451688" y="638810"/>
                  </a:lnTo>
                  <a:lnTo>
                    <a:pt x="451688" y="662940"/>
                  </a:lnTo>
                  <a:lnTo>
                    <a:pt x="456869" y="662940"/>
                  </a:lnTo>
                  <a:lnTo>
                    <a:pt x="456869" y="637540"/>
                  </a:lnTo>
                  <a:lnTo>
                    <a:pt x="477681" y="633730"/>
                  </a:lnTo>
                  <a:lnTo>
                    <a:pt x="434733" y="633730"/>
                  </a:lnTo>
                  <a:lnTo>
                    <a:pt x="391529" y="628650"/>
                  </a:lnTo>
                  <a:lnTo>
                    <a:pt x="351704" y="613410"/>
                  </a:lnTo>
                  <a:lnTo>
                    <a:pt x="316922" y="588010"/>
                  </a:lnTo>
                  <a:lnTo>
                    <a:pt x="288848" y="554990"/>
                  </a:lnTo>
                  <a:lnTo>
                    <a:pt x="270357" y="516890"/>
                  </a:lnTo>
                  <a:lnTo>
                    <a:pt x="266077" y="501650"/>
                  </a:lnTo>
                  <a:lnTo>
                    <a:pt x="264396" y="495300"/>
                  </a:lnTo>
                  <a:lnTo>
                    <a:pt x="260959" y="463550"/>
                  </a:lnTo>
                  <a:lnTo>
                    <a:pt x="260959" y="453390"/>
                  </a:lnTo>
                  <a:lnTo>
                    <a:pt x="266915" y="415290"/>
                  </a:lnTo>
                  <a:lnTo>
                    <a:pt x="283922" y="373380"/>
                  </a:lnTo>
                  <a:lnTo>
                    <a:pt x="293344" y="359410"/>
                  </a:lnTo>
                  <a:lnTo>
                    <a:pt x="298576" y="351790"/>
                  </a:lnTo>
                  <a:lnTo>
                    <a:pt x="328322" y="322580"/>
                  </a:lnTo>
                  <a:lnTo>
                    <a:pt x="369239" y="299720"/>
                  </a:lnTo>
                  <a:lnTo>
                    <a:pt x="377239" y="295910"/>
                  </a:lnTo>
                  <a:lnTo>
                    <a:pt x="393676" y="290830"/>
                  </a:lnTo>
                  <a:lnTo>
                    <a:pt x="402069" y="289560"/>
                  </a:lnTo>
                  <a:lnTo>
                    <a:pt x="416061" y="287020"/>
                  </a:lnTo>
                  <a:lnTo>
                    <a:pt x="430301" y="287020"/>
                  </a:lnTo>
                  <a:lnTo>
                    <a:pt x="438175" y="285750"/>
                  </a:lnTo>
                  <a:lnTo>
                    <a:pt x="475026" y="285750"/>
                  </a:lnTo>
                  <a:lnTo>
                    <a:pt x="471822" y="284480"/>
                  </a:lnTo>
                  <a:lnTo>
                    <a:pt x="465382" y="283210"/>
                  </a:lnTo>
                  <a:lnTo>
                    <a:pt x="458927" y="283210"/>
                  </a:lnTo>
                  <a:lnTo>
                    <a:pt x="456857" y="281940"/>
                  </a:lnTo>
                  <a:lnTo>
                    <a:pt x="456857" y="166370"/>
                  </a:lnTo>
                  <a:close/>
                </a:path>
                <a:path w="775969" h="800100">
                  <a:moveTo>
                    <a:pt x="475026" y="285750"/>
                  </a:moveTo>
                  <a:lnTo>
                    <a:pt x="438175" y="285750"/>
                  </a:lnTo>
                  <a:lnTo>
                    <a:pt x="446201" y="287020"/>
                  </a:lnTo>
                  <a:lnTo>
                    <a:pt x="456704" y="288290"/>
                  </a:lnTo>
                  <a:lnTo>
                    <a:pt x="465294" y="289560"/>
                  </a:lnTo>
                  <a:lnTo>
                    <a:pt x="479265" y="292100"/>
                  </a:lnTo>
                  <a:lnTo>
                    <a:pt x="486244" y="294640"/>
                  </a:lnTo>
                  <a:lnTo>
                    <a:pt x="491147" y="295910"/>
                  </a:lnTo>
                  <a:lnTo>
                    <a:pt x="495808" y="297180"/>
                  </a:lnTo>
                  <a:lnTo>
                    <a:pt x="500291" y="299720"/>
                  </a:lnTo>
                  <a:lnTo>
                    <a:pt x="511178" y="303530"/>
                  </a:lnTo>
                  <a:lnTo>
                    <a:pt x="521700" y="309880"/>
                  </a:lnTo>
                  <a:lnTo>
                    <a:pt x="531816" y="316230"/>
                  </a:lnTo>
                  <a:lnTo>
                    <a:pt x="541489" y="322580"/>
                  </a:lnTo>
                  <a:lnTo>
                    <a:pt x="546869" y="327660"/>
                  </a:lnTo>
                  <a:lnTo>
                    <a:pt x="552064" y="331470"/>
                  </a:lnTo>
                  <a:lnTo>
                    <a:pt x="581840" y="367030"/>
                  </a:lnTo>
                  <a:lnTo>
                    <a:pt x="605471" y="427990"/>
                  </a:lnTo>
                  <a:lnTo>
                    <a:pt x="608533" y="459740"/>
                  </a:lnTo>
                  <a:lnTo>
                    <a:pt x="607937" y="474980"/>
                  </a:lnTo>
                  <a:lnTo>
                    <a:pt x="599097" y="516890"/>
                  </a:lnTo>
                  <a:lnTo>
                    <a:pt x="578648" y="557530"/>
                  </a:lnTo>
                  <a:lnTo>
                    <a:pt x="550191" y="590550"/>
                  </a:lnTo>
                  <a:lnTo>
                    <a:pt x="515696" y="613410"/>
                  </a:lnTo>
                  <a:lnTo>
                    <a:pt x="478416" y="628650"/>
                  </a:lnTo>
                  <a:lnTo>
                    <a:pt x="453974" y="632460"/>
                  </a:lnTo>
                  <a:lnTo>
                    <a:pt x="447636" y="633730"/>
                  </a:lnTo>
                  <a:lnTo>
                    <a:pt x="477681" y="633730"/>
                  </a:lnTo>
                  <a:lnTo>
                    <a:pt x="484619" y="632460"/>
                  </a:lnTo>
                  <a:lnTo>
                    <a:pt x="489813" y="632460"/>
                  </a:lnTo>
                  <a:lnTo>
                    <a:pt x="489813" y="629920"/>
                  </a:lnTo>
                  <a:lnTo>
                    <a:pt x="504154" y="624840"/>
                  </a:lnTo>
                  <a:lnTo>
                    <a:pt x="517945" y="618490"/>
                  </a:lnTo>
                  <a:lnTo>
                    <a:pt x="531149" y="610870"/>
                  </a:lnTo>
                  <a:lnTo>
                    <a:pt x="543725" y="601980"/>
                  </a:lnTo>
                  <a:lnTo>
                    <a:pt x="550393" y="601980"/>
                  </a:lnTo>
                  <a:lnTo>
                    <a:pt x="547814" y="599440"/>
                  </a:lnTo>
                  <a:lnTo>
                    <a:pt x="554703" y="593090"/>
                  </a:lnTo>
                  <a:lnTo>
                    <a:pt x="561281" y="586740"/>
                  </a:lnTo>
                  <a:lnTo>
                    <a:pt x="567533" y="580390"/>
                  </a:lnTo>
                  <a:lnTo>
                    <a:pt x="573443" y="572770"/>
                  </a:lnTo>
                  <a:lnTo>
                    <a:pt x="580500" y="572770"/>
                  </a:lnTo>
                  <a:lnTo>
                    <a:pt x="576656" y="568960"/>
                  </a:lnTo>
                  <a:lnTo>
                    <a:pt x="583857" y="558800"/>
                  </a:lnTo>
                  <a:lnTo>
                    <a:pt x="590340" y="548640"/>
                  </a:lnTo>
                  <a:lnTo>
                    <a:pt x="608213" y="504190"/>
                  </a:lnTo>
                  <a:lnTo>
                    <a:pt x="613689" y="459740"/>
                  </a:lnTo>
                  <a:lnTo>
                    <a:pt x="610538" y="426720"/>
                  </a:lnTo>
                  <a:lnTo>
                    <a:pt x="586209" y="364490"/>
                  </a:lnTo>
                  <a:lnTo>
                    <a:pt x="560693" y="332740"/>
                  </a:lnTo>
                  <a:lnTo>
                    <a:pt x="550198" y="323850"/>
                  </a:lnTo>
                  <a:lnTo>
                    <a:pt x="544664" y="318770"/>
                  </a:lnTo>
                  <a:lnTo>
                    <a:pt x="534705" y="311150"/>
                  </a:lnTo>
                  <a:lnTo>
                    <a:pt x="524286" y="304800"/>
                  </a:lnTo>
                  <a:lnTo>
                    <a:pt x="513444" y="299720"/>
                  </a:lnTo>
                  <a:lnTo>
                    <a:pt x="502221" y="294640"/>
                  </a:lnTo>
                  <a:lnTo>
                    <a:pt x="498195" y="292100"/>
                  </a:lnTo>
                  <a:lnTo>
                    <a:pt x="489788" y="289560"/>
                  </a:lnTo>
                  <a:lnTo>
                    <a:pt x="489788" y="288290"/>
                  </a:lnTo>
                  <a:lnTo>
                    <a:pt x="484593" y="288290"/>
                  </a:lnTo>
                  <a:lnTo>
                    <a:pt x="478231" y="287020"/>
                  </a:lnTo>
                  <a:lnTo>
                    <a:pt x="475026" y="285750"/>
                  </a:lnTo>
                  <a:close/>
                </a:path>
                <a:path w="775969" h="800100">
                  <a:moveTo>
                    <a:pt x="580500" y="572770"/>
                  </a:moveTo>
                  <a:lnTo>
                    <a:pt x="573443" y="572770"/>
                  </a:lnTo>
                  <a:lnTo>
                    <a:pt x="599262" y="599440"/>
                  </a:lnTo>
                  <a:lnTo>
                    <a:pt x="598589" y="599440"/>
                  </a:lnTo>
                  <a:lnTo>
                    <a:pt x="597928" y="600710"/>
                  </a:lnTo>
                  <a:lnTo>
                    <a:pt x="574725" y="623570"/>
                  </a:lnTo>
                  <a:lnTo>
                    <a:pt x="573608" y="624840"/>
                  </a:lnTo>
                  <a:lnTo>
                    <a:pt x="580311" y="624840"/>
                  </a:lnTo>
                  <a:lnTo>
                    <a:pt x="601002" y="604520"/>
                  </a:lnTo>
                  <a:lnTo>
                    <a:pt x="605370" y="599440"/>
                  </a:lnTo>
                  <a:lnTo>
                    <a:pt x="611238" y="598170"/>
                  </a:lnTo>
                  <a:lnTo>
                    <a:pt x="634898" y="598170"/>
                  </a:lnTo>
                  <a:lnTo>
                    <a:pt x="632218" y="595630"/>
                  </a:lnTo>
                  <a:lnTo>
                    <a:pt x="603567" y="595630"/>
                  </a:lnTo>
                  <a:lnTo>
                    <a:pt x="580500" y="572770"/>
                  </a:lnTo>
                  <a:close/>
                </a:path>
                <a:path w="775969" h="800100">
                  <a:moveTo>
                    <a:pt x="625055" y="591820"/>
                  </a:moveTo>
                  <a:lnTo>
                    <a:pt x="612495" y="591820"/>
                  </a:lnTo>
                  <a:lnTo>
                    <a:pt x="607745" y="593090"/>
                  </a:lnTo>
                  <a:lnTo>
                    <a:pt x="603567" y="595630"/>
                  </a:lnTo>
                  <a:lnTo>
                    <a:pt x="632218" y="595630"/>
                  </a:lnTo>
                  <a:lnTo>
                    <a:pt x="625055" y="591820"/>
                  </a:lnTo>
                  <a:close/>
                </a:path>
                <a:path w="775969" h="800100">
                  <a:moveTo>
                    <a:pt x="489788" y="127000"/>
                  </a:moveTo>
                  <a:lnTo>
                    <a:pt x="484593" y="127000"/>
                  </a:lnTo>
                  <a:lnTo>
                    <a:pt x="484593" y="288290"/>
                  </a:lnTo>
                  <a:lnTo>
                    <a:pt x="489788" y="288290"/>
                  </a:lnTo>
                  <a:lnTo>
                    <a:pt x="489788" y="127000"/>
                  </a:lnTo>
                  <a:close/>
                </a:path>
                <a:path w="775969" h="800100">
                  <a:moveTo>
                    <a:pt x="437349" y="280670"/>
                  </a:moveTo>
                  <a:lnTo>
                    <a:pt x="430174" y="281940"/>
                  </a:lnTo>
                  <a:lnTo>
                    <a:pt x="444576" y="281940"/>
                  </a:lnTo>
                  <a:lnTo>
                    <a:pt x="437349" y="280670"/>
                  </a:lnTo>
                  <a:close/>
                </a:path>
                <a:path w="775969" h="800100">
                  <a:moveTo>
                    <a:pt x="134061" y="127000"/>
                  </a:moveTo>
                  <a:lnTo>
                    <a:pt x="128892" y="127000"/>
                  </a:lnTo>
                  <a:lnTo>
                    <a:pt x="128892" y="151130"/>
                  </a:lnTo>
                  <a:lnTo>
                    <a:pt x="131076" y="156210"/>
                  </a:lnTo>
                  <a:lnTo>
                    <a:pt x="135382" y="161290"/>
                  </a:lnTo>
                  <a:lnTo>
                    <a:pt x="141135" y="161290"/>
                  </a:lnTo>
                  <a:lnTo>
                    <a:pt x="134061" y="154940"/>
                  </a:lnTo>
                  <a:lnTo>
                    <a:pt x="134061" y="127000"/>
                  </a:lnTo>
                  <a:close/>
                </a:path>
                <a:path w="775969" h="800100">
                  <a:moveTo>
                    <a:pt x="338426" y="87630"/>
                  </a:moveTo>
                  <a:lnTo>
                    <a:pt x="333984" y="87630"/>
                  </a:lnTo>
                  <a:lnTo>
                    <a:pt x="341058" y="95250"/>
                  </a:lnTo>
                  <a:lnTo>
                    <a:pt x="341058" y="154940"/>
                  </a:lnTo>
                  <a:lnTo>
                    <a:pt x="333984" y="161290"/>
                  </a:lnTo>
                  <a:lnTo>
                    <a:pt x="339026" y="161290"/>
                  </a:lnTo>
                  <a:lnTo>
                    <a:pt x="343420" y="157480"/>
                  </a:lnTo>
                  <a:lnTo>
                    <a:pt x="346252" y="152400"/>
                  </a:lnTo>
                  <a:lnTo>
                    <a:pt x="346252" y="127000"/>
                  </a:lnTo>
                  <a:lnTo>
                    <a:pt x="489788" y="127000"/>
                  </a:lnTo>
                  <a:lnTo>
                    <a:pt x="489788" y="123190"/>
                  </a:lnTo>
                  <a:lnTo>
                    <a:pt x="488619" y="121920"/>
                  </a:lnTo>
                  <a:lnTo>
                    <a:pt x="346240" y="121920"/>
                  </a:lnTo>
                  <a:lnTo>
                    <a:pt x="346240" y="104140"/>
                  </a:lnTo>
                  <a:lnTo>
                    <a:pt x="344590" y="95250"/>
                  </a:lnTo>
                  <a:lnTo>
                    <a:pt x="340093" y="88900"/>
                  </a:lnTo>
                  <a:lnTo>
                    <a:pt x="338426" y="87630"/>
                  </a:lnTo>
                  <a:close/>
                </a:path>
                <a:path w="775969" h="800100">
                  <a:moveTo>
                    <a:pt x="287362" y="0"/>
                  </a:moveTo>
                  <a:lnTo>
                    <a:pt x="187769" y="0"/>
                  </a:lnTo>
                  <a:lnTo>
                    <a:pt x="186613" y="1270"/>
                  </a:lnTo>
                  <a:lnTo>
                    <a:pt x="186613" y="82550"/>
                  </a:lnTo>
                  <a:lnTo>
                    <a:pt x="191795" y="82550"/>
                  </a:lnTo>
                  <a:lnTo>
                    <a:pt x="191795" y="5080"/>
                  </a:lnTo>
                  <a:lnTo>
                    <a:pt x="288518" y="5080"/>
                  </a:lnTo>
                  <a:lnTo>
                    <a:pt x="288518" y="1270"/>
                  </a:lnTo>
                  <a:lnTo>
                    <a:pt x="287362" y="0"/>
                  </a:lnTo>
                  <a:close/>
                </a:path>
                <a:path w="775969" h="800100">
                  <a:moveTo>
                    <a:pt x="288518" y="5080"/>
                  </a:moveTo>
                  <a:lnTo>
                    <a:pt x="283337" y="5080"/>
                  </a:lnTo>
                  <a:lnTo>
                    <a:pt x="283337" y="82550"/>
                  </a:lnTo>
                  <a:lnTo>
                    <a:pt x="288518" y="82550"/>
                  </a:lnTo>
                  <a:lnTo>
                    <a:pt x="288518" y="5080"/>
                  </a:lnTo>
                  <a:close/>
                </a:path>
              </a:pathLst>
            </a:custGeom>
            <a:solidFill>
              <a:srgbClr val="FFFFFF"/>
            </a:solidFill>
          </p:spPr>
          <p:txBody>
            <a:bodyPr wrap="square" lIns="0" tIns="0" rIns="0" bIns="0" rtlCol="0"/>
            <a:lstStyle/>
            <a:p>
              <a:endParaRPr>
                <a:solidFill>
                  <a:schemeClr val="bg1"/>
                </a:solidFill>
              </a:endParaRPr>
            </a:p>
          </p:txBody>
        </p:sp>
        <p:sp>
          <p:nvSpPr>
            <p:cNvPr id="30" name="object 26">
              <a:extLst>
                <a:ext uri="{FF2B5EF4-FFF2-40B4-BE49-F238E27FC236}">
                  <a16:creationId xmlns:a16="http://schemas.microsoft.com/office/drawing/2014/main" id="{EB259C01-BAEB-CB1D-AC49-C6D1EB11574E}"/>
                </a:ext>
              </a:extLst>
            </p:cNvPr>
            <p:cNvSpPr/>
            <p:nvPr/>
          </p:nvSpPr>
          <p:spPr>
            <a:xfrm>
              <a:off x="2470557" y="2034949"/>
              <a:ext cx="775970" cy="801370"/>
            </a:xfrm>
            <a:custGeom>
              <a:avLst/>
              <a:gdLst/>
              <a:ahLst/>
              <a:cxnLst/>
              <a:rect l="l" t="t" r="r" b="b"/>
              <a:pathLst>
                <a:path w="775969" h="801369">
                  <a:moveTo>
                    <a:pt x="2578" y="122148"/>
                  </a:moveTo>
                  <a:lnTo>
                    <a:pt x="128866" y="122148"/>
                  </a:lnTo>
                  <a:lnTo>
                    <a:pt x="128866" y="103695"/>
                  </a:lnTo>
                  <a:lnTo>
                    <a:pt x="130519" y="95530"/>
                  </a:lnTo>
                  <a:lnTo>
                    <a:pt x="135023" y="88861"/>
                  </a:lnTo>
                  <a:lnTo>
                    <a:pt x="141693" y="84364"/>
                  </a:lnTo>
                  <a:lnTo>
                    <a:pt x="149847" y="82715"/>
                  </a:lnTo>
                  <a:lnTo>
                    <a:pt x="186613" y="82715"/>
                  </a:lnTo>
                  <a:lnTo>
                    <a:pt x="186613" y="2578"/>
                  </a:lnTo>
                  <a:lnTo>
                    <a:pt x="186613" y="1155"/>
                  </a:lnTo>
                  <a:lnTo>
                    <a:pt x="187769" y="0"/>
                  </a:lnTo>
                  <a:lnTo>
                    <a:pt x="189191" y="0"/>
                  </a:lnTo>
                  <a:lnTo>
                    <a:pt x="285927" y="0"/>
                  </a:lnTo>
                  <a:lnTo>
                    <a:pt x="287362" y="0"/>
                  </a:lnTo>
                  <a:lnTo>
                    <a:pt x="288518" y="1155"/>
                  </a:lnTo>
                  <a:lnTo>
                    <a:pt x="288518" y="2578"/>
                  </a:lnTo>
                  <a:lnTo>
                    <a:pt x="288518" y="82702"/>
                  </a:lnTo>
                  <a:lnTo>
                    <a:pt x="325259" y="82702"/>
                  </a:lnTo>
                  <a:lnTo>
                    <a:pt x="333424" y="84353"/>
                  </a:lnTo>
                  <a:lnTo>
                    <a:pt x="340093" y="88853"/>
                  </a:lnTo>
                  <a:lnTo>
                    <a:pt x="344590" y="95523"/>
                  </a:lnTo>
                  <a:lnTo>
                    <a:pt x="346240" y="103682"/>
                  </a:lnTo>
                  <a:lnTo>
                    <a:pt x="346240" y="122135"/>
                  </a:lnTo>
                  <a:lnTo>
                    <a:pt x="487197" y="122148"/>
                  </a:lnTo>
                  <a:lnTo>
                    <a:pt x="488619" y="122148"/>
                  </a:lnTo>
                  <a:lnTo>
                    <a:pt x="489788" y="123316"/>
                  </a:lnTo>
                  <a:lnTo>
                    <a:pt x="489788" y="124739"/>
                  </a:lnTo>
                  <a:lnTo>
                    <a:pt x="489788" y="290004"/>
                  </a:lnTo>
                  <a:lnTo>
                    <a:pt x="534705" y="311840"/>
                  </a:lnTo>
                  <a:lnTo>
                    <a:pt x="565619" y="338264"/>
                  </a:lnTo>
                  <a:lnTo>
                    <a:pt x="601279" y="394689"/>
                  </a:lnTo>
                  <a:lnTo>
                    <a:pt x="613689" y="460286"/>
                  </a:lnTo>
                  <a:lnTo>
                    <a:pt x="613078" y="475179"/>
                  </a:lnTo>
                  <a:lnTo>
                    <a:pt x="603973" y="518502"/>
                  </a:lnTo>
                  <a:lnTo>
                    <a:pt x="583857" y="559189"/>
                  </a:lnTo>
                  <a:lnTo>
                    <a:pt x="576656" y="569252"/>
                  </a:lnTo>
                  <a:lnTo>
                    <a:pt x="603567" y="596163"/>
                  </a:lnTo>
                  <a:lnTo>
                    <a:pt x="607745" y="593813"/>
                  </a:lnTo>
                  <a:lnTo>
                    <a:pt x="612495" y="592569"/>
                  </a:lnTo>
                  <a:lnTo>
                    <a:pt x="617448" y="592569"/>
                  </a:lnTo>
                  <a:lnTo>
                    <a:pt x="625055" y="592569"/>
                  </a:lnTo>
                  <a:lnTo>
                    <a:pt x="767029" y="730275"/>
                  </a:lnTo>
                  <a:lnTo>
                    <a:pt x="775363" y="750439"/>
                  </a:lnTo>
                  <a:lnTo>
                    <a:pt x="773279" y="761168"/>
                  </a:lnTo>
                  <a:lnTo>
                    <a:pt x="767029" y="770585"/>
                  </a:lnTo>
                  <a:lnTo>
                    <a:pt x="745045" y="792568"/>
                  </a:lnTo>
                  <a:lnTo>
                    <a:pt x="739673" y="797941"/>
                  </a:lnTo>
                  <a:lnTo>
                    <a:pt x="732536" y="800900"/>
                  </a:lnTo>
                  <a:lnTo>
                    <a:pt x="724903" y="800900"/>
                  </a:lnTo>
                  <a:lnTo>
                    <a:pt x="717283" y="800900"/>
                  </a:lnTo>
                  <a:lnTo>
                    <a:pt x="710107" y="797941"/>
                  </a:lnTo>
                  <a:lnTo>
                    <a:pt x="704761" y="792568"/>
                  </a:lnTo>
                  <a:lnTo>
                    <a:pt x="575360" y="663155"/>
                  </a:lnTo>
                  <a:lnTo>
                    <a:pt x="569891" y="655488"/>
                  </a:lnTo>
                  <a:lnTo>
                    <a:pt x="567289" y="646771"/>
                  </a:lnTo>
                  <a:lnTo>
                    <a:pt x="567545" y="637747"/>
                  </a:lnTo>
                  <a:lnTo>
                    <a:pt x="570649" y="629157"/>
                  </a:lnTo>
                  <a:lnTo>
                    <a:pt x="543725" y="602233"/>
                  </a:lnTo>
                  <a:lnTo>
                    <a:pt x="531149" y="611082"/>
                  </a:lnTo>
                  <a:lnTo>
                    <a:pt x="517945" y="618774"/>
                  </a:lnTo>
                  <a:lnTo>
                    <a:pt x="504154" y="625292"/>
                  </a:lnTo>
                  <a:lnTo>
                    <a:pt x="489813" y="630618"/>
                  </a:lnTo>
                  <a:lnTo>
                    <a:pt x="489813" y="705370"/>
                  </a:lnTo>
                  <a:lnTo>
                    <a:pt x="489813" y="706793"/>
                  </a:lnTo>
                  <a:lnTo>
                    <a:pt x="488645" y="707948"/>
                  </a:lnTo>
                  <a:lnTo>
                    <a:pt x="487222" y="707948"/>
                  </a:lnTo>
                  <a:lnTo>
                    <a:pt x="2578" y="707948"/>
                  </a:lnTo>
                  <a:lnTo>
                    <a:pt x="1155" y="707948"/>
                  </a:lnTo>
                  <a:lnTo>
                    <a:pt x="0" y="706805"/>
                  </a:lnTo>
                  <a:lnTo>
                    <a:pt x="0" y="705370"/>
                  </a:lnTo>
                  <a:lnTo>
                    <a:pt x="0" y="124764"/>
                  </a:lnTo>
                  <a:lnTo>
                    <a:pt x="0" y="123316"/>
                  </a:lnTo>
                  <a:lnTo>
                    <a:pt x="1155" y="122148"/>
                  </a:lnTo>
                  <a:lnTo>
                    <a:pt x="2578" y="122148"/>
                  </a:lnTo>
                  <a:close/>
                </a:path>
                <a:path w="775969" h="801369">
                  <a:moveTo>
                    <a:pt x="283337" y="5168"/>
                  </a:moveTo>
                  <a:lnTo>
                    <a:pt x="191795" y="5168"/>
                  </a:lnTo>
                  <a:lnTo>
                    <a:pt x="191795" y="82702"/>
                  </a:lnTo>
                  <a:lnTo>
                    <a:pt x="283337" y="82702"/>
                  </a:lnTo>
                  <a:lnTo>
                    <a:pt x="283337" y="5168"/>
                  </a:lnTo>
                  <a:close/>
                </a:path>
                <a:path w="775969" h="801369">
                  <a:moveTo>
                    <a:pt x="341058" y="103695"/>
                  </a:moveTo>
                  <a:lnTo>
                    <a:pt x="341058" y="94983"/>
                  </a:lnTo>
                  <a:lnTo>
                    <a:pt x="333984" y="87909"/>
                  </a:lnTo>
                  <a:lnTo>
                    <a:pt x="325272" y="87909"/>
                  </a:lnTo>
                  <a:lnTo>
                    <a:pt x="285965" y="87909"/>
                  </a:lnTo>
                  <a:lnTo>
                    <a:pt x="141147" y="87909"/>
                  </a:lnTo>
                  <a:lnTo>
                    <a:pt x="134061" y="94983"/>
                  </a:lnTo>
                  <a:lnTo>
                    <a:pt x="134061" y="154533"/>
                  </a:lnTo>
                  <a:lnTo>
                    <a:pt x="141135" y="161607"/>
                  </a:lnTo>
                  <a:lnTo>
                    <a:pt x="149847" y="161607"/>
                  </a:lnTo>
                  <a:lnTo>
                    <a:pt x="325259" y="161607"/>
                  </a:lnTo>
                  <a:lnTo>
                    <a:pt x="333984" y="161607"/>
                  </a:lnTo>
                  <a:lnTo>
                    <a:pt x="341058" y="154520"/>
                  </a:lnTo>
                  <a:lnTo>
                    <a:pt x="341058" y="145808"/>
                  </a:lnTo>
                  <a:lnTo>
                    <a:pt x="341058" y="103695"/>
                  </a:lnTo>
                  <a:close/>
                </a:path>
                <a:path w="775969" h="801369">
                  <a:moveTo>
                    <a:pt x="180911" y="553516"/>
                  </a:moveTo>
                  <a:lnTo>
                    <a:pt x="282016" y="553516"/>
                  </a:lnTo>
                  <a:lnTo>
                    <a:pt x="278201" y="546980"/>
                  </a:lnTo>
                  <a:lnTo>
                    <a:pt x="274666" y="540281"/>
                  </a:lnTo>
                  <a:lnTo>
                    <a:pt x="261607" y="505536"/>
                  </a:lnTo>
                  <a:lnTo>
                    <a:pt x="96939" y="505536"/>
                  </a:lnTo>
                  <a:lnTo>
                    <a:pt x="95516" y="505536"/>
                  </a:lnTo>
                  <a:lnTo>
                    <a:pt x="94348" y="504355"/>
                  </a:lnTo>
                  <a:lnTo>
                    <a:pt x="94348" y="502945"/>
                  </a:lnTo>
                  <a:lnTo>
                    <a:pt x="94348" y="501510"/>
                  </a:lnTo>
                  <a:lnTo>
                    <a:pt x="95504" y="500354"/>
                  </a:lnTo>
                  <a:lnTo>
                    <a:pt x="96939" y="500354"/>
                  </a:lnTo>
                  <a:lnTo>
                    <a:pt x="260350" y="500354"/>
                  </a:lnTo>
                  <a:lnTo>
                    <a:pt x="259029" y="494054"/>
                  </a:lnTo>
                  <a:lnTo>
                    <a:pt x="257933" y="487697"/>
                  </a:lnTo>
                  <a:lnTo>
                    <a:pt x="257071" y="481300"/>
                  </a:lnTo>
                  <a:lnTo>
                    <a:pt x="256451" y="474878"/>
                  </a:lnTo>
                  <a:lnTo>
                    <a:pt x="96951" y="474878"/>
                  </a:lnTo>
                  <a:lnTo>
                    <a:pt x="95529" y="474878"/>
                  </a:lnTo>
                  <a:lnTo>
                    <a:pt x="94361" y="473709"/>
                  </a:lnTo>
                  <a:lnTo>
                    <a:pt x="94361" y="472287"/>
                  </a:lnTo>
                  <a:lnTo>
                    <a:pt x="94361" y="470865"/>
                  </a:lnTo>
                  <a:lnTo>
                    <a:pt x="95504" y="469709"/>
                  </a:lnTo>
                  <a:lnTo>
                    <a:pt x="96951" y="469709"/>
                  </a:lnTo>
                  <a:lnTo>
                    <a:pt x="256070" y="469709"/>
                  </a:lnTo>
                  <a:lnTo>
                    <a:pt x="255905" y="466597"/>
                  </a:lnTo>
                  <a:lnTo>
                    <a:pt x="255816" y="463448"/>
                  </a:lnTo>
                  <a:lnTo>
                    <a:pt x="255816" y="460324"/>
                  </a:lnTo>
                  <a:lnTo>
                    <a:pt x="255816" y="454926"/>
                  </a:lnTo>
                  <a:lnTo>
                    <a:pt x="256070" y="449516"/>
                  </a:lnTo>
                  <a:lnTo>
                    <a:pt x="256540" y="444233"/>
                  </a:lnTo>
                  <a:lnTo>
                    <a:pt x="180911" y="444233"/>
                  </a:lnTo>
                  <a:lnTo>
                    <a:pt x="179501" y="444233"/>
                  </a:lnTo>
                  <a:lnTo>
                    <a:pt x="178320" y="443077"/>
                  </a:lnTo>
                  <a:lnTo>
                    <a:pt x="178320" y="441642"/>
                  </a:lnTo>
                  <a:lnTo>
                    <a:pt x="178320" y="440232"/>
                  </a:lnTo>
                  <a:lnTo>
                    <a:pt x="179489" y="439051"/>
                  </a:lnTo>
                  <a:lnTo>
                    <a:pt x="180911" y="439051"/>
                  </a:lnTo>
                  <a:lnTo>
                    <a:pt x="257073" y="439051"/>
                  </a:lnTo>
                  <a:lnTo>
                    <a:pt x="258969" y="426711"/>
                  </a:lnTo>
                  <a:lnTo>
                    <a:pt x="261716" y="414575"/>
                  </a:lnTo>
                  <a:lnTo>
                    <a:pt x="265304" y="402682"/>
                  </a:lnTo>
                  <a:lnTo>
                    <a:pt x="269722" y="391071"/>
                  </a:lnTo>
                  <a:lnTo>
                    <a:pt x="96913" y="391071"/>
                  </a:lnTo>
                  <a:lnTo>
                    <a:pt x="95504" y="391071"/>
                  </a:lnTo>
                  <a:lnTo>
                    <a:pt x="94322" y="389915"/>
                  </a:lnTo>
                  <a:lnTo>
                    <a:pt x="94322" y="388480"/>
                  </a:lnTo>
                  <a:lnTo>
                    <a:pt x="94322" y="387057"/>
                  </a:lnTo>
                  <a:lnTo>
                    <a:pt x="95478" y="385889"/>
                  </a:lnTo>
                  <a:lnTo>
                    <a:pt x="96913" y="385889"/>
                  </a:lnTo>
                  <a:lnTo>
                    <a:pt x="271983" y="385927"/>
                  </a:lnTo>
                  <a:lnTo>
                    <a:pt x="275165" y="379335"/>
                  </a:lnTo>
                  <a:lnTo>
                    <a:pt x="278614" y="372883"/>
                  </a:lnTo>
                  <a:lnTo>
                    <a:pt x="282321" y="366580"/>
                  </a:lnTo>
                  <a:lnTo>
                    <a:pt x="286283" y="360438"/>
                  </a:lnTo>
                  <a:lnTo>
                    <a:pt x="96939" y="360438"/>
                  </a:lnTo>
                  <a:lnTo>
                    <a:pt x="95516" y="360438"/>
                  </a:lnTo>
                  <a:lnTo>
                    <a:pt x="94361" y="359282"/>
                  </a:lnTo>
                  <a:lnTo>
                    <a:pt x="94361" y="357847"/>
                  </a:lnTo>
                  <a:lnTo>
                    <a:pt x="94361" y="356438"/>
                  </a:lnTo>
                  <a:lnTo>
                    <a:pt x="95504" y="355257"/>
                  </a:lnTo>
                  <a:lnTo>
                    <a:pt x="96939" y="355257"/>
                  </a:lnTo>
                  <a:lnTo>
                    <a:pt x="289941" y="355269"/>
                  </a:lnTo>
                  <a:lnTo>
                    <a:pt x="295172" y="348432"/>
                  </a:lnTo>
                  <a:lnTo>
                    <a:pt x="325141" y="318906"/>
                  </a:lnTo>
                  <a:lnTo>
                    <a:pt x="367296" y="294589"/>
                  </a:lnTo>
                  <a:lnTo>
                    <a:pt x="408269" y="283381"/>
                  </a:lnTo>
                  <a:lnTo>
                    <a:pt x="437349" y="281304"/>
                  </a:lnTo>
                  <a:lnTo>
                    <a:pt x="444576" y="281571"/>
                  </a:lnTo>
                  <a:lnTo>
                    <a:pt x="451688" y="282244"/>
                  </a:lnTo>
                  <a:lnTo>
                    <a:pt x="451688" y="166839"/>
                  </a:lnTo>
                  <a:lnTo>
                    <a:pt x="38087" y="166839"/>
                  </a:lnTo>
                  <a:lnTo>
                    <a:pt x="38087" y="663359"/>
                  </a:lnTo>
                  <a:lnTo>
                    <a:pt x="451688" y="663359"/>
                  </a:lnTo>
                  <a:lnTo>
                    <a:pt x="451688" y="638505"/>
                  </a:lnTo>
                  <a:lnTo>
                    <a:pt x="446074" y="639025"/>
                  </a:lnTo>
                  <a:lnTo>
                    <a:pt x="440397" y="639292"/>
                  </a:lnTo>
                  <a:lnTo>
                    <a:pt x="434759" y="639292"/>
                  </a:lnTo>
                  <a:lnTo>
                    <a:pt x="390601" y="633805"/>
                  </a:lnTo>
                  <a:lnTo>
                    <a:pt x="349862" y="617950"/>
                  </a:lnTo>
                  <a:lnTo>
                    <a:pt x="314215" y="592636"/>
                  </a:lnTo>
                  <a:lnTo>
                    <a:pt x="285330" y="558774"/>
                  </a:lnTo>
                  <a:lnTo>
                    <a:pt x="180924" y="558774"/>
                  </a:lnTo>
                  <a:lnTo>
                    <a:pt x="179514" y="558774"/>
                  </a:lnTo>
                  <a:lnTo>
                    <a:pt x="178333" y="557618"/>
                  </a:lnTo>
                  <a:lnTo>
                    <a:pt x="178333" y="556196"/>
                  </a:lnTo>
                  <a:lnTo>
                    <a:pt x="178333" y="554697"/>
                  </a:lnTo>
                  <a:lnTo>
                    <a:pt x="179489" y="553529"/>
                  </a:lnTo>
                  <a:lnTo>
                    <a:pt x="180911" y="553529"/>
                  </a:lnTo>
                  <a:close/>
                </a:path>
              </a:pathLst>
            </a:custGeom>
            <a:ln w="9105">
              <a:solidFill>
                <a:srgbClr val="FFFFFF"/>
              </a:solidFill>
            </a:ln>
          </p:spPr>
          <p:txBody>
            <a:bodyPr wrap="square" lIns="0" tIns="0" rIns="0" bIns="0" rtlCol="0"/>
            <a:lstStyle/>
            <a:p>
              <a:endParaRPr>
                <a:solidFill>
                  <a:schemeClr val="bg1"/>
                </a:solidFill>
              </a:endParaRPr>
            </a:p>
          </p:txBody>
        </p:sp>
        <p:pic>
          <p:nvPicPr>
            <p:cNvPr id="31" name="object 27">
              <a:extLst>
                <a:ext uri="{FF2B5EF4-FFF2-40B4-BE49-F238E27FC236}">
                  <a16:creationId xmlns:a16="http://schemas.microsoft.com/office/drawing/2014/main" id="{5120C74D-4D8C-2C96-100C-5EB0106C86D9}"/>
                </a:ext>
              </a:extLst>
            </p:cNvPr>
            <p:cNvPicPr/>
            <p:nvPr/>
          </p:nvPicPr>
          <p:blipFill>
            <a:blip r:embed="rId5" cstate="email">
              <a:extLst>
                <a:ext uri="{28A0092B-C50C-407E-A947-70E740481C1C}">
                  <a14:useLocalDpi xmlns:a14="http://schemas.microsoft.com/office/drawing/2010/main"/>
                </a:ext>
              </a:extLst>
            </a:blip>
            <a:stretch>
              <a:fillRect/>
            </a:stretch>
          </p:blipFill>
          <p:spPr>
            <a:xfrm>
              <a:off x="2805031" y="2157738"/>
              <a:ext cx="154685" cy="170192"/>
            </a:xfrm>
            <a:prstGeom prst="rect">
              <a:avLst/>
            </a:prstGeom>
          </p:spPr>
        </p:pic>
        <p:pic>
          <p:nvPicPr>
            <p:cNvPr id="32" name="object 28">
              <a:extLst>
                <a:ext uri="{FF2B5EF4-FFF2-40B4-BE49-F238E27FC236}">
                  <a16:creationId xmlns:a16="http://schemas.microsoft.com/office/drawing/2014/main" id="{D19B5CBB-8B5B-066D-750A-821D929E73F6}"/>
                </a:ext>
              </a:extLst>
            </p:cNvPr>
            <p:cNvPicPr/>
            <p:nvPr/>
          </p:nvPicPr>
          <p:blipFill>
            <a:blip r:embed="rId6" cstate="email">
              <a:extLst>
                <a:ext uri="{28A0092B-C50C-407E-A947-70E740481C1C}">
                  <a14:useLocalDpi xmlns:a14="http://schemas.microsoft.com/office/drawing/2010/main"/>
                </a:ext>
              </a:extLst>
            </a:blip>
            <a:stretch>
              <a:fillRect/>
            </a:stretch>
          </p:blipFill>
          <p:spPr>
            <a:xfrm>
              <a:off x="3013819" y="2603750"/>
              <a:ext cx="231498" cy="231457"/>
            </a:xfrm>
            <a:prstGeom prst="rect">
              <a:avLst/>
            </a:prstGeom>
          </p:spPr>
        </p:pic>
        <p:sp>
          <p:nvSpPr>
            <p:cNvPr id="33" name="object 29">
              <a:extLst>
                <a:ext uri="{FF2B5EF4-FFF2-40B4-BE49-F238E27FC236}">
                  <a16:creationId xmlns:a16="http://schemas.microsoft.com/office/drawing/2014/main" id="{4FE2F0BA-0EF2-B3C9-F0A8-FCDCE2A70247}"/>
                </a:ext>
              </a:extLst>
            </p:cNvPr>
            <p:cNvSpPr/>
            <p:nvPr/>
          </p:nvSpPr>
          <p:spPr>
            <a:xfrm>
              <a:off x="2475726" y="2162291"/>
              <a:ext cx="603885" cy="575945"/>
            </a:xfrm>
            <a:custGeom>
              <a:avLst/>
              <a:gdLst/>
              <a:ahLst/>
              <a:cxnLst/>
              <a:rect l="l" t="t" r="r" b="b"/>
              <a:pathLst>
                <a:path w="603885" h="575944">
                  <a:moveTo>
                    <a:pt x="537184" y="469430"/>
                  </a:moveTo>
                  <a:lnTo>
                    <a:pt x="566051" y="440563"/>
                  </a:lnTo>
                  <a:lnTo>
                    <a:pt x="591096" y="397230"/>
                  </a:lnTo>
                  <a:lnTo>
                    <a:pt x="602768" y="347410"/>
                  </a:lnTo>
                  <a:lnTo>
                    <a:pt x="603364" y="332943"/>
                  </a:lnTo>
                  <a:lnTo>
                    <a:pt x="600302" y="300347"/>
                  </a:lnTo>
                  <a:lnTo>
                    <a:pt x="576671" y="240374"/>
                  </a:lnTo>
                  <a:lnTo>
                    <a:pt x="551892" y="209523"/>
                  </a:lnTo>
                  <a:lnTo>
                    <a:pt x="516531" y="182456"/>
                  </a:lnTo>
                  <a:lnTo>
                    <a:pt x="481202" y="166992"/>
                  </a:lnTo>
                  <a:lnTo>
                    <a:pt x="480987" y="166928"/>
                  </a:lnTo>
                  <a:lnTo>
                    <a:pt x="474096" y="164943"/>
                  </a:lnTo>
                  <a:lnTo>
                    <a:pt x="467136" y="163253"/>
                  </a:lnTo>
                  <a:lnTo>
                    <a:pt x="460125" y="161862"/>
                  </a:lnTo>
                  <a:lnTo>
                    <a:pt x="453085" y="160769"/>
                  </a:lnTo>
                  <a:lnTo>
                    <a:pt x="452881" y="160743"/>
                  </a:lnTo>
                  <a:lnTo>
                    <a:pt x="451535" y="160540"/>
                  </a:lnTo>
                  <a:lnTo>
                    <a:pt x="450202" y="160388"/>
                  </a:lnTo>
                  <a:lnTo>
                    <a:pt x="448817" y="160235"/>
                  </a:lnTo>
                  <a:lnTo>
                    <a:pt x="441032" y="159372"/>
                  </a:lnTo>
                  <a:lnTo>
                    <a:pt x="433006" y="159054"/>
                  </a:lnTo>
                  <a:lnTo>
                    <a:pt x="425132" y="159245"/>
                  </a:lnTo>
                  <a:lnTo>
                    <a:pt x="417992" y="159572"/>
                  </a:lnTo>
                  <a:lnTo>
                    <a:pt x="380223" y="166292"/>
                  </a:lnTo>
                  <a:lnTo>
                    <a:pt x="336046" y="186453"/>
                  </a:lnTo>
                  <a:lnTo>
                    <a:pt x="304865" y="211960"/>
                  </a:lnTo>
                  <a:lnTo>
                    <a:pt x="278753" y="246595"/>
                  </a:lnTo>
                  <a:lnTo>
                    <a:pt x="261746" y="287756"/>
                  </a:lnTo>
                  <a:lnTo>
                    <a:pt x="255790" y="326771"/>
                  </a:lnTo>
                  <a:lnTo>
                    <a:pt x="255790" y="332943"/>
                  </a:lnTo>
                  <a:lnTo>
                    <a:pt x="255790" y="336905"/>
                  </a:lnTo>
                  <a:lnTo>
                    <a:pt x="260908" y="374980"/>
                  </a:lnTo>
                  <a:lnTo>
                    <a:pt x="275113" y="412651"/>
                  </a:lnTo>
                  <a:lnTo>
                    <a:pt x="283654" y="427316"/>
                  </a:lnTo>
                  <a:lnTo>
                    <a:pt x="311753" y="460731"/>
                  </a:lnTo>
                  <a:lnTo>
                    <a:pt x="346535" y="485674"/>
                  </a:lnTo>
                  <a:lnTo>
                    <a:pt x="386360" y="501305"/>
                  </a:lnTo>
                  <a:lnTo>
                    <a:pt x="429564" y="506717"/>
                  </a:lnTo>
                  <a:lnTo>
                    <a:pt x="435990" y="506717"/>
                  </a:lnTo>
                  <a:lnTo>
                    <a:pt x="481241" y="498906"/>
                  </a:lnTo>
                  <a:lnTo>
                    <a:pt x="524207" y="478738"/>
                  </a:lnTo>
                  <a:lnTo>
                    <a:pt x="537184" y="469430"/>
                  </a:lnTo>
                  <a:close/>
                </a:path>
                <a:path w="603885" h="575944">
                  <a:moveTo>
                    <a:pt x="0" y="575411"/>
                  </a:moveTo>
                  <a:lnTo>
                    <a:pt x="479450" y="575411"/>
                  </a:lnTo>
                  <a:lnTo>
                    <a:pt x="479450" y="504863"/>
                  </a:lnTo>
                  <a:lnTo>
                    <a:pt x="472583" y="506694"/>
                  </a:lnTo>
                  <a:lnTo>
                    <a:pt x="465656" y="508258"/>
                  </a:lnTo>
                  <a:lnTo>
                    <a:pt x="458688" y="509544"/>
                  </a:lnTo>
                  <a:lnTo>
                    <a:pt x="451700" y="510540"/>
                  </a:lnTo>
                  <a:lnTo>
                    <a:pt x="451700" y="538556"/>
                  </a:lnTo>
                  <a:lnTo>
                    <a:pt x="451700" y="539965"/>
                  </a:lnTo>
                  <a:lnTo>
                    <a:pt x="450557" y="541134"/>
                  </a:lnTo>
                  <a:lnTo>
                    <a:pt x="449110" y="541134"/>
                  </a:lnTo>
                  <a:lnTo>
                    <a:pt x="30365" y="541134"/>
                  </a:lnTo>
                  <a:lnTo>
                    <a:pt x="28930" y="541134"/>
                  </a:lnTo>
                  <a:lnTo>
                    <a:pt x="27774" y="539978"/>
                  </a:lnTo>
                  <a:lnTo>
                    <a:pt x="27774" y="538556"/>
                  </a:lnTo>
                  <a:lnTo>
                    <a:pt x="27787" y="36880"/>
                  </a:lnTo>
                  <a:lnTo>
                    <a:pt x="27787" y="35445"/>
                  </a:lnTo>
                  <a:lnTo>
                    <a:pt x="28930" y="34290"/>
                  </a:lnTo>
                  <a:lnTo>
                    <a:pt x="30378" y="34290"/>
                  </a:lnTo>
                  <a:lnTo>
                    <a:pt x="130936" y="34290"/>
                  </a:lnTo>
                  <a:lnTo>
                    <a:pt x="130568" y="33972"/>
                  </a:lnTo>
                  <a:lnTo>
                    <a:pt x="130213" y="33680"/>
                  </a:lnTo>
                  <a:lnTo>
                    <a:pt x="129870" y="33324"/>
                  </a:lnTo>
                  <a:lnTo>
                    <a:pt x="125907" y="29362"/>
                  </a:lnTo>
                  <a:lnTo>
                    <a:pt x="123723" y="24066"/>
                  </a:lnTo>
                  <a:lnTo>
                    <a:pt x="123723" y="18465"/>
                  </a:lnTo>
                  <a:lnTo>
                    <a:pt x="123723" y="0"/>
                  </a:lnTo>
                  <a:lnTo>
                    <a:pt x="12" y="0"/>
                  </a:lnTo>
                  <a:lnTo>
                    <a:pt x="0" y="575411"/>
                  </a:lnTo>
                  <a:close/>
                </a:path>
              </a:pathLst>
            </a:custGeom>
            <a:ln w="9105">
              <a:solidFill>
                <a:srgbClr val="FFFFFF"/>
              </a:solidFill>
            </a:ln>
          </p:spPr>
          <p:txBody>
            <a:bodyPr wrap="square" lIns="0" tIns="0" rIns="0" bIns="0" rtlCol="0"/>
            <a:lstStyle/>
            <a:p>
              <a:endParaRPr>
                <a:solidFill>
                  <a:schemeClr val="bg1"/>
                </a:solidFill>
              </a:endParaRPr>
            </a:p>
          </p:txBody>
        </p:sp>
        <p:sp>
          <p:nvSpPr>
            <p:cNvPr id="34" name="object 30">
              <a:extLst>
                <a:ext uri="{FF2B5EF4-FFF2-40B4-BE49-F238E27FC236}">
                  <a16:creationId xmlns:a16="http://schemas.microsoft.com/office/drawing/2014/main" id="{BDF3C250-3779-7D80-8073-D1AE6D706D59}"/>
                </a:ext>
              </a:extLst>
            </p:cNvPr>
            <p:cNvSpPr/>
            <p:nvPr/>
          </p:nvSpPr>
          <p:spPr>
            <a:xfrm>
              <a:off x="2684778" y="2055524"/>
              <a:ext cx="46990" cy="46990"/>
            </a:xfrm>
            <a:custGeom>
              <a:avLst/>
              <a:gdLst/>
              <a:ahLst/>
              <a:cxnLst/>
              <a:rect l="l" t="t" r="r" b="b"/>
              <a:pathLst>
                <a:path w="46989" h="46989">
                  <a:moveTo>
                    <a:pt x="23355" y="0"/>
                  </a:moveTo>
                  <a:lnTo>
                    <a:pt x="14273" y="1840"/>
                  </a:lnTo>
                  <a:lnTo>
                    <a:pt x="6848" y="6854"/>
                  </a:lnTo>
                  <a:lnTo>
                    <a:pt x="1838" y="14283"/>
                  </a:lnTo>
                  <a:lnTo>
                    <a:pt x="0" y="23368"/>
                  </a:lnTo>
                  <a:lnTo>
                    <a:pt x="1843" y="32457"/>
                  </a:lnTo>
                  <a:lnTo>
                    <a:pt x="6860" y="39885"/>
                  </a:lnTo>
                  <a:lnTo>
                    <a:pt x="14287" y="44897"/>
                  </a:lnTo>
                  <a:lnTo>
                    <a:pt x="23355" y="46736"/>
                  </a:lnTo>
                  <a:lnTo>
                    <a:pt x="32442" y="44895"/>
                  </a:lnTo>
                  <a:lnTo>
                    <a:pt x="37413" y="41541"/>
                  </a:lnTo>
                  <a:lnTo>
                    <a:pt x="23355" y="41541"/>
                  </a:lnTo>
                  <a:lnTo>
                    <a:pt x="16281" y="40112"/>
                  </a:lnTo>
                  <a:lnTo>
                    <a:pt x="10499" y="36217"/>
                  </a:lnTo>
                  <a:lnTo>
                    <a:pt x="6599" y="30440"/>
                  </a:lnTo>
                  <a:lnTo>
                    <a:pt x="5168" y="23368"/>
                  </a:lnTo>
                  <a:lnTo>
                    <a:pt x="6599" y="16301"/>
                  </a:lnTo>
                  <a:lnTo>
                    <a:pt x="10499" y="10523"/>
                  </a:lnTo>
                  <a:lnTo>
                    <a:pt x="16281" y="6624"/>
                  </a:lnTo>
                  <a:lnTo>
                    <a:pt x="23355" y="5194"/>
                  </a:lnTo>
                  <a:lnTo>
                    <a:pt x="37418" y="5194"/>
                  </a:lnTo>
                  <a:lnTo>
                    <a:pt x="32450" y="1840"/>
                  </a:lnTo>
                  <a:lnTo>
                    <a:pt x="23355" y="0"/>
                  </a:lnTo>
                  <a:close/>
                </a:path>
                <a:path w="46989" h="46989">
                  <a:moveTo>
                    <a:pt x="37418" y="5194"/>
                  </a:moveTo>
                  <a:lnTo>
                    <a:pt x="23355" y="5194"/>
                  </a:lnTo>
                  <a:lnTo>
                    <a:pt x="30434" y="6624"/>
                  </a:lnTo>
                  <a:lnTo>
                    <a:pt x="36215" y="10523"/>
                  </a:lnTo>
                  <a:lnTo>
                    <a:pt x="40112" y="16301"/>
                  </a:lnTo>
                  <a:lnTo>
                    <a:pt x="41541" y="23368"/>
                  </a:lnTo>
                  <a:lnTo>
                    <a:pt x="40112" y="30440"/>
                  </a:lnTo>
                  <a:lnTo>
                    <a:pt x="36215" y="36217"/>
                  </a:lnTo>
                  <a:lnTo>
                    <a:pt x="30434" y="40112"/>
                  </a:lnTo>
                  <a:lnTo>
                    <a:pt x="23355" y="41541"/>
                  </a:lnTo>
                  <a:lnTo>
                    <a:pt x="37413" y="41541"/>
                  </a:lnTo>
                  <a:lnTo>
                    <a:pt x="39871" y="39881"/>
                  </a:lnTo>
                  <a:lnTo>
                    <a:pt x="44884" y="32452"/>
                  </a:lnTo>
                  <a:lnTo>
                    <a:pt x="46723" y="23368"/>
                  </a:lnTo>
                  <a:lnTo>
                    <a:pt x="44886" y="14283"/>
                  </a:lnTo>
                  <a:lnTo>
                    <a:pt x="39877" y="6854"/>
                  </a:lnTo>
                  <a:lnTo>
                    <a:pt x="37418" y="5194"/>
                  </a:lnTo>
                  <a:close/>
                </a:path>
              </a:pathLst>
            </a:custGeom>
            <a:solidFill>
              <a:srgbClr val="FFFFFF"/>
            </a:solidFill>
          </p:spPr>
          <p:txBody>
            <a:bodyPr wrap="square" lIns="0" tIns="0" rIns="0" bIns="0" rtlCol="0"/>
            <a:lstStyle/>
            <a:p>
              <a:endParaRPr>
                <a:solidFill>
                  <a:schemeClr val="bg1"/>
                </a:solidFill>
              </a:endParaRPr>
            </a:p>
          </p:txBody>
        </p:sp>
        <p:sp>
          <p:nvSpPr>
            <p:cNvPr id="35" name="object 31">
              <a:extLst>
                <a:ext uri="{FF2B5EF4-FFF2-40B4-BE49-F238E27FC236}">
                  <a16:creationId xmlns:a16="http://schemas.microsoft.com/office/drawing/2014/main" id="{8E2DA00F-D674-3B53-F836-BC6EBAF412AF}"/>
                </a:ext>
              </a:extLst>
            </p:cNvPr>
            <p:cNvSpPr/>
            <p:nvPr/>
          </p:nvSpPr>
          <p:spPr>
            <a:xfrm>
              <a:off x="2684778" y="2055524"/>
              <a:ext cx="46990" cy="46990"/>
            </a:xfrm>
            <a:custGeom>
              <a:avLst/>
              <a:gdLst/>
              <a:ahLst/>
              <a:cxnLst/>
              <a:rect l="l" t="t" r="r" b="b"/>
              <a:pathLst>
                <a:path w="46989" h="46989">
                  <a:moveTo>
                    <a:pt x="23355" y="0"/>
                  </a:moveTo>
                  <a:lnTo>
                    <a:pt x="32450" y="1840"/>
                  </a:lnTo>
                  <a:lnTo>
                    <a:pt x="39877" y="6854"/>
                  </a:lnTo>
                  <a:lnTo>
                    <a:pt x="44886" y="14283"/>
                  </a:lnTo>
                  <a:lnTo>
                    <a:pt x="46723" y="23368"/>
                  </a:lnTo>
                  <a:lnTo>
                    <a:pt x="44882" y="32457"/>
                  </a:lnTo>
                  <a:lnTo>
                    <a:pt x="39868" y="39885"/>
                  </a:lnTo>
                  <a:lnTo>
                    <a:pt x="32439" y="44897"/>
                  </a:lnTo>
                  <a:lnTo>
                    <a:pt x="23355" y="46736"/>
                  </a:lnTo>
                  <a:lnTo>
                    <a:pt x="14278" y="44895"/>
                  </a:lnTo>
                  <a:lnTo>
                    <a:pt x="6853" y="39881"/>
                  </a:lnTo>
                  <a:lnTo>
                    <a:pt x="1840" y="32452"/>
                  </a:lnTo>
                  <a:lnTo>
                    <a:pt x="0" y="23368"/>
                  </a:lnTo>
                  <a:lnTo>
                    <a:pt x="1838" y="14283"/>
                  </a:lnTo>
                  <a:lnTo>
                    <a:pt x="6848" y="6854"/>
                  </a:lnTo>
                  <a:lnTo>
                    <a:pt x="14273" y="1840"/>
                  </a:lnTo>
                  <a:lnTo>
                    <a:pt x="23355" y="0"/>
                  </a:lnTo>
                  <a:close/>
                </a:path>
                <a:path w="46989" h="46989">
                  <a:moveTo>
                    <a:pt x="23355" y="41541"/>
                  </a:moveTo>
                  <a:lnTo>
                    <a:pt x="30434" y="40112"/>
                  </a:lnTo>
                  <a:lnTo>
                    <a:pt x="36215" y="36217"/>
                  </a:lnTo>
                  <a:lnTo>
                    <a:pt x="40112" y="30440"/>
                  </a:lnTo>
                  <a:lnTo>
                    <a:pt x="41541" y="23368"/>
                  </a:lnTo>
                  <a:lnTo>
                    <a:pt x="40112" y="16301"/>
                  </a:lnTo>
                  <a:lnTo>
                    <a:pt x="36215" y="10523"/>
                  </a:lnTo>
                  <a:lnTo>
                    <a:pt x="30434" y="6624"/>
                  </a:lnTo>
                  <a:lnTo>
                    <a:pt x="23355" y="5194"/>
                  </a:lnTo>
                  <a:lnTo>
                    <a:pt x="16281" y="6624"/>
                  </a:lnTo>
                  <a:lnTo>
                    <a:pt x="10499" y="10523"/>
                  </a:lnTo>
                  <a:lnTo>
                    <a:pt x="6599" y="16301"/>
                  </a:lnTo>
                  <a:lnTo>
                    <a:pt x="5168" y="23368"/>
                  </a:lnTo>
                  <a:lnTo>
                    <a:pt x="6599" y="30440"/>
                  </a:lnTo>
                  <a:lnTo>
                    <a:pt x="10499" y="36217"/>
                  </a:lnTo>
                  <a:lnTo>
                    <a:pt x="16281" y="40112"/>
                  </a:lnTo>
                  <a:lnTo>
                    <a:pt x="23355" y="41541"/>
                  </a:lnTo>
                  <a:close/>
                </a:path>
              </a:pathLst>
            </a:custGeom>
            <a:ln w="9105">
              <a:solidFill>
                <a:srgbClr val="FFFFFF"/>
              </a:solidFill>
            </a:ln>
          </p:spPr>
          <p:txBody>
            <a:bodyPr wrap="square" lIns="0" tIns="0" rIns="0" bIns="0" rtlCol="0"/>
            <a:lstStyle/>
            <a:p>
              <a:endParaRPr>
                <a:solidFill>
                  <a:schemeClr val="bg1"/>
                </a:solidFill>
              </a:endParaRPr>
            </a:p>
          </p:txBody>
        </p:sp>
        <p:sp>
          <p:nvSpPr>
            <p:cNvPr id="36" name="object 32">
              <a:extLst>
                <a:ext uri="{FF2B5EF4-FFF2-40B4-BE49-F238E27FC236}">
                  <a16:creationId xmlns:a16="http://schemas.microsoft.com/office/drawing/2014/main" id="{EF4ED417-F6B0-D20B-834C-2CE1DD622463}"/>
                </a:ext>
              </a:extLst>
            </p:cNvPr>
            <p:cNvSpPr/>
            <p:nvPr/>
          </p:nvSpPr>
          <p:spPr>
            <a:xfrm>
              <a:off x="2757600" y="2347513"/>
              <a:ext cx="295910" cy="295910"/>
            </a:xfrm>
            <a:custGeom>
              <a:avLst/>
              <a:gdLst/>
              <a:ahLst/>
              <a:cxnLst/>
              <a:rect l="l" t="t" r="r" b="b"/>
              <a:pathLst>
                <a:path w="295910" h="295910">
                  <a:moveTo>
                    <a:pt x="147739" y="0"/>
                  </a:moveTo>
                  <a:lnTo>
                    <a:pt x="104947" y="6344"/>
                  </a:lnTo>
                  <a:lnTo>
                    <a:pt x="66856" y="24183"/>
                  </a:lnTo>
                  <a:lnTo>
                    <a:pt x="35509" y="51725"/>
                  </a:lnTo>
                  <a:lnTo>
                    <a:pt x="12945" y="87179"/>
                  </a:lnTo>
                  <a:lnTo>
                    <a:pt x="1206" y="128752"/>
                  </a:lnTo>
                  <a:lnTo>
                    <a:pt x="0" y="141325"/>
                  </a:lnTo>
                  <a:lnTo>
                    <a:pt x="0" y="147751"/>
                  </a:lnTo>
                  <a:lnTo>
                    <a:pt x="8856" y="198304"/>
                  </a:lnTo>
                  <a:lnTo>
                    <a:pt x="39100" y="248020"/>
                  </a:lnTo>
                  <a:lnTo>
                    <a:pt x="70129" y="273634"/>
                  </a:lnTo>
                  <a:lnTo>
                    <a:pt x="106959" y="289837"/>
                  </a:lnTo>
                  <a:lnTo>
                    <a:pt x="147739" y="295490"/>
                  </a:lnTo>
                  <a:lnTo>
                    <a:pt x="179776" y="290309"/>
                  </a:lnTo>
                  <a:lnTo>
                    <a:pt x="147713" y="290309"/>
                  </a:lnTo>
                  <a:lnTo>
                    <a:pt x="108377" y="284851"/>
                  </a:lnTo>
                  <a:lnTo>
                    <a:pt x="72847" y="269214"/>
                  </a:lnTo>
                  <a:lnTo>
                    <a:pt x="42907" y="244500"/>
                  </a:lnTo>
                  <a:lnTo>
                    <a:pt x="20345" y="211810"/>
                  </a:lnTo>
                  <a:lnTo>
                    <a:pt x="6120" y="164456"/>
                  </a:lnTo>
                  <a:lnTo>
                    <a:pt x="5168" y="147751"/>
                  </a:lnTo>
                  <a:lnTo>
                    <a:pt x="5182" y="141325"/>
                  </a:lnTo>
                  <a:lnTo>
                    <a:pt x="22190" y="80126"/>
                  </a:lnTo>
                  <a:lnTo>
                    <a:pt x="53606" y="40741"/>
                  </a:lnTo>
                  <a:lnTo>
                    <a:pt x="96728" y="14634"/>
                  </a:lnTo>
                  <a:lnTo>
                    <a:pt x="147713" y="5181"/>
                  </a:lnTo>
                  <a:lnTo>
                    <a:pt x="179770" y="5181"/>
                  </a:lnTo>
                  <a:lnTo>
                    <a:pt x="147739" y="0"/>
                  </a:lnTo>
                  <a:close/>
                </a:path>
                <a:path w="295910" h="295910">
                  <a:moveTo>
                    <a:pt x="179770" y="5181"/>
                  </a:moveTo>
                  <a:lnTo>
                    <a:pt x="147713" y="5181"/>
                  </a:lnTo>
                  <a:lnTo>
                    <a:pt x="192728" y="12462"/>
                  </a:lnTo>
                  <a:lnTo>
                    <a:pt x="231859" y="32725"/>
                  </a:lnTo>
                  <a:lnTo>
                    <a:pt x="262739" y="63606"/>
                  </a:lnTo>
                  <a:lnTo>
                    <a:pt x="283003" y="102737"/>
                  </a:lnTo>
                  <a:lnTo>
                    <a:pt x="290283" y="147751"/>
                  </a:lnTo>
                  <a:lnTo>
                    <a:pt x="283003" y="192752"/>
                  </a:lnTo>
                  <a:lnTo>
                    <a:pt x="262739" y="231874"/>
                  </a:lnTo>
                  <a:lnTo>
                    <a:pt x="231859" y="262751"/>
                  </a:lnTo>
                  <a:lnTo>
                    <a:pt x="192728" y="283017"/>
                  </a:lnTo>
                  <a:lnTo>
                    <a:pt x="147713" y="290309"/>
                  </a:lnTo>
                  <a:lnTo>
                    <a:pt x="179776" y="290309"/>
                  </a:lnTo>
                  <a:lnTo>
                    <a:pt x="234938" y="266946"/>
                  </a:lnTo>
                  <a:lnTo>
                    <a:pt x="266937" y="234945"/>
                  </a:lnTo>
                  <a:lnTo>
                    <a:pt x="287934" y="194396"/>
                  </a:lnTo>
                  <a:lnTo>
                    <a:pt x="295478" y="147751"/>
                  </a:lnTo>
                  <a:lnTo>
                    <a:pt x="287934" y="101105"/>
                  </a:lnTo>
                  <a:lnTo>
                    <a:pt x="266937" y="60553"/>
                  </a:lnTo>
                  <a:lnTo>
                    <a:pt x="234938" y="28548"/>
                  </a:lnTo>
                  <a:lnTo>
                    <a:pt x="194388" y="7546"/>
                  </a:lnTo>
                  <a:lnTo>
                    <a:pt x="179770" y="5181"/>
                  </a:lnTo>
                  <a:close/>
                </a:path>
              </a:pathLst>
            </a:custGeom>
            <a:solidFill>
              <a:srgbClr val="FC349C"/>
            </a:solidFill>
          </p:spPr>
          <p:txBody>
            <a:bodyPr wrap="square" lIns="0" tIns="0" rIns="0" bIns="0" rtlCol="0"/>
            <a:lstStyle/>
            <a:p>
              <a:endParaRPr>
                <a:solidFill>
                  <a:schemeClr val="bg1"/>
                </a:solidFill>
              </a:endParaRPr>
            </a:p>
          </p:txBody>
        </p:sp>
        <p:sp>
          <p:nvSpPr>
            <p:cNvPr id="37" name="object 33">
              <a:extLst>
                <a:ext uri="{FF2B5EF4-FFF2-40B4-BE49-F238E27FC236}">
                  <a16:creationId xmlns:a16="http://schemas.microsoft.com/office/drawing/2014/main" id="{5232429A-02B1-F952-DD4E-A9CD37A234DF}"/>
                </a:ext>
              </a:extLst>
            </p:cNvPr>
            <p:cNvSpPr/>
            <p:nvPr/>
          </p:nvSpPr>
          <p:spPr>
            <a:xfrm>
              <a:off x="2757600" y="2347513"/>
              <a:ext cx="295910" cy="295910"/>
            </a:xfrm>
            <a:custGeom>
              <a:avLst/>
              <a:gdLst/>
              <a:ahLst/>
              <a:cxnLst/>
              <a:rect l="l" t="t" r="r" b="b"/>
              <a:pathLst>
                <a:path w="295910" h="295910">
                  <a:moveTo>
                    <a:pt x="15722" y="214134"/>
                  </a:moveTo>
                  <a:lnTo>
                    <a:pt x="8856" y="198304"/>
                  </a:lnTo>
                  <a:lnTo>
                    <a:pt x="3941" y="181924"/>
                  </a:lnTo>
                  <a:lnTo>
                    <a:pt x="986" y="165053"/>
                  </a:lnTo>
                  <a:lnTo>
                    <a:pt x="0" y="147751"/>
                  </a:lnTo>
                  <a:lnTo>
                    <a:pt x="0" y="141325"/>
                  </a:lnTo>
                  <a:lnTo>
                    <a:pt x="12945" y="87179"/>
                  </a:lnTo>
                  <a:lnTo>
                    <a:pt x="35509" y="51725"/>
                  </a:lnTo>
                  <a:lnTo>
                    <a:pt x="66856" y="24183"/>
                  </a:lnTo>
                  <a:lnTo>
                    <a:pt x="104947" y="6344"/>
                  </a:lnTo>
                  <a:lnTo>
                    <a:pt x="147739" y="0"/>
                  </a:lnTo>
                  <a:lnTo>
                    <a:pt x="194388" y="7546"/>
                  </a:lnTo>
                  <a:lnTo>
                    <a:pt x="234938" y="28548"/>
                  </a:lnTo>
                  <a:lnTo>
                    <a:pt x="266937" y="60553"/>
                  </a:lnTo>
                  <a:lnTo>
                    <a:pt x="287934" y="101105"/>
                  </a:lnTo>
                  <a:lnTo>
                    <a:pt x="295478" y="147751"/>
                  </a:lnTo>
                  <a:lnTo>
                    <a:pt x="287934" y="194396"/>
                  </a:lnTo>
                  <a:lnTo>
                    <a:pt x="266937" y="234945"/>
                  </a:lnTo>
                  <a:lnTo>
                    <a:pt x="234938" y="266946"/>
                  </a:lnTo>
                  <a:lnTo>
                    <a:pt x="194388" y="287945"/>
                  </a:lnTo>
                  <a:lnTo>
                    <a:pt x="147739" y="295490"/>
                  </a:lnTo>
                  <a:lnTo>
                    <a:pt x="106959" y="289837"/>
                  </a:lnTo>
                  <a:lnTo>
                    <a:pt x="70129" y="273634"/>
                  </a:lnTo>
                  <a:lnTo>
                    <a:pt x="39100" y="248020"/>
                  </a:lnTo>
                  <a:lnTo>
                    <a:pt x="15722" y="214134"/>
                  </a:lnTo>
                  <a:close/>
                </a:path>
                <a:path w="295910" h="295910">
                  <a:moveTo>
                    <a:pt x="290283" y="147751"/>
                  </a:moveTo>
                  <a:lnTo>
                    <a:pt x="283003" y="102737"/>
                  </a:lnTo>
                  <a:lnTo>
                    <a:pt x="262739" y="63606"/>
                  </a:lnTo>
                  <a:lnTo>
                    <a:pt x="231859" y="32725"/>
                  </a:lnTo>
                  <a:lnTo>
                    <a:pt x="192728" y="12462"/>
                  </a:lnTo>
                  <a:lnTo>
                    <a:pt x="147713" y="5181"/>
                  </a:lnTo>
                  <a:lnTo>
                    <a:pt x="96728" y="14634"/>
                  </a:lnTo>
                  <a:lnTo>
                    <a:pt x="53606" y="40741"/>
                  </a:lnTo>
                  <a:lnTo>
                    <a:pt x="22190" y="80126"/>
                  </a:lnTo>
                  <a:lnTo>
                    <a:pt x="6324" y="129412"/>
                  </a:lnTo>
                  <a:lnTo>
                    <a:pt x="5168" y="141541"/>
                  </a:lnTo>
                  <a:lnTo>
                    <a:pt x="5168" y="147751"/>
                  </a:lnTo>
                  <a:lnTo>
                    <a:pt x="13714" y="196541"/>
                  </a:lnTo>
                  <a:lnTo>
                    <a:pt x="42907" y="244500"/>
                  </a:lnTo>
                  <a:lnTo>
                    <a:pt x="72847" y="269214"/>
                  </a:lnTo>
                  <a:lnTo>
                    <a:pt x="108377" y="284851"/>
                  </a:lnTo>
                  <a:lnTo>
                    <a:pt x="147713" y="290309"/>
                  </a:lnTo>
                  <a:lnTo>
                    <a:pt x="192728" y="283017"/>
                  </a:lnTo>
                  <a:lnTo>
                    <a:pt x="231859" y="262751"/>
                  </a:lnTo>
                  <a:lnTo>
                    <a:pt x="262739" y="231874"/>
                  </a:lnTo>
                  <a:lnTo>
                    <a:pt x="283003" y="192752"/>
                  </a:lnTo>
                  <a:lnTo>
                    <a:pt x="290283" y="147751"/>
                  </a:lnTo>
                  <a:close/>
                </a:path>
              </a:pathLst>
            </a:custGeom>
            <a:ln w="9105">
              <a:solidFill>
                <a:srgbClr val="FC349C"/>
              </a:solidFill>
            </a:ln>
          </p:spPr>
          <p:txBody>
            <a:bodyPr wrap="square" lIns="0" tIns="0" rIns="0" bIns="0" rtlCol="0"/>
            <a:lstStyle/>
            <a:p>
              <a:endParaRPr>
                <a:solidFill>
                  <a:schemeClr val="bg1"/>
                </a:solidFill>
              </a:endParaRPr>
            </a:p>
          </p:txBody>
        </p:sp>
      </p:grpSp>
      <p:grpSp>
        <p:nvGrpSpPr>
          <p:cNvPr id="38" name="Group 37">
            <a:extLst>
              <a:ext uri="{FF2B5EF4-FFF2-40B4-BE49-F238E27FC236}">
                <a16:creationId xmlns:a16="http://schemas.microsoft.com/office/drawing/2014/main" id="{E2384567-32F7-3B89-E46E-B1AFC3F32C4C}"/>
              </a:ext>
            </a:extLst>
          </p:cNvPr>
          <p:cNvGrpSpPr/>
          <p:nvPr/>
        </p:nvGrpSpPr>
        <p:grpSpPr>
          <a:xfrm>
            <a:off x="6592652" y="1513163"/>
            <a:ext cx="829107" cy="730603"/>
            <a:chOff x="5675173" y="2051926"/>
            <a:chExt cx="791235" cy="697230"/>
          </a:xfrm>
        </p:grpSpPr>
        <p:sp>
          <p:nvSpPr>
            <p:cNvPr id="39" name="object 34">
              <a:extLst>
                <a:ext uri="{FF2B5EF4-FFF2-40B4-BE49-F238E27FC236}">
                  <a16:creationId xmlns:a16="http://schemas.microsoft.com/office/drawing/2014/main" id="{A1AC17E9-B00C-4D85-BDEE-A0245B55618F}"/>
                </a:ext>
              </a:extLst>
            </p:cNvPr>
            <p:cNvSpPr/>
            <p:nvPr/>
          </p:nvSpPr>
          <p:spPr>
            <a:xfrm>
              <a:off x="6096203" y="2051926"/>
              <a:ext cx="370205" cy="370205"/>
            </a:xfrm>
            <a:custGeom>
              <a:avLst/>
              <a:gdLst/>
              <a:ahLst/>
              <a:cxnLst/>
              <a:rect l="l" t="t" r="r" b="b"/>
              <a:pathLst>
                <a:path w="370204" h="370205">
                  <a:moveTo>
                    <a:pt x="247078" y="233680"/>
                  </a:moveTo>
                  <a:lnTo>
                    <a:pt x="229997" y="194894"/>
                  </a:lnTo>
                  <a:lnTo>
                    <a:pt x="171069" y="166319"/>
                  </a:lnTo>
                  <a:lnTo>
                    <a:pt x="156565" y="158851"/>
                  </a:lnTo>
                  <a:lnTo>
                    <a:pt x="145872" y="149136"/>
                  </a:lnTo>
                  <a:lnTo>
                    <a:pt x="140296" y="135839"/>
                  </a:lnTo>
                  <a:lnTo>
                    <a:pt x="141185" y="124396"/>
                  </a:lnTo>
                  <a:lnTo>
                    <a:pt x="171069" y="98463"/>
                  </a:lnTo>
                  <a:lnTo>
                    <a:pt x="177520" y="97663"/>
                  </a:lnTo>
                  <a:lnTo>
                    <a:pt x="184416" y="97663"/>
                  </a:lnTo>
                  <a:lnTo>
                    <a:pt x="194017" y="98171"/>
                  </a:lnTo>
                  <a:lnTo>
                    <a:pt x="203809" y="99682"/>
                  </a:lnTo>
                  <a:lnTo>
                    <a:pt x="213652" y="102146"/>
                  </a:lnTo>
                  <a:lnTo>
                    <a:pt x="225513" y="106337"/>
                  </a:lnTo>
                  <a:lnTo>
                    <a:pt x="229793" y="106337"/>
                  </a:lnTo>
                  <a:lnTo>
                    <a:pt x="233464" y="103886"/>
                  </a:lnTo>
                  <a:lnTo>
                    <a:pt x="235127" y="98907"/>
                  </a:lnTo>
                  <a:lnTo>
                    <a:pt x="234950" y="96164"/>
                  </a:lnTo>
                  <a:lnTo>
                    <a:pt x="193636" y="81229"/>
                  </a:lnTo>
                  <a:lnTo>
                    <a:pt x="193636" y="54051"/>
                  </a:lnTo>
                  <a:lnTo>
                    <a:pt x="189115" y="49517"/>
                  </a:lnTo>
                  <a:lnTo>
                    <a:pt x="179171" y="49517"/>
                  </a:lnTo>
                  <a:lnTo>
                    <a:pt x="174650" y="54051"/>
                  </a:lnTo>
                  <a:lnTo>
                    <a:pt x="174650" y="80810"/>
                  </a:lnTo>
                  <a:lnTo>
                    <a:pt x="165481" y="80810"/>
                  </a:lnTo>
                  <a:lnTo>
                    <a:pt x="129705" y="104228"/>
                  </a:lnTo>
                  <a:lnTo>
                    <a:pt x="121132" y="137477"/>
                  </a:lnTo>
                  <a:lnTo>
                    <a:pt x="128092" y="156895"/>
                  </a:lnTo>
                  <a:lnTo>
                    <a:pt x="141452" y="170751"/>
                  </a:lnTo>
                  <a:lnTo>
                    <a:pt x="159702" y="180797"/>
                  </a:lnTo>
                  <a:lnTo>
                    <a:pt x="195948" y="194144"/>
                  </a:lnTo>
                  <a:lnTo>
                    <a:pt x="204520" y="197815"/>
                  </a:lnTo>
                  <a:lnTo>
                    <a:pt x="229387" y="233680"/>
                  </a:lnTo>
                  <a:lnTo>
                    <a:pt x="228676" y="240284"/>
                  </a:lnTo>
                  <a:lnTo>
                    <a:pt x="193357" y="270281"/>
                  </a:lnTo>
                  <a:lnTo>
                    <a:pt x="182841" y="271106"/>
                  </a:lnTo>
                  <a:lnTo>
                    <a:pt x="165531" y="270764"/>
                  </a:lnTo>
                  <a:lnTo>
                    <a:pt x="155740" y="269963"/>
                  </a:lnTo>
                  <a:lnTo>
                    <a:pt x="145008" y="268376"/>
                  </a:lnTo>
                  <a:lnTo>
                    <a:pt x="142468" y="267614"/>
                  </a:lnTo>
                  <a:lnTo>
                    <a:pt x="136055" y="266331"/>
                  </a:lnTo>
                  <a:lnTo>
                    <a:pt x="132880" y="265328"/>
                  </a:lnTo>
                  <a:lnTo>
                    <a:pt x="127063" y="265214"/>
                  </a:lnTo>
                  <a:lnTo>
                    <a:pt x="123291" y="267741"/>
                  </a:lnTo>
                  <a:lnTo>
                    <a:pt x="121526" y="273037"/>
                  </a:lnTo>
                  <a:lnTo>
                    <a:pt x="121869" y="275602"/>
                  </a:lnTo>
                  <a:lnTo>
                    <a:pt x="124193" y="280238"/>
                  </a:lnTo>
                  <a:lnTo>
                    <a:pt x="126034" y="282054"/>
                  </a:lnTo>
                  <a:lnTo>
                    <a:pt x="131965" y="284035"/>
                  </a:lnTo>
                  <a:lnTo>
                    <a:pt x="136055" y="284886"/>
                  </a:lnTo>
                  <a:lnTo>
                    <a:pt x="138518" y="284886"/>
                  </a:lnTo>
                  <a:lnTo>
                    <a:pt x="147078" y="285927"/>
                  </a:lnTo>
                  <a:lnTo>
                    <a:pt x="173342" y="289928"/>
                  </a:lnTo>
                  <a:lnTo>
                    <a:pt x="173342" y="315556"/>
                  </a:lnTo>
                  <a:lnTo>
                    <a:pt x="177876" y="320078"/>
                  </a:lnTo>
                  <a:lnTo>
                    <a:pt x="182841" y="320078"/>
                  </a:lnTo>
                  <a:lnTo>
                    <a:pt x="187807" y="320078"/>
                  </a:lnTo>
                  <a:lnTo>
                    <a:pt x="192341" y="315556"/>
                  </a:lnTo>
                  <a:lnTo>
                    <a:pt x="192341" y="288836"/>
                  </a:lnTo>
                  <a:lnTo>
                    <a:pt x="198323" y="287642"/>
                  </a:lnTo>
                  <a:lnTo>
                    <a:pt x="206286" y="285445"/>
                  </a:lnTo>
                  <a:lnTo>
                    <a:pt x="242354" y="254406"/>
                  </a:lnTo>
                  <a:lnTo>
                    <a:pt x="245872" y="244271"/>
                  </a:lnTo>
                  <a:lnTo>
                    <a:pt x="247078" y="233680"/>
                  </a:lnTo>
                  <a:close/>
                </a:path>
                <a:path w="370204" h="370205">
                  <a:moveTo>
                    <a:pt x="369608" y="173926"/>
                  </a:moveTo>
                  <a:lnTo>
                    <a:pt x="361442" y="128714"/>
                  </a:lnTo>
                  <a:lnTo>
                    <a:pt x="350507" y="104698"/>
                  </a:lnTo>
                  <a:lnTo>
                    <a:pt x="350507" y="173926"/>
                  </a:lnTo>
                  <a:lnTo>
                    <a:pt x="350494" y="194386"/>
                  </a:lnTo>
                  <a:lnTo>
                    <a:pt x="336626" y="254673"/>
                  </a:lnTo>
                  <a:lnTo>
                    <a:pt x="300240" y="306019"/>
                  </a:lnTo>
                  <a:lnTo>
                    <a:pt x="247357" y="340067"/>
                  </a:lnTo>
                  <a:lnTo>
                    <a:pt x="185458" y="351917"/>
                  </a:lnTo>
                  <a:lnTo>
                    <a:pt x="140919" y="345922"/>
                  </a:lnTo>
                  <a:lnTo>
                    <a:pt x="100850" y="328980"/>
                  </a:lnTo>
                  <a:lnTo>
                    <a:pt x="66890" y="302729"/>
                  </a:lnTo>
                  <a:lnTo>
                    <a:pt x="40627" y="268770"/>
                  </a:lnTo>
                  <a:lnTo>
                    <a:pt x="23698" y="228701"/>
                  </a:lnTo>
                  <a:lnTo>
                    <a:pt x="17691" y="184150"/>
                  </a:lnTo>
                  <a:lnTo>
                    <a:pt x="20688" y="152501"/>
                  </a:lnTo>
                  <a:lnTo>
                    <a:pt x="43815" y="94335"/>
                  </a:lnTo>
                  <a:lnTo>
                    <a:pt x="87261" y="48272"/>
                  </a:lnTo>
                  <a:lnTo>
                    <a:pt x="143598" y="22186"/>
                  </a:lnTo>
                  <a:lnTo>
                    <a:pt x="174675" y="17691"/>
                  </a:lnTo>
                  <a:lnTo>
                    <a:pt x="193636" y="17691"/>
                  </a:lnTo>
                  <a:lnTo>
                    <a:pt x="252412" y="31648"/>
                  </a:lnTo>
                  <a:lnTo>
                    <a:pt x="302336" y="65963"/>
                  </a:lnTo>
                  <a:lnTo>
                    <a:pt x="336664" y="115900"/>
                  </a:lnTo>
                  <a:lnTo>
                    <a:pt x="350507" y="173926"/>
                  </a:lnTo>
                  <a:lnTo>
                    <a:pt x="350507" y="104698"/>
                  </a:lnTo>
                  <a:lnTo>
                    <a:pt x="315633" y="53581"/>
                  </a:lnTo>
                  <a:lnTo>
                    <a:pt x="280822" y="26441"/>
                  </a:lnTo>
                  <a:lnTo>
                    <a:pt x="239928" y="8115"/>
                  </a:lnTo>
                  <a:lnTo>
                    <a:pt x="194373" y="0"/>
                  </a:lnTo>
                  <a:lnTo>
                    <a:pt x="173913" y="0"/>
                  </a:lnTo>
                  <a:lnTo>
                    <a:pt x="127165" y="8597"/>
                  </a:lnTo>
                  <a:lnTo>
                    <a:pt x="85483" y="28194"/>
                  </a:lnTo>
                  <a:lnTo>
                    <a:pt x="50380" y="57175"/>
                  </a:lnTo>
                  <a:lnTo>
                    <a:pt x="23418" y="93903"/>
                  </a:lnTo>
                  <a:lnTo>
                    <a:pt x="6108" y="136779"/>
                  </a:lnTo>
                  <a:lnTo>
                    <a:pt x="0" y="184150"/>
                  </a:lnTo>
                  <a:lnTo>
                    <a:pt x="6642" y="233400"/>
                  </a:lnTo>
                  <a:lnTo>
                    <a:pt x="25361" y="277685"/>
                  </a:lnTo>
                  <a:lnTo>
                    <a:pt x="54381" y="315226"/>
                  </a:lnTo>
                  <a:lnTo>
                    <a:pt x="91935" y="344258"/>
                  </a:lnTo>
                  <a:lnTo>
                    <a:pt x="136220" y="362978"/>
                  </a:lnTo>
                  <a:lnTo>
                    <a:pt x="185458" y="369608"/>
                  </a:lnTo>
                  <a:lnTo>
                    <a:pt x="232854" y="363461"/>
                  </a:lnTo>
                  <a:lnTo>
                    <a:pt x="261226" y="351917"/>
                  </a:lnTo>
                  <a:lnTo>
                    <a:pt x="275729" y="346024"/>
                  </a:lnTo>
                  <a:lnTo>
                    <a:pt x="312470" y="318858"/>
                  </a:lnTo>
                  <a:lnTo>
                    <a:pt x="341439" y="283502"/>
                  </a:lnTo>
                  <a:lnTo>
                    <a:pt x="361035" y="241490"/>
                  </a:lnTo>
                  <a:lnTo>
                    <a:pt x="369608" y="194386"/>
                  </a:lnTo>
                  <a:lnTo>
                    <a:pt x="369608" y="173926"/>
                  </a:lnTo>
                  <a:close/>
                </a:path>
              </a:pathLst>
            </a:custGeom>
            <a:solidFill>
              <a:srgbClr val="FC349C"/>
            </a:solidFill>
          </p:spPr>
          <p:txBody>
            <a:bodyPr wrap="square" lIns="0" tIns="0" rIns="0" bIns="0" rtlCol="0"/>
            <a:lstStyle/>
            <a:p>
              <a:endParaRPr>
                <a:solidFill>
                  <a:schemeClr val="bg1"/>
                </a:solidFill>
              </a:endParaRPr>
            </a:p>
          </p:txBody>
        </p:sp>
        <p:sp>
          <p:nvSpPr>
            <p:cNvPr id="40" name="object 35">
              <a:extLst>
                <a:ext uri="{FF2B5EF4-FFF2-40B4-BE49-F238E27FC236}">
                  <a16:creationId xmlns:a16="http://schemas.microsoft.com/office/drawing/2014/main" id="{F2C76237-C062-F66A-6DDD-15C3572ECA91}"/>
                </a:ext>
              </a:extLst>
            </p:cNvPr>
            <p:cNvSpPr/>
            <p:nvPr/>
          </p:nvSpPr>
          <p:spPr>
            <a:xfrm>
              <a:off x="5675173" y="2083041"/>
              <a:ext cx="664845" cy="666115"/>
            </a:xfrm>
            <a:custGeom>
              <a:avLst/>
              <a:gdLst/>
              <a:ahLst/>
              <a:cxnLst/>
              <a:rect l="l" t="t" r="r" b="b"/>
              <a:pathLst>
                <a:path w="664845" h="666114">
                  <a:moveTo>
                    <a:pt x="224574" y="411899"/>
                  </a:moveTo>
                  <a:lnTo>
                    <a:pt x="220929" y="406082"/>
                  </a:lnTo>
                  <a:lnTo>
                    <a:pt x="211391" y="389458"/>
                  </a:lnTo>
                  <a:lnTo>
                    <a:pt x="204482" y="371322"/>
                  </a:lnTo>
                  <a:lnTo>
                    <a:pt x="203504" y="366826"/>
                  </a:lnTo>
                  <a:lnTo>
                    <a:pt x="203504" y="410552"/>
                  </a:lnTo>
                  <a:lnTo>
                    <a:pt x="98336" y="542734"/>
                  </a:lnTo>
                  <a:lnTo>
                    <a:pt x="92468" y="535889"/>
                  </a:lnTo>
                  <a:lnTo>
                    <a:pt x="60452" y="490842"/>
                  </a:lnTo>
                  <a:lnTo>
                    <a:pt x="37007" y="440944"/>
                  </a:lnTo>
                  <a:lnTo>
                    <a:pt x="22593" y="387451"/>
                  </a:lnTo>
                  <a:lnTo>
                    <a:pt x="17691" y="331597"/>
                  </a:lnTo>
                  <a:lnTo>
                    <a:pt x="18199" y="313563"/>
                  </a:lnTo>
                  <a:lnTo>
                    <a:pt x="19697" y="295605"/>
                  </a:lnTo>
                  <a:lnTo>
                    <a:pt x="22199" y="277571"/>
                  </a:lnTo>
                  <a:lnTo>
                    <a:pt x="25679" y="259600"/>
                  </a:lnTo>
                  <a:lnTo>
                    <a:pt x="27597" y="250990"/>
                  </a:lnTo>
                  <a:lnTo>
                    <a:pt x="181178" y="313563"/>
                  </a:lnTo>
                  <a:lnTo>
                    <a:pt x="181178" y="331609"/>
                  </a:lnTo>
                  <a:lnTo>
                    <a:pt x="182486" y="350545"/>
                  </a:lnTo>
                  <a:lnTo>
                    <a:pt x="186321" y="369595"/>
                  </a:lnTo>
                  <a:lnTo>
                    <a:pt x="192570" y="388302"/>
                  </a:lnTo>
                  <a:lnTo>
                    <a:pt x="201091" y="406196"/>
                  </a:lnTo>
                  <a:lnTo>
                    <a:pt x="203504" y="410552"/>
                  </a:lnTo>
                  <a:lnTo>
                    <a:pt x="203504" y="366826"/>
                  </a:lnTo>
                  <a:lnTo>
                    <a:pt x="200279" y="351955"/>
                  </a:lnTo>
                  <a:lnTo>
                    <a:pt x="198856" y="331609"/>
                  </a:lnTo>
                  <a:lnTo>
                    <a:pt x="198856" y="317957"/>
                  </a:lnTo>
                  <a:lnTo>
                    <a:pt x="200266" y="309537"/>
                  </a:lnTo>
                  <a:lnTo>
                    <a:pt x="201714" y="302298"/>
                  </a:lnTo>
                  <a:lnTo>
                    <a:pt x="75933" y="250990"/>
                  </a:lnTo>
                  <a:lnTo>
                    <a:pt x="16827" y="226885"/>
                  </a:lnTo>
                  <a:lnTo>
                    <a:pt x="14033" y="235940"/>
                  </a:lnTo>
                  <a:lnTo>
                    <a:pt x="7924" y="259930"/>
                  </a:lnTo>
                  <a:lnTo>
                    <a:pt x="3530" y="283933"/>
                  </a:lnTo>
                  <a:lnTo>
                    <a:pt x="889" y="307848"/>
                  </a:lnTo>
                  <a:lnTo>
                    <a:pt x="0" y="331609"/>
                  </a:lnTo>
                  <a:lnTo>
                    <a:pt x="1511" y="363296"/>
                  </a:lnTo>
                  <a:lnTo>
                    <a:pt x="13474" y="425411"/>
                  </a:lnTo>
                  <a:lnTo>
                    <a:pt x="37071" y="484670"/>
                  </a:lnTo>
                  <a:lnTo>
                    <a:pt x="71056" y="538137"/>
                  </a:lnTo>
                  <a:lnTo>
                    <a:pt x="98806" y="569417"/>
                  </a:lnTo>
                  <a:lnTo>
                    <a:pt x="120116" y="542734"/>
                  </a:lnTo>
                  <a:lnTo>
                    <a:pt x="224574" y="411899"/>
                  </a:lnTo>
                  <a:close/>
                </a:path>
                <a:path w="664845" h="666114">
                  <a:moveTo>
                    <a:pt x="305752" y="0"/>
                  </a:moveTo>
                  <a:lnTo>
                    <a:pt x="295668" y="1422"/>
                  </a:lnTo>
                  <a:lnTo>
                    <a:pt x="289369" y="2438"/>
                  </a:lnTo>
                  <a:lnTo>
                    <a:pt x="289369" y="19113"/>
                  </a:lnTo>
                  <a:lnTo>
                    <a:pt x="289369" y="185699"/>
                  </a:lnTo>
                  <a:lnTo>
                    <a:pt x="249478" y="204609"/>
                  </a:lnTo>
                  <a:lnTo>
                    <a:pt x="217538" y="233654"/>
                  </a:lnTo>
                  <a:lnTo>
                    <a:pt x="62280" y="169545"/>
                  </a:lnTo>
                  <a:lnTo>
                    <a:pt x="99542" y="119786"/>
                  </a:lnTo>
                  <a:lnTo>
                    <a:pt x="138074" y="83870"/>
                  </a:lnTo>
                  <a:lnTo>
                    <a:pt x="181749" y="54940"/>
                  </a:lnTo>
                  <a:lnTo>
                    <a:pt x="229616" y="33616"/>
                  </a:lnTo>
                  <a:lnTo>
                    <a:pt x="280695" y="20548"/>
                  </a:lnTo>
                  <a:lnTo>
                    <a:pt x="289369" y="19113"/>
                  </a:lnTo>
                  <a:lnTo>
                    <a:pt x="289369" y="2438"/>
                  </a:lnTo>
                  <a:lnTo>
                    <a:pt x="219417" y="18554"/>
                  </a:lnTo>
                  <a:lnTo>
                    <a:pt x="183172" y="34074"/>
                  </a:lnTo>
                  <a:lnTo>
                    <a:pt x="148856" y="53987"/>
                  </a:lnTo>
                  <a:lnTo>
                    <a:pt x="117144" y="77927"/>
                  </a:lnTo>
                  <a:lnTo>
                    <a:pt x="88531" y="105448"/>
                  </a:lnTo>
                  <a:lnTo>
                    <a:pt x="63385" y="136169"/>
                  </a:lnTo>
                  <a:lnTo>
                    <a:pt x="42087" y="169672"/>
                  </a:lnTo>
                  <a:lnTo>
                    <a:pt x="37185" y="178092"/>
                  </a:lnTo>
                  <a:lnTo>
                    <a:pt x="222084" y="254723"/>
                  </a:lnTo>
                  <a:lnTo>
                    <a:pt x="226479" y="248869"/>
                  </a:lnTo>
                  <a:lnTo>
                    <a:pt x="240322" y="233654"/>
                  </a:lnTo>
                  <a:lnTo>
                    <a:pt x="279019" y="207530"/>
                  </a:lnTo>
                  <a:lnTo>
                    <a:pt x="305752" y="199199"/>
                  </a:lnTo>
                  <a:lnTo>
                    <a:pt x="305752" y="19113"/>
                  </a:lnTo>
                  <a:lnTo>
                    <a:pt x="305752" y="0"/>
                  </a:lnTo>
                  <a:close/>
                </a:path>
                <a:path w="664845" h="666114">
                  <a:moveTo>
                    <a:pt x="664654" y="372224"/>
                  </a:moveTo>
                  <a:lnTo>
                    <a:pt x="663854" y="369455"/>
                  </a:lnTo>
                  <a:lnTo>
                    <a:pt x="661200" y="366407"/>
                  </a:lnTo>
                  <a:lnTo>
                    <a:pt x="659612" y="365125"/>
                  </a:lnTo>
                  <a:lnTo>
                    <a:pt x="657313" y="365125"/>
                  </a:lnTo>
                  <a:lnTo>
                    <a:pt x="657326" y="350227"/>
                  </a:lnTo>
                  <a:lnTo>
                    <a:pt x="656272" y="365048"/>
                  </a:lnTo>
                  <a:lnTo>
                    <a:pt x="650722" y="364959"/>
                  </a:lnTo>
                  <a:lnTo>
                    <a:pt x="647115" y="368363"/>
                  </a:lnTo>
                  <a:lnTo>
                    <a:pt x="637400" y="417753"/>
                  </a:lnTo>
                  <a:lnTo>
                    <a:pt x="622071" y="460438"/>
                  </a:lnTo>
                  <a:lnTo>
                    <a:pt x="600773" y="500367"/>
                  </a:lnTo>
                  <a:lnTo>
                    <a:pt x="573862" y="536943"/>
                  </a:lnTo>
                  <a:lnTo>
                    <a:pt x="541667" y="569544"/>
                  </a:lnTo>
                  <a:lnTo>
                    <a:pt x="505129" y="597115"/>
                  </a:lnTo>
                  <a:lnTo>
                    <a:pt x="465315" y="618985"/>
                  </a:lnTo>
                  <a:lnTo>
                    <a:pt x="422884" y="634923"/>
                  </a:lnTo>
                  <a:lnTo>
                    <a:pt x="378485" y="644664"/>
                  </a:lnTo>
                  <a:lnTo>
                    <a:pt x="332778" y="647966"/>
                  </a:lnTo>
                  <a:lnTo>
                    <a:pt x="289788" y="645185"/>
                  </a:lnTo>
                  <a:lnTo>
                    <a:pt x="248653" y="636879"/>
                  </a:lnTo>
                  <a:lnTo>
                    <a:pt x="209499" y="623100"/>
                  </a:lnTo>
                  <a:lnTo>
                    <a:pt x="172478" y="603859"/>
                  </a:lnTo>
                  <a:lnTo>
                    <a:pt x="165303" y="599478"/>
                  </a:lnTo>
                  <a:lnTo>
                    <a:pt x="267817" y="469912"/>
                  </a:lnTo>
                  <a:lnTo>
                    <a:pt x="272973" y="471982"/>
                  </a:lnTo>
                  <a:lnTo>
                    <a:pt x="288480" y="477481"/>
                  </a:lnTo>
                  <a:lnTo>
                    <a:pt x="303555" y="481380"/>
                  </a:lnTo>
                  <a:lnTo>
                    <a:pt x="318287" y="483704"/>
                  </a:lnTo>
                  <a:lnTo>
                    <a:pt x="332778" y="484479"/>
                  </a:lnTo>
                  <a:lnTo>
                    <a:pt x="379768" y="477126"/>
                  </a:lnTo>
                  <a:lnTo>
                    <a:pt x="420865" y="456565"/>
                  </a:lnTo>
                  <a:lnTo>
                    <a:pt x="453771" y="425030"/>
                  </a:lnTo>
                  <a:lnTo>
                    <a:pt x="476135" y="384759"/>
                  </a:lnTo>
                  <a:lnTo>
                    <a:pt x="485648" y="337972"/>
                  </a:lnTo>
                  <a:lnTo>
                    <a:pt x="485584" y="333413"/>
                  </a:lnTo>
                  <a:lnTo>
                    <a:pt x="482714" y="328625"/>
                  </a:lnTo>
                  <a:lnTo>
                    <a:pt x="472846" y="328625"/>
                  </a:lnTo>
                  <a:lnTo>
                    <a:pt x="467956" y="331495"/>
                  </a:lnTo>
                  <a:lnTo>
                    <a:pt x="467956" y="336816"/>
                  </a:lnTo>
                  <a:lnTo>
                    <a:pt x="455930" y="388035"/>
                  </a:lnTo>
                  <a:lnTo>
                    <a:pt x="426720" y="429209"/>
                  </a:lnTo>
                  <a:lnTo>
                    <a:pt x="384314" y="456742"/>
                  </a:lnTo>
                  <a:lnTo>
                    <a:pt x="332765" y="466788"/>
                  </a:lnTo>
                  <a:lnTo>
                    <a:pt x="316534" y="465810"/>
                  </a:lnTo>
                  <a:lnTo>
                    <a:pt x="300431" y="462927"/>
                  </a:lnTo>
                  <a:lnTo>
                    <a:pt x="284670" y="458190"/>
                  </a:lnTo>
                  <a:lnTo>
                    <a:pt x="269481" y="451662"/>
                  </a:lnTo>
                  <a:lnTo>
                    <a:pt x="263004" y="448081"/>
                  </a:lnTo>
                  <a:lnTo>
                    <a:pt x="140081" y="603859"/>
                  </a:lnTo>
                  <a:lnTo>
                    <a:pt x="190576" y="633857"/>
                  </a:lnTo>
                  <a:lnTo>
                    <a:pt x="236194" y="651383"/>
                  </a:lnTo>
                  <a:lnTo>
                    <a:pt x="284238" y="662051"/>
                  </a:lnTo>
                  <a:lnTo>
                    <a:pt x="334073" y="665657"/>
                  </a:lnTo>
                  <a:lnTo>
                    <a:pt x="382155" y="662152"/>
                  </a:lnTo>
                  <a:lnTo>
                    <a:pt x="428891" y="651814"/>
                  </a:lnTo>
                  <a:lnTo>
                    <a:pt x="473595" y="634923"/>
                  </a:lnTo>
                  <a:lnTo>
                    <a:pt x="515581" y="611708"/>
                  </a:lnTo>
                  <a:lnTo>
                    <a:pt x="554151" y="582460"/>
                  </a:lnTo>
                  <a:lnTo>
                    <a:pt x="588137" y="547928"/>
                  </a:lnTo>
                  <a:lnTo>
                    <a:pt x="616483" y="509257"/>
                  </a:lnTo>
                  <a:lnTo>
                    <a:pt x="638860" y="467106"/>
                  </a:lnTo>
                  <a:lnTo>
                    <a:pt x="654900" y="422084"/>
                  </a:lnTo>
                  <a:lnTo>
                    <a:pt x="664286" y="374865"/>
                  </a:lnTo>
                  <a:lnTo>
                    <a:pt x="664654" y="372224"/>
                  </a:lnTo>
                  <a:close/>
                </a:path>
              </a:pathLst>
            </a:custGeom>
            <a:solidFill>
              <a:srgbClr val="FFFFFF"/>
            </a:solidFill>
          </p:spPr>
          <p:txBody>
            <a:bodyPr wrap="square" lIns="0" tIns="0" rIns="0" bIns="0" rtlCol="0"/>
            <a:lstStyle/>
            <a:p>
              <a:endParaRPr>
                <a:solidFill>
                  <a:schemeClr val="bg1"/>
                </a:solidFill>
              </a:endParaRPr>
            </a:p>
          </p:txBody>
        </p:sp>
        <p:pic>
          <p:nvPicPr>
            <p:cNvPr id="41" name="object 36">
              <a:extLst>
                <a:ext uri="{FF2B5EF4-FFF2-40B4-BE49-F238E27FC236}">
                  <a16:creationId xmlns:a16="http://schemas.microsoft.com/office/drawing/2014/main" id="{2E382D97-89B6-FBBA-3235-30381237F34E}"/>
                </a:ext>
              </a:extLst>
            </p:cNvPr>
            <p:cNvPicPr/>
            <p:nvPr/>
          </p:nvPicPr>
          <p:blipFill>
            <a:blip r:embed="rId7" cstate="email">
              <a:extLst>
                <a:ext uri="{28A0092B-C50C-407E-A947-70E740481C1C}">
                  <a14:useLocalDpi xmlns:a14="http://schemas.microsoft.com/office/drawing/2010/main"/>
                </a:ext>
              </a:extLst>
            </a:blip>
            <a:stretch>
              <a:fillRect/>
            </a:stretch>
          </p:blipFill>
          <p:spPr>
            <a:xfrm>
              <a:off x="6034934" y="2082368"/>
              <a:ext cx="78105" cy="207517"/>
            </a:xfrm>
            <a:prstGeom prst="rect">
              <a:avLst/>
            </a:prstGeom>
          </p:spPr>
        </p:pic>
        <p:pic>
          <p:nvPicPr>
            <p:cNvPr id="42" name="object 37">
              <a:extLst>
                <a:ext uri="{FF2B5EF4-FFF2-40B4-BE49-F238E27FC236}">
                  <a16:creationId xmlns:a16="http://schemas.microsoft.com/office/drawing/2014/main" id="{C2F5DA43-5A5B-5B89-BE11-1130D87029E1}"/>
                </a:ext>
              </a:extLst>
            </p:cNvPr>
            <p:cNvPicPr/>
            <p:nvPr/>
          </p:nvPicPr>
          <p:blipFill>
            <a:blip r:embed="rId8" cstate="email">
              <a:extLst>
                <a:ext uri="{28A0092B-C50C-407E-A947-70E740481C1C}">
                  <a14:useLocalDpi xmlns:a14="http://schemas.microsoft.com/office/drawing/2010/main"/>
                </a:ext>
              </a:extLst>
            </a:blip>
            <a:stretch>
              <a:fillRect/>
            </a:stretch>
          </p:blipFill>
          <p:spPr>
            <a:xfrm>
              <a:off x="5724469" y="2385571"/>
              <a:ext cx="100302" cy="159779"/>
            </a:xfrm>
            <a:prstGeom prst="rect">
              <a:avLst/>
            </a:prstGeom>
          </p:spPr>
        </p:pic>
      </p:grpSp>
      <p:grpSp>
        <p:nvGrpSpPr>
          <p:cNvPr id="43" name="object 57">
            <a:extLst>
              <a:ext uri="{FF2B5EF4-FFF2-40B4-BE49-F238E27FC236}">
                <a16:creationId xmlns:a16="http://schemas.microsoft.com/office/drawing/2014/main" id="{CF0D3AD5-38AB-71EF-D457-4BDFBEE13DF7}"/>
              </a:ext>
            </a:extLst>
          </p:cNvPr>
          <p:cNvGrpSpPr/>
          <p:nvPr/>
        </p:nvGrpSpPr>
        <p:grpSpPr>
          <a:xfrm>
            <a:off x="7918602" y="4735853"/>
            <a:ext cx="634120" cy="685329"/>
            <a:chOff x="7312591" y="5379916"/>
            <a:chExt cx="605155" cy="654024"/>
          </a:xfrm>
        </p:grpSpPr>
        <p:sp>
          <p:nvSpPr>
            <p:cNvPr id="44" name="object 58">
              <a:extLst>
                <a:ext uri="{FF2B5EF4-FFF2-40B4-BE49-F238E27FC236}">
                  <a16:creationId xmlns:a16="http://schemas.microsoft.com/office/drawing/2014/main" id="{7B894E58-4E32-9F9D-7C9F-17CAD2922777}"/>
                </a:ext>
              </a:extLst>
            </p:cNvPr>
            <p:cNvSpPr/>
            <p:nvPr/>
          </p:nvSpPr>
          <p:spPr>
            <a:xfrm>
              <a:off x="7312591" y="5694850"/>
              <a:ext cx="605155" cy="339090"/>
            </a:xfrm>
            <a:custGeom>
              <a:avLst/>
              <a:gdLst/>
              <a:ahLst/>
              <a:cxnLst/>
              <a:rect l="l" t="t" r="r" b="b"/>
              <a:pathLst>
                <a:path w="605154" h="339089">
                  <a:moveTo>
                    <a:pt x="145239" y="280698"/>
                  </a:moveTo>
                  <a:lnTo>
                    <a:pt x="68198" y="280698"/>
                  </a:lnTo>
                  <a:lnTo>
                    <a:pt x="75095" y="281391"/>
                  </a:lnTo>
                  <a:lnTo>
                    <a:pt x="81991" y="282803"/>
                  </a:lnTo>
                  <a:lnTo>
                    <a:pt x="259041" y="335686"/>
                  </a:lnTo>
                  <a:lnTo>
                    <a:pt x="265175" y="337223"/>
                  </a:lnTo>
                  <a:lnTo>
                    <a:pt x="272072" y="338759"/>
                  </a:lnTo>
                  <a:lnTo>
                    <a:pt x="278206" y="338759"/>
                  </a:lnTo>
                  <a:lnTo>
                    <a:pt x="333651" y="318444"/>
                  </a:lnTo>
                  <a:lnTo>
                    <a:pt x="282706" y="318444"/>
                  </a:lnTo>
                  <a:lnTo>
                    <a:pt x="273905" y="318417"/>
                  </a:lnTo>
                  <a:lnTo>
                    <a:pt x="265175" y="316522"/>
                  </a:lnTo>
                  <a:lnTo>
                    <a:pt x="145239" y="280698"/>
                  </a:lnTo>
                  <a:close/>
                </a:path>
                <a:path w="605154" h="339089">
                  <a:moveTo>
                    <a:pt x="599046" y="132768"/>
                  </a:moveTo>
                  <a:lnTo>
                    <a:pt x="562972" y="132768"/>
                  </a:lnTo>
                  <a:lnTo>
                    <a:pt x="570696" y="134299"/>
                  </a:lnTo>
                  <a:lnTo>
                    <a:pt x="577416" y="138416"/>
                  </a:lnTo>
                  <a:lnTo>
                    <a:pt x="582492" y="144843"/>
                  </a:lnTo>
                  <a:lnTo>
                    <a:pt x="585442" y="150020"/>
                  </a:lnTo>
                  <a:lnTo>
                    <a:pt x="585546" y="156337"/>
                  </a:lnTo>
                  <a:lnTo>
                    <a:pt x="582485" y="168592"/>
                  </a:lnTo>
                  <a:lnTo>
                    <a:pt x="577888" y="173189"/>
                  </a:lnTo>
                  <a:lnTo>
                    <a:pt x="572503" y="175501"/>
                  </a:lnTo>
                  <a:lnTo>
                    <a:pt x="299656" y="313461"/>
                  </a:lnTo>
                  <a:lnTo>
                    <a:pt x="291363" y="316745"/>
                  </a:lnTo>
                  <a:lnTo>
                    <a:pt x="282706" y="318444"/>
                  </a:lnTo>
                  <a:lnTo>
                    <a:pt x="333651" y="318444"/>
                  </a:lnTo>
                  <a:lnTo>
                    <a:pt x="580936" y="192366"/>
                  </a:lnTo>
                  <a:lnTo>
                    <a:pt x="604734" y="158472"/>
                  </a:lnTo>
                  <a:lnTo>
                    <a:pt x="604988" y="150020"/>
                  </a:lnTo>
                  <a:lnTo>
                    <a:pt x="603372" y="141856"/>
                  </a:lnTo>
                  <a:lnTo>
                    <a:pt x="600103" y="134112"/>
                  </a:lnTo>
                  <a:lnTo>
                    <a:pt x="599046" y="132768"/>
                  </a:lnTo>
                  <a:close/>
                </a:path>
                <a:path w="605154" h="339089">
                  <a:moveTo>
                    <a:pt x="69353" y="260581"/>
                  </a:moveTo>
                  <a:lnTo>
                    <a:pt x="24510" y="267474"/>
                  </a:lnTo>
                  <a:lnTo>
                    <a:pt x="15316" y="274370"/>
                  </a:lnTo>
                  <a:lnTo>
                    <a:pt x="18389" y="285115"/>
                  </a:lnTo>
                  <a:lnTo>
                    <a:pt x="23748" y="288937"/>
                  </a:lnTo>
                  <a:lnTo>
                    <a:pt x="29108" y="287413"/>
                  </a:lnTo>
                  <a:lnTo>
                    <a:pt x="54406" y="282041"/>
                  </a:lnTo>
                  <a:lnTo>
                    <a:pt x="61302" y="280867"/>
                  </a:lnTo>
                  <a:lnTo>
                    <a:pt x="68198" y="280698"/>
                  </a:lnTo>
                  <a:lnTo>
                    <a:pt x="145239" y="280698"/>
                  </a:lnTo>
                  <a:lnTo>
                    <a:pt x="88125" y="263639"/>
                  </a:lnTo>
                  <a:lnTo>
                    <a:pt x="78812" y="261465"/>
                  </a:lnTo>
                  <a:lnTo>
                    <a:pt x="69353" y="260581"/>
                  </a:lnTo>
                  <a:close/>
                </a:path>
                <a:path w="605154" h="339089">
                  <a:moveTo>
                    <a:pt x="191604" y="215353"/>
                  </a:moveTo>
                  <a:lnTo>
                    <a:pt x="186232" y="218414"/>
                  </a:lnTo>
                  <a:lnTo>
                    <a:pt x="183172" y="230682"/>
                  </a:lnTo>
                  <a:lnTo>
                    <a:pt x="187007" y="235280"/>
                  </a:lnTo>
                  <a:lnTo>
                    <a:pt x="250306" y="248221"/>
                  </a:lnTo>
                  <a:lnTo>
                    <a:pt x="272072" y="249834"/>
                  </a:lnTo>
                  <a:lnTo>
                    <a:pt x="283104" y="249403"/>
                  </a:lnTo>
                  <a:lnTo>
                    <a:pt x="294206" y="248110"/>
                  </a:lnTo>
                  <a:lnTo>
                    <a:pt x="305163" y="245955"/>
                  </a:lnTo>
                  <a:lnTo>
                    <a:pt x="315760" y="242938"/>
                  </a:lnTo>
                  <a:lnTo>
                    <a:pt x="361856" y="228574"/>
                  </a:lnTo>
                  <a:lnTo>
                    <a:pt x="278498" y="228574"/>
                  </a:lnTo>
                  <a:lnTo>
                    <a:pt x="262532" y="228407"/>
                  </a:lnTo>
                  <a:lnTo>
                    <a:pt x="246786" y="226085"/>
                  </a:lnTo>
                  <a:lnTo>
                    <a:pt x="196964" y="216115"/>
                  </a:lnTo>
                  <a:lnTo>
                    <a:pt x="191604" y="215353"/>
                  </a:lnTo>
                  <a:close/>
                </a:path>
                <a:path w="605154" h="339089">
                  <a:moveTo>
                    <a:pt x="397755" y="167830"/>
                  </a:moveTo>
                  <a:lnTo>
                    <a:pt x="360984" y="167830"/>
                  </a:lnTo>
                  <a:lnTo>
                    <a:pt x="367773" y="168492"/>
                  </a:lnTo>
                  <a:lnTo>
                    <a:pt x="373914" y="171380"/>
                  </a:lnTo>
                  <a:lnTo>
                    <a:pt x="378763" y="176135"/>
                  </a:lnTo>
                  <a:lnTo>
                    <a:pt x="381673" y="182397"/>
                  </a:lnTo>
                  <a:lnTo>
                    <a:pt x="381901" y="189318"/>
                  </a:lnTo>
                  <a:lnTo>
                    <a:pt x="379474" y="195810"/>
                  </a:lnTo>
                  <a:lnTo>
                    <a:pt x="309638" y="223024"/>
                  </a:lnTo>
                  <a:lnTo>
                    <a:pt x="278498" y="228574"/>
                  </a:lnTo>
                  <a:lnTo>
                    <a:pt x="361856" y="228574"/>
                  </a:lnTo>
                  <a:lnTo>
                    <a:pt x="400005" y="200943"/>
                  </a:lnTo>
                  <a:lnTo>
                    <a:pt x="402374" y="189293"/>
                  </a:lnTo>
                  <a:lnTo>
                    <a:pt x="461659" y="167843"/>
                  </a:lnTo>
                  <a:lnTo>
                    <a:pt x="397755" y="167830"/>
                  </a:lnTo>
                  <a:close/>
                </a:path>
                <a:path w="605154" h="339089">
                  <a:moveTo>
                    <a:pt x="197027" y="111218"/>
                  </a:moveTo>
                  <a:lnTo>
                    <a:pt x="133924" y="111218"/>
                  </a:lnTo>
                  <a:lnTo>
                    <a:pt x="163671" y="118584"/>
                  </a:lnTo>
                  <a:lnTo>
                    <a:pt x="190830" y="133350"/>
                  </a:lnTo>
                  <a:lnTo>
                    <a:pt x="242188" y="165531"/>
                  </a:lnTo>
                  <a:lnTo>
                    <a:pt x="251896" y="170539"/>
                  </a:lnTo>
                  <a:lnTo>
                    <a:pt x="262397" y="173964"/>
                  </a:lnTo>
                  <a:lnTo>
                    <a:pt x="273332" y="175665"/>
                  </a:lnTo>
                  <a:lnTo>
                    <a:pt x="284467" y="175488"/>
                  </a:lnTo>
                  <a:lnTo>
                    <a:pt x="360984" y="167830"/>
                  </a:lnTo>
                  <a:lnTo>
                    <a:pt x="397755" y="167830"/>
                  </a:lnTo>
                  <a:lnTo>
                    <a:pt x="391118" y="158128"/>
                  </a:lnTo>
                  <a:lnTo>
                    <a:pt x="385824" y="154051"/>
                  </a:lnTo>
                  <a:lnTo>
                    <a:pt x="274590" y="154048"/>
                  </a:lnTo>
                  <a:lnTo>
                    <a:pt x="267285" y="152898"/>
                  </a:lnTo>
                  <a:lnTo>
                    <a:pt x="260269" y="150600"/>
                  </a:lnTo>
                  <a:lnTo>
                    <a:pt x="253662" y="147142"/>
                  </a:lnTo>
                  <a:lnTo>
                    <a:pt x="203098" y="114960"/>
                  </a:lnTo>
                  <a:lnTo>
                    <a:pt x="197027" y="111218"/>
                  </a:lnTo>
                  <a:close/>
                </a:path>
                <a:path w="605154" h="339089">
                  <a:moveTo>
                    <a:pt x="370495" y="19926"/>
                  </a:moveTo>
                  <a:lnTo>
                    <a:pt x="278206" y="19926"/>
                  </a:lnTo>
                  <a:lnTo>
                    <a:pt x="326236" y="25456"/>
                  </a:lnTo>
                  <a:lnTo>
                    <a:pt x="370880" y="41359"/>
                  </a:lnTo>
                  <a:lnTo>
                    <a:pt x="410592" y="66607"/>
                  </a:lnTo>
                  <a:lnTo>
                    <a:pt x="443829" y="100170"/>
                  </a:lnTo>
                  <a:lnTo>
                    <a:pt x="469049" y="141020"/>
                  </a:lnTo>
                  <a:lnTo>
                    <a:pt x="397763" y="167843"/>
                  </a:lnTo>
                  <a:lnTo>
                    <a:pt x="461694" y="167830"/>
                  </a:lnTo>
                  <a:lnTo>
                    <a:pt x="554853" y="134124"/>
                  </a:lnTo>
                  <a:lnTo>
                    <a:pt x="488967" y="134112"/>
                  </a:lnTo>
                  <a:lnTo>
                    <a:pt x="462655" y="90229"/>
                  </a:lnTo>
                  <a:lnTo>
                    <a:pt x="427947" y="53913"/>
                  </a:lnTo>
                  <a:lnTo>
                    <a:pt x="386395" y="26133"/>
                  </a:lnTo>
                  <a:lnTo>
                    <a:pt x="370495" y="19926"/>
                  </a:lnTo>
                  <a:close/>
                </a:path>
                <a:path w="605154" h="339089">
                  <a:moveTo>
                    <a:pt x="358681" y="146380"/>
                  </a:moveTo>
                  <a:lnTo>
                    <a:pt x="282041" y="154051"/>
                  </a:lnTo>
                  <a:lnTo>
                    <a:pt x="385824" y="154051"/>
                  </a:lnTo>
                  <a:lnTo>
                    <a:pt x="381957" y="151072"/>
                  </a:lnTo>
                  <a:lnTo>
                    <a:pt x="370926" y="147037"/>
                  </a:lnTo>
                  <a:lnTo>
                    <a:pt x="358681" y="146380"/>
                  </a:lnTo>
                  <a:close/>
                </a:path>
                <a:path w="605154" h="339089">
                  <a:moveTo>
                    <a:pt x="288937" y="0"/>
                  </a:moveTo>
                  <a:lnTo>
                    <a:pt x="220025" y="7993"/>
                  </a:lnTo>
                  <a:lnTo>
                    <a:pt x="175034" y="24711"/>
                  </a:lnTo>
                  <a:lnTo>
                    <a:pt x="134496" y="50339"/>
                  </a:lnTo>
                  <a:lnTo>
                    <a:pt x="99631" y="84302"/>
                  </a:lnTo>
                  <a:lnTo>
                    <a:pt x="97332" y="88138"/>
                  </a:lnTo>
                  <a:lnTo>
                    <a:pt x="97332" y="90436"/>
                  </a:lnTo>
                  <a:lnTo>
                    <a:pt x="89284" y="91875"/>
                  </a:lnTo>
                  <a:lnTo>
                    <a:pt x="81237" y="93886"/>
                  </a:lnTo>
                  <a:lnTo>
                    <a:pt x="73192" y="96471"/>
                  </a:lnTo>
                  <a:lnTo>
                    <a:pt x="65150" y="99631"/>
                  </a:lnTo>
                  <a:lnTo>
                    <a:pt x="7670" y="125691"/>
                  </a:lnTo>
                  <a:lnTo>
                    <a:pt x="2298" y="127990"/>
                  </a:lnTo>
                  <a:lnTo>
                    <a:pt x="0" y="134112"/>
                  </a:lnTo>
                  <a:lnTo>
                    <a:pt x="4597" y="144843"/>
                  </a:lnTo>
                  <a:lnTo>
                    <a:pt x="10731" y="147142"/>
                  </a:lnTo>
                  <a:lnTo>
                    <a:pt x="16119" y="144830"/>
                  </a:lnTo>
                  <a:lnTo>
                    <a:pt x="73571" y="119557"/>
                  </a:lnTo>
                  <a:lnTo>
                    <a:pt x="103315" y="111470"/>
                  </a:lnTo>
                  <a:lnTo>
                    <a:pt x="197027" y="111218"/>
                  </a:lnTo>
                  <a:lnTo>
                    <a:pt x="184929" y="103761"/>
                  </a:lnTo>
                  <a:lnTo>
                    <a:pt x="165255" y="95510"/>
                  </a:lnTo>
                  <a:lnTo>
                    <a:pt x="144576" y="90278"/>
                  </a:lnTo>
                  <a:lnTo>
                    <a:pt x="123393" y="88138"/>
                  </a:lnTo>
                  <a:lnTo>
                    <a:pt x="156096" y="59370"/>
                  </a:lnTo>
                  <a:lnTo>
                    <a:pt x="193613" y="37934"/>
                  </a:lnTo>
                  <a:lnTo>
                    <a:pt x="234723" y="24547"/>
                  </a:lnTo>
                  <a:lnTo>
                    <a:pt x="278206" y="19926"/>
                  </a:lnTo>
                  <a:lnTo>
                    <a:pt x="370495" y="19926"/>
                  </a:lnTo>
                  <a:lnTo>
                    <a:pt x="339543" y="7843"/>
                  </a:lnTo>
                  <a:lnTo>
                    <a:pt x="288937" y="0"/>
                  </a:lnTo>
                  <a:close/>
                </a:path>
                <a:path w="605154" h="339089">
                  <a:moveTo>
                    <a:pt x="562492" y="111053"/>
                  </a:moveTo>
                  <a:lnTo>
                    <a:pt x="547217" y="113423"/>
                  </a:lnTo>
                  <a:lnTo>
                    <a:pt x="488975" y="134124"/>
                  </a:lnTo>
                  <a:lnTo>
                    <a:pt x="554888" y="134112"/>
                  </a:lnTo>
                  <a:lnTo>
                    <a:pt x="562972" y="132768"/>
                  </a:lnTo>
                  <a:lnTo>
                    <a:pt x="599046" y="132768"/>
                  </a:lnTo>
                  <a:lnTo>
                    <a:pt x="590446" y="121835"/>
                  </a:lnTo>
                  <a:lnTo>
                    <a:pt x="577403" y="114001"/>
                  </a:lnTo>
                  <a:lnTo>
                    <a:pt x="562492" y="111053"/>
                  </a:lnTo>
                  <a:close/>
                </a:path>
              </a:pathLst>
            </a:custGeom>
            <a:solidFill>
              <a:srgbClr val="FFFFFF"/>
            </a:solidFill>
          </p:spPr>
          <p:txBody>
            <a:bodyPr wrap="square" lIns="0" tIns="0" rIns="0" bIns="0" rtlCol="0"/>
            <a:lstStyle/>
            <a:p>
              <a:endParaRPr>
                <a:solidFill>
                  <a:schemeClr val="bg1"/>
                </a:solidFill>
              </a:endParaRPr>
            </a:p>
          </p:txBody>
        </p:sp>
        <p:sp>
          <p:nvSpPr>
            <p:cNvPr id="45" name="object 59">
              <a:extLst>
                <a:ext uri="{FF2B5EF4-FFF2-40B4-BE49-F238E27FC236}">
                  <a16:creationId xmlns:a16="http://schemas.microsoft.com/office/drawing/2014/main" id="{D33111C1-FE58-2EEA-AD49-90CBB1080F2F}"/>
                </a:ext>
              </a:extLst>
            </p:cNvPr>
            <p:cNvSpPr/>
            <p:nvPr/>
          </p:nvSpPr>
          <p:spPr>
            <a:xfrm>
              <a:off x="7373133" y="5379916"/>
              <a:ext cx="460375" cy="316230"/>
            </a:xfrm>
            <a:custGeom>
              <a:avLst/>
              <a:gdLst/>
              <a:ahLst/>
              <a:cxnLst/>
              <a:rect l="l" t="t" r="r" b="b"/>
              <a:pathLst>
                <a:path w="460375" h="316229">
                  <a:moveTo>
                    <a:pt x="52220" y="91298"/>
                  </a:moveTo>
                  <a:lnTo>
                    <a:pt x="6908" y="101087"/>
                  </a:lnTo>
                  <a:lnTo>
                    <a:pt x="0" y="103398"/>
                  </a:lnTo>
                  <a:lnTo>
                    <a:pt x="1" y="111065"/>
                  </a:lnTo>
                  <a:lnTo>
                    <a:pt x="28955" y="181650"/>
                  </a:lnTo>
                  <a:lnTo>
                    <a:pt x="61796" y="213947"/>
                  </a:lnTo>
                  <a:lnTo>
                    <a:pt x="103899" y="240496"/>
                  </a:lnTo>
                  <a:lnTo>
                    <a:pt x="153027" y="258486"/>
                  </a:lnTo>
                  <a:lnTo>
                    <a:pt x="206946" y="265107"/>
                  </a:lnTo>
                  <a:lnTo>
                    <a:pt x="207708" y="265107"/>
                  </a:lnTo>
                  <a:lnTo>
                    <a:pt x="207708" y="315691"/>
                  </a:lnTo>
                  <a:lnTo>
                    <a:pt x="228396" y="314929"/>
                  </a:lnTo>
                  <a:lnTo>
                    <a:pt x="228396" y="263583"/>
                  </a:lnTo>
                  <a:lnTo>
                    <a:pt x="271348" y="255549"/>
                  </a:lnTo>
                  <a:lnTo>
                    <a:pt x="302947" y="243644"/>
                  </a:lnTo>
                  <a:lnTo>
                    <a:pt x="207695" y="243644"/>
                  </a:lnTo>
                  <a:lnTo>
                    <a:pt x="152868" y="236090"/>
                  </a:lnTo>
                  <a:lnTo>
                    <a:pt x="103670" y="215955"/>
                  </a:lnTo>
                  <a:lnTo>
                    <a:pt x="63339" y="187027"/>
                  </a:lnTo>
                  <a:lnTo>
                    <a:pt x="35111" y="153097"/>
                  </a:lnTo>
                  <a:lnTo>
                    <a:pt x="22225" y="117952"/>
                  </a:lnTo>
                  <a:lnTo>
                    <a:pt x="60543" y="111065"/>
                  </a:lnTo>
                  <a:lnTo>
                    <a:pt x="154351" y="111065"/>
                  </a:lnTo>
                  <a:lnTo>
                    <a:pt x="137960" y="102171"/>
                  </a:lnTo>
                  <a:lnTo>
                    <a:pt x="96383" y="91706"/>
                  </a:lnTo>
                  <a:lnTo>
                    <a:pt x="52220" y="91298"/>
                  </a:lnTo>
                  <a:close/>
                </a:path>
                <a:path w="460375" h="316229">
                  <a:moveTo>
                    <a:pt x="154351" y="111065"/>
                  </a:moveTo>
                  <a:lnTo>
                    <a:pt x="60543" y="111065"/>
                  </a:lnTo>
                  <a:lnTo>
                    <a:pt x="97712" y="112301"/>
                  </a:lnTo>
                  <a:lnTo>
                    <a:pt x="132583" y="121728"/>
                  </a:lnTo>
                  <a:lnTo>
                    <a:pt x="182155" y="155188"/>
                  </a:lnTo>
                  <a:lnTo>
                    <a:pt x="204643" y="191900"/>
                  </a:lnTo>
                  <a:lnTo>
                    <a:pt x="207695" y="210688"/>
                  </a:lnTo>
                  <a:lnTo>
                    <a:pt x="207695" y="243644"/>
                  </a:lnTo>
                  <a:lnTo>
                    <a:pt x="302947" y="243644"/>
                  </a:lnTo>
                  <a:lnTo>
                    <a:pt x="304970" y="242882"/>
                  </a:lnTo>
                  <a:lnTo>
                    <a:pt x="229158" y="242882"/>
                  </a:lnTo>
                  <a:lnTo>
                    <a:pt x="229158" y="178506"/>
                  </a:lnTo>
                  <a:lnTo>
                    <a:pt x="232392" y="157043"/>
                  </a:lnTo>
                  <a:lnTo>
                    <a:pt x="210007" y="157043"/>
                  </a:lnTo>
                  <a:lnTo>
                    <a:pt x="203108" y="147878"/>
                  </a:lnTo>
                  <a:lnTo>
                    <a:pt x="195060" y="138930"/>
                  </a:lnTo>
                  <a:lnTo>
                    <a:pt x="185863" y="130415"/>
                  </a:lnTo>
                  <a:lnTo>
                    <a:pt x="175514" y="122550"/>
                  </a:lnTo>
                  <a:lnTo>
                    <a:pt x="154351" y="111065"/>
                  </a:lnTo>
                  <a:close/>
                </a:path>
                <a:path w="460375" h="316229">
                  <a:moveTo>
                    <a:pt x="459013" y="21163"/>
                  </a:moveTo>
                  <a:lnTo>
                    <a:pt x="390426" y="21163"/>
                  </a:lnTo>
                  <a:lnTo>
                    <a:pt x="439166" y="22156"/>
                  </a:lnTo>
                  <a:lnTo>
                    <a:pt x="431475" y="73196"/>
                  </a:lnTo>
                  <a:lnTo>
                    <a:pt x="413487" y="118805"/>
                  </a:lnTo>
                  <a:lnTo>
                    <a:pt x="386918" y="158341"/>
                  </a:lnTo>
                  <a:lnTo>
                    <a:pt x="353485" y="191159"/>
                  </a:lnTo>
                  <a:lnTo>
                    <a:pt x="314903" y="216617"/>
                  </a:lnTo>
                  <a:lnTo>
                    <a:pt x="272889" y="234072"/>
                  </a:lnTo>
                  <a:lnTo>
                    <a:pt x="229158" y="242882"/>
                  </a:lnTo>
                  <a:lnTo>
                    <a:pt x="304970" y="242882"/>
                  </a:lnTo>
                  <a:lnTo>
                    <a:pt x="352151" y="216953"/>
                  </a:lnTo>
                  <a:lnTo>
                    <a:pt x="387235" y="187417"/>
                  </a:lnTo>
                  <a:lnTo>
                    <a:pt x="416931" y="151737"/>
                  </a:lnTo>
                  <a:lnTo>
                    <a:pt x="439855" y="110427"/>
                  </a:lnTo>
                  <a:lnTo>
                    <a:pt x="454624" y="63997"/>
                  </a:lnTo>
                  <a:lnTo>
                    <a:pt x="459013" y="21163"/>
                  </a:lnTo>
                  <a:close/>
                </a:path>
                <a:path w="460375" h="316229">
                  <a:moveTo>
                    <a:pt x="393873" y="0"/>
                  </a:moveTo>
                  <a:lnTo>
                    <a:pt x="346236" y="8932"/>
                  </a:lnTo>
                  <a:lnTo>
                    <a:pt x="308082" y="25623"/>
                  </a:lnTo>
                  <a:lnTo>
                    <a:pt x="253116" y="72002"/>
                  </a:lnTo>
                  <a:lnTo>
                    <a:pt x="218626" y="129653"/>
                  </a:lnTo>
                  <a:lnTo>
                    <a:pt x="210007" y="157043"/>
                  </a:lnTo>
                  <a:lnTo>
                    <a:pt x="232392" y="157043"/>
                  </a:lnTo>
                  <a:lnTo>
                    <a:pt x="232631" y="155454"/>
                  </a:lnTo>
                  <a:lnTo>
                    <a:pt x="243720" y="125720"/>
                  </a:lnTo>
                  <a:lnTo>
                    <a:pt x="292773" y="62009"/>
                  </a:lnTo>
                  <a:lnTo>
                    <a:pt x="349877" y="29724"/>
                  </a:lnTo>
                  <a:lnTo>
                    <a:pt x="390426" y="21163"/>
                  </a:lnTo>
                  <a:lnTo>
                    <a:pt x="459013" y="21163"/>
                  </a:lnTo>
                  <a:lnTo>
                    <a:pt x="459854" y="12961"/>
                  </a:lnTo>
                  <a:lnTo>
                    <a:pt x="459854" y="4529"/>
                  </a:lnTo>
                  <a:lnTo>
                    <a:pt x="451421" y="2992"/>
                  </a:lnTo>
                  <a:lnTo>
                    <a:pt x="393873" y="0"/>
                  </a:lnTo>
                  <a:close/>
                </a:path>
              </a:pathLst>
            </a:custGeom>
            <a:solidFill>
              <a:srgbClr val="FC349C"/>
            </a:solidFill>
          </p:spPr>
          <p:txBody>
            <a:bodyPr wrap="square" lIns="0" tIns="0" rIns="0" bIns="0" rtlCol="0"/>
            <a:lstStyle/>
            <a:p>
              <a:endParaRPr>
                <a:solidFill>
                  <a:schemeClr val="bg1"/>
                </a:solidFill>
              </a:endParaRPr>
            </a:p>
          </p:txBody>
        </p:sp>
      </p:grpSp>
      <p:grpSp>
        <p:nvGrpSpPr>
          <p:cNvPr id="46" name="Group 45">
            <a:extLst>
              <a:ext uri="{FF2B5EF4-FFF2-40B4-BE49-F238E27FC236}">
                <a16:creationId xmlns:a16="http://schemas.microsoft.com/office/drawing/2014/main" id="{CA95281A-3820-ED84-5635-1E1392A8AD38}"/>
              </a:ext>
            </a:extLst>
          </p:cNvPr>
          <p:cNvGrpSpPr/>
          <p:nvPr/>
        </p:nvGrpSpPr>
        <p:grpSpPr>
          <a:xfrm>
            <a:off x="10291571" y="3231895"/>
            <a:ext cx="901805" cy="748138"/>
            <a:chOff x="8229603" y="4202447"/>
            <a:chExt cx="793750" cy="658495"/>
          </a:xfrm>
        </p:grpSpPr>
        <p:sp>
          <p:nvSpPr>
            <p:cNvPr id="47" name="object 40">
              <a:extLst>
                <a:ext uri="{FF2B5EF4-FFF2-40B4-BE49-F238E27FC236}">
                  <a16:creationId xmlns:a16="http://schemas.microsoft.com/office/drawing/2014/main" id="{7F888DBC-4952-14A2-FBA1-DDC83E1A1713}"/>
                </a:ext>
              </a:extLst>
            </p:cNvPr>
            <p:cNvSpPr/>
            <p:nvPr/>
          </p:nvSpPr>
          <p:spPr>
            <a:xfrm>
              <a:off x="8229603" y="4202447"/>
              <a:ext cx="793750" cy="658495"/>
            </a:xfrm>
            <a:custGeom>
              <a:avLst/>
              <a:gdLst/>
              <a:ahLst/>
              <a:cxnLst/>
              <a:rect l="l" t="t" r="r" b="b"/>
              <a:pathLst>
                <a:path w="793750" h="658495">
                  <a:moveTo>
                    <a:pt x="20358" y="0"/>
                  </a:moveTo>
                  <a:lnTo>
                    <a:pt x="5880" y="0"/>
                  </a:lnTo>
                  <a:lnTo>
                    <a:pt x="0" y="5880"/>
                  </a:lnTo>
                  <a:lnTo>
                    <a:pt x="0" y="652564"/>
                  </a:lnTo>
                  <a:lnTo>
                    <a:pt x="5880" y="658456"/>
                  </a:lnTo>
                  <a:lnTo>
                    <a:pt x="13119" y="658456"/>
                  </a:lnTo>
                  <a:lnTo>
                    <a:pt x="787654" y="658456"/>
                  </a:lnTo>
                  <a:lnTo>
                    <a:pt x="793534" y="652564"/>
                  </a:lnTo>
                  <a:lnTo>
                    <a:pt x="793534" y="638390"/>
                  </a:lnTo>
                  <a:lnTo>
                    <a:pt x="788111" y="632688"/>
                  </a:lnTo>
                  <a:lnTo>
                    <a:pt x="781278" y="632244"/>
                  </a:lnTo>
                  <a:lnTo>
                    <a:pt x="26238" y="632244"/>
                  </a:lnTo>
                  <a:lnTo>
                    <a:pt x="26238" y="5880"/>
                  </a:lnTo>
                  <a:lnTo>
                    <a:pt x="20358" y="0"/>
                  </a:lnTo>
                  <a:close/>
                </a:path>
              </a:pathLst>
            </a:custGeom>
            <a:solidFill>
              <a:srgbClr val="FFFFFF"/>
            </a:solidFill>
          </p:spPr>
          <p:txBody>
            <a:bodyPr wrap="square" lIns="0" tIns="0" rIns="0" bIns="0" rtlCol="0"/>
            <a:lstStyle/>
            <a:p>
              <a:endParaRPr>
                <a:solidFill>
                  <a:schemeClr val="bg1"/>
                </a:solidFill>
              </a:endParaRPr>
            </a:p>
          </p:txBody>
        </p:sp>
        <p:sp>
          <p:nvSpPr>
            <p:cNvPr id="48" name="object 41">
              <a:extLst>
                <a:ext uri="{FF2B5EF4-FFF2-40B4-BE49-F238E27FC236}">
                  <a16:creationId xmlns:a16="http://schemas.microsoft.com/office/drawing/2014/main" id="{261C69B1-3F1B-2CD7-4131-76265142C74B}"/>
                </a:ext>
              </a:extLst>
            </p:cNvPr>
            <p:cNvSpPr/>
            <p:nvPr/>
          </p:nvSpPr>
          <p:spPr>
            <a:xfrm>
              <a:off x="8334632" y="4325672"/>
              <a:ext cx="602615" cy="397510"/>
            </a:xfrm>
            <a:custGeom>
              <a:avLst/>
              <a:gdLst/>
              <a:ahLst/>
              <a:cxnLst/>
              <a:rect l="l" t="t" r="r" b="b"/>
              <a:pathLst>
                <a:path w="602615" h="397510">
                  <a:moveTo>
                    <a:pt x="576414" y="0"/>
                  </a:moveTo>
                  <a:lnTo>
                    <a:pt x="572846" y="0"/>
                  </a:lnTo>
                  <a:lnTo>
                    <a:pt x="478332" y="19913"/>
                  </a:lnTo>
                  <a:lnTo>
                    <a:pt x="473786" y="26898"/>
                  </a:lnTo>
                  <a:lnTo>
                    <a:pt x="476567" y="40005"/>
                  </a:lnTo>
                  <a:lnTo>
                    <a:pt x="481964" y="44386"/>
                  </a:lnTo>
                  <a:lnTo>
                    <a:pt x="489038" y="44386"/>
                  </a:lnTo>
                  <a:lnTo>
                    <a:pt x="549325" y="31927"/>
                  </a:lnTo>
                  <a:lnTo>
                    <a:pt x="385775" y="249669"/>
                  </a:lnTo>
                  <a:lnTo>
                    <a:pt x="211480" y="118719"/>
                  </a:lnTo>
                  <a:lnTo>
                    <a:pt x="208762" y="117805"/>
                  </a:lnTo>
                  <a:lnTo>
                    <a:pt x="201752" y="117805"/>
                  </a:lnTo>
                  <a:lnTo>
                    <a:pt x="197929" y="119710"/>
                  </a:lnTo>
                  <a:lnTo>
                    <a:pt x="0" y="382028"/>
                  </a:lnTo>
                  <a:lnTo>
                    <a:pt x="1142" y="390232"/>
                  </a:lnTo>
                  <a:lnTo>
                    <a:pt x="9042" y="396252"/>
                  </a:lnTo>
                  <a:lnTo>
                    <a:pt x="11810" y="397192"/>
                  </a:lnTo>
                  <a:lnTo>
                    <a:pt x="14668" y="397192"/>
                  </a:lnTo>
                  <a:lnTo>
                    <a:pt x="18795" y="397192"/>
                  </a:lnTo>
                  <a:lnTo>
                    <a:pt x="22720" y="395236"/>
                  </a:lnTo>
                  <a:lnTo>
                    <a:pt x="208457" y="149148"/>
                  </a:lnTo>
                  <a:lnTo>
                    <a:pt x="382777" y="280085"/>
                  </a:lnTo>
                  <a:lnTo>
                    <a:pt x="385495" y="281000"/>
                  </a:lnTo>
                  <a:lnTo>
                    <a:pt x="392518" y="281000"/>
                  </a:lnTo>
                  <a:lnTo>
                    <a:pt x="396354" y="279082"/>
                  </a:lnTo>
                  <a:lnTo>
                    <a:pt x="566826" y="52171"/>
                  </a:lnTo>
                  <a:lnTo>
                    <a:pt x="576097" y="110096"/>
                  </a:lnTo>
                  <a:lnTo>
                    <a:pt x="577341" y="116217"/>
                  </a:lnTo>
                  <a:lnTo>
                    <a:pt x="582663" y="120611"/>
                  </a:lnTo>
                  <a:lnTo>
                    <a:pt x="588835" y="120624"/>
                  </a:lnTo>
                  <a:lnTo>
                    <a:pt x="594372" y="119913"/>
                  </a:lnTo>
                  <a:lnTo>
                    <a:pt x="597420" y="118033"/>
                  </a:lnTo>
                  <a:lnTo>
                    <a:pt x="601522" y="112356"/>
                  </a:lnTo>
                  <a:lnTo>
                    <a:pt x="602348" y="108889"/>
                  </a:lnTo>
                  <a:lnTo>
                    <a:pt x="586117" y="7556"/>
                  </a:lnTo>
                  <a:lnTo>
                    <a:pt x="584123" y="4368"/>
                  </a:lnTo>
                  <a:lnTo>
                    <a:pt x="579005" y="812"/>
                  </a:lnTo>
                  <a:lnTo>
                    <a:pt x="576414" y="0"/>
                  </a:lnTo>
                  <a:close/>
                </a:path>
              </a:pathLst>
            </a:custGeom>
            <a:solidFill>
              <a:srgbClr val="FC349C"/>
            </a:solidFill>
          </p:spPr>
          <p:txBody>
            <a:bodyPr wrap="square" lIns="0" tIns="0" rIns="0" bIns="0" rtlCol="0"/>
            <a:lstStyle/>
            <a:p>
              <a:endParaRPr>
                <a:solidFill>
                  <a:schemeClr val="bg1"/>
                </a:solidFill>
              </a:endParaRPr>
            </a:p>
          </p:txBody>
        </p:sp>
      </p:grpSp>
      <p:pic>
        <p:nvPicPr>
          <p:cNvPr id="49" name="Graphic 48">
            <a:extLst>
              <a:ext uri="{FF2B5EF4-FFF2-40B4-BE49-F238E27FC236}">
                <a16:creationId xmlns:a16="http://schemas.microsoft.com/office/drawing/2014/main" id="{48B5984A-4C69-F98F-9125-D0DBA5F56D0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69495" y="4613173"/>
            <a:ext cx="970052" cy="767958"/>
          </a:xfrm>
          <a:prstGeom prst="rect">
            <a:avLst/>
          </a:prstGeom>
        </p:spPr>
      </p:pic>
      <p:pic>
        <p:nvPicPr>
          <p:cNvPr id="50" name="Graphic 49">
            <a:extLst>
              <a:ext uri="{FF2B5EF4-FFF2-40B4-BE49-F238E27FC236}">
                <a16:creationId xmlns:a16="http://schemas.microsoft.com/office/drawing/2014/main" id="{810B4183-C36F-3166-5179-DE8183BE94B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288712" y="1474987"/>
            <a:ext cx="714119" cy="763710"/>
          </a:xfrm>
          <a:prstGeom prst="rect">
            <a:avLst/>
          </a:prstGeom>
        </p:spPr>
      </p:pic>
      <p:sp>
        <p:nvSpPr>
          <p:cNvPr id="51" name="TextBox 50">
            <a:extLst>
              <a:ext uri="{FF2B5EF4-FFF2-40B4-BE49-F238E27FC236}">
                <a16:creationId xmlns:a16="http://schemas.microsoft.com/office/drawing/2014/main" id="{7F7FA7FD-F5D6-5391-AB4B-CAB5E45BB6AB}"/>
              </a:ext>
            </a:extLst>
          </p:cNvPr>
          <p:cNvSpPr txBox="1"/>
          <p:nvPr/>
        </p:nvSpPr>
        <p:spPr>
          <a:xfrm>
            <a:off x="4422322" y="979763"/>
            <a:ext cx="7027040" cy="307777"/>
          </a:xfrm>
          <a:prstGeom prst="rect">
            <a:avLst/>
          </a:prstGeom>
          <a:noFill/>
        </p:spPr>
        <p:txBody>
          <a:bodyPr wrap="square">
            <a:spAutoFit/>
          </a:bodyPr>
          <a:lstStyle/>
          <a:p>
            <a:pPr algn="r"/>
            <a:r>
              <a:rPr lang="en-SG" sz="1400" b="1">
                <a:latin typeface="Calibri" panose="020F0502020204030204" pitchFamily="34" charset="0"/>
                <a:cs typeface="Calibri" panose="020F0502020204030204" pitchFamily="34" charset="0"/>
              </a:rPr>
              <a:t>*G250 Companies</a:t>
            </a:r>
            <a:r>
              <a:rPr lang="en-SG" sz="1400">
                <a:latin typeface="Calibri" panose="020F0502020204030204" pitchFamily="34" charset="0"/>
                <a:cs typeface="Calibri" panose="020F0502020204030204" pitchFamily="34" charset="0"/>
              </a:rPr>
              <a:t>: </a:t>
            </a:r>
            <a:r>
              <a:rPr lang="en-SG" sz="1400" i="1">
                <a:latin typeface="Calibri" panose="020F0502020204030204" pitchFamily="34" charset="0"/>
                <a:cs typeface="Calibri" panose="020F0502020204030204" pitchFamily="34" charset="0"/>
              </a:rPr>
              <a:t>World’s 250 largest companies by revenue based on Fortune 500 ranking</a:t>
            </a:r>
          </a:p>
        </p:txBody>
      </p:sp>
      <p:cxnSp>
        <p:nvCxnSpPr>
          <p:cNvPr id="52" name="Straight Connector 51">
            <a:extLst>
              <a:ext uri="{FF2B5EF4-FFF2-40B4-BE49-F238E27FC236}">
                <a16:creationId xmlns:a16="http://schemas.microsoft.com/office/drawing/2014/main" id="{240F6D28-2A72-D23E-600A-076DCBBAC77D}"/>
              </a:ext>
            </a:extLst>
          </p:cNvPr>
          <p:cNvCxnSpPr>
            <a:cxnSpLocks/>
          </p:cNvCxnSpPr>
          <p:nvPr/>
        </p:nvCxnSpPr>
        <p:spPr>
          <a:xfrm>
            <a:off x="-1" y="4454636"/>
            <a:ext cx="12168000" cy="347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A399D5F1-F31D-BA3B-A907-19BF0A8C65DD}"/>
              </a:ext>
            </a:extLst>
          </p:cNvPr>
          <p:cNvCxnSpPr>
            <a:cxnSpLocks/>
          </p:cNvCxnSpPr>
          <p:nvPr/>
        </p:nvCxnSpPr>
        <p:spPr>
          <a:xfrm>
            <a:off x="-1" y="2975494"/>
            <a:ext cx="12168000" cy="347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5C23756-B1DC-713D-177C-9EAAA5552023}"/>
              </a:ext>
            </a:extLst>
          </p:cNvPr>
          <p:cNvCxnSpPr>
            <a:cxnSpLocks/>
          </p:cNvCxnSpPr>
          <p:nvPr/>
        </p:nvCxnSpPr>
        <p:spPr>
          <a:xfrm flipV="1">
            <a:off x="5823578" y="2977519"/>
            <a:ext cx="0" cy="1476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B00411A-F331-9DC1-AF93-22FA32A0154B}"/>
              </a:ext>
            </a:extLst>
          </p:cNvPr>
          <p:cNvCxnSpPr>
            <a:cxnSpLocks/>
          </p:cNvCxnSpPr>
          <p:nvPr/>
        </p:nvCxnSpPr>
        <p:spPr>
          <a:xfrm flipV="1">
            <a:off x="7851912" y="1387024"/>
            <a:ext cx="0" cy="1584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9A7B2EC-A60E-9ECA-05A3-E6567FA31A2C}"/>
              </a:ext>
            </a:extLst>
          </p:cNvPr>
          <p:cNvCxnSpPr>
            <a:cxnSpLocks/>
          </p:cNvCxnSpPr>
          <p:nvPr/>
        </p:nvCxnSpPr>
        <p:spPr>
          <a:xfrm flipV="1">
            <a:off x="4006850" y="1387024"/>
            <a:ext cx="0" cy="1584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46451CE3-5D22-674F-1A80-8398C6206A5E}"/>
              </a:ext>
            </a:extLst>
          </p:cNvPr>
          <p:cNvSpPr/>
          <p:nvPr/>
        </p:nvSpPr>
        <p:spPr>
          <a:xfrm>
            <a:off x="443658" y="6228630"/>
            <a:ext cx="4970977" cy="209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r>
              <a:rPr lang="en-US" sz="800">
                <a:solidFill>
                  <a:schemeClr val="tx1"/>
                </a:solidFill>
              </a:rPr>
              <a:t>Source: </a:t>
            </a:r>
            <a:r>
              <a:rPr lang="en-SG" sz="800">
                <a:solidFill>
                  <a:schemeClr val="tx1"/>
                </a:solidFill>
                <a:hlinkClick r:id="rId13">
                  <a:extLst>
                    <a:ext uri="{A12FA001-AC4F-418D-AE19-62706E023703}">
                      <ahyp:hlinkClr xmlns:ahyp="http://schemas.microsoft.com/office/drawing/2018/hyperlinkcolor" val="tx"/>
                    </a:ext>
                  </a:extLst>
                </a:hlinkClick>
              </a:rPr>
              <a:t>KPMG Asia Pacific Survey of Sustainability Reporting 2022</a:t>
            </a:r>
            <a:r>
              <a:rPr lang="en-US" sz="800">
                <a:solidFill>
                  <a:schemeClr val="tx1"/>
                </a:solidFill>
              </a:rPr>
              <a:t> </a:t>
            </a:r>
          </a:p>
        </p:txBody>
      </p:sp>
    </p:spTree>
    <p:extLst>
      <p:ext uri="{BB962C8B-B14F-4D97-AF65-F5344CB8AC3E}">
        <p14:creationId xmlns:p14="http://schemas.microsoft.com/office/powerpoint/2010/main" val="223904307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DADEA67-F412-4A21-A31E-CB382334B8F5}"/>
              </a:ext>
            </a:extLst>
          </p:cNvPr>
          <p:cNvSpPr>
            <a:spLocks noGrp="1"/>
          </p:cNvSpPr>
          <p:nvPr>
            <p:ph type="title"/>
          </p:nvPr>
        </p:nvSpPr>
        <p:spPr>
          <a:xfrm>
            <a:off x="682063" y="451574"/>
            <a:ext cx="7915182" cy="514911"/>
          </a:xfrm>
        </p:spPr>
        <p:txBody>
          <a:bodyPr>
            <a:normAutofit fontScale="90000"/>
          </a:bodyPr>
          <a:lstStyle/>
          <a:p>
            <a:r>
              <a:rPr kumimoji="0" lang="en-SG" sz="3200" b="1" i="0" u="none" strike="noStrike" kern="1200" cap="none" spc="0" normalizeH="0" baseline="0" noProof="0" dirty="0">
                <a:ln>
                  <a:noFill/>
                </a:ln>
                <a:solidFill>
                  <a:srgbClr val="9E2A2B"/>
                </a:solidFill>
                <a:effectLst/>
                <a:uLnTx/>
                <a:uFillTx/>
                <a:latin typeface="Calibri" panose="020F0502020204030204" pitchFamily="34" charset="0"/>
                <a:ea typeface="+mj-ea"/>
                <a:cs typeface="Calibri" panose="020F0502020204030204" pitchFamily="34" charset="0"/>
              </a:rPr>
              <a:t>The ISSB aims to enable convergence of the standards and frameworks</a:t>
            </a:r>
            <a:endParaRPr lang="de-DE" sz="3600" dirty="0"/>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TextBox 1">
            <a:extLst>
              <a:ext uri="{FF2B5EF4-FFF2-40B4-BE49-F238E27FC236}">
                <a16:creationId xmlns:a16="http://schemas.microsoft.com/office/drawing/2014/main" id="{5C5124F4-DF42-26DE-662C-42B26FC62ECC}"/>
              </a:ext>
            </a:extLst>
          </p:cNvPr>
          <p:cNvSpPr txBox="1"/>
          <p:nvPr/>
        </p:nvSpPr>
        <p:spPr>
          <a:xfrm>
            <a:off x="565867" y="6177683"/>
            <a:ext cx="10296651" cy="304351"/>
          </a:xfrm>
          <a:prstGeom prst="rect">
            <a:avLst/>
          </a:prstGeom>
          <a:noFill/>
        </p:spPr>
        <p:txBody>
          <a:bodyPr wrap="square" lIns="54610" tIns="54610" rIns="54610" bIns="54610" rtlCol="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SG" sz="800" b="0" i="0" u="none" strike="noStrike" kern="1200" cap="none" spc="0" normalizeH="0" baseline="0" noProof="0">
                <a:ln>
                  <a:noFill/>
                </a:ln>
                <a:effectLst/>
                <a:uLnTx/>
                <a:uFillTx/>
                <a:latin typeface="Arial"/>
                <a:ea typeface="+mn-ea"/>
                <a:cs typeface="+mn-cs"/>
              </a:rPr>
              <a:t>* 24 March 2022 Collaboration agreement between IFRS Foundation and Global Reporting Initiative (GRI) - </a:t>
            </a:r>
            <a:r>
              <a:rPr kumimoji="0" lang="en-SG" sz="800" b="0" i="0" u="none" strike="noStrike" kern="1200" cap="none" spc="0" normalizeH="0" baseline="0" noProof="0">
                <a:ln>
                  <a:noFill/>
                </a:ln>
                <a:effectLst/>
                <a:uLnTx/>
                <a:uFillTx/>
                <a:latin typeface="Arial"/>
                <a:ea typeface="+mn-ea"/>
                <a:cs typeface="+mn-cs"/>
                <a:hlinkClick r:id="rId2">
                  <a:extLst>
                    <a:ext uri="{A12FA001-AC4F-418D-AE19-62706E023703}">
                      <ahyp:hlinkClr xmlns:ahyp="http://schemas.microsoft.com/office/drawing/2018/hyperlinkcolor" val="tx"/>
                    </a:ext>
                  </a:extLst>
                </a:hlinkClick>
              </a:rPr>
              <a:t>International Sustainability Standards Board (ISSB)</a:t>
            </a:r>
            <a:r>
              <a:rPr kumimoji="0" lang="en-SG" sz="800" b="0" i="0" u="none" strike="noStrike" kern="1200" cap="none" spc="0" normalizeH="0" baseline="0" noProof="0">
                <a:ln>
                  <a:noFill/>
                </a:ln>
                <a:effectLst/>
                <a:uLnTx/>
                <a:uFillTx/>
                <a:latin typeface="Arial"/>
                <a:ea typeface="+mn-ea"/>
                <a:cs typeface="+mn-cs"/>
              </a:rPr>
              <a:t> and the </a:t>
            </a:r>
            <a:r>
              <a:rPr kumimoji="0" lang="en-SG" sz="800" b="0" i="0" u="none" strike="noStrike" kern="1200" cap="none" spc="0" normalizeH="0" baseline="0" noProof="0">
                <a:ln>
                  <a:noFill/>
                </a:ln>
                <a:effectLst/>
                <a:uLnTx/>
                <a:uFillTx/>
                <a:latin typeface="Arial"/>
                <a:ea typeface="+mn-ea"/>
                <a:cs typeface="+mn-cs"/>
                <a:hlinkClick r:id="rId3">
                  <a:extLst>
                    <a:ext uri="{A12FA001-AC4F-418D-AE19-62706E023703}">
                      <ahyp:hlinkClr xmlns:ahyp="http://schemas.microsoft.com/office/drawing/2018/hyperlinkcolor" val="tx"/>
                    </a:ext>
                  </a:extLst>
                </a:hlinkClick>
              </a:rPr>
              <a:t>Global Sustainability Standards Board</a:t>
            </a:r>
            <a:r>
              <a:rPr kumimoji="0" lang="en-SG" sz="800" b="0" i="0" u="none" strike="noStrike" kern="1200" cap="none" spc="0" normalizeH="0" baseline="0" noProof="0">
                <a:ln>
                  <a:noFill/>
                </a:ln>
                <a:effectLst/>
                <a:uLnTx/>
                <a:uFillTx/>
                <a:latin typeface="Arial"/>
                <a:ea typeface="+mn-ea"/>
                <a:cs typeface="+mn-cs"/>
              </a:rPr>
              <a:t> (GSSB), will seek to coordinate their work programmes and standard-setting activities. </a:t>
            </a:r>
          </a:p>
        </p:txBody>
      </p:sp>
      <p:grpSp>
        <p:nvGrpSpPr>
          <p:cNvPr id="3" name="Group 2">
            <a:extLst>
              <a:ext uri="{FF2B5EF4-FFF2-40B4-BE49-F238E27FC236}">
                <a16:creationId xmlns:a16="http://schemas.microsoft.com/office/drawing/2014/main" id="{D96B4D9C-52D2-2A3D-F7B1-5E0FAD27980D}"/>
              </a:ext>
            </a:extLst>
          </p:cNvPr>
          <p:cNvGrpSpPr/>
          <p:nvPr/>
        </p:nvGrpSpPr>
        <p:grpSpPr>
          <a:xfrm>
            <a:off x="332930" y="1399340"/>
            <a:ext cx="11526140" cy="4483885"/>
            <a:chOff x="565868" y="1297740"/>
            <a:chExt cx="11526140" cy="4483885"/>
          </a:xfrm>
        </p:grpSpPr>
        <p:pic>
          <p:nvPicPr>
            <p:cNvPr id="4" name="Picture 3">
              <a:extLst>
                <a:ext uri="{FF2B5EF4-FFF2-40B4-BE49-F238E27FC236}">
                  <a16:creationId xmlns:a16="http://schemas.microsoft.com/office/drawing/2014/main" id="{9706277A-A1A2-81CF-1250-C52C23DAD17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119116" y="3053427"/>
              <a:ext cx="1039636" cy="459374"/>
            </a:xfrm>
            <a:prstGeom prst="rect">
              <a:avLst/>
            </a:prstGeom>
          </p:spPr>
        </p:pic>
        <p:sp>
          <p:nvSpPr>
            <p:cNvPr id="5" name="Arrow: Pentagon 4">
              <a:extLst>
                <a:ext uri="{FF2B5EF4-FFF2-40B4-BE49-F238E27FC236}">
                  <a16:creationId xmlns:a16="http://schemas.microsoft.com/office/drawing/2014/main" id="{81F202AD-71C5-2C09-1839-BBC88475DE02}"/>
                </a:ext>
              </a:extLst>
            </p:cNvPr>
            <p:cNvSpPr/>
            <p:nvPr/>
          </p:nvSpPr>
          <p:spPr>
            <a:xfrm>
              <a:off x="1927185" y="1297740"/>
              <a:ext cx="4649793" cy="1044130"/>
            </a:xfrm>
            <a:prstGeom prst="homePlate">
              <a:avLst/>
            </a:prstGeom>
            <a:solidFill>
              <a:srgbClr val="FFF3B0"/>
            </a:solidFill>
            <a:ln w="38100">
              <a:solidFill>
                <a:srgbClr val="EE9B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algn="ctr"/>
              <a:endParaRPr lang="en-GB">
                <a:solidFill>
                  <a:srgbClr val="FFFFFF"/>
                </a:solidFill>
                <a:latin typeface="Arial"/>
              </a:endParaRPr>
            </a:p>
          </p:txBody>
        </p:sp>
        <p:sp>
          <p:nvSpPr>
            <p:cNvPr id="8" name="Flowchart: Delay 7">
              <a:extLst>
                <a:ext uri="{FF2B5EF4-FFF2-40B4-BE49-F238E27FC236}">
                  <a16:creationId xmlns:a16="http://schemas.microsoft.com/office/drawing/2014/main" id="{4CC0CC2D-DE19-84EA-D02D-A7BF0E262822}"/>
                </a:ext>
              </a:extLst>
            </p:cNvPr>
            <p:cNvSpPr/>
            <p:nvPr/>
          </p:nvSpPr>
          <p:spPr>
            <a:xfrm>
              <a:off x="6708329" y="1306288"/>
              <a:ext cx="3598371" cy="4067666"/>
            </a:xfrm>
            <a:prstGeom prst="flowChartDelay">
              <a:avLst/>
            </a:prstGeom>
            <a:solidFill>
              <a:srgbClr val="FFF3B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AD6D6A71-2200-3FF1-62F9-A6E6DBC901B4}"/>
                </a:ext>
              </a:extLst>
            </p:cNvPr>
            <p:cNvSpPr/>
            <p:nvPr/>
          </p:nvSpPr>
          <p:spPr>
            <a:xfrm>
              <a:off x="1927186" y="2587420"/>
              <a:ext cx="4488966" cy="2751320"/>
            </a:xfrm>
            <a:prstGeom prst="rect">
              <a:avLst/>
            </a:prstGeom>
            <a:solidFill>
              <a:srgbClr val="FFF3B0"/>
            </a:solidFill>
            <a:ln w="38100">
              <a:solidFill>
                <a:srgbClr val="EE9B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grpSp>
          <p:nvGrpSpPr>
            <p:cNvPr id="10" name="Group 9">
              <a:extLst>
                <a:ext uri="{FF2B5EF4-FFF2-40B4-BE49-F238E27FC236}">
                  <a16:creationId xmlns:a16="http://schemas.microsoft.com/office/drawing/2014/main" id="{9786C18B-ADED-6D8D-C678-430C1BD2854D}"/>
                </a:ext>
              </a:extLst>
            </p:cNvPr>
            <p:cNvGrpSpPr/>
            <p:nvPr/>
          </p:nvGrpSpPr>
          <p:grpSpPr>
            <a:xfrm>
              <a:off x="8134026" y="2341870"/>
              <a:ext cx="2172673" cy="1996501"/>
              <a:chOff x="7506686" y="2201870"/>
              <a:chExt cx="2356291" cy="1899550"/>
            </a:xfrm>
          </p:grpSpPr>
          <p:sp>
            <p:nvSpPr>
              <p:cNvPr id="34" name="Oval 33">
                <a:extLst>
                  <a:ext uri="{FF2B5EF4-FFF2-40B4-BE49-F238E27FC236}">
                    <a16:creationId xmlns:a16="http://schemas.microsoft.com/office/drawing/2014/main" id="{1FA77CFB-3706-20B8-AF09-1B23EE4C779E}"/>
                  </a:ext>
                </a:extLst>
              </p:cNvPr>
              <p:cNvSpPr/>
              <p:nvPr/>
            </p:nvSpPr>
            <p:spPr>
              <a:xfrm>
                <a:off x="7695269" y="2201870"/>
                <a:ext cx="2025260" cy="1899550"/>
              </a:xfrm>
              <a:prstGeom prst="ellips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sp>
            <p:nvSpPr>
              <p:cNvPr id="35" name="TextBox 79">
                <a:extLst>
                  <a:ext uri="{FF2B5EF4-FFF2-40B4-BE49-F238E27FC236}">
                    <a16:creationId xmlns:a16="http://schemas.microsoft.com/office/drawing/2014/main" id="{3CFA8B72-95E7-B96C-4469-EA99AEDD4690}"/>
                  </a:ext>
                </a:extLst>
              </p:cNvPr>
              <p:cNvSpPr txBox="1"/>
              <p:nvPr/>
            </p:nvSpPr>
            <p:spPr>
              <a:xfrm>
                <a:off x="7506686" y="2654730"/>
                <a:ext cx="2356291" cy="1077218"/>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International Sustainability Standards Board (ISSB) </a:t>
                </a:r>
              </a:p>
            </p:txBody>
          </p:sp>
        </p:grpSp>
        <p:sp>
          <p:nvSpPr>
            <p:cNvPr id="11" name="Arrow: Pentagon 10">
              <a:extLst>
                <a:ext uri="{FF2B5EF4-FFF2-40B4-BE49-F238E27FC236}">
                  <a16:creationId xmlns:a16="http://schemas.microsoft.com/office/drawing/2014/main" id="{39193C13-357E-1492-372C-17ED11436F8E}"/>
                </a:ext>
              </a:extLst>
            </p:cNvPr>
            <p:cNvSpPr/>
            <p:nvPr/>
          </p:nvSpPr>
          <p:spPr>
            <a:xfrm>
              <a:off x="6708328" y="1306288"/>
              <a:ext cx="1542665" cy="4067666"/>
            </a:xfrm>
            <a:prstGeom prst="homePlate">
              <a:avLst>
                <a:gd name="adj" fmla="val 98674"/>
              </a:avLst>
            </a:prstGeom>
            <a:solidFill>
              <a:srgbClr val="EE9B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sp>
          <p:nvSpPr>
            <p:cNvPr id="12" name="TextBox 82">
              <a:extLst>
                <a:ext uri="{FF2B5EF4-FFF2-40B4-BE49-F238E27FC236}">
                  <a16:creationId xmlns:a16="http://schemas.microsoft.com/office/drawing/2014/main" id="{C8CBBEFA-B43B-2A4F-DD73-DFBD11CE9F3A}"/>
                </a:ext>
              </a:extLst>
            </p:cNvPr>
            <p:cNvSpPr txBox="1"/>
            <p:nvPr/>
          </p:nvSpPr>
          <p:spPr>
            <a:xfrm>
              <a:off x="6778049" y="3076632"/>
              <a:ext cx="1199024" cy="614621"/>
            </a:xfrm>
            <a:prstGeom prst="rect">
              <a:avLst/>
            </a:prstGeom>
            <a:noFill/>
          </p:spPr>
          <p:txBody>
            <a:bodyPr wrap="non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IFRS </a:t>
              </a:r>
              <a:br>
                <a:rPr kumimoji="0" lang="en-GB"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br>
              <a:r>
                <a:rPr kumimoji="0" lang="en-GB"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Foundation</a:t>
              </a:r>
            </a:p>
          </p:txBody>
        </p:sp>
        <p:sp>
          <p:nvSpPr>
            <p:cNvPr id="13" name="TextBox 89">
              <a:extLst>
                <a:ext uri="{FF2B5EF4-FFF2-40B4-BE49-F238E27FC236}">
                  <a16:creationId xmlns:a16="http://schemas.microsoft.com/office/drawing/2014/main" id="{834A5491-3489-DB18-B3E9-21EC88A07A67}"/>
                </a:ext>
              </a:extLst>
            </p:cNvPr>
            <p:cNvSpPr txBox="1"/>
            <p:nvPr/>
          </p:nvSpPr>
          <p:spPr>
            <a:xfrm>
              <a:off x="3494504" y="4676363"/>
              <a:ext cx="2858291" cy="553998"/>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CDSB</a:t>
              </a: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contributes ‘climate change related information of value to investors in mainstream financial reports’</a:t>
              </a:r>
            </a:p>
          </p:txBody>
        </p:sp>
        <p:sp>
          <p:nvSpPr>
            <p:cNvPr id="14" name="TextBox 90">
              <a:extLst>
                <a:ext uri="{FF2B5EF4-FFF2-40B4-BE49-F238E27FC236}">
                  <a16:creationId xmlns:a16="http://schemas.microsoft.com/office/drawing/2014/main" id="{CAFE7065-D3FF-D09F-0365-B58FC95BF124}"/>
                </a:ext>
              </a:extLst>
            </p:cNvPr>
            <p:cNvSpPr txBox="1"/>
            <p:nvPr/>
          </p:nvSpPr>
          <p:spPr>
            <a:xfrm>
              <a:off x="4377983" y="2817130"/>
              <a:ext cx="1974812" cy="553998"/>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SASB</a:t>
              </a: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contributes ‘a complete set of globally applicable industry standards’</a:t>
              </a:r>
            </a:p>
          </p:txBody>
        </p:sp>
        <p:sp>
          <p:nvSpPr>
            <p:cNvPr id="15" name="TextBox 97">
              <a:extLst>
                <a:ext uri="{FF2B5EF4-FFF2-40B4-BE49-F238E27FC236}">
                  <a16:creationId xmlns:a16="http://schemas.microsoft.com/office/drawing/2014/main" id="{3B7B75A3-A631-9828-6E3D-8497AFF9263C}"/>
                </a:ext>
              </a:extLst>
            </p:cNvPr>
            <p:cNvSpPr txBox="1"/>
            <p:nvPr/>
          </p:nvSpPr>
          <p:spPr>
            <a:xfrm>
              <a:off x="4377983" y="3597263"/>
              <a:ext cx="1956628" cy="1015663"/>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&lt;IR&gt; </a:t>
              </a: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aim is to ‘improve the quality of information available to providers of financial capital to enable a more efficient and productive allocation of capital’</a:t>
              </a:r>
            </a:p>
            <a:p>
              <a:pPr marL="0" marR="0" lvl="0" indent="0" algn="l" defTabSz="440778"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cxnSp>
          <p:nvCxnSpPr>
            <p:cNvPr id="16" name="Straight Connector 15">
              <a:extLst>
                <a:ext uri="{FF2B5EF4-FFF2-40B4-BE49-F238E27FC236}">
                  <a16:creationId xmlns:a16="http://schemas.microsoft.com/office/drawing/2014/main" id="{F212FD24-A162-9E23-D662-2A18022B468B}"/>
                </a:ext>
              </a:extLst>
            </p:cNvPr>
            <p:cNvCxnSpPr>
              <a:cxnSpLocks/>
            </p:cNvCxnSpPr>
            <p:nvPr/>
          </p:nvCxnSpPr>
          <p:spPr>
            <a:xfrm flipH="1">
              <a:off x="2105908" y="4586736"/>
              <a:ext cx="4020699"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99">
              <a:extLst>
                <a:ext uri="{FF2B5EF4-FFF2-40B4-BE49-F238E27FC236}">
                  <a16:creationId xmlns:a16="http://schemas.microsoft.com/office/drawing/2014/main" id="{80DB56E5-A394-87DD-DF53-DFA838E38A68}"/>
                </a:ext>
              </a:extLst>
            </p:cNvPr>
            <p:cNvSpPr txBox="1"/>
            <p:nvPr/>
          </p:nvSpPr>
          <p:spPr>
            <a:xfrm>
              <a:off x="3378206" y="1462730"/>
              <a:ext cx="2717794" cy="707886"/>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The Financial Stability Board’s </a:t>
              </a:r>
              <a:r>
                <a:rPr kumimoji="0" lang="en-GB" sz="10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TCFD</a:t>
              </a: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contributes ‘a framework to help public companies and other organisations disclose climate-related risks and opportunities’</a:t>
              </a:r>
            </a:p>
          </p:txBody>
        </p:sp>
        <p:sp>
          <p:nvSpPr>
            <p:cNvPr id="18" name="TextBox 100">
              <a:extLst>
                <a:ext uri="{FF2B5EF4-FFF2-40B4-BE49-F238E27FC236}">
                  <a16:creationId xmlns:a16="http://schemas.microsoft.com/office/drawing/2014/main" id="{B9F45B5B-A0EA-D89B-6354-73E3E938A317}"/>
                </a:ext>
              </a:extLst>
            </p:cNvPr>
            <p:cNvSpPr txBox="1"/>
            <p:nvPr/>
          </p:nvSpPr>
          <p:spPr>
            <a:xfrm>
              <a:off x="1992280" y="4685162"/>
              <a:ext cx="1779212" cy="461665"/>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Climate Disclosure Standards Board</a:t>
              </a:r>
            </a:p>
          </p:txBody>
        </p:sp>
        <p:sp>
          <p:nvSpPr>
            <p:cNvPr id="19" name="TextBox 101">
              <a:extLst>
                <a:ext uri="{FF2B5EF4-FFF2-40B4-BE49-F238E27FC236}">
                  <a16:creationId xmlns:a16="http://schemas.microsoft.com/office/drawing/2014/main" id="{2086CD45-0680-C995-5D0D-AA3175E67F38}"/>
                </a:ext>
              </a:extLst>
            </p:cNvPr>
            <p:cNvSpPr txBox="1"/>
            <p:nvPr/>
          </p:nvSpPr>
          <p:spPr>
            <a:xfrm>
              <a:off x="1992281" y="2883993"/>
              <a:ext cx="1032511" cy="1446550"/>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Value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Reporting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Foundation</a:t>
              </a:r>
            </a:p>
            <a:p>
              <a:pPr marL="0" marR="0" lvl="0" indent="0" algn="l" defTabSz="440778"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38D"/>
                </a:solidFill>
                <a:effectLst/>
                <a:uLnTx/>
                <a:uFillTx/>
                <a:latin typeface="Arial" panose="020B0604020202020204" pitchFamily="34" charset="0"/>
                <a:ea typeface="+mn-ea"/>
                <a:cs typeface="Arial" panose="020B0604020202020204" pitchFamily="34" charset="0"/>
              </a:endParaRPr>
            </a:p>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Formed by the merger of the SASB and &lt;IR&gt;</a:t>
              </a:r>
            </a:p>
          </p:txBody>
        </p:sp>
        <p:sp>
          <p:nvSpPr>
            <p:cNvPr id="20" name="TextBox 102">
              <a:extLst>
                <a:ext uri="{FF2B5EF4-FFF2-40B4-BE49-F238E27FC236}">
                  <a16:creationId xmlns:a16="http://schemas.microsoft.com/office/drawing/2014/main" id="{4DC9A405-D2B0-606A-EBDD-21404492D01E}"/>
                </a:ext>
              </a:extLst>
            </p:cNvPr>
            <p:cNvSpPr txBox="1"/>
            <p:nvPr/>
          </p:nvSpPr>
          <p:spPr>
            <a:xfrm>
              <a:off x="1982819" y="1393547"/>
              <a:ext cx="1339754" cy="830997"/>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Task Force on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Climate-related Financial Disclosures</a:t>
              </a:r>
            </a:p>
          </p:txBody>
        </p:sp>
        <p:sp>
          <p:nvSpPr>
            <p:cNvPr id="21" name="TextBox 103">
              <a:extLst>
                <a:ext uri="{FF2B5EF4-FFF2-40B4-BE49-F238E27FC236}">
                  <a16:creationId xmlns:a16="http://schemas.microsoft.com/office/drawing/2014/main" id="{2140D57C-6AA5-71CC-C25E-85F0190035F4}"/>
                </a:ext>
              </a:extLst>
            </p:cNvPr>
            <p:cNvSpPr txBox="1"/>
            <p:nvPr/>
          </p:nvSpPr>
          <p:spPr>
            <a:xfrm>
              <a:off x="3336476" y="2772317"/>
              <a:ext cx="1269034" cy="830997"/>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Sustainability Accounting Standards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Board </a:t>
              </a:r>
            </a:p>
          </p:txBody>
        </p:sp>
        <p:sp>
          <p:nvSpPr>
            <p:cNvPr id="22" name="TextBox 104">
              <a:extLst>
                <a:ext uri="{FF2B5EF4-FFF2-40B4-BE49-F238E27FC236}">
                  <a16:creationId xmlns:a16="http://schemas.microsoft.com/office/drawing/2014/main" id="{6C24327B-4AA2-933A-69C7-0CD69B4201B8}"/>
                </a:ext>
              </a:extLst>
            </p:cNvPr>
            <p:cNvSpPr txBox="1"/>
            <p:nvPr/>
          </p:nvSpPr>
          <p:spPr>
            <a:xfrm>
              <a:off x="3354323" y="3688088"/>
              <a:ext cx="1279363" cy="646331"/>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Integrated Reporting Framework</a:t>
              </a:r>
            </a:p>
          </p:txBody>
        </p:sp>
        <p:cxnSp>
          <p:nvCxnSpPr>
            <p:cNvPr id="23" name="Straight Connector 22">
              <a:extLst>
                <a:ext uri="{FF2B5EF4-FFF2-40B4-BE49-F238E27FC236}">
                  <a16:creationId xmlns:a16="http://schemas.microsoft.com/office/drawing/2014/main" id="{CF3D8C34-C78A-8A42-87B4-846EE0CCF602}"/>
                </a:ext>
              </a:extLst>
            </p:cNvPr>
            <p:cNvCxnSpPr>
              <a:cxnSpLocks/>
            </p:cNvCxnSpPr>
            <p:nvPr/>
          </p:nvCxnSpPr>
          <p:spPr>
            <a:xfrm flipH="1" flipV="1">
              <a:off x="579771" y="5651068"/>
              <a:ext cx="399874" cy="1736"/>
            </a:xfrm>
            <a:prstGeom prst="line">
              <a:avLst/>
            </a:prstGeom>
            <a:solidFill>
              <a:schemeClr val="bg1"/>
            </a:solidFill>
            <a:ln w="38100">
              <a:solidFill>
                <a:srgbClr val="EE9B00"/>
              </a:solidFill>
              <a:prstDash val="dash"/>
            </a:ln>
          </p:spPr>
          <p:style>
            <a:lnRef idx="2">
              <a:schemeClr val="accent1">
                <a:shade val="50000"/>
              </a:schemeClr>
            </a:lnRef>
            <a:fillRef idx="1">
              <a:schemeClr val="accent1"/>
            </a:fillRef>
            <a:effectRef idx="0">
              <a:schemeClr val="accent1"/>
            </a:effectRef>
            <a:fontRef idx="minor">
              <a:schemeClr val="lt1"/>
            </a:fontRef>
          </p:style>
        </p:cxnSp>
        <p:sp>
          <p:nvSpPr>
            <p:cNvPr id="24" name="TextBox 106">
              <a:extLst>
                <a:ext uri="{FF2B5EF4-FFF2-40B4-BE49-F238E27FC236}">
                  <a16:creationId xmlns:a16="http://schemas.microsoft.com/office/drawing/2014/main" id="{4F03F857-7589-A350-8829-56F7236B7A5E}"/>
                </a:ext>
              </a:extLst>
            </p:cNvPr>
            <p:cNvSpPr txBox="1"/>
            <p:nvPr/>
          </p:nvSpPr>
          <p:spPr>
            <a:xfrm>
              <a:off x="1012578" y="5529121"/>
              <a:ext cx="3147717" cy="246221"/>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Resources consolidated into the IFRS Foundation</a:t>
              </a:r>
            </a:p>
          </p:txBody>
        </p:sp>
        <p:sp>
          <p:nvSpPr>
            <p:cNvPr id="25" name="Rectangle 24">
              <a:extLst>
                <a:ext uri="{FF2B5EF4-FFF2-40B4-BE49-F238E27FC236}">
                  <a16:creationId xmlns:a16="http://schemas.microsoft.com/office/drawing/2014/main" id="{70780C7C-19C9-9CE2-F7D7-F223EB8D53F7}"/>
                </a:ext>
              </a:extLst>
            </p:cNvPr>
            <p:cNvSpPr/>
            <p:nvPr/>
          </p:nvSpPr>
          <p:spPr>
            <a:xfrm rot="5400000">
              <a:off x="-940646" y="2830427"/>
              <a:ext cx="4058853" cy="1045826"/>
            </a:xfrm>
            <a:prstGeom prst="rect">
              <a:avLst/>
            </a:prstGeom>
            <a:solidFill>
              <a:schemeClr val="bg1"/>
            </a:solidFill>
            <a:ln w="19050">
              <a:solidFill>
                <a:srgbClr val="EE9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sp>
          <p:nvSpPr>
            <p:cNvPr id="26" name="Left Brace 25">
              <a:extLst>
                <a:ext uri="{FF2B5EF4-FFF2-40B4-BE49-F238E27FC236}">
                  <a16:creationId xmlns:a16="http://schemas.microsoft.com/office/drawing/2014/main" id="{FB4A9AEE-3B82-DDF3-8B5B-98676176FFFA}"/>
                </a:ext>
              </a:extLst>
            </p:cNvPr>
            <p:cNvSpPr/>
            <p:nvPr/>
          </p:nvSpPr>
          <p:spPr>
            <a:xfrm>
              <a:off x="3040396" y="2868554"/>
              <a:ext cx="298013" cy="1397720"/>
            </a:xfrm>
            <a:prstGeom prst="leftBrace">
              <a:avLst>
                <a:gd name="adj1" fmla="val 11649"/>
                <a:gd name="adj2" fmla="val 39433"/>
              </a:avLst>
            </a:prstGeom>
            <a:ln w="28575">
              <a:solidFill>
                <a:srgbClr val="8C2E02"/>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000000"/>
                </a:solidFill>
                <a:effectLst/>
                <a:uLnTx/>
                <a:uFillTx/>
                <a:latin typeface="Arial"/>
                <a:ea typeface="+mn-ea"/>
                <a:cs typeface="+mn-cs"/>
              </a:endParaRPr>
            </a:p>
          </p:txBody>
        </p:sp>
        <p:sp>
          <p:nvSpPr>
            <p:cNvPr id="27" name="TextBox 109">
              <a:extLst>
                <a:ext uri="{FF2B5EF4-FFF2-40B4-BE49-F238E27FC236}">
                  <a16:creationId xmlns:a16="http://schemas.microsoft.com/office/drawing/2014/main" id="{1B79A1C3-46A7-884F-E720-9D85C929227F}"/>
                </a:ext>
              </a:extLst>
            </p:cNvPr>
            <p:cNvSpPr txBox="1"/>
            <p:nvPr/>
          </p:nvSpPr>
          <p:spPr>
            <a:xfrm>
              <a:off x="611110" y="2244088"/>
              <a:ext cx="963725" cy="646331"/>
            </a:xfrm>
            <a:prstGeom prst="rect">
              <a:avLst/>
            </a:prstGeom>
            <a:noFill/>
          </p:spPr>
          <p:txBody>
            <a:bodyPr wrap="non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World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Economic </a:t>
              </a:r>
              <a:b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br>
              <a:r>
                <a:rPr kumimoji="0" lang="en-GB" sz="1200" b="1" i="0" u="none" strike="noStrike" kern="1200" cap="none" spc="0" normalizeH="0" baseline="0" noProof="0">
                  <a:ln>
                    <a:noFill/>
                  </a:ln>
                  <a:solidFill>
                    <a:srgbClr val="8C2E02"/>
                  </a:solidFill>
                  <a:effectLst/>
                  <a:uLnTx/>
                  <a:uFillTx/>
                  <a:latin typeface="Arial" panose="020B0604020202020204" pitchFamily="34" charset="0"/>
                  <a:ea typeface="+mn-ea"/>
                  <a:cs typeface="Arial" panose="020B0604020202020204" pitchFamily="34" charset="0"/>
                </a:rPr>
                <a:t>Forum</a:t>
              </a:r>
            </a:p>
          </p:txBody>
        </p:sp>
        <p:sp>
          <p:nvSpPr>
            <p:cNvPr id="28" name="TextBox 110">
              <a:extLst>
                <a:ext uri="{FF2B5EF4-FFF2-40B4-BE49-F238E27FC236}">
                  <a16:creationId xmlns:a16="http://schemas.microsoft.com/office/drawing/2014/main" id="{206299BC-11BA-72D1-5B16-7F7B3EE14305}"/>
                </a:ext>
              </a:extLst>
            </p:cNvPr>
            <p:cNvSpPr txBox="1"/>
            <p:nvPr/>
          </p:nvSpPr>
          <p:spPr>
            <a:xfrm>
              <a:off x="625343" y="3020454"/>
              <a:ext cx="916280" cy="1323439"/>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WEF</a:t>
              </a: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 ‘a core set of common metrics and disclosures on non-financial factors’</a:t>
              </a:r>
            </a:p>
          </p:txBody>
        </p:sp>
        <p:sp>
          <p:nvSpPr>
            <p:cNvPr id="29" name="TextBox 28">
              <a:extLst>
                <a:ext uri="{FF2B5EF4-FFF2-40B4-BE49-F238E27FC236}">
                  <a16:creationId xmlns:a16="http://schemas.microsoft.com/office/drawing/2014/main" id="{60F3EE42-835E-B4E5-9CA9-D36CC2BB66DE}"/>
                </a:ext>
              </a:extLst>
            </p:cNvPr>
            <p:cNvSpPr txBox="1"/>
            <p:nvPr/>
          </p:nvSpPr>
          <p:spPr>
            <a:xfrm>
              <a:off x="10142896" y="2581364"/>
              <a:ext cx="1193941" cy="43088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SG" sz="1100" b="0" i="0" u="none" strike="noStrike" kern="1200" cap="none" spc="0" normalizeH="0" baseline="0" noProof="0">
                  <a:ln>
                    <a:noFill/>
                  </a:ln>
                  <a:solidFill>
                    <a:srgbClr val="00338D"/>
                  </a:solidFill>
                  <a:effectLst/>
                  <a:uLnTx/>
                  <a:uFillTx/>
                  <a:latin typeface="Arial"/>
                  <a:ea typeface="+mn-ea"/>
                  <a:cs typeface="+mn-cs"/>
                </a:rPr>
                <a:t>24 March 2022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SG" sz="1100" b="0" i="0" u="none" strike="noStrike" kern="1200" cap="none" spc="0" normalizeH="0" baseline="0" noProof="0">
                  <a:ln>
                    <a:noFill/>
                  </a:ln>
                  <a:solidFill>
                    <a:srgbClr val="00338D"/>
                  </a:solidFill>
                  <a:effectLst/>
                  <a:uLnTx/>
                  <a:uFillTx/>
                  <a:latin typeface="Arial"/>
                  <a:ea typeface="+mn-ea"/>
                  <a:cs typeface="+mn-cs"/>
                </a:rPr>
                <a:t>MOU*</a:t>
              </a:r>
            </a:p>
          </p:txBody>
        </p:sp>
        <p:cxnSp>
          <p:nvCxnSpPr>
            <p:cNvPr id="30" name="Straight Connector 29">
              <a:extLst>
                <a:ext uri="{FF2B5EF4-FFF2-40B4-BE49-F238E27FC236}">
                  <a16:creationId xmlns:a16="http://schemas.microsoft.com/office/drawing/2014/main" id="{C5D2BEF4-0336-9FAB-0851-6980F133B8B9}"/>
                </a:ext>
              </a:extLst>
            </p:cNvPr>
            <p:cNvCxnSpPr/>
            <p:nvPr/>
          </p:nvCxnSpPr>
          <p:spPr>
            <a:xfrm>
              <a:off x="4377983" y="5661817"/>
              <a:ext cx="366139" cy="0"/>
            </a:xfrm>
            <a:prstGeom prst="line">
              <a:avLst/>
            </a:prstGeom>
            <a:ln w="19050">
              <a:solidFill>
                <a:srgbClr val="EE9B00"/>
              </a:solidFill>
            </a:ln>
          </p:spPr>
          <p:style>
            <a:lnRef idx="1">
              <a:schemeClr val="accent1"/>
            </a:lnRef>
            <a:fillRef idx="0">
              <a:schemeClr val="accent1"/>
            </a:fillRef>
            <a:effectRef idx="0">
              <a:schemeClr val="accent1"/>
            </a:effectRef>
            <a:fontRef idx="minor">
              <a:schemeClr val="tx1"/>
            </a:fontRef>
          </p:style>
        </p:cxnSp>
        <p:sp>
          <p:nvSpPr>
            <p:cNvPr id="31" name="TextBox 106">
              <a:extLst>
                <a:ext uri="{FF2B5EF4-FFF2-40B4-BE49-F238E27FC236}">
                  <a16:creationId xmlns:a16="http://schemas.microsoft.com/office/drawing/2014/main" id="{53C478A0-EFAE-9EBD-97CA-ED0E6D570B29}"/>
                </a:ext>
              </a:extLst>
            </p:cNvPr>
            <p:cNvSpPr txBox="1"/>
            <p:nvPr/>
          </p:nvSpPr>
          <p:spPr>
            <a:xfrm>
              <a:off x="4744122" y="5535404"/>
              <a:ext cx="3147717" cy="246221"/>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Supports ISSB</a:t>
              </a:r>
            </a:p>
          </p:txBody>
        </p:sp>
        <p:sp>
          <p:nvSpPr>
            <p:cNvPr id="32" name="Oval 31">
              <a:extLst>
                <a:ext uri="{FF2B5EF4-FFF2-40B4-BE49-F238E27FC236}">
                  <a16:creationId xmlns:a16="http://schemas.microsoft.com/office/drawing/2014/main" id="{EE9880D6-AEA1-E262-B29C-25183EA98AAA}"/>
                </a:ext>
              </a:extLst>
            </p:cNvPr>
            <p:cNvSpPr/>
            <p:nvPr/>
          </p:nvSpPr>
          <p:spPr>
            <a:xfrm>
              <a:off x="11112753" y="2795062"/>
              <a:ext cx="950542" cy="918956"/>
            </a:xfrm>
            <a:prstGeom prst="ellipse">
              <a:avLst/>
            </a:prstGeom>
            <a:solidFill>
              <a:srgbClr val="016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40778" rtl="0" eaLnBrk="1" latinLnBrk="0" hangingPunct="1">
                <a:defRPr sz="1735" kern="1200">
                  <a:solidFill>
                    <a:schemeClr val="lt1"/>
                  </a:solidFill>
                  <a:latin typeface="+mn-lt"/>
                  <a:ea typeface="+mn-ea"/>
                  <a:cs typeface="+mn-cs"/>
                </a:defRPr>
              </a:lvl1pPr>
              <a:lvl2pPr marL="440778" algn="l" defTabSz="440778" rtl="0" eaLnBrk="1" latinLnBrk="0" hangingPunct="1">
                <a:defRPr sz="1735" kern="1200">
                  <a:solidFill>
                    <a:schemeClr val="lt1"/>
                  </a:solidFill>
                  <a:latin typeface="+mn-lt"/>
                  <a:ea typeface="+mn-ea"/>
                  <a:cs typeface="+mn-cs"/>
                </a:defRPr>
              </a:lvl2pPr>
              <a:lvl3pPr marL="881556" algn="l" defTabSz="440778" rtl="0" eaLnBrk="1" latinLnBrk="0" hangingPunct="1">
                <a:defRPr sz="1735" kern="1200">
                  <a:solidFill>
                    <a:schemeClr val="lt1"/>
                  </a:solidFill>
                  <a:latin typeface="+mn-lt"/>
                  <a:ea typeface="+mn-ea"/>
                  <a:cs typeface="+mn-cs"/>
                </a:defRPr>
              </a:lvl3pPr>
              <a:lvl4pPr marL="1322334" algn="l" defTabSz="440778" rtl="0" eaLnBrk="1" latinLnBrk="0" hangingPunct="1">
                <a:defRPr sz="1735" kern="1200">
                  <a:solidFill>
                    <a:schemeClr val="lt1"/>
                  </a:solidFill>
                  <a:latin typeface="+mn-lt"/>
                  <a:ea typeface="+mn-ea"/>
                  <a:cs typeface="+mn-cs"/>
                </a:defRPr>
              </a:lvl4pPr>
              <a:lvl5pPr marL="1763112" algn="l" defTabSz="440778" rtl="0" eaLnBrk="1" latinLnBrk="0" hangingPunct="1">
                <a:defRPr sz="1735" kern="1200">
                  <a:solidFill>
                    <a:schemeClr val="lt1"/>
                  </a:solidFill>
                  <a:latin typeface="+mn-lt"/>
                  <a:ea typeface="+mn-ea"/>
                  <a:cs typeface="+mn-cs"/>
                </a:defRPr>
              </a:lvl5pPr>
              <a:lvl6pPr marL="2203890" algn="l" defTabSz="440778" rtl="0" eaLnBrk="1" latinLnBrk="0" hangingPunct="1">
                <a:defRPr sz="1735" kern="1200">
                  <a:solidFill>
                    <a:schemeClr val="lt1"/>
                  </a:solidFill>
                  <a:latin typeface="+mn-lt"/>
                  <a:ea typeface="+mn-ea"/>
                  <a:cs typeface="+mn-cs"/>
                </a:defRPr>
              </a:lvl6pPr>
              <a:lvl7pPr marL="2644669" algn="l" defTabSz="440778" rtl="0" eaLnBrk="1" latinLnBrk="0" hangingPunct="1">
                <a:defRPr sz="1735" kern="1200">
                  <a:solidFill>
                    <a:schemeClr val="lt1"/>
                  </a:solidFill>
                  <a:latin typeface="+mn-lt"/>
                  <a:ea typeface="+mn-ea"/>
                  <a:cs typeface="+mn-cs"/>
                </a:defRPr>
              </a:lvl7pPr>
              <a:lvl8pPr marL="3085446" algn="l" defTabSz="440778" rtl="0" eaLnBrk="1" latinLnBrk="0" hangingPunct="1">
                <a:defRPr sz="1735" kern="1200">
                  <a:solidFill>
                    <a:schemeClr val="lt1"/>
                  </a:solidFill>
                  <a:latin typeface="+mn-lt"/>
                  <a:ea typeface="+mn-ea"/>
                  <a:cs typeface="+mn-cs"/>
                </a:defRPr>
              </a:lvl8pPr>
              <a:lvl9pPr marL="3526225" algn="l" defTabSz="440778" rtl="0" eaLnBrk="1" latinLnBrk="0" hangingPunct="1">
                <a:defRPr sz="1735" kern="1200">
                  <a:solidFill>
                    <a:schemeClr val="lt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endParaRPr kumimoji="0" lang="en-GB" sz="1735" b="0" i="0" u="none" strike="noStrike" kern="1200" cap="none" spc="0" normalizeH="0" baseline="0" noProof="0">
                <a:ln>
                  <a:noFill/>
                </a:ln>
                <a:solidFill>
                  <a:srgbClr val="FFFFFF"/>
                </a:solidFill>
                <a:effectLst/>
                <a:uLnTx/>
                <a:uFillTx/>
                <a:latin typeface="Arial"/>
                <a:ea typeface="+mn-ea"/>
                <a:cs typeface="+mn-cs"/>
              </a:endParaRPr>
            </a:p>
          </p:txBody>
        </p:sp>
        <p:sp>
          <p:nvSpPr>
            <p:cNvPr id="33" name="TextBox 79">
              <a:extLst>
                <a:ext uri="{FF2B5EF4-FFF2-40B4-BE49-F238E27FC236}">
                  <a16:creationId xmlns:a16="http://schemas.microsoft.com/office/drawing/2014/main" id="{88E5A1EE-6D02-3EFA-6C3A-3DF8B1C10EED}"/>
                </a:ext>
              </a:extLst>
            </p:cNvPr>
            <p:cNvSpPr txBox="1"/>
            <p:nvPr/>
          </p:nvSpPr>
          <p:spPr>
            <a:xfrm>
              <a:off x="11081748" y="2875574"/>
              <a:ext cx="1010260" cy="738664"/>
            </a:xfrm>
            <a:prstGeom prst="rect">
              <a:avLst/>
            </a:prstGeom>
            <a:noFill/>
          </p:spPr>
          <p:txBody>
            <a:bodyPr wrap="square" rtlCol="0">
              <a:spAutoFit/>
            </a:bodyPr>
            <a:lstStyle>
              <a:defPPr>
                <a:defRPr lang="en-US"/>
              </a:defPPr>
              <a:lvl1pPr marL="0" algn="l" defTabSz="440778" rtl="0" eaLnBrk="1" latinLnBrk="0" hangingPunct="1">
                <a:defRPr sz="1735" kern="1200">
                  <a:solidFill>
                    <a:schemeClr val="tx1"/>
                  </a:solidFill>
                  <a:latin typeface="+mn-lt"/>
                  <a:ea typeface="+mn-ea"/>
                  <a:cs typeface="+mn-cs"/>
                </a:defRPr>
              </a:lvl1pPr>
              <a:lvl2pPr marL="440778" algn="l" defTabSz="440778" rtl="0" eaLnBrk="1" latinLnBrk="0" hangingPunct="1">
                <a:defRPr sz="1735" kern="1200">
                  <a:solidFill>
                    <a:schemeClr val="tx1"/>
                  </a:solidFill>
                  <a:latin typeface="+mn-lt"/>
                  <a:ea typeface="+mn-ea"/>
                  <a:cs typeface="+mn-cs"/>
                </a:defRPr>
              </a:lvl2pPr>
              <a:lvl3pPr marL="881556" algn="l" defTabSz="440778" rtl="0" eaLnBrk="1" latinLnBrk="0" hangingPunct="1">
                <a:defRPr sz="1735" kern="1200">
                  <a:solidFill>
                    <a:schemeClr val="tx1"/>
                  </a:solidFill>
                  <a:latin typeface="+mn-lt"/>
                  <a:ea typeface="+mn-ea"/>
                  <a:cs typeface="+mn-cs"/>
                </a:defRPr>
              </a:lvl3pPr>
              <a:lvl4pPr marL="1322334" algn="l" defTabSz="440778" rtl="0" eaLnBrk="1" latinLnBrk="0" hangingPunct="1">
                <a:defRPr sz="1735" kern="1200">
                  <a:solidFill>
                    <a:schemeClr val="tx1"/>
                  </a:solidFill>
                  <a:latin typeface="+mn-lt"/>
                  <a:ea typeface="+mn-ea"/>
                  <a:cs typeface="+mn-cs"/>
                </a:defRPr>
              </a:lvl4pPr>
              <a:lvl5pPr marL="1763112" algn="l" defTabSz="440778" rtl="0" eaLnBrk="1" latinLnBrk="0" hangingPunct="1">
                <a:defRPr sz="1735" kern="1200">
                  <a:solidFill>
                    <a:schemeClr val="tx1"/>
                  </a:solidFill>
                  <a:latin typeface="+mn-lt"/>
                  <a:ea typeface="+mn-ea"/>
                  <a:cs typeface="+mn-cs"/>
                </a:defRPr>
              </a:lvl5pPr>
              <a:lvl6pPr marL="2203890" algn="l" defTabSz="440778" rtl="0" eaLnBrk="1" latinLnBrk="0" hangingPunct="1">
                <a:defRPr sz="1735" kern="1200">
                  <a:solidFill>
                    <a:schemeClr val="tx1"/>
                  </a:solidFill>
                  <a:latin typeface="+mn-lt"/>
                  <a:ea typeface="+mn-ea"/>
                  <a:cs typeface="+mn-cs"/>
                </a:defRPr>
              </a:lvl6pPr>
              <a:lvl7pPr marL="2644669" algn="l" defTabSz="440778" rtl="0" eaLnBrk="1" latinLnBrk="0" hangingPunct="1">
                <a:defRPr sz="1735" kern="1200">
                  <a:solidFill>
                    <a:schemeClr val="tx1"/>
                  </a:solidFill>
                  <a:latin typeface="+mn-lt"/>
                  <a:ea typeface="+mn-ea"/>
                  <a:cs typeface="+mn-cs"/>
                </a:defRPr>
              </a:lvl7pPr>
              <a:lvl8pPr marL="3085446" algn="l" defTabSz="440778" rtl="0" eaLnBrk="1" latinLnBrk="0" hangingPunct="1">
                <a:defRPr sz="1735" kern="1200">
                  <a:solidFill>
                    <a:schemeClr val="tx1"/>
                  </a:solidFill>
                  <a:latin typeface="+mn-lt"/>
                  <a:ea typeface="+mn-ea"/>
                  <a:cs typeface="+mn-cs"/>
                </a:defRPr>
              </a:lvl8pPr>
              <a:lvl9pPr marL="3526225" algn="l" defTabSz="440778" rtl="0" eaLnBrk="1" latinLnBrk="0" hangingPunct="1">
                <a:defRPr sz="1735" kern="1200">
                  <a:solidFill>
                    <a:schemeClr val="tx1"/>
                  </a:solidFill>
                  <a:latin typeface="+mn-lt"/>
                  <a:ea typeface="+mn-ea"/>
                  <a:cs typeface="+mn-cs"/>
                </a:defRPr>
              </a:lvl9pPr>
            </a:lstStyle>
            <a:p>
              <a:pPr marL="0" marR="0" lvl="0" indent="0" algn="ctr" defTabSz="440778"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Global Reporting Initiative (GRI)</a:t>
              </a:r>
            </a:p>
          </p:txBody>
        </p:sp>
      </p:grpSp>
    </p:spTree>
    <p:extLst>
      <p:ext uri="{BB962C8B-B14F-4D97-AF65-F5344CB8AC3E}">
        <p14:creationId xmlns:p14="http://schemas.microsoft.com/office/powerpoint/2010/main" val="398318683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DDADEA67-F412-4A21-A31E-CB382334B8F5}"/>
              </a:ext>
            </a:extLst>
          </p:cNvPr>
          <p:cNvSpPr>
            <a:spLocks noGrp="1"/>
          </p:cNvSpPr>
          <p:nvPr>
            <p:ph type="title"/>
          </p:nvPr>
        </p:nvSpPr>
        <p:spPr>
          <a:xfrm>
            <a:off x="682063" y="451575"/>
            <a:ext cx="10800000" cy="479036"/>
          </a:xfrm>
        </p:spPr>
        <p:txBody>
          <a:bodyPr>
            <a:normAutofit fontScale="90000"/>
          </a:bodyPr>
          <a:lstStyle/>
          <a:p>
            <a:r>
              <a:rPr kumimoji="0" lang="en-SG" sz="3200" b="1" i="0" u="none" strike="noStrike" kern="1200" cap="none" spc="0" normalizeH="0" baseline="0" noProof="0" dirty="0">
                <a:ln>
                  <a:noFill/>
                </a:ln>
                <a:solidFill>
                  <a:srgbClr val="9E2A2B"/>
                </a:solidFill>
                <a:effectLst/>
                <a:uLnTx/>
                <a:uFillTx/>
                <a:latin typeface="Calibri" panose="020F0502020204030204" pitchFamily="34" charset="0"/>
                <a:ea typeface="+mj-ea"/>
                <a:cs typeface="Calibri" panose="020F0502020204030204" pitchFamily="34" charset="0"/>
              </a:rPr>
              <a:t>ISSB standards: an overview</a:t>
            </a:r>
            <a:endParaRPr lang="de-DE" sz="3600" dirty="0"/>
          </a:p>
        </p:txBody>
      </p:sp>
      <p:sp>
        <p:nvSpPr>
          <p:cNvPr id="7" name="Rectangle 6">
            <a:extLst>
              <a:ext uri="{FF2B5EF4-FFF2-40B4-BE49-F238E27FC236}">
                <a16:creationId xmlns:a16="http://schemas.microsoft.com/office/drawing/2014/main" id="{88C51B07-F62A-E4E6-C626-89912E1F61F2}"/>
              </a:ext>
            </a:extLst>
          </p:cNvPr>
          <p:cNvSpPr/>
          <p:nvPr/>
        </p:nvSpPr>
        <p:spPr>
          <a:xfrm>
            <a:off x="8597245" y="0"/>
            <a:ext cx="3594755" cy="820132"/>
          </a:xfrm>
          <a:prstGeom prst="rect">
            <a:avLst/>
          </a:prstGeom>
          <a:solidFill>
            <a:srgbClr val="F68D2E"/>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500" b="0" i="0" u="none" strike="noStrike" kern="1200" cap="none" spc="0" normalizeH="0" baseline="0" noProof="0" dirty="0">
                <a:ln>
                  <a:noFill/>
                </a:ln>
                <a:solidFill>
                  <a:srgbClr val="FFFFFF"/>
                </a:solidFill>
                <a:effectLst/>
                <a:uLnTx/>
                <a:uFillTx/>
                <a:latin typeface="Arial"/>
                <a:ea typeface="+mn-ea"/>
                <a:cs typeface="+mn-cs"/>
              </a:rPr>
              <a:t>Please note that the contents of this draft are preliminary and will be refined and updated as needed</a:t>
            </a:r>
            <a:endParaRPr kumimoji="0" lang="en-GB" sz="1500" b="0" i="0" u="none" strike="noStrike" kern="1200" cap="none" spc="0" normalizeH="0" baseline="0" noProof="0" dirty="0">
              <a:ln>
                <a:noFill/>
              </a:ln>
              <a:solidFill>
                <a:srgbClr val="FFFFFF"/>
              </a:solidFill>
              <a:effectLst/>
              <a:uLnTx/>
              <a:uFillTx/>
              <a:latin typeface="Arial"/>
              <a:ea typeface="+mn-ea"/>
              <a:cs typeface="+mn-cs"/>
            </a:endParaRPr>
          </a:p>
        </p:txBody>
      </p:sp>
      <p:sp>
        <p:nvSpPr>
          <p:cNvPr id="2" name="object 16">
            <a:extLst>
              <a:ext uri="{FF2B5EF4-FFF2-40B4-BE49-F238E27FC236}">
                <a16:creationId xmlns:a16="http://schemas.microsoft.com/office/drawing/2014/main" id="{175E32BF-BA2F-10DF-91EA-0ED0F3E3A770}"/>
              </a:ext>
            </a:extLst>
          </p:cNvPr>
          <p:cNvSpPr/>
          <p:nvPr/>
        </p:nvSpPr>
        <p:spPr>
          <a:xfrm>
            <a:off x="650361" y="2599502"/>
            <a:ext cx="142240" cy="166370"/>
          </a:xfrm>
          <a:custGeom>
            <a:avLst/>
            <a:gdLst/>
            <a:ahLst/>
            <a:cxnLst/>
            <a:rect l="l" t="t" r="r" b="b"/>
            <a:pathLst>
              <a:path w="142240" h="166370">
                <a:moveTo>
                  <a:pt x="0" y="0"/>
                </a:moveTo>
                <a:lnTo>
                  <a:pt x="0" y="165862"/>
                </a:lnTo>
                <a:lnTo>
                  <a:pt x="141986" y="82931"/>
                </a:lnTo>
                <a:lnTo>
                  <a:pt x="0" y="0"/>
                </a:lnTo>
                <a:close/>
              </a:path>
            </a:pathLst>
          </a:custGeom>
          <a:solidFill>
            <a:srgbClr val="EE9B00"/>
          </a:solidFill>
        </p:spPr>
        <p:txBody>
          <a:bodyPr wrap="square" lIns="0" tIns="0" rIns="0" bIns="0" rtlCol="0"/>
          <a:lstStyle/>
          <a:p>
            <a:endParaRPr sz="2400"/>
          </a:p>
        </p:txBody>
      </p:sp>
      <p:sp>
        <p:nvSpPr>
          <p:cNvPr id="3" name="object 17">
            <a:extLst>
              <a:ext uri="{FF2B5EF4-FFF2-40B4-BE49-F238E27FC236}">
                <a16:creationId xmlns:a16="http://schemas.microsoft.com/office/drawing/2014/main" id="{75A750B8-7197-2109-8427-02942113F3C0}"/>
              </a:ext>
            </a:extLst>
          </p:cNvPr>
          <p:cNvSpPr/>
          <p:nvPr/>
        </p:nvSpPr>
        <p:spPr>
          <a:xfrm>
            <a:off x="635000" y="4046882"/>
            <a:ext cx="142240" cy="167005"/>
          </a:xfrm>
          <a:custGeom>
            <a:avLst/>
            <a:gdLst/>
            <a:ahLst/>
            <a:cxnLst/>
            <a:rect l="l" t="t" r="r" b="b"/>
            <a:pathLst>
              <a:path w="142240" h="167004">
                <a:moveTo>
                  <a:pt x="0" y="0"/>
                </a:moveTo>
                <a:lnTo>
                  <a:pt x="0" y="166624"/>
                </a:lnTo>
                <a:lnTo>
                  <a:pt x="141986" y="83312"/>
                </a:lnTo>
                <a:lnTo>
                  <a:pt x="0" y="0"/>
                </a:lnTo>
                <a:close/>
              </a:path>
            </a:pathLst>
          </a:custGeom>
          <a:solidFill>
            <a:srgbClr val="004756"/>
          </a:solidFill>
        </p:spPr>
        <p:txBody>
          <a:bodyPr wrap="square" lIns="0" tIns="0" rIns="0" bIns="0" rtlCol="0"/>
          <a:lstStyle/>
          <a:p>
            <a:endParaRPr sz="2400"/>
          </a:p>
        </p:txBody>
      </p:sp>
      <p:sp>
        <p:nvSpPr>
          <p:cNvPr id="4" name="object 18">
            <a:extLst>
              <a:ext uri="{FF2B5EF4-FFF2-40B4-BE49-F238E27FC236}">
                <a16:creationId xmlns:a16="http://schemas.microsoft.com/office/drawing/2014/main" id="{4479BC0B-1500-0438-E322-FCF510D2A81D}"/>
              </a:ext>
            </a:extLst>
          </p:cNvPr>
          <p:cNvSpPr/>
          <p:nvPr/>
        </p:nvSpPr>
        <p:spPr>
          <a:xfrm>
            <a:off x="6998602" y="1942699"/>
            <a:ext cx="2508250" cy="317500"/>
          </a:xfrm>
          <a:custGeom>
            <a:avLst/>
            <a:gdLst/>
            <a:ahLst/>
            <a:cxnLst/>
            <a:rect l="l" t="t" r="r" b="b"/>
            <a:pathLst>
              <a:path w="2508250" h="317500">
                <a:moveTo>
                  <a:pt x="0" y="316991"/>
                </a:moveTo>
                <a:lnTo>
                  <a:pt x="2508250" y="316991"/>
                </a:lnTo>
                <a:lnTo>
                  <a:pt x="2508250" y="0"/>
                </a:lnTo>
                <a:lnTo>
                  <a:pt x="0" y="0"/>
                </a:lnTo>
                <a:lnTo>
                  <a:pt x="0" y="316991"/>
                </a:lnTo>
                <a:close/>
              </a:path>
            </a:pathLst>
          </a:custGeom>
          <a:solidFill>
            <a:srgbClr val="F0F0F0"/>
          </a:solidFill>
        </p:spPr>
        <p:txBody>
          <a:bodyPr wrap="square" lIns="0" tIns="0" rIns="0" bIns="0" rtlCol="0"/>
          <a:lstStyle/>
          <a:p>
            <a:endParaRPr/>
          </a:p>
        </p:txBody>
      </p:sp>
      <p:sp>
        <p:nvSpPr>
          <p:cNvPr id="5" name="object 19">
            <a:extLst>
              <a:ext uri="{FF2B5EF4-FFF2-40B4-BE49-F238E27FC236}">
                <a16:creationId xmlns:a16="http://schemas.microsoft.com/office/drawing/2014/main" id="{F37EC97C-6AE9-3A77-B13B-D81E6534852C}"/>
              </a:ext>
            </a:extLst>
          </p:cNvPr>
          <p:cNvSpPr/>
          <p:nvPr/>
        </p:nvSpPr>
        <p:spPr>
          <a:xfrm>
            <a:off x="10045967" y="1942699"/>
            <a:ext cx="314960" cy="317500"/>
          </a:xfrm>
          <a:custGeom>
            <a:avLst/>
            <a:gdLst/>
            <a:ahLst/>
            <a:cxnLst/>
            <a:rect l="l" t="t" r="r" b="b"/>
            <a:pathLst>
              <a:path w="314959" h="317500">
                <a:moveTo>
                  <a:pt x="0" y="316991"/>
                </a:moveTo>
                <a:lnTo>
                  <a:pt x="314959" y="316991"/>
                </a:lnTo>
                <a:lnTo>
                  <a:pt x="314959" y="0"/>
                </a:lnTo>
                <a:lnTo>
                  <a:pt x="0" y="0"/>
                </a:lnTo>
                <a:lnTo>
                  <a:pt x="0" y="316991"/>
                </a:lnTo>
                <a:close/>
              </a:path>
            </a:pathLst>
          </a:custGeom>
          <a:solidFill>
            <a:srgbClr val="F0F0F0"/>
          </a:solidFill>
        </p:spPr>
        <p:txBody>
          <a:bodyPr wrap="square" lIns="0" tIns="0" rIns="0" bIns="0" rtlCol="0"/>
          <a:lstStyle/>
          <a:p>
            <a:endParaRPr/>
          </a:p>
        </p:txBody>
      </p:sp>
      <p:sp>
        <p:nvSpPr>
          <p:cNvPr id="8" name="object 20">
            <a:extLst>
              <a:ext uri="{FF2B5EF4-FFF2-40B4-BE49-F238E27FC236}">
                <a16:creationId xmlns:a16="http://schemas.microsoft.com/office/drawing/2014/main" id="{FEBE6B48-6180-383D-1699-FD6671A93B78}"/>
              </a:ext>
            </a:extLst>
          </p:cNvPr>
          <p:cNvSpPr/>
          <p:nvPr/>
        </p:nvSpPr>
        <p:spPr>
          <a:xfrm>
            <a:off x="10900046" y="1942699"/>
            <a:ext cx="287655" cy="317500"/>
          </a:xfrm>
          <a:custGeom>
            <a:avLst/>
            <a:gdLst/>
            <a:ahLst/>
            <a:cxnLst/>
            <a:rect l="l" t="t" r="r" b="b"/>
            <a:pathLst>
              <a:path w="287654" h="317500">
                <a:moveTo>
                  <a:pt x="0" y="316991"/>
                </a:moveTo>
                <a:lnTo>
                  <a:pt x="287654" y="316991"/>
                </a:lnTo>
                <a:lnTo>
                  <a:pt x="287654" y="0"/>
                </a:lnTo>
                <a:lnTo>
                  <a:pt x="0" y="0"/>
                </a:lnTo>
                <a:lnTo>
                  <a:pt x="0" y="316991"/>
                </a:lnTo>
                <a:close/>
              </a:path>
            </a:pathLst>
          </a:custGeom>
          <a:solidFill>
            <a:srgbClr val="F0F0F0"/>
          </a:solidFill>
        </p:spPr>
        <p:txBody>
          <a:bodyPr wrap="square" lIns="0" tIns="0" rIns="0" bIns="0" rtlCol="0"/>
          <a:lstStyle/>
          <a:p>
            <a:endParaRPr/>
          </a:p>
        </p:txBody>
      </p:sp>
      <p:sp>
        <p:nvSpPr>
          <p:cNvPr id="9" name="object 21">
            <a:extLst>
              <a:ext uri="{FF2B5EF4-FFF2-40B4-BE49-F238E27FC236}">
                <a16:creationId xmlns:a16="http://schemas.microsoft.com/office/drawing/2014/main" id="{0331F775-B7A1-FAC5-26DC-BB023851F139}"/>
              </a:ext>
            </a:extLst>
          </p:cNvPr>
          <p:cNvSpPr/>
          <p:nvPr/>
        </p:nvSpPr>
        <p:spPr>
          <a:xfrm>
            <a:off x="10900046" y="2259693"/>
            <a:ext cx="287655" cy="436245"/>
          </a:xfrm>
          <a:custGeom>
            <a:avLst/>
            <a:gdLst/>
            <a:ahLst/>
            <a:cxnLst/>
            <a:rect l="l" t="t" r="r" b="b"/>
            <a:pathLst>
              <a:path w="287654" h="436244">
                <a:moveTo>
                  <a:pt x="0" y="435863"/>
                </a:moveTo>
                <a:lnTo>
                  <a:pt x="287654" y="435863"/>
                </a:lnTo>
                <a:lnTo>
                  <a:pt x="287654" y="0"/>
                </a:lnTo>
                <a:lnTo>
                  <a:pt x="0" y="0"/>
                </a:lnTo>
                <a:lnTo>
                  <a:pt x="0" y="435863"/>
                </a:lnTo>
                <a:close/>
              </a:path>
            </a:pathLst>
          </a:custGeom>
          <a:solidFill>
            <a:srgbClr val="8C2E02"/>
          </a:solidFill>
        </p:spPr>
        <p:txBody>
          <a:bodyPr wrap="square" lIns="0" tIns="0" rIns="0" bIns="0" rtlCol="0"/>
          <a:lstStyle/>
          <a:p>
            <a:endParaRPr/>
          </a:p>
        </p:txBody>
      </p:sp>
      <p:sp>
        <p:nvSpPr>
          <p:cNvPr id="10" name="object 22">
            <a:extLst>
              <a:ext uri="{FF2B5EF4-FFF2-40B4-BE49-F238E27FC236}">
                <a16:creationId xmlns:a16="http://schemas.microsoft.com/office/drawing/2014/main" id="{1168D05E-FFC6-34FA-989D-A271D038C283}"/>
              </a:ext>
            </a:extLst>
          </p:cNvPr>
          <p:cNvSpPr/>
          <p:nvPr/>
        </p:nvSpPr>
        <p:spPr>
          <a:xfrm>
            <a:off x="6998602" y="2695553"/>
            <a:ext cx="2508250" cy="175260"/>
          </a:xfrm>
          <a:custGeom>
            <a:avLst/>
            <a:gdLst/>
            <a:ahLst/>
            <a:cxnLst/>
            <a:rect l="l" t="t" r="r" b="b"/>
            <a:pathLst>
              <a:path w="2508250" h="175260">
                <a:moveTo>
                  <a:pt x="0" y="175260"/>
                </a:moveTo>
                <a:lnTo>
                  <a:pt x="2508250" y="175260"/>
                </a:lnTo>
                <a:lnTo>
                  <a:pt x="2508250" y="0"/>
                </a:lnTo>
                <a:lnTo>
                  <a:pt x="0" y="0"/>
                </a:lnTo>
                <a:lnTo>
                  <a:pt x="0" y="175260"/>
                </a:lnTo>
                <a:close/>
              </a:path>
            </a:pathLst>
          </a:custGeom>
          <a:solidFill>
            <a:srgbClr val="F0F0F0"/>
          </a:solidFill>
        </p:spPr>
        <p:txBody>
          <a:bodyPr wrap="square" lIns="0" tIns="0" rIns="0" bIns="0" rtlCol="0"/>
          <a:lstStyle/>
          <a:p>
            <a:endParaRPr/>
          </a:p>
        </p:txBody>
      </p:sp>
      <p:sp>
        <p:nvSpPr>
          <p:cNvPr id="11" name="object 23">
            <a:extLst>
              <a:ext uri="{FF2B5EF4-FFF2-40B4-BE49-F238E27FC236}">
                <a16:creationId xmlns:a16="http://schemas.microsoft.com/office/drawing/2014/main" id="{C3CB06EA-1F4B-EED4-0282-B7D9C2DB65CA}"/>
              </a:ext>
            </a:extLst>
          </p:cNvPr>
          <p:cNvSpPr/>
          <p:nvPr/>
        </p:nvSpPr>
        <p:spPr>
          <a:xfrm>
            <a:off x="10045967" y="2695553"/>
            <a:ext cx="314960" cy="175260"/>
          </a:xfrm>
          <a:custGeom>
            <a:avLst/>
            <a:gdLst/>
            <a:ahLst/>
            <a:cxnLst/>
            <a:rect l="l" t="t" r="r" b="b"/>
            <a:pathLst>
              <a:path w="314959" h="175260">
                <a:moveTo>
                  <a:pt x="0" y="175260"/>
                </a:moveTo>
                <a:lnTo>
                  <a:pt x="314959" y="175260"/>
                </a:lnTo>
                <a:lnTo>
                  <a:pt x="314959" y="0"/>
                </a:lnTo>
                <a:lnTo>
                  <a:pt x="0" y="0"/>
                </a:lnTo>
                <a:lnTo>
                  <a:pt x="0" y="175260"/>
                </a:lnTo>
                <a:close/>
              </a:path>
            </a:pathLst>
          </a:custGeom>
          <a:solidFill>
            <a:srgbClr val="F0F0F0"/>
          </a:solidFill>
        </p:spPr>
        <p:txBody>
          <a:bodyPr wrap="square" lIns="0" tIns="0" rIns="0" bIns="0" rtlCol="0"/>
          <a:lstStyle/>
          <a:p>
            <a:endParaRPr/>
          </a:p>
        </p:txBody>
      </p:sp>
      <p:sp>
        <p:nvSpPr>
          <p:cNvPr id="12" name="object 24">
            <a:extLst>
              <a:ext uri="{FF2B5EF4-FFF2-40B4-BE49-F238E27FC236}">
                <a16:creationId xmlns:a16="http://schemas.microsoft.com/office/drawing/2014/main" id="{A93E0887-7143-B88B-1164-7D789B67CB87}"/>
              </a:ext>
            </a:extLst>
          </p:cNvPr>
          <p:cNvSpPr/>
          <p:nvPr/>
        </p:nvSpPr>
        <p:spPr>
          <a:xfrm>
            <a:off x="10900046" y="2695553"/>
            <a:ext cx="287655" cy="175260"/>
          </a:xfrm>
          <a:custGeom>
            <a:avLst/>
            <a:gdLst/>
            <a:ahLst/>
            <a:cxnLst/>
            <a:rect l="l" t="t" r="r" b="b"/>
            <a:pathLst>
              <a:path w="287654" h="175260">
                <a:moveTo>
                  <a:pt x="0" y="175260"/>
                </a:moveTo>
                <a:lnTo>
                  <a:pt x="287654" y="175260"/>
                </a:lnTo>
                <a:lnTo>
                  <a:pt x="287654" y="0"/>
                </a:lnTo>
                <a:lnTo>
                  <a:pt x="0" y="0"/>
                </a:lnTo>
                <a:lnTo>
                  <a:pt x="0" y="175260"/>
                </a:lnTo>
                <a:close/>
              </a:path>
            </a:pathLst>
          </a:custGeom>
          <a:solidFill>
            <a:srgbClr val="F0F0F0"/>
          </a:solidFill>
        </p:spPr>
        <p:txBody>
          <a:bodyPr wrap="square" lIns="0" tIns="0" rIns="0" bIns="0" rtlCol="0"/>
          <a:lstStyle/>
          <a:p>
            <a:endParaRPr/>
          </a:p>
        </p:txBody>
      </p:sp>
      <p:sp>
        <p:nvSpPr>
          <p:cNvPr id="13" name="object 25">
            <a:extLst>
              <a:ext uri="{FF2B5EF4-FFF2-40B4-BE49-F238E27FC236}">
                <a16:creationId xmlns:a16="http://schemas.microsoft.com/office/drawing/2014/main" id="{5AF03D52-69A9-CC61-917A-6F43E600FAF3}"/>
              </a:ext>
            </a:extLst>
          </p:cNvPr>
          <p:cNvSpPr/>
          <p:nvPr/>
        </p:nvSpPr>
        <p:spPr>
          <a:xfrm>
            <a:off x="10900046" y="2870818"/>
            <a:ext cx="287655" cy="436245"/>
          </a:xfrm>
          <a:custGeom>
            <a:avLst/>
            <a:gdLst/>
            <a:ahLst/>
            <a:cxnLst/>
            <a:rect l="l" t="t" r="r" b="b"/>
            <a:pathLst>
              <a:path w="287654" h="436245">
                <a:moveTo>
                  <a:pt x="0" y="435863"/>
                </a:moveTo>
                <a:lnTo>
                  <a:pt x="287654" y="435863"/>
                </a:lnTo>
                <a:lnTo>
                  <a:pt x="287654" y="0"/>
                </a:lnTo>
                <a:lnTo>
                  <a:pt x="0" y="0"/>
                </a:lnTo>
                <a:lnTo>
                  <a:pt x="0" y="435863"/>
                </a:lnTo>
                <a:close/>
              </a:path>
            </a:pathLst>
          </a:custGeom>
          <a:solidFill>
            <a:srgbClr val="8C2E02"/>
          </a:solidFill>
        </p:spPr>
        <p:txBody>
          <a:bodyPr wrap="square" lIns="0" tIns="0" rIns="0" bIns="0" rtlCol="0"/>
          <a:lstStyle/>
          <a:p>
            <a:endParaRPr/>
          </a:p>
        </p:txBody>
      </p:sp>
      <p:sp>
        <p:nvSpPr>
          <p:cNvPr id="14" name="object 26">
            <a:extLst>
              <a:ext uri="{FF2B5EF4-FFF2-40B4-BE49-F238E27FC236}">
                <a16:creationId xmlns:a16="http://schemas.microsoft.com/office/drawing/2014/main" id="{EF26120C-3823-4B45-B29C-381BA74CDA74}"/>
              </a:ext>
            </a:extLst>
          </p:cNvPr>
          <p:cNvSpPr/>
          <p:nvPr/>
        </p:nvSpPr>
        <p:spPr>
          <a:xfrm>
            <a:off x="6998602" y="3306682"/>
            <a:ext cx="2508250" cy="177165"/>
          </a:xfrm>
          <a:custGeom>
            <a:avLst/>
            <a:gdLst/>
            <a:ahLst/>
            <a:cxnLst/>
            <a:rect l="l" t="t" r="r" b="b"/>
            <a:pathLst>
              <a:path w="2508250" h="177164">
                <a:moveTo>
                  <a:pt x="0" y="176784"/>
                </a:moveTo>
                <a:lnTo>
                  <a:pt x="2508250" y="176784"/>
                </a:lnTo>
                <a:lnTo>
                  <a:pt x="2508250" y="0"/>
                </a:lnTo>
                <a:lnTo>
                  <a:pt x="0" y="0"/>
                </a:lnTo>
                <a:lnTo>
                  <a:pt x="0" y="176784"/>
                </a:lnTo>
                <a:close/>
              </a:path>
            </a:pathLst>
          </a:custGeom>
          <a:solidFill>
            <a:srgbClr val="F0F0F0"/>
          </a:solidFill>
        </p:spPr>
        <p:txBody>
          <a:bodyPr wrap="square" lIns="0" tIns="0" rIns="0" bIns="0" rtlCol="0"/>
          <a:lstStyle/>
          <a:p>
            <a:endParaRPr/>
          </a:p>
        </p:txBody>
      </p:sp>
      <p:sp>
        <p:nvSpPr>
          <p:cNvPr id="15" name="object 27">
            <a:extLst>
              <a:ext uri="{FF2B5EF4-FFF2-40B4-BE49-F238E27FC236}">
                <a16:creationId xmlns:a16="http://schemas.microsoft.com/office/drawing/2014/main" id="{3306A18E-D5A3-85DE-A427-83452C212B7C}"/>
              </a:ext>
            </a:extLst>
          </p:cNvPr>
          <p:cNvSpPr/>
          <p:nvPr/>
        </p:nvSpPr>
        <p:spPr>
          <a:xfrm>
            <a:off x="10045967" y="3306682"/>
            <a:ext cx="314960" cy="177165"/>
          </a:xfrm>
          <a:custGeom>
            <a:avLst/>
            <a:gdLst/>
            <a:ahLst/>
            <a:cxnLst/>
            <a:rect l="l" t="t" r="r" b="b"/>
            <a:pathLst>
              <a:path w="314959" h="177164">
                <a:moveTo>
                  <a:pt x="0" y="176784"/>
                </a:moveTo>
                <a:lnTo>
                  <a:pt x="314959" y="176784"/>
                </a:lnTo>
                <a:lnTo>
                  <a:pt x="314959" y="0"/>
                </a:lnTo>
                <a:lnTo>
                  <a:pt x="0" y="0"/>
                </a:lnTo>
                <a:lnTo>
                  <a:pt x="0" y="176784"/>
                </a:lnTo>
                <a:close/>
              </a:path>
            </a:pathLst>
          </a:custGeom>
          <a:solidFill>
            <a:srgbClr val="F0F0F0"/>
          </a:solidFill>
        </p:spPr>
        <p:txBody>
          <a:bodyPr wrap="square" lIns="0" tIns="0" rIns="0" bIns="0" rtlCol="0"/>
          <a:lstStyle/>
          <a:p>
            <a:endParaRPr/>
          </a:p>
        </p:txBody>
      </p:sp>
      <p:sp>
        <p:nvSpPr>
          <p:cNvPr id="16" name="object 28">
            <a:extLst>
              <a:ext uri="{FF2B5EF4-FFF2-40B4-BE49-F238E27FC236}">
                <a16:creationId xmlns:a16="http://schemas.microsoft.com/office/drawing/2014/main" id="{6BA1E359-549D-8B13-B976-406CBE8F3BB9}"/>
              </a:ext>
            </a:extLst>
          </p:cNvPr>
          <p:cNvSpPr/>
          <p:nvPr/>
        </p:nvSpPr>
        <p:spPr>
          <a:xfrm>
            <a:off x="10900046" y="3306682"/>
            <a:ext cx="287655" cy="177165"/>
          </a:xfrm>
          <a:custGeom>
            <a:avLst/>
            <a:gdLst/>
            <a:ahLst/>
            <a:cxnLst/>
            <a:rect l="l" t="t" r="r" b="b"/>
            <a:pathLst>
              <a:path w="287654" h="177164">
                <a:moveTo>
                  <a:pt x="0" y="176784"/>
                </a:moveTo>
                <a:lnTo>
                  <a:pt x="287654" y="176784"/>
                </a:lnTo>
                <a:lnTo>
                  <a:pt x="287654" y="0"/>
                </a:lnTo>
                <a:lnTo>
                  <a:pt x="0" y="0"/>
                </a:lnTo>
                <a:lnTo>
                  <a:pt x="0" y="176784"/>
                </a:lnTo>
                <a:close/>
              </a:path>
            </a:pathLst>
          </a:custGeom>
          <a:solidFill>
            <a:srgbClr val="F0F0F0"/>
          </a:solidFill>
        </p:spPr>
        <p:txBody>
          <a:bodyPr wrap="square" lIns="0" tIns="0" rIns="0" bIns="0" rtlCol="0"/>
          <a:lstStyle/>
          <a:p>
            <a:endParaRPr/>
          </a:p>
        </p:txBody>
      </p:sp>
      <p:sp>
        <p:nvSpPr>
          <p:cNvPr id="17" name="object 29">
            <a:extLst>
              <a:ext uri="{FF2B5EF4-FFF2-40B4-BE49-F238E27FC236}">
                <a16:creationId xmlns:a16="http://schemas.microsoft.com/office/drawing/2014/main" id="{DF5982DE-6D23-9521-D2F5-BA65D94C8043}"/>
              </a:ext>
            </a:extLst>
          </p:cNvPr>
          <p:cNvSpPr/>
          <p:nvPr/>
        </p:nvSpPr>
        <p:spPr>
          <a:xfrm>
            <a:off x="10900046" y="3483465"/>
            <a:ext cx="287655" cy="436245"/>
          </a:xfrm>
          <a:custGeom>
            <a:avLst/>
            <a:gdLst/>
            <a:ahLst/>
            <a:cxnLst/>
            <a:rect l="l" t="t" r="r" b="b"/>
            <a:pathLst>
              <a:path w="287654" h="436245">
                <a:moveTo>
                  <a:pt x="0" y="435863"/>
                </a:moveTo>
                <a:lnTo>
                  <a:pt x="287654" y="435863"/>
                </a:lnTo>
                <a:lnTo>
                  <a:pt x="287654" y="0"/>
                </a:lnTo>
                <a:lnTo>
                  <a:pt x="0" y="0"/>
                </a:lnTo>
                <a:lnTo>
                  <a:pt x="0" y="435863"/>
                </a:lnTo>
                <a:close/>
              </a:path>
            </a:pathLst>
          </a:custGeom>
          <a:solidFill>
            <a:srgbClr val="8C2E02"/>
          </a:solidFill>
        </p:spPr>
        <p:txBody>
          <a:bodyPr wrap="square" lIns="0" tIns="0" rIns="0" bIns="0" rtlCol="0"/>
          <a:lstStyle/>
          <a:p>
            <a:endParaRPr/>
          </a:p>
        </p:txBody>
      </p:sp>
      <p:sp>
        <p:nvSpPr>
          <p:cNvPr id="18" name="object 30">
            <a:extLst>
              <a:ext uri="{FF2B5EF4-FFF2-40B4-BE49-F238E27FC236}">
                <a16:creationId xmlns:a16="http://schemas.microsoft.com/office/drawing/2014/main" id="{30D09F1D-5B00-1984-0FCD-778E7CC16003}"/>
              </a:ext>
            </a:extLst>
          </p:cNvPr>
          <p:cNvSpPr/>
          <p:nvPr/>
        </p:nvSpPr>
        <p:spPr>
          <a:xfrm>
            <a:off x="6998602" y="3919330"/>
            <a:ext cx="2508250" cy="177165"/>
          </a:xfrm>
          <a:custGeom>
            <a:avLst/>
            <a:gdLst/>
            <a:ahLst/>
            <a:cxnLst/>
            <a:rect l="l" t="t" r="r" b="b"/>
            <a:pathLst>
              <a:path w="2508250" h="177164">
                <a:moveTo>
                  <a:pt x="0" y="176783"/>
                </a:moveTo>
                <a:lnTo>
                  <a:pt x="2508250" y="176783"/>
                </a:lnTo>
                <a:lnTo>
                  <a:pt x="2508250" y="0"/>
                </a:lnTo>
                <a:lnTo>
                  <a:pt x="0" y="0"/>
                </a:lnTo>
                <a:lnTo>
                  <a:pt x="0" y="176783"/>
                </a:lnTo>
                <a:close/>
              </a:path>
            </a:pathLst>
          </a:custGeom>
          <a:solidFill>
            <a:srgbClr val="F0F0F0"/>
          </a:solidFill>
        </p:spPr>
        <p:txBody>
          <a:bodyPr wrap="square" lIns="0" tIns="0" rIns="0" bIns="0" rtlCol="0"/>
          <a:lstStyle/>
          <a:p>
            <a:endParaRPr/>
          </a:p>
        </p:txBody>
      </p:sp>
      <p:sp>
        <p:nvSpPr>
          <p:cNvPr id="19" name="object 31">
            <a:extLst>
              <a:ext uri="{FF2B5EF4-FFF2-40B4-BE49-F238E27FC236}">
                <a16:creationId xmlns:a16="http://schemas.microsoft.com/office/drawing/2014/main" id="{CB0431CC-BB10-6328-35B6-588CA8A6FBC4}"/>
              </a:ext>
            </a:extLst>
          </p:cNvPr>
          <p:cNvSpPr/>
          <p:nvPr/>
        </p:nvSpPr>
        <p:spPr>
          <a:xfrm>
            <a:off x="10045967" y="3919330"/>
            <a:ext cx="314960" cy="177165"/>
          </a:xfrm>
          <a:custGeom>
            <a:avLst/>
            <a:gdLst/>
            <a:ahLst/>
            <a:cxnLst/>
            <a:rect l="l" t="t" r="r" b="b"/>
            <a:pathLst>
              <a:path w="314959" h="177164">
                <a:moveTo>
                  <a:pt x="0" y="176783"/>
                </a:moveTo>
                <a:lnTo>
                  <a:pt x="314959" y="176783"/>
                </a:lnTo>
                <a:lnTo>
                  <a:pt x="314959" y="0"/>
                </a:lnTo>
                <a:lnTo>
                  <a:pt x="0" y="0"/>
                </a:lnTo>
                <a:lnTo>
                  <a:pt x="0" y="176783"/>
                </a:lnTo>
                <a:close/>
              </a:path>
            </a:pathLst>
          </a:custGeom>
          <a:solidFill>
            <a:srgbClr val="F0F0F0"/>
          </a:solidFill>
        </p:spPr>
        <p:txBody>
          <a:bodyPr wrap="square" lIns="0" tIns="0" rIns="0" bIns="0" rtlCol="0"/>
          <a:lstStyle/>
          <a:p>
            <a:endParaRPr/>
          </a:p>
        </p:txBody>
      </p:sp>
      <p:sp>
        <p:nvSpPr>
          <p:cNvPr id="20" name="object 32">
            <a:extLst>
              <a:ext uri="{FF2B5EF4-FFF2-40B4-BE49-F238E27FC236}">
                <a16:creationId xmlns:a16="http://schemas.microsoft.com/office/drawing/2014/main" id="{917F6524-9B9F-0677-7720-D6AA9BB01C8A}"/>
              </a:ext>
            </a:extLst>
          </p:cNvPr>
          <p:cNvSpPr/>
          <p:nvPr/>
        </p:nvSpPr>
        <p:spPr>
          <a:xfrm>
            <a:off x="10900046" y="3919330"/>
            <a:ext cx="287655" cy="177165"/>
          </a:xfrm>
          <a:custGeom>
            <a:avLst/>
            <a:gdLst/>
            <a:ahLst/>
            <a:cxnLst/>
            <a:rect l="l" t="t" r="r" b="b"/>
            <a:pathLst>
              <a:path w="287654" h="177164">
                <a:moveTo>
                  <a:pt x="0" y="176783"/>
                </a:moveTo>
                <a:lnTo>
                  <a:pt x="287654" y="176783"/>
                </a:lnTo>
                <a:lnTo>
                  <a:pt x="287654" y="0"/>
                </a:lnTo>
                <a:lnTo>
                  <a:pt x="0" y="0"/>
                </a:lnTo>
                <a:lnTo>
                  <a:pt x="0" y="176783"/>
                </a:lnTo>
                <a:close/>
              </a:path>
            </a:pathLst>
          </a:custGeom>
          <a:solidFill>
            <a:srgbClr val="F0F0F0"/>
          </a:solidFill>
        </p:spPr>
        <p:txBody>
          <a:bodyPr wrap="square" lIns="0" tIns="0" rIns="0" bIns="0" rtlCol="0"/>
          <a:lstStyle/>
          <a:p>
            <a:endParaRPr/>
          </a:p>
        </p:txBody>
      </p:sp>
      <p:sp>
        <p:nvSpPr>
          <p:cNvPr id="21" name="object 33">
            <a:extLst>
              <a:ext uri="{FF2B5EF4-FFF2-40B4-BE49-F238E27FC236}">
                <a16:creationId xmlns:a16="http://schemas.microsoft.com/office/drawing/2014/main" id="{DAE6E3BC-8F00-A516-1171-BB9F39D9553E}"/>
              </a:ext>
            </a:extLst>
          </p:cNvPr>
          <p:cNvSpPr/>
          <p:nvPr/>
        </p:nvSpPr>
        <p:spPr>
          <a:xfrm>
            <a:off x="10900046" y="4096113"/>
            <a:ext cx="287655" cy="436245"/>
          </a:xfrm>
          <a:custGeom>
            <a:avLst/>
            <a:gdLst/>
            <a:ahLst/>
            <a:cxnLst/>
            <a:rect l="l" t="t" r="r" b="b"/>
            <a:pathLst>
              <a:path w="287654" h="436245">
                <a:moveTo>
                  <a:pt x="0" y="435863"/>
                </a:moveTo>
                <a:lnTo>
                  <a:pt x="287654" y="435863"/>
                </a:lnTo>
                <a:lnTo>
                  <a:pt x="287654" y="0"/>
                </a:lnTo>
                <a:lnTo>
                  <a:pt x="0" y="0"/>
                </a:lnTo>
                <a:lnTo>
                  <a:pt x="0" y="435863"/>
                </a:lnTo>
                <a:close/>
              </a:path>
            </a:pathLst>
          </a:custGeom>
          <a:solidFill>
            <a:srgbClr val="8C2E02"/>
          </a:solidFill>
        </p:spPr>
        <p:txBody>
          <a:bodyPr wrap="square" lIns="0" tIns="0" rIns="0" bIns="0" rtlCol="0"/>
          <a:lstStyle/>
          <a:p>
            <a:endParaRPr/>
          </a:p>
        </p:txBody>
      </p:sp>
      <p:sp>
        <p:nvSpPr>
          <p:cNvPr id="22" name="object 34">
            <a:extLst>
              <a:ext uri="{FF2B5EF4-FFF2-40B4-BE49-F238E27FC236}">
                <a16:creationId xmlns:a16="http://schemas.microsoft.com/office/drawing/2014/main" id="{488C49A4-A58F-FA79-6BE9-8A8A66F0B2B0}"/>
              </a:ext>
            </a:extLst>
          </p:cNvPr>
          <p:cNvSpPr/>
          <p:nvPr/>
        </p:nvSpPr>
        <p:spPr>
          <a:xfrm>
            <a:off x="6998602" y="4531975"/>
            <a:ext cx="2508250" cy="327661"/>
          </a:xfrm>
          <a:custGeom>
            <a:avLst/>
            <a:gdLst/>
            <a:ahLst/>
            <a:cxnLst/>
            <a:rect l="l" t="t" r="r" b="b"/>
            <a:pathLst>
              <a:path w="2508250" h="327660">
                <a:moveTo>
                  <a:pt x="0" y="327659"/>
                </a:moveTo>
                <a:lnTo>
                  <a:pt x="2508250" y="327659"/>
                </a:lnTo>
                <a:lnTo>
                  <a:pt x="2508250" y="0"/>
                </a:lnTo>
                <a:lnTo>
                  <a:pt x="0" y="0"/>
                </a:lnTo>
                <a:lnTo>
                  <a:pt x="0" y="327659"/>
                </a:lnTo>
                <a:close/>
              </a:path>
            </a:pathLst>
          </a:custGeom>
          <a:solidFill>
            <a:srgbClr val="F0F0F0"/>
          </a:solidFill>
        </p:spPr>
        <p:txBody>
          <a:bodyPr wrap="square" lIns="0" tIns="0" rIns="0" bIns="0" rtlCol="0"/>
          <a:lstStyle/>
          <a:p>
            <a:endParaRPr/>
          </a:p>
        </p:txBody>
      </p:sp>
      <p:sp>
        <p:nvSpPr>
          <p:cNvPr id="23" name="object 35">
            <a:extLst>
              <a:ext uri="{FF2B5EF4-FFF2-40B4-BE49-F238E27FC236}">
                <a16:creationId xmlns:a16="http://schemas.microsoft.com/office/drawing/2014/main" id="{86C5B07A-D39B-F487-D4FD-F3393DA79DC1}"/>
              </a:ext>
            </a:extLst>
          </p:cNvPr>
          <p:cNvSpPr/>
          <p:nvPr/>
        </p:nvSpPr>
        <p:spPr>
          <a:xfrm>
            <a:off x="10045967" y="4531975"/>
            <a:ext cx="314960" cy="327661"/>
          </a:xfrm>
          <a:custGeom>
            <a:avLst/>
            <a:gdLst/>
            <a:ahLst/>
            <a:cxnLst/>
            <a:rect l="l" t="t" r="r" b="b"/>
            <a:pathLst>
              <a:path w="314959" h="327660">
                <a:moveTo>
                  <a:pt x="0" y="327659"/>
                </a:moveTo>
                <a:lnTo>
                  <a:pt x="314959" y="327659"/>
                </a:lnTo>
                <a:lnTo>
                  <a:pt x="314959" y="0"/>
                </a:lnTo>
                <a:lnTo>
                  <a:pt x="0" y="0"/>
                </a:lnTo>
                <a:lnTo>
                  <a:pt x="0" y="327659"/>
                </a:lnTo>
                <a:close/>
              </a:path>
            </a:pathLst>
          </a:custGeom>
          <a:solidFill>
            <a:srgbClr val="F0F0F0"/>
          </a:solidFill>
        </p:spPr>
        <p:txBody>
          <a:bodyPr wrap="square" lIns="0" tIns="0" rIns="0" bIns="0" rtlCol="0"/>
          <a:lstStyle/>
          <a:p>
            <a:endParaRPr/>
          </a:p>
        </p:txBody>
      </p:sp>
      <p:sp>
        <p:nvSpPr>
          <p:cNvPr id="24" name="object 36">
            <a:extLst>
              <a:ext uri="{FF2B5EF4-FFF2-40B4-BE49-F238E27FC236}">
                <a16:creationId xmlns:a16="http://schemas.microsoft.com/office/drawing/2014/main" id="{823EB4C2-D474-D2C0-F8D9-E4C9C9FCD871}"/>
              </a:ext>
            </a:extLst>
          </p:cNvPr>
          <p:cNvSpPr/>
          <p:nvPr/>
        </p:nvSpPr>
        <p:spPr>
          <a:xfrm>
            <a:off x="10900046" y="4531975"/>
            <a:ext cx="287655" cy="327661"/>
          </a:xfrm>
          <a:custGeom>
            <a:avLst/>
            <a:gdLst/>
            <a:ahLst/>
            <a:cxnLst/>
            <a:rect l="l" t="t" r="r" b="b"/>
            <a:pathLst>
              <a:path w="287654" h="327660">
                <a:moveTo>
                  <a:pt x="0" y="327659"/>
                </a:moveTo>
                <a:lnTo>
                  <a:pt x="287654" y="327659"/>
                </a:lnTo>
                <a:lnTo>
                  <a:pt x="287654" y="0"/>
                </a:lnTo>
                <a:lnTo>
                  <a:pt x="0" y="0"/>
                </a:lnTo>
                <a:lnTo>
                  <a:pt x="0" y="327659"/>
                </a:lnTo>
                <a:close/>
              </a:path>
            </a:pathLst>
          </a:custGeom>
          <a:solidFill>
            <a:srgbClr val="F0F0F0"/>
          </a:solidFill>
        </p:spPr>
        <p:txBody>
          <a:bodyPr wrap="square" lIns="0" tIns="0" rIns="0" bIns="0" rtlCol="0"/>
          <a:lstStyle/>
          <a:p>
            <a:endParaRPr/>
          </a:p>
        </p:txBody>
      </p:sp>
      <p:graphicFrame>
        <p:nvGraphicFramePr>
          <p:cNvPr id="25" name="object 37">
            <a:extLst>
              <a:ext uri="{FF2B5EF4-FFF2-40B4-BE49-F238E27FC236}">
                <a16:creationId xmlns:a16="http://schemas.microsoft.com/office/drawing/2014/main" id="{3530E910-0270-61BC-C3C6-17F3768F28BC}"/>
              </a:ext>
            </a:extLst>
          </p:cNvPr>
          <p:cNvGraphicFramePr>
            <a:graphicFrameLocks noGrp="1"/>
          </p:cNvGraphicFramePr>
          <p:nvPr/>
        </p:nvGraphicFramePr>
        <p:xfrm>
          <a:off x="6995431" y="1939527"/>
          <a:ext cx="3902075" cy="2916931"/>
        </p:xfrm>
        <a:graphic>
          <a:graphicData uri="http://schemas.openxmlformats.org/drawingml/2006/table">
            <a:tbl>
              <a:tblPr firstRow="1" bandRow="1">
                <a:tableStyleId>{2D5ABB26-0587-4C30-8999-92F81FD0307C}</a:tableStyleId>
              </a:tblPr>
              <a:tblGrid>
                <a:gridCol w="2508250">
                  <a:extLst>
                    <a:ext uri="{9D8B030D-6E8A-4147-A177-3AD203B41FA5}">
                      <a16:colId xmlns:a16="http://schemas.microsoft.com/office/drawing/2014/main" val="20000"/>
                    </a:ext>
                  </a:extLst>
                </a:gridCol>
                <a:gridCol w="541020">
                  <a:extLst>
                    <a:ext uri="{9D8B030D-6E8A-4147-A177-3AD203B41FA5}">
                      <a16:colId xmlns:a16="http://schemas.microsoft.com/office/drawing/2014/main" val="20001"/>
                    </a:ext>
                  </a:extLst>
                </a:gridCol>
                <a:gridCol w="311785">
                  <a:extLst>
                    <a:ext uri="{9D8B030D-6E8A-4147-A177-3AD203B41FA5}">
                      <a16:colId xmlns:a16="http://schemas.microsoft.com/office/drawing/2014/main" val="20002"/>
                    </a:ext>
                  </a:extLst>
                </a:gridCol>
                <a:gridCol w="541020">
                  <a:extLst>
                    <a:ext uri="{9D8B030D-6E8A-4147-A177-3AD203B41FA5}">
                      <a16:colId xmlns:a16="http://schemas.microsoft.com/office/drawing/2014/main" val="20003"/>
                    </a:ext>
                  </a:extLst>
                </a:gridCol>
              </a:tblGrid>
              <a:tr h="316992">
                <a:tc>
                  <a:txBody>
                    <a:bodyPr/>
                    <a:lstStyle/>
                    <a:p>
                      <a:pPr>
                        <a:lnSpc>
                          <a:spcPct val="100000"/>
                        </a:lnSpc>
                      </a:pPr>
                      <a:endParaRPr sz="900">
                        <a:latin typeface="Times New Roman"/>
                        <a:cs typeface="Times New Roman"/>
                      </a:endParaRPr>
                    </a:p>
                  </a:txBody>
                  <a:tcPr marL="0" marR="0" marT="0" marB="0">
                    <a:lnR w="6350">
                      <a:solidFill>
                        <a:srgbClr val="FFFFFF"/>
                      </a:solidFill>
                      <a:prstDash val="solid"/>
                    </a:lnR>
                    <a:solidFill>
                      <a:srgbClr val="F0F0F0"/>
                    </a:solidFill>
                  </a:tcPr>
                </a:tc>
                <a:tc rowSpan="9">
                  <a:txBody>
                    <a:bodyPr/>
                    <a:lstStyle/>
                    <a:p>
                      <a:pPr marL="0" algn="ctr">
                        <a:lnSpc>
                          <a:spcPct val="100000"/>
                        </a:lnSpc>
                        <a:spcBef>
                          <a:spcPts val="0"/>
                        </a:spcBef>
                      </a:pPr>
                      <a:r>
                        <a:rPr lang="en-US" sz="1400" b="1" spc="-5">
                          <a:solidFill>
                            <a:srgbClr val="FFFFFF"/>
                          </a:solidFill>
                          <a:latin typeface="Arial"/>
                          <a:cs typeface="Arial"/>
                        </a:rPr>
                        <a:t>IFRS S2: </a:t>
                      </a:r>
                      <a:r>
                        <a:rPr sz="1400" b="1" spc="-5">
                          <a:solidFill>
                            <a:srgbClr val="FFFFFF"/>
                          </a:solidFill>
                          <a:latin typeface="Arial"/>
                          <a:cs typeface="Arial"/>
                        </a:rPr>
                        <a:t>Climate</a:t>
                      </a:r>
                      <a:r>
                        <a:rPr sz="1400" b="1" spc="-50">
                          <a:solidFill>
                            <a:srgbClr val="FFFFFF"/>
                          </a:solidFill>
                          <a:latin typeface="Arial"/>
                          <a:cs typeface="Arial"/>
                        </a:rPr>
                        <a:t> </a:t>
                      </a:r>
                      <a:r>
                        <a:rPr lang="en-US" sz="1400" b="1" spc="-50">
                          <a:solidFill>
                            <a:srgbClr val="FFFFFF"/>
                          </a:solidFill>
                          <a:latin typeface="Arial"/>
                          <a:cs typeface="Arial"/>
                        </a:rPr>
                        <a:t>Disclosure</a:t>
                      </a:r>
                      <a:endParaRPr sz="1400">
                        <a:latin typeface="Arial"/>
                        <a:cs typeface="Arial"/>
                      </a:endParaRPr>
                    </a:p>
                  </a:txBody>
                  <a:tcPr marL="0" marR="0" marT="156845" marB="0" vert="vert" anchor="ctr">
                    <a:lnL w="6350" cap="flat" cmpd="sng" algn="ctr">
                      <a:solidFill>
                        <a:srgbClr val="FFFFFF"/>
                      </a:solidFill>
                      <a:prstDash val="solid"/>
                      <a:round/>
                      <a:headEnd type="none" w="med" len="med"/>
                      <a:tailEnd type="none" w="med" len="med"/>
                    </a:lnL>
                    <a:lnR w="6350">
                      <a:solidFill>
                        <a:srgbClr val="FFFFFF"/>
                      </a:solidFill>
                      <a:prstDash val="solid"/>
                    </a:lnR>
                    <a:lnT w="6350">
                      <a:solidFill>
                        <a:srgbClr val="FFFFFF"/>
                      </a:solidFill>
                      <a:prstDash val="solid"/>
                    </a:lnT>
                    <a:lnB w="6350">
                      <a:solidFill>
                        <a:srgbClr val="FFFFFF"/>
                      </a:solidFill>
                      <a:prstDash val="solid"/>
                    </a:lnB>
                    <a:solidFill>
                      <a:srgbClr val="EE9B00"/>
                    </a:solidFill>
                  </a:tcPr>
                </a:tc>
                <a:tc>
                  <a:txBody>
                    <a:bodyPr/>
                    <a:lstStyle/>
                    <a:p>
                      <a:pPr marL="0" algn="ctr">
                        <a:lnSpc>
                          <a:spcPct val="100000"/>
                        </a:lnSpc>
                        <a:spcBef>
                          <a:spcPts val="0"/>
                        </a:spcBef>
                      </a:pPr>
                      <a:endParaRPr sz="900">
                        <a:latin typeface="Times New Roman"/>
                        <a:cs typeface="Times New Roman"/>
                      </a:endParaRPr>
                    </a:p>
                  </a:txBody>
                  <a:tcPr marL="0" marR="0" marT="0" marB="0" anchor="ctr">
                    <a:lnL w="6350">
                      <a:solidFill>
                        <a:srgbClr val="FFFFFF"/>
                      </a:solidFill>
                      <a:prstDash val="solid"/>
                    </a:lnL>
                    <a:lnR w="6350">
                      <a:solidFill>
                        <a:srgbClr val="FFFFFF"/>
                      </a:solidFill>
                      <a:prstDash val="solid"/>
                    </a:lnR>
                    <a:solidFill>
                      <a:srgbClr val="F0F0F0"/>
                    </a:solidFill>
                  </a:tcPr>
                </a:tc>
                <a:tc rowSpan="9">
                  <a:txBody>
                    <a:bodyPr/>
                    <a:lstStyle/>
                    <a:p>
                      <a:pPr marL="0" algn="ctr">
                        <a:lnSpc>
                          <a:spcPct val="100000"/>
                        </a:lnSpc>
                        <a:spcBef>
                          <a:spcPts val="0"/>
                        </a:spcBef>
                      </a:pPr>
                      <a:r>
                        <a:rPr sz="1400" b="1" spc="-10">
                          <a:solidFill>
                            <a:srgbClr val="FFFFFF"/>
                          </a:solidFill>
                          <a:latin typeface="Arial"/>
                          <a:cs typeface="Arial"/>
                        </a:rPr>
                        <a:t>Other</a:t>
                      </a:r>
                      <a:r>
                        <a:rPr sz="1400" b="1" spc="-35">
                          <a:solidFill>
                            <a:srgbClr val="FFFFFF"/>
                          </a:solidFill>
                          <a:latin typeface="Arial"/>
                          <a:cs typeface="Arial"/>
                        </a:rPr>
                        <a:t> </a:t>
                      </a:r>
                      <a:r>
                        <a:rPr sz="1400" b="1" spc="-10">
                          <a:solidFill>
                            <a:srgbClr val="FFFFFF"/>
                          </a:solidFill>
                          <a:latin typeface="Arial"/>
                          <a:cs typeface="Arial"/>
                        </a:rPr>
                        <a:t>topics</a:t>
                      </a:r>
                      <a:endParaRPr sz="1400">
                        <a:latin typeface="Arial"/>
                        <a:cs typeface="Arial"/>
                      </a:endParaRPr>
                    </a:p>
                  </a:txBody>
                  <a:tcPr marL="0" marR="0" marT="156845" marB="0" vert="vert" anchor="ctr">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004756"/>
                    </a:solidFill>
                  </a:tcPr>
                </a:tc>
                <a:extLst>
                  <a:ext uri="{0D108BD9-81ED-4DB2-BD59-A6C34878D82A}">
                    <a16:rowId xmlns:a16="http://schemas.microsoft.com/office/drawing/2014/main" val="10000"/>
                  </a:ext>
                </a:extLst>
              </a:tr>
              <a:tr h="435863">
                <a:tc>
                  <a:txBody>
                    <a:bodyPr/>
                    <a:lstStyle/>
                    <a:p>
                      <a:pPr marL="74295">
                        <a:lnSpc>
                          <a:spcPct val="100000"/>
                        </a:lnSpc>
                        <a:spcBef>
                          <a:spcPts val="785"/>
                        </a:spcBef>
                      </a:pPr>
                      <a:r>
                        <a:rPr sz="1400" b="1" spc="-10">
                          <a:solidFill>
                            <a:srgbClr val="FFFFFF"/>
                          </a:solidFill>
                          <a:latin typeface="Arial"/>
                          <a:cs typeface="Arial"/>
                        </a:rPr>
                        <a:t>Governance</a:t>
                      </a:r>
                      <a:endParaRPr sz="1400">
                        <a:latin typeface="Arial"/>
                        <a:cs typeface="Arial"/>
                      </a:endParaRPr>
                    </a:p>
                  </a:txBody>
                  <a:tcPr marL="0" marR="0" marT="99696" marB="0">
                    <a:solidFill>
                      <a:srgbClr val="8C2E02"/>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marL="0" algn="ctr">
                        <a:lnSpc>
                          <a:spcPct val="100000"/>
                        </a:lnSpc>
                        <a:spcBef>
                          <a:spcPts val="0"/>
                        </a:spcBef>
                      </a:pPr>
                      <a:endParaRPr sz="900">
                        <a:latin typeface="Times New Roman"/>
                        <a:cs typeface="Times New Roman"/>
                      </a:endParaRPr>
                    </a:p>
                  </a:txBody>
                  <a:tcPr marL="0" marR="0" marT="0" marB="0" anchor="ctr">
                    <a:lnL w="6350">
                      <a:solidFill>
                        <a:srgbClr val="FFFFFF"/>
                      </a:solidFill>
                      <a:prstDash val="solid"/>
                    </a:lnL>
                    <a:lnR w="6350">
                      <a:solidFill>
                        <a:srgbClr val="FFFFFF"/>
                      </a:solidFill>
                      <a:prstDash val="solid"/>
                    </a:lnR>
                    <a:solidFill>
                      <a:srgbClr val="8C2E02"/>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1"/>
                  </a:ext>
                </a:extLst>
              </a:tr>
              <a:tr h="175260">
                <a:tc>
                  <a:txBody>
                    <a:bodyPr/>
                    <a:lstStyle/>
                    <a:p>
                      <a:pPr>
                        <a:lnSpc>
                          <a:spcPct val="100000"/>
                        </a:lnSpc>
                      </a:pPr>
                      <a:endParaRPr sz="900">
                        <a:latin typeface="Times New Roman"/>
                        <a:cs typeface="Times New Roman"/>
                      </a:endParaRPr>
                    </a:p>
                  </a:txBody>
                  <a:tcPr marL="0" marR="0" marT="0" marB="0">
                    <a:lnR w="6350">
                      <a:solidFill>
                        <a:srgbClr val="FFFFFF"/>
                      </a:solidFill>
                      <a:prstDash val="solid"/>
                    </a:lnR>
                    <a:solidFill>
                      <a:srgbClr val="F0F0F0"/>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marL="0" algn="ctr">
                        <a:lnSpc>
                          <a:spcPct val="100000"/>
                        </a:lnSpc>
                        <a:spcBef>
                          <a:spcPts val="0"/>
                        </a:spcBef>
                      </a:pPr>
                      <a:endParaRPr sz="900">
                        <a:latin typeface="Times New Roman"/>
                        <a:cs typeface="Times New Roman"/>
                      </a:endParaRPr>
                    </a:p>
                  </a:txBody>
                  <a:tcPr marL="0" marR="0" marT="0" marB="0" anchor="ctr">
                    <a:lnL w="6350">
                      <a:solidFill>
                        <a:srgbClr val="FFFFFF"/>
                      </a:solidFill>
                      <a:prstDash val="solid"/>
                    </a:lnL>
                    <a:lnR w="6350">
                      <a:solidFill>
                        <a:srgbClr val="FFFFFF"/>
                      </a:solidFill>
                      <a:prstDash val="solid"/>
                    </a:lnR>
                    <a:solidFill>
                      <a:srgbClr val="F0F0F0"/>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2"/>
                  </a:ext>
                </a:extLst>
              </a:tr>
              <a:tr h="435863">
                <a:tc>
                  <a:txBody>
                    <a:bodyPr/>
                    <a:lstStyle/>
                    <a:p>
                      <a:pPr marL="74295">
                        <a:lnSpc>
                          <a:spcPct val="100000"/>
                        </a:lnSpc>
                        <a:spcBef>
                          <a:spcPts val="800"/>
                        </a:spcBef>
                      </a:pPr>
                      <a:r>
                        <a:rPr sz="1400" b="1" spc="-5">
                          <a:solidFill>
                            <a:srgbClr val="FFFFFF"/>
                          </a:solidFill>
                          <a:latin typeface="Arial"/>
                          <a:cs typeface="Arial"/>
                        </a:rPr>
                        <a:t>Strategy</a:t>
                      </a:r>
                      <a:endParaRPr sz="1400">
                        <a:latin typeface="Arial"/>
                        <a:cs typeface="Arial"/>
                      </a:endParaRPr>
                    </a:p>
                  </a:txBody>
                  <a:tcPr marL="0" marR="0" marT="101601" marB="0">
                    <a:solidFill>
                      <a:srgbClr val="8C2E02"/>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marL="0" algn="ctr">
                        <a:lnSpc>
                          <a:spcPct val="100000"/>
                        </a:lnSpc>
                        <a:spcBef>
                          <a:spcPts val="0"/>
                        </a:spcBef>
                      </a:pPr>
                      <a:endParaRPr sz="900">
                        <a:latin typeface="Times New Roman"/>
                        <a:cs typeface="Times New Roman"/>
                      </a:endParaRPr>
                    </a:p>
                  </a:txBody>
                  <a:tcPr marL="0" marR="0" marT="0" marB="0" anchor="ctr">
                    <a:lnL w="6350">
                      <a:solidFill>
                        <a:srgbClr val="FFFFFF"/>
                      </a:solidFill>
                      <a:prstDash val="solid"/>
                    </a:lnL>
                    <a:lnR w="6350">
                      <a:solidFill>
                        <a:srgbClr val="FFFFFF"/>
                      </a:solidFill>
                      <a:prstDash val="solid"/>
                    </a:lnR>
                    <a:solidFill>
                      <a:srgbClr val="8C2E02"/>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3"/>
                  </a:ext>
                </a:extLst>
              </a:tr>
              <a:tr h="176784">
                <a:tc>
                  <a:txBody>
                    <a:bodyPr/>
                    <a:lstStyle/>
                    <a:p>
                      <a:pPr>
                        <a:lnSpc>
                          <a:spcPct val="100000"/>
                        </a:lnSpc>
                      </a:pPr>
                      <a:endParaRPr sz="900">
                        <a:latin typeface="Times New Roman"/>
                        <a:cs typeface="Times New Roman"/>
                      </a:endParaRPr>
                    </a:p>
                  </a:txBody>
                  <a:tcPr marL="0" marR="0" marT="0" marB="0">
                    <a:lnR w="6350">
                      <a:solidFill>
                        <a:srgbClr val="FFFFFF"/>
                      </a:solidFill>
                      <a:prstDash val="solid"/>
                    </a:lnR>
                    <a:solidFill>
                      <a:srgbClr val="F0F0F0"/>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marL="0" algn="ctr">
                        <a:lnSpc>
                          <a:spcPct val="100000"/>
                        </a:lnSpc>
                        <a:spcBef>
                          <a:spcPts val="0"/>
                        </a:spcBef>
                      </a:pPr>
                      <a:endParaRPr sz="900">
                        <a:latin typeface="Times New Roman"/>
                        <a:cs typeface="Times New Roman"/>
                      </a:endParaRPr>
                    </a:p>
                  </a:txBody>
                  <a:tcPr marL="0" marR="0" marT="0" marB="0" anchor="ctr">
                    <a:lnL w="6350">
                      <a:solidFill>
                        <a:srgbClr val="FFFFFF"/>
                      </a:solidFill>
                      <a:prstDash val="solid"/>
                    </a:lnL>
                    <a:lnR w="6350">
                      <a:solidFill>
                        <a:srgbClr val="FFFFFF"/>
                      </a:solidFill>
                      <a:prstDash val="solid"/>
                    </a:lnR>
                    <a:solidFill>
                      <a:srgbClr val="F0F0F0"/>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4"/>
                  </a:ext>
                </a:extLst>
              </a:tr>
              <a:tr h="435863">
                <a:tc>
                  <a:txBody>
                    <a:bodyPr/>
                    <a:lstStyle/>
                    <a:p>
                      <a:pPr marL="74295">
                        <a:lnSpc>
                          <a:spcPct val="100000"/>
                        </a:lnSpc>
                        <a:spcBef>
                          <a:spcPts val="790"/>
                        </a:spcBef>
                      </a:pPr>
                      <a:r>
                        <a:rPr sz="1400" b="1" spc="-5">
                          <a:solidFill>
                            <a:srgbClr val="FFFFFF"/>
                          </a:solidFill>
                          <a:latin typeface="Arial"/>
                          <a:cs typeface="Arial"/>
                        </a:rPr>
                        <a:t>Risk</a:t>
                      </a:r>
                      <a:r>
                        <a:rPr sz="1400" b="1" spc="-45">
                          <a:solidFill>
                            <a:srgbClr val="FFFFFF"/>
                          </a:solidFill>
                          <a:latin typeface="Arial"/>
                          <a:cs typeface="Arial"/>
                        </a:rPr>
                        <a:t> </a:t>
                      </a:r>
                      <a:r>
                        <a:rPr sz="1400" b="1" spc="-10">
                          <a:solidFill>
                            <a:srgbClr val="FFFFFF"/>
                          </a:solidFill>
                          <a:latin typeface="Arial"/>
                          <a:cs typeface="Arial"/>
                        </a:rPr>
                        <a:t>management</a:t>
                      </a:r>
                      <a:endParaRPr sz="1400">
                        <a:latin typeface="Arial"/>
                        <a:cs typeface="Arial"/>
                      </a:endParaRPr>
                    </a:p>
                  </a:txBody>
                  <a:tcPr marL="0" marR="0" marT="100330" marB="0">
                    <a:solidFill>
                      <a:srgbClr val="8C2E02"/>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a:lnSpc>
                          <a:spcPct val="100000"/>
                        </a:lnSpc>
                      </a:pPr>
                      <a:endParaRPr sz="900">
                        <a:latin typeface="Times New Roman"/>
                        <a:cs typeface="Times New Roman"/>
                      </a:endParaRPr>
                    </a:p>
                  </a:txBody>
                  <a:tcPr marL="0" marR="0" marT="0" marB="0">
                    <a:lnL w="6350">
                      <a:solidFill>
                        <a:srgbClr val="FFFFFF"/>
                      </a:solidFill>
                      <a:prstDash val="solid"/>
                    </a:lnL>
                    <a:lnR w="6350">
                      <a:solidFill>
                        <a:srgbClr val="FFFFFF"/>
                      </a:solidFill>
                      <a:prstDash val="solid"/>
                    </a:lnR>
                    <a:solidFill>
                      <a:srgbClr val="8C2E02"/>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5"/>
                  </a:ext>
                </a:extLst>
              </a:tr>
              <a:tr h="176784">
                <a:tc>
                  <a:txBody>
                    <a:bodyPr/>
                    <a:lstStyle/>
                    <a:p>
                      <a:pPr>
                        <a:lnSpc>
                          <a:spcPct val="100000"/>
                        </a:lnSpc>
                      </a:pPr>
                      <a:endParaRPr sz="900">
                        <a:latin typeface="Times New Roman"/>
                        <a:cs typeface="Times New Roman"/>
                      </a:endParaRPr>
                    </a:p>
                  </a:txBody>
                  <a:tcPr marL="0" marR="0" marT="0" marB="0">
                    <a:lnR w="6350">
                      <a:solidFill>
                        <a:srgbClr val="FFFFFF"/>
                      </a:solidFill>
                      <a:prstDash val="solid"/>
                    </a:lnR>
                    <a:solidFill>
                      <a:srgbClr val="F0F0F0"/>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a:lnSpc>
                          <a:spcPct val="100000"/>
                        </a:lnSpc>
                      </a:pPr>
                      <a:endParaRPr sz="900">
                        <a:latin typeface="Times New Roman"/>
                        <a:cs typeface="Times New Roman"/>
                      </a:endParaRPr>
                    </a:p>
                  </a:txBody>
                  <a:tcPr marL="0" marR="0" marT="0" marB="0">
                    <a:lnL w="6350">
                      <a:solidFill>
                        <a:srgbClr val="FFFFFF"/>
                      </a:solidFill>
                      <a:prstDash val="solid"/>
                    </a:lnL>
                    <a:lnR w="6350">
                      <a:solidFill>
                        <a:srgbClr val="FFFFFF"/>
                      </a:solidFill>
                      <a:prstDash val="solid"/>
                    </a:lnR>
                    <a:solidFill>
                      <a:srgbClr val="F0F0F0"/>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6"/>
                  </a:ext>
                </a:extLst>
              </a:tr>
              <a:tr h="435863">
                <a:tc>
                  <a:txBody>
                    <a:bodyPr/>
                    <a:lstStyle/>
                    <a:p>
                      <a:pPr marL="74295">
                        <a:lnSpc>
                          <a:spcPct val="100000"/>
                        </a:lnSpc>
                        <a:spcBef>
                          <a:spcPts val="795"/>
                        </a:spcBef>
                      </a:pPr>
                      <a:r>
                        <a:rPr sz="1400" b="1" spc="-5">
                          <a:solidFill>
                            <a:srgbClr val="FFFFFF"/>
                          </a:solidFill>
                          <a:latin typeface="Arial"/>
                          <a:cs typeface="Arial"/>
                        </a:rPr>
                        <a:t>Metrics </a:t>
                      </a:r>
                      <a:r>
                        <a:rPr sz="1400" b="1" spc="-10">
                          <a:solidFill>
                            <a:srgbClr val="FFFFFF"/>
                          </a:solidFill>
                          <a:latin typeface="Arial"/>
                          <a:cs typeface="Arial"/>
                        </a:rPr>
                        <a:t>and</a:t>
                      </a:r>
                      <a:r>
                        <a:rPr sz="1400" b="1" spc="-114">
                          <a:solidFill>
                            <a:srgbClr val="FFFFFF"/>
                          </a:solidFill>
                          <a:latin typeface="Arial"/>
                          <a:cs typeface="Arial"/>
                        </a:rPr>
                        <a:t> </a:t>
                      </a:r>
                      <a:r>
                        <a:rPr sz="1400" b="1" spc="-10">
                          <a:solidFill>
                            <a:srgbClr val="FFFFFF"/>
                          </a:solidFill>
                          <a:latin typeface="Arial"/>
                          <a:cs typeface="Arial"/>
                        </a:rPr>
                        <a:t>targets</a:t>
                      </a:r>
                      <a:endParaRPr sz="1400">
                        <a:latin typeface="Arial"/>
                        <a:cs typeface="Arial"/>
                      </a:endParaRPr>
                    </a:p>
                  </a:txBody>
                  <a:tcPr marL="0" marR="0" marT="100965" marB="0">
                    <a:solidFill>
                      <a:srgbClr val="8C2E02"/>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a:lnSpc>
                          <a:spcPct val="100000"/>
                        </a:lnSpc>
                      </a:pPr>
                      <a:endParaRPr sz="900">
                        <a:latin typeface="Times New Roman"/>
                        <a:cs typeface="Times New Roman"/>
                      </a:endParaRPr>
                    </a:p>
                  </a:txBody>
                  <a:tcPr marL="0" marR="0" marT="0" marB="0">
                    <a:lnL w="6350">
                      <a:solidFill>
                        <a:srgbClr val="FFFFFF"/>
                      </a:solidFill>
                      <a:prstDash val="solid"/>
                    </a:lnL>
                    <a:lnR w="6350">
                      <a:solidFill>
                        <a:srgbClr val="FFFFFF"/>
                      </a:solidFill>
                      <a:prstDash val="solid"/>
                    </a:lnR>
                    <a:solidFill>
                      <a:srgbClr val="8C2E02"/>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7"/>
                  </a:ext>
                </a:extLst>
              </a:tr>
              <a:tr h="327659">
                <a:tc>
                  <a:txBody>
                    <a:bodyPr/>
                    <a:lstStyle/>
                    <a:p>
                      <a:pPr>
                        <a:lnSpc>
                          <a:spcPct val="100000"/>
                        </a:lnSpc>
                      </a:pPr>
                      <a:endParaRPr sz="900">
                        <a:latin typeface="Times New Roman"/>
                        <a:cs typeface="Times New Roman"/>
                      </a:endParaRPr>
                    </a:p>
                  </a:txBody>
                  <a:tcPr marL="0" marR="0" marT="0" marB="0">
                    <a:lnR w="6350">
                      <a:solidFill>
                        <a:srgbClr val="FFFFFF"/>
                      </a:solidFill>
                      <a:prstDash val="solid"/>
                    </a:lnR>
                    <a:solidFill>
                      <a:srgbClr val="F0F0F0"/>
                    </a:solidFill>
                  </a:tcPr>
                </a:tc>
                <a:tc vMerge="1">
                  <a:txBody>
                    <a:bodyPr/>
                    <a:lstStyle/>
                    <a:p>
                      <a:endParaRPr/>
                    </a:p>
                  </a:txBody>
                  <a:tcPr marL="0" marR="0" marT="156845" marB="0" vert="vert">
                    <a:lnR w="6350">
                      <a:solidFill>
                        <a:srgbClr val="FFFFFF"/>
                      </a:solidFill>
                      <a:prstDash val="solid"/>
                    </a:lnR>
                    <a:lnT w="6350">
                      <a:solidFill>
                        <a:srgbClr val="FFFFFF"/>
                      </a:solidFill>
                      <a:prstDash val="solid"/>
                    </a:lnT>
                    <a:lnB w="6350">
                      <a:solidFill>
                        <a:srgbClr val="FFFFFF"/>
                      </a:solidFill>
                      <a:prstDash val="solid"/>
                    </a:lnB>
                    <a:solidFill>
                      <a:srgbClr val="00C0AC"/>
                    </a:solidFill>
                  </a:tcPr>
                </a:tc>
                <a:tc>
                  <a:txBody>
                    <a:bodyPr/>
                    <a:lstStyle/>
                    <a:p>
                      <a:pPr>
                        <a:lnSpc>
                          <a:spcPct val="100000"/>
                        </a:lnSpc>
                      </a:pPr>
                      <a:endParaRPr sz="900">
                        <a:latin typeface="Times New Roman"/>
                        <a:cs typeface="Times New Roman"/>
                      </a:endParaRPr>
                    </a:p>
                  </a:txBody>
                  <a:tcPr marL="0" marR="0" marT="0" marB="0">
                    <a:lnL w="6350">
                      <a:solidFill>
                        <a:srgbClr val="FFFFFF"/>
                      </a:solidFill>
                      <a:prstDash val="solid"/>
                    </a:lnL>
                    <a:lnR w="6350">
                      <a:solidFill>
                        <a:srgbClr val="FFFFFF"/>
                      </a:solidFill>
                      <a:prstDash val="solid"/>
                    </a:lnR>
                    <a:solidFill>
                      <a:srgbClr val="F0F0F0"/>
                    </a:solidFill>
                  </a:tcPr>
                </a:tc>
                <a:tc vMerge="1">
                  <a:txBody>
                    <a:bodyPr/>
                    <a:lstStyle/>
                    <a:p>
                      <a:endParaRPr/>
                    </a:p>
                  </a:txBody>
                  <a:tcPr marL="0" marR="0" marT="156845" marB="0" vert="vert">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7112EA"/>
                    </a:solidFill>
                  </a:tcPr>
                </a:tc>
                <a:extLst>
                  <a:ext uri="{0D108BD9-81ED-4DB2-BD59-A6C34878D82A}">
                    <a16:rowId xmlns:a16="http://schemas.microsoft.com/office/drawing/2014/main" val="10008"/>
                  </a:ext>
                </a:extLst>
              </a:tr>
            </a:tbl>
          </a:graphicData>
        </a:graphic>
      </p:graphicFrame>
      <p:sp>
        <p:nvSpPr>
          <p:cNvPr id="26" name="object 40">
            <a:extLst>
              <a:ext uri="{FF2B5EF4-FFF2-40B4-BE49-F238E27FC236}">
                <a16:creationId xmlns:a16="http://schemas.microsoft.com/office/drawing/2014/main" id="{F4228C45-7187-6B37-6BDC-1A5D1E05BE5C}"/>
              </a:ext>
            </a:extLst>
          </p:cNvPr>
          <p:cNvSpPr/>
          <p:nvPr/>
        </p:nvSpPr>
        <p:spPr>
          <a:xfrm>
            <a:off x="6946658" y="5564865"/>
            <a:ext cx="4297680" cy="127000"/>
          </a:xfrm>
          <a:custGeom>
            <a:avLst/>
            <a:gdLst/>
            <a:ahLst/>
            <a:cxnLst/>
            <a:rect l="l" t="t" r="r" b="b"/>
            <a:pathLst>
              <a:path w="4297680" h="127000">
                <a:moveTo>
                  <a:pt x="4297680" y="0"/>
                </a:moveTo>
                <a:lnTo>
                  <a:pt x="4297680" y="126746"/>
                </a:lnTo>
                <a:lnTo>
                  <a:pt x="0" y="126746"/>
                </a:lnTo>
                <a:lnTo>
                  <a:pt x="0" y="0"/>
                </a:lnTo>
              </a:path>
            </a:pathLst>
          </a:custGeom>
          <a:ln w="19048">
            <a:solidFill>
              <a:schemeClr val="tx1">
                <a:lumMod val="65000"/>
                <a:lumOff val="35000"/>
              </a:schemeClr>
            </a:solidFill>
          </a:ln>
        </p:spPr>
        <p:txBody>
          <a:bodyPr wrap="square" lIns="0" tIns="0" rIns="0" bIns="0" rtlCol="0"/>
          <a:lstStyle/>
          <a:p>
            <a:endParaRPr/>
          </a:p>
        </p:txBody>
      </p:sp>
      <p:sp>
        <p:nvSpPr>
          <p:cNvPr id="27" name="object 41">
            <a:extLst>
              <a:ext uri="{FF2B5EF4-FFF2-40B4-BE49-F238E27FC236}">
                <a16:creationId xmlns:a16="http://schemas.microsoft.com/office/drawing/2014/main" id="{89DEB826-8B44-3116-1D51-46F79AC36A96}"/>
              </a:ext>
            </a:extLst>
          </p:cNvPr>
          <p:cNvSpPr txBox="1"/>
          <p:nvPr/>
        </p:nvSpPr>
        <p:spPr>
          <a:xfrm>
            <a:off x="7727273" y="5752442"/>
            <a:ext cx="2633654" cy="197490"/>
          </a:xfrm>
          <a:prstGeom prst="rect">
            <a:avLst/>
          </a:prstGeom>
        </p:spPr>
        <p:txBody>
          <a:bodyPr vert="horz" wrap="square" lIns="0" tIns="12700" rIns="0" bIns="0" rtlCol="0">
            <a:spAutoFit/>
          </a:bodyPr>
          <a:lstStyle/>
          <a:p>
            <a:pPr marL="12699" algn="ctr">
              <a:spcBef>
                <a:spcPts val="100"/>
              </a:spcBef>
            </a:pPr>
            <a:r>
              <a:rPr lang="en-US" sz="1200" b="1" spc="-45">
                <a:latin typeface="Arial"/>
                <a:cs typeface="Arial"/>
              </a:rPr>
              <a:t>IFRS S1: General Disclosure</a:t>
            </a:r>
            <a:endParaRPr lang="en-SG" sz="1200">
              <a:latin typeface="Arial"/>
              <a:cs typeface="Arial"/>
            </a:endParaRPr>
          </a:p>
        </p:txBody>
      </p:sp>
      <p:sp>
        <p:nvSpPr>
          <p:cNvPr id="28" name="object 42">
            <a:extLst>
              <a:ext uri="{FF2B5EF4-FFF2-40B4-BE49-F238E27FC236}">
                <a16:creationId xmlns:a16="http://schemas.microsoft.com/office/drawing/2014/main" id="{0FD58A9D-A218-076A-68EC-C3B72433BD17}"/>
              </a:ext>
            </a:extLst>
          </p:cNvPr>
          <p:cNvSpPr txBox="1"/>
          <p:nvPr/>
        </p:nvSpPr>
        <p:spPr>
          <a:xfrm>
            <a:off x="883788" y="2544640"/>
            <a:ext cx="5406486" cy="1343958"/>
          </a:xfrm>
          <a:prstGeom prst="rect">
            <a:avLst/>
          </a:prstGeom>
        </p:spPr>
        <p:txBody>
          <a:bodyPr vert="horz" wrap="square" lIns="0" tIns="12700" rIns="0" bIns="0" rtlCol="0">
            <a:spAutoFit/>
          </a:bodyPr>
          <a:lstStyle/>
          <a:p>
            <a:pPr marL="12699" marR="481331">
              <a:spcBef>
                <a:spcPts val="100"/>
              </a:spcBef>
            </a:pPr>
            <a:r>
              <a:rPr lang="en-US" sz="1400" b="1" spc="-10">
                <a:latin typeface="Arial"/>
                <a:cs typeface="Arial"/>
              </a:rPr>
              <a:t>IFRS S2, t</a:t>
            </a:r>
            <a:r>
              <a:rPr sz="1400" b="1" spc="-10">
                <a:latin typeface="Arial"/>
                <a:cs typeface="Arial"/>
              </a:rPr>
              <a:t>he </a:t>
            </a:r>
            <a:r>
              <a:rPr lang="en-SG" sz="1400" b="1" spc="-6">
                <a:latin typeface="Arial"/>
                <a:cs typeface="Arial"/>
              </a:rPr>
              <a:t>climate </a:t>
            </a:r>
            <a:r>
              <a:rPr sz="1400" b="1" spc="-10">
                <a:latin typeface="Arial"/>
                <a:cs typeface="Arial"/>
              </a:rPr>
              <a:t>standard provides</a:t>
            </a:r>
            <a:r>
              <a:rPr lang="en-SG" sz="1400" b="1" spc="-10">
                <a:latin typeface="Arial"/>
                <a:cs typeface="Arial"/>
              </a:rPr>
              <a:t> </a:t>
            </a:r>
            <a:r>
              <a:rPr sz="1400" b="1" spc="-10">
                <a:latin typeface="Arial"/>
                <a:cs typeface="Arial"/>
              </a:rPr>
              <a:t>additional</a:t>
            </a:r>
            <a:r>
              <a:rPr sz="1400" b="1" spc="35">
                <a:latin typeface="Arial"/>
                <a:cs typeface="Arial"/>
              </a:rPr>
              <a:t> </a:t>
            </a:r>
            <a:r>
              <a:rPr sz="1400" b="1" spc="-10">
                <a:latin typeface="Arial"/>
                <a:cs typeface="Arial"/>
              </a:rPr>
              <a:t>detail</a:t>
            </a:r>
            <a:endParaRPr lang="en-SG" sz="1400">
              <a:latin typeface="Arial"/>
              <a:cs typeface="Arial"/>
            </a:endParaRPr>
          </a:p>
          <a:p>
            <a:pPr marL="12699" marR="5080">
              <a:spcBef>
                <a:spcPts val="305"/>
              </a:spcBef>
            </a:pPr>
            <a:r>
              <a:rPr lang="en-SG" sz="1200" spc="-6">
                <a:latin typeface="Arial"/>
                <a:cs typeface="Arial"/>
              </a:rPr>
              <a:t>It</a:t>
            </a:r>
            <a:r>
              <a:rPr lang="en-SG" sz="1200" spc="-25">
                <a:latin typeface="Arial"/>
                <a:cs typeface="Arial"/>
              </a:rPr>
              <a:t> </a:t>
            </a:r>
            <a:r>
              <a:rPr lang="en-SG" sz="1200" spc="-15">
                <a:latin typeface="Arial"/>
                <a:cs typeface="Arial"/>
              </a:rPr>
              <a:t>builds</a:t>
            </a:r>
            <a:r>
              <a:rPr lang="en-SG" sz="1200" spc="-35">
                <a:latin typeface="Arial"/>
                <a:cs typeface="Arial"/>
              </a:rPr>
              <a:t> </a:t>
            </a:r>
            <a:r>
              <a:rPr lang="en-SG" sz="1200" spc="-6">
                <a:latin typeface="Arial"/>
                <a:cs typeface="Arial"/>
              </a:rPr>
              <a:t>on</a:t>
            </a:r>
            <a:r>
              <a:rPr lang="en-SG" sz="1200" spc="-35">
                <a:latin typeface="Arial"/>
                <a:cs typeface="Arial"/>
              </a:rPr>
              <a:t> </a:t>
            </a:r>
            <a:r>
              <a:rPr lang="en-SG" sz="1200" spc="-10">
                <a:latin typeface="Arial"/>
                <a:cs typeface="Arial"/>
              </a:rPr>
              <a:t>the</a:t>
            </a:r>
            <a:r>
              <a:rPr lang="en-SG" sz="1200" spc="-40">
                <a:latin typeface="Arial"/>
                <a:cs typeface="Arial"/>
              </a:rPr>
              <a:t> </a:t>
            </a:r>
            <a:r>
              <a:rPr lang="en-SG" sz="1200" spc="-6">
                <a:latin typeface="Arial"/>
                <a:cs typeface="Arial"/>
              </a:rPr>
              <a:t>four</a:t>
            </a:r>
            <a:r>
              <a:rPr lang="en-SG" sz="1200" spc="-25">
                <a:latin typeface="Arial"/>
                <a:cs typeface="Arial"/>
              </a:rPr>
              <a:t> </a:t>
            </a:r>
            <a:r>
              <a:rPr lang="en-SG" sz="1200" spc="-10">
                <a:latin typeface="Arial"/>
                <a:cs typeface="Arial"/>
              </a:rPr>
              <a:t>content</a:t>
            </a:r>
            <a:r>
              <a:rPr lang="en-SG" sz="1200" spc="-45">
                <a:latin typeface="Arial"/>
                <a:cs typeface="Arial"/>
              </a:rPr>
              <a:t> </a:t>
            </a:r>
            <a:r>
              <a:rPr lang="en-SG" sz="1200" spc="-6">
                <a:latin typeface="Arial"/>
                <a:cs typeface="Arial"/>
              </a:rPr>
              <a:t>structure</a:t>
            </a:r>
            <a:r>
              <a:rPr lang="en-SG" sz="1200" spc="-35">
                <a:latin typeface="Arial"/>
                <a:cs typeface="Arial"/>
              </a:rPr>
              <a:t> </a:t>
            </a:r>
            <a:r>
              <a:rPr lang="en-SG" sz="1200" spc="-10">
                <a:latin typeface="Arial"/>
                <a:cs typeface="Arial"/>
              </a:rPr>
              <a:t>with</a:t>
            </a:r>
            <a:r>
              <a:rPr lang="en-SG" sz="1200" spc="-30">
                <a:latin typeface="Arial"/>
                <a:cs typeface="Arial"/>
              </a:rPr>
              <a:t> </a:t>
            </a:r>
            <a:r>
              <a:rPr lang="en-SG" sz="1200" spc="-15">
                <a:latin typeface="Arial"/>
                <a:cs typeface="Arial"/>
              </a:rPr>
              <a:t>additional guidance, particularly </a:t>
            </a:r>
            <a:r>
              <a:rPr lang="en-SG" sz="1200" spc="-10">
                <a:latin typeface="Arial"/>
                <a:cs typeface="Arial"/>
              </a:rPr>
              <a:t>in </a:t>
            </a:r>
            <a:r>
              <a:rPr lang="en-SG" sz="1200" spc="-15">
                <a:latin typeface="Arial"/>
                <a:cs typeface="Arial"/>
              </a:rPr>
              <a:t>relation</a:t>
            </a:r>
            <a:r>
              <a:rPr lang="en-SG" sz="1200" spc="-55">
                <a:latin typeface="Arial"/>
                <a:cs typeface="Arial"/>
              </a:rPr>
              <a:t> </a:t>
            </a:r>
            <a:r>
              <a:rPr lang="en-SG" sz="1200" spc="-10">
                <a:latin typeface="Arial"/>
                <a:cs typeface="Arial"/>
              </a:rPr>
              <a:t>to:</a:t>
            </a:r>
            <a:endParaRPr lang="en-SG" sz="1200">
              <a:latin typeface="Arial"/>
              <a:cs typeface="Arial"/>
            </a:endParaRPr>
          </a:p>
          <a:p>
            <a:pPr marL="149860" marR="143510" indent="-135890">
              <a:spcBef>
                <a:spcPts val="600"/>
              </a:spcBef>
              <a:buChar char="•"/>
              <a:tabLst>
                <a:tab pos="149860" algn="l"/>
              </a:tabLst>
            </a:pPr>
            <a:r>
              <a:rPr lang="en-SG" sz="1200" spc="-10">
                <a:latin typeface="Arial"/>
                <a:cs typeface="Arial"/>
              </a:rPr>
              <a:t>disclosure </a:t>
            </a:r>
            <a:r>
              <a:rPr lang="en-SG" sz="1200" spc="-6">
                <a:latin typeface="Arial"/>
                <a:cs typeface="Arial"/>
              </a:rPr>
              <a:t>of </a:t>
            </a:r>
            <a:r>
              <a:rPr lang="en-SG" sz="1200">
                <a:latin typeface="Arial"/>
                <a:cs typeface="Arial"/>
              </a:rPr>
              <a:t>risks, </a:t>
            </a:r>
            <a:r>
              <a:rPr lang="en-SG" sz="1200" spc="-10">
                <a:latin typeface="Arial"/>
                <a:cs typeface="Arial"/>
              </a:rPr>
              <a:t>climate </a:t>
            </a:r>
            <a:r>
              <a:rPr lang="en-SG" sz="1200" spc="-15">
                <a:latin typeface="Arial"/>
                <a:cs typeface="Arial"/>
              </a:rPr>
              <a:t>transition plans, </a:t>
            </a:r>
            <a:r>
              <a:rPr lang="en-SG" sz="1200" spc="-6">
                <a:latin typeface="Arial"/>
                <a:cs typeface="Arial"/>
              </a:rPr>
              <a:t>GHG </a:t>
            </a:r>
            <a:r>
              <a:rPr lang="en-SG" sz="1200" spc="-10">
                <a:latin typeface="Arial"/>
                <a:cs typeface="Arial"/>
              </a:rPr>
              <a:t>emissions and scenario </a:t>
            </a:r>
            <a:r>
              <a:rPr lang="en-SG" sz="1200" spc="-15">
                <a:latin typeface="Arial"/>
                <a:cs typeface="Arial"/>
              </a:rPr>
              <a:t>analysis;</a:t>
            </a:r>
            <a:r>
              <a:rPr lang="en-SG" sz="1200" spc="-110">
                <a:latin typeface="Arial"/>
                <a:cs typeface="Arial"/>
              </a:rPr>
              <a:t> </a:t>
            </a:r>
            <a:r>
              <a:rPr lang="en-SG" sz="1200" spc="-15">
                <a:latin typeface="Arial"/>
                <a:cs typeface="Arial"/>
              </a:rPr>
              <a:t>and</a:t>
            </a:r>
            <a:endParaRPr lang="en-SG" sz="1200">
              <a:latin typeface="Arial"/>
              <a:cs typeface="Arial"/>
            </a:endParaRPr>
          </a:p>
          <a:p>
            <a:pPr marL="149860" indent="-135890">
              <a:spcBef>
                <a:spcPts val="600"/>
              </a:spcBef>
              <a:buChar char="•"/>
              <a:tabLst>
                <a:tab pos="149860" algn="l"/>
              </a:tabLst>
            </a:pPr>
            <a:r>
              <a:rPr lang="en-SG" sz="1200" spc="-15">
                <a:latin typeface="Arial"/>
                <a:cs typeface="Arial"/>
              </a:rPr>
              <a:t>general </a:t>
            </a:r>
            <a:r>
              <a:rPr lang="en-SG" sz="1200" spc="-10">
                <a:latin typeface="Arial"/>
                <a:cs typeface="Arial"/>
              </a:rPr>
              <a:t>and </a:t>
            </a:r>
            <a:r>
              <a:rPr lang="en-SG" sz="1200" spc="-15">
                <a:latin typeface="Arial"/>
                <a:cs typeface="Arial"/>
              </a:rPr>
              <a:t>industry-specific</a:t>
            </a:r>
            <a:r>
              <a:rPr lang="en-SG" sz="1200" spc="-80">
                <a:latin typeface="Arial"/>
                <a:cs typeface="Arial"/>
              </a:rPr>
              <a:t> </a:t>
            </a:r>
            <a:r>
              <a:rPr lang="en-SG" sz="1200">
                <a:latin typeface="Arial"/>
                <a:cs typeface="Arial"/>
              </a:rPr>
              <a:t>metrics.</a:t>
            </a:r>
          </a:p>
        </p:txBody>
      </p:sp>
      <p:sp>
        <p:nvSpPr>
          <p:cNvPr id="29" name="object 43">
            <a:extLst>
              <a:ext uri="{FF2B5EF4-FFF2-40B4-BE49-F238E27FC236}">
                <a16:creationId xmlns:a16="http://schemas.microsoft.com/office/drawing/2014/main" id="{FA3843CE-28E0-A317-FF83-588097BC3048}"/>
              </a:ext>
            </a:extLst>
          </p:cNvPr>
          <p:cNvSpPr txBox="1"/>
          <p:nvPr/>
        </p:nvSpPr>
        <p:spPr>
          <a:xfrm>
            <a:off x="879537" y="3964049"/>
            <a:ext cx="5385025" cy="683520"/>
          </a:xfrm>
          <a:prstGeom prst="rect">
            <a:avLst/>
          </a:prstGeom>
        </p:spPr>
        <p:txBody>
          <a:bodyPr vert="horz" wrap="square" lIns="0" tIns="59690" rIns="0" bIns="0" rtlCol="0">
            <a:spAutoFit/>
          </a:bodyPr>
          <a:lstStyle/>
          <a:p>
            <a:pPr marL="12699">
              <a:spcBef>
                <a:spcPts val="470"/>
              </a:spcBef>
            </a:pPr>
            <a:r>
              <a:rPr sz="1400" b="1" spc="-10">
                <a:latin typeface="Arial"/>
                <a:cs typeface="Arial"/>
              </a:rPr>
              <a:t>Future standards </a:t>
            </a:r>
            <a:r>
              <a:rPr sz="1400" b="1">
                <a:latin typeface="Arial"/>
                <a:cs typeface="Arial"/>
              </a:rPr>
              <a:t>are </a:t>
            </a:r>
            <a:r>
              <a:rPr sz="1400" b="1" spc="-10">
                <a:latin typeface="Arial"/>
                <a:cs typeface="Arial"/>
              </a:rPr>
              <a:t>expected </a:t>
            </a:r>
            <a:r>
              <a:rPr lang="en-SG" sz="1400" b="1" spc="-6">
                <a:latin typeface="Arial"/>
                <a:cs typeface="Arial"/>
              </a:rPr>
              <a:t>to</a:t>
            </a:r>
            <a:r>
              <a:rPr sz="1400" b="1" spc="-65">
                <a:latin typeface="Arial"/>
                <a:cs typeface="Arial"/>
              </a:rPr>
              <a:t> </a:t>
            </a:r>
            <a:r>
              <a:rPr lang="en-SG" sz="1400" b="1" spc="-6">
                <a:latin typeface="Arial"/>
                <a:cs typeface="Arial"/>
              </a:rPr>
              <a:t>follow</a:t>
            </a:r>
            <a:endParaRPr lang="en-SG" sz="1400">
              <a:latin typeface="Arial"/>
              <a:cs typeface="Arial"/>
            </a:endParaRPr>
          </a:p>
          <a:p>
            <a:pPr marL="149860" marR="82550" indent="-135890">
              <a:spcBef>
                <a:spcPts val="311"/>
              </a:spcBef>
              <a:buChar char="•"/>
              <a:tabLst>
                <a:tab pos="149860" algn="l"/>
              </a:tabLst>
            </a:pPr>
            <a:r>
              <a:rPr lang="en-SG" sz="1200" spc="-15">
                <a:latin typeface="Arial"/>
                <a:cs typeface="Arial"/>
              </a:rPr>
              <a:t>Additional </a:t>
            </a:r>
            <a:r>
              <a:rPr lang="en-SG" sz="1200" spc="-10">
                <a:latin typeface="Arial"/>
                <a:cs typeface="Arial"/>
              </a:rPr>
              <a:t>standards </a:t>
            </a:r>
            <a:r>
              <a:rPr lang="en-SG" sz="1200" spc="-6">
                <a:latin typeface="Arial"/>
                <a:cs typeface="Arial"/>
              </a:rPr>
              <a:t>are </a:t>
            </a:r>
            <a:r>
              <a:rPr lang="en-SG" sz="1200" spc="-10">
                <a:latin typeface="Arial"/>
                <a:cs typeface="Arial"/>
              </a:rPr>
              <a:t>expected in the </a:t>
            </a:r>
            <a:r>
              <a:rPr lang="en-SG" sz="1200" spc="-6">
                <a:latin typeface="Arial"/>
                <a:cs typeface="Arial"/>
              </a:rPr>
              <a:t>future, </a:t>
            </a:r>
            <a:r>
              <a:rPr lang="en-SG" sz="1200" spc="-15">
                <a:latin typeface="Arial"/>
                <a:cs typeface="Arial"/>
              </a:rPr>
              <a:t>providing general </a:t>
            </a:r>
            <a:r>
              <a:rPr lang="en-SG" sz="1200" spc="-10">
                <a:latin typeface="Arial"/>
                <a:cs typeface="Arial"/>
              </a:rPr>
              <a:t>and </a:t>
            </a:r>
            <a:r>
              <a:rPr lang="en-SG" sz="1200" spc="-15">
                <a:latin typeface="Arial"/>
                <a:cs typeface="Arial"/>
              </a:rPr>
              <a:t>industry-specific guidance </a:t>
            </a:r>
            <a:r>
              <a:rPr lang="en-SG" sz="1200" spc="-10">
                <a:latin typeface="Arial"/>
                <a:cs typeface="Arial"/>
              </a:rPr>
              <a:t>on </a:t>
            </a:r>
            <a:r>
              <a:rPr lang="en-SG" sz="1200" spc="-15">
                <a:latin typeface="Arial"/>
                <a:cs typeface="Arial"/>
              </a:rPr>
              <a:t>other topics </a:t>
            </a:r>
            <a:r>
              <a:rPr lang="en-SG" sz="1200">
                <a:latin typeface="Arial"/>
                <a:cs typeface="Arial"/>
              </a:rPr>
              <a:t>– </a:t>
            </a:r>
            <a:r>
              <a:rPr lang="en-SG" sz="1200" spc="-15">
                <a:latin typeface="Arial"/>
                <a:cs typeface="Arial"/>
              </a:rPr>
              <a:t>e.g.</a:t>
            </a:r>
            <a:r>
              <a:rPr lang="en-SG" sz="1200" spc="-130">
                <a:latin typeface="Arial"/>
                <a:cs typeface="Arial"/>
              </a:rPr>
              <a:t> </a:t>
            </a:r>
            <a:r>
              <a:rPr lang="en-SG" sz="1200" spc="-15">
                <a:latin typeface="Arial"/>
                <a:cs typeface="Arial"/>
              </a:rPr>
              <a:t>biodiversity, human capital.</a:t>
            </a:r>
            <a:endParaRPr lang="en-SG" sz="1200">
              <a:latin typeface="Arial"/>
              <a:cs typeface="Arial"/>
            </a:endParaRPr>
          </a:p>
        </p:txBody>
      </p:sp>
      <p:sp>
        <p:nvSpPr>
          <p:cNvPr id="30" name="object 44">
            <a:extLst>
              <a:ext uri="{FF2B5EF4-FFF2-40B4-BE49-F238E27FC236}">
                <a16:creationId xmlns:a16="http://schemas.microsoft.com/office/drawing/2014/main" id="{247B8C6D-555D-344B-FF04-E769A9D9EC21}"/>
              </a:ext>
            </a:extLst>
          </p:cNvPr>
          <p:cNvSpPr/>
          <p:nvPr/>
        </p:nvSpPr>
        <p:spPr>
          <a:xfrm>
            <a:off x="658746" y="1233587"/>
            <a:ext cx="142240" cy="166370"/>
          </a:xfrm>
          <a:custGeom>
            <a:avLst/>
            <a:gdLst/>
            <a:ahLst/>
            <a:cxnLst/>
            <a:rect l="l" t="t" r="r" b="b"/>
            <a:pathLst>
              <a:path w="142240" h="166369">
                <a:moveTo>
                  <a:pt x="0" y="0"/>
                </a:moveTo>
                <a:lnTo>
                  <a:pt x="0" y="165862"/>
                </a:lnTo>
                <a:lnTo>
                  <a:pt x="141986" y="82930"/>
                </a:lnTo>
                <a:lnTo>
                  <a:pt x="0" y="0"/>
                </a:lnTo>
                <a:close/>
              </a:path>
            </a:pathLst>
          </a:custGeom>
          <a:solidFill>
            <a:srgbClr val="8C2E02"/>
          </a:solidFill>
        </p:spPr>
        <p:txBody>
          <a:bodyPr wrap="square" lIns="0" tIns="0" rIns="0" bIns="0" rtlCol="0"/>
          <a:lstStyle/>
          <a:p>
            <a:endParaRPr sz="2400"/>
          </a:p>
        </p:txBody>
      </p:sp>
      <p:sp>
        <p:nvSpPr>
          <p:cNvPr id="31" name="object 45">
            <a:extLst>
              <a:ext uri="{FF2B5EF4-FFF2-40B4-BE49-F238E27FC236}">
                <a16:creationId xmlns:a16="http://schemas.microsoft.com/office/drawing/2014/main" id="{2D29922E-4C49-6247-FBA3-FC8D882BE165}"/>
              </a:ext>
            </a:extLst>
          </p:cNvPr>
          <p:cNvSpPr txBox="1"/>
          <p:nvPr/>
        </p:nvSpPr>
        <p:spPr>
          <a:xfrm>
            <a:off x="883788" y="1182279"/>
            <a:ext cx="5406486" cy="1426031"/>
          </a:xfrm>
          <a:prstGeom prst="rect">
            <a:avLst/>
          </a:prstGeom>
        </p:spPr>
        <p:txBody>
          <a:bodyPr vert="horz" wrap="square" lIns="0" tIns="12700" rIns="0" bIns="0" rtlCol="0">
            <a:spAutoFit/>
          </a:bodyPr>
          <a:lstStyle/>
          <a:p>
            <a:pPr marL="12699">
              <a:spcBef>
                <a:spcPts val="100"/>
              </a:spcBef>
            </a:pPr>
            <a:r>
              <a:rPr lang="en-US" sz="1400" b="1" spc="-10">
                <a:latin typeface="Arial"/>
                <a:cs typeface="Arial"/>
              </a:rPr>
              <a:t>IFRS S1, t</a:t>
            </a:r>
            <a:r>
              <a:rPr sz="1400" b="1" spc="-10">
                <a:latin typeface="Arial"/>
                <a:cs typeface="Arial"/>
              </a:rPr>
              <a:t>he general standard sets </a:t>
            </a:r>
            <a:r>
              <a:rPr lang="en-SG" sz="1400" b="1" spc="-6">
                <a:latin typeface="Arial"/>
                <a:cs typeface="Arial"/>
              </a:rPr>
              <a:t>the</a:t>
            </a:r>
            <a:r>
              <a:rPr lang="en-SG" sz="1400" b="1" spc="6">
                <a:latin typeface="Arial"/>
                <a:cs typeface="Arial"/>
              </a:rPr>
              <a:t> </a:t>
            </a:r>
            <a:r>
              <a:rPr sz="1400" b="1" spc="-10">
                <a:latin typeface="Arial"/>
                <a:cs typeface="Arial"/>
              </a:rPr>
              <a:t>foundation</a:t>
            </a:r>
            <a:endParaRPr lang="en-US" sz="1400" b="1" spc="-10">
              <a:latin typeface="Arial"/>
              <a:cs typeface="Arial"/>
            </a:endParaRPr>
          </a:p>
          <a:p>
            <a:pPr marL="147955" marR="12066" indent="-135890">
              <a:spcBef>
                <a:spcPts val="600"/>
              </a:spcBef>
              <a:buChar char="•"/>
              <a:tabLst>
                <a:tab pos="148591" algn="l"/>
              </a:tabLst>
            </a:pPr>
            <a:r>
              <a:rPr lang="en-SG" sz="1200" spc="-10">
                <a:latin typeface="Arial"/>
                <a:cs typeface="Arial"/>
              </a:rPr>
              <a:t>General features </a:t>
            </a:r>
            <a:r>
              <a:rPr lang="en-SG" sz="1200" spc="-6">
                <a:latin typeface="Arial"/>
                <a:cs typeface="Arial"/>
              </a:rPr>
              <a:t>of </a:t>
            </a:r>
            <a:r>
              <a:rPr lang="en-SG" sz="1200" spc="-15">
                <a:latin typeface="Arial"/>
                <a:cs typeface="Arial"/>
              </a:rPr>
              <a:t>sustainability reporting, including </a:t>
            </a:r>
            <a:r>
              <a:rPr lang="en-SG" sz="1200" spc="-6">
                <a:latin typeface="Arial"/>
                <a:cs typeface="Arial"/>
              </a:rPr>
              <a:t>on</a:t>
            </a:r>
            <a:r>
              <a:rPr lang="en-SG" sz="1200" spc="-40">
                <a:latin typeface="Arial"/>
                <a:cs typeface="Arial"/>
              </a:rPr>
              <a:t> </a:t>
            </a:r>
            <a:r>
              <a:rPr lang="en-SG" sz="1200" spc="-15">
                <a:latin typeface="Arial"/>
                <a:cs typeface="Arial"/>
              </a:rPr>
              <a:t>materiality.</a:t>
            </a:r>
            <a:endParaRPr lang="en-SG" sz="1200">
              <a:latin typeface="Arial"/>
              <a:cs typeface="Arial"/>
            </a:endParaRPr>
          </a:p>
          <a:p>
            <a:pPr marL="147955" marR="5080" indent="-135890">
              <a:spcBef>
                <a:spcPts val="600"/>
              </a:spcBef>
              <a:buChar char="•"/>
              <a:tabLst>
                <a:tab pos="148591" algn="l"/>
              </a:tabLst>
            </a:pPr>
            <a:r>
              <a:rPr lang="en-SG" sz="1200">
                <a:latin typeface="Arial"/>
                <a:cs typeface="Arial"/>
              </a:rPr>
              <a:t>Provide </a:t>
            </a:r>
            <a:r>
              <a:rPr lang="en-SG" sz="1200" spc="-10">
                <a:latin typeface="Arial"/>
                <a:cs typeface="Arial"/>
              </a:rPr>
              <a:t>content </a:t>
            </a:r>
            <a:r>
              <a:rPr lang="en-SG" sz="1200" spc="-6">
                <a:latin typeface="Arial"/>
                <a:cs typeface="Arial"/>
              </a:rPr>
              <a:t>structure across four areas:</a:t>
            </a:r>
            <a:r>
              <a:rPr lang="en-SG" sz="1200" spc="-10">
                <a:latin typeface="Arial"/>
                <a:cs typeface="Arial"/>
              </a:rPr>
              <a:t> </a:t>
            </a:r>
            <a:r>
              <a:rPr lang="en-SG" sz="1200" spc="-15">
                <a:latin typeface="Arial"/>
                <a:cs typeface="Arial"/>
              </a:rPr>
              <a:t>governance, strategy, </a:t>
            </a:r>
            <a:r>
              <a:rPr lang="en-SG" sz="1200" spc="-6">
                <a:latin typeface="Arial"/>
                <a:cs typeface="Arial"/>
              </a:rPr>
              <a:t>risk </a:t>
            </a:r>
            <a:r>
              <a:rPr lang="en-SG" sz="1200" spc="-10">
                <a:latin typeface="Arial"/>
                <a:cs typeface="Arial"/>
              </a:rPr>
              <a:t>management, and</a:t>
            </a:r>
            <a:r>
              <a:rPr lang="en-SG" sz="1200" spc="-140">
                <a:latin typeface="Arial"/>
                <a:cs typeface="Arial"/>
              </a:rPr>
              <a:t> </a:t>
            </a:r>
            <a:r>
              <a:rPr lang="en-SG" sz="1200" spc="-10">
                <a:latin typeface="Arial"/>
                <a:cs typeface="Arial"/>
              </a:rPr>
              <a:t>metrics and</a:t>
            </a:r>
            <a:r>
              <a:rPr lang="en-SG" sz="1200" spc="-61">
                <a:latin typeface="Arial"/>
                <a:cs typeface="Arial"/>
              </a:rPr>
              <a:t> </a:t>
            </a:r>
            <a:r>
              <a:rPr lang="en-SG" sz="1200" spc="-10">
                <a:latin typeface="Arial"/>
                <a:cs typeface="Arial"/>
              </a:rPr>
              <a:t>targets.</a:t>
            </a:r>
            <a:endParaRPr lang="en-SG" sz="1200">
              <a:latin typeface="Arial"/>
              <a:cs typeface="Arial"/>
            </a:endParaRPr>
          </a:p>
          <a:p>
            <a:pPr marL="147955" marR="306070" indent="-135890">
              <a:spcBef>
                <a:spcPts val="605"/>
              </a:spcBef>
              <a:buChar char="•"/>
              <a:tabLst>
                <a:tab pos="148591" algn="l"/>
              </a:tabLst>
            </a:pPr>
            <a:r>
              <a:rPr lang="en-SG" sz="1200" spc="-10">
                <a:latin typeface="Arial"/>
                <a:cs typeface="Arial"/>
              </a:rPr>
              <a:t>Practical </a:t>
            </a:r>
            <a:r>
              <a:rPr lang="en-SG" sz="1200" spc="-15">
                <a:latin typeface="Arial"/>
                <a:cs typeface="Arial"/>
              </a:rPr>
              <a:t>guidance, including </a:t>
            </a:r>
            <a:r>
              <a:rPr lang="en-SG" sz="1200" spc="-6">
                <a:latin typeface="Arial"/>
                <a:cs typeface="Arial"/>
              </a:rPr>
              <a:t>on </a:t>
            </a:r>
            <a:r>
              <a:rPr lang="en-SG" sz="1200" spc="-15">
                <a:latin typeface="Arial"/>
                <a:cs typeface="Arial"/>
              </a:rPr>
              <a:t>presentation</a:t>
            </a:r>
            <a:r>
              <a:rPr lang="en-SG" sz="1200" spc="-140">
                <a:latin typeface="Arial"/>
                <a:cs typeface="Arial"/>
              </a:rPr>
              <a:t> </a:t>
            </a:r>
            <a:r>
              <a:rPr lang="en-SG" sz="1200" spc="-10">
                <a:latin typeface="Arial"/>
                <a:cs typeface="Arial"/>
              </a:rPr>
              <a:t>of information.</a:t>
            </a:r>
            <a:endParaRPr lang="en-SG" sz="1200">
              <a:latin typeface="Arial"/>
              <a:cs typeface="Arial"/>
            </a:endParaRPr>
          </a:p>
          <a:p>
            <a:pPr marL="12699">
              <a:spcBef>
                <a:spcPts val="100"/>
              </a:spcBef>
            </a:pPr>
            <a:endParaRPr lang="en-SG" sz="1400">
              <a:latin typeface="Arial"/>
              <a:cs typeface="Arial"/>
            </a:endParaRPr>
          </a:p>
        </p:txBody>
      </p:sp>
      <p:sp>
        <p:nvSpPr>
          <p:cNvPr id="32" name="Rectangle 31">
            <a:extLst>
              <a:ext uri="{FF2B5EF4-FFF2-40B4-BE49-F238E27FC236}">
                <a16:creationId xmlns:a16="http://schemas.microsoft.com/office/drawing/2014/main" id="{95051BC9-6D8B-5312-345E-AB25B4FCEB5B}"/>
              </a:ext>
            </a:extLst>
          </p:cNvPr>
          <p:cNvSpPr/>
          <p:nvPr/>
        </p:nvSpPr>
        <p:spPr>
          <a:xfrm>
            <a:off x="6995431" y="1284432"/>
            <a:ext cx="4190855" cy="435673"/>
          </a:xfrm>
          <a:prstGeom prst="rect">
            <a:avLst/>
          </a:prstGeom>
          <a:solidFill>
            <a:srgbClr val="8C2E0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a:spcAft>
                <a:spcPts val="600"/>
              </a:spcAft>
            </a:pPr>
            <a:r>
              <a:rPr lang="en-GB" sz="1400" b="1">
                <a:solidFill>
                  <a:schemeClr val="bg1"/>
                </a:solidFill>
              </a:rPr>
              <a:t>General features</a:t>
            </a:r>
          </a:p>
        </p:txBody>
      </p:sp>
      <p:sp>
        <p:nvSpPr>
          <p:cNvPr id="33" name="Rectangle 32">
            <a:extLst>
              <a:ext uri="{FF2B5EF4-FFF2-40B4-BE49-F238E27FC236}">
                <a16:creationId xmlns:a16="http://schemas.microsoft.com/office/drawing/2014/main" id="{9FDD2EB1-5093-20DA-0B4B-BF938577B6F8}"/>
              </a:ext>
            </a:extLst>
          </p:cNvPr>
          <p:cNvSpPr/>
          <p:nvPr/>
        </p:nvSpPr>
        <p:spPr>
          <a:xfrm>
            <a:off x="6995431" y="4985363"/>
            <a:ext cx="4190855" cy="435673"/>
          </a:xfrm>
          <a:prstGeom prst="rect">
            <a:avLst/>
          </a:prstGeom>
          <a:solidFill>
            <a:srgbClr val="8C2E02"/>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a:spcAft>
                <a:spcPts val="600"/>
              </a:spcAft>
            </a:pPr>
            <a:r>
              <a:rPr lang="en-GB" sz="1400" b="1">
                <a:solidFill>
                  <a:schemeClr val="bg1"/>
                </a:solidFill>
              </a:rPr>
              <a:t>Practical guidance</a:t>
            </a:r>
          </a:p>
        </p:txBody>
      </p:sp>
      <p:grpSp>
        <p:nvGrpSpPr>
          <p:cNvPr id="34" name="Group 33">
            <a:extLst>
              <a:ext uri="{FF2B5EF4-FFF2-40B4-BE49-F238E27FC236}">
                <a16:creationId xmlns:a16="http://schemas.microsoft.com/office/drawing/2014/main" id="{20ED8F46-9340-B965-870B-D8B7F9F7C2F9}"/>
              </a:ext>
            </a:extLst>
          </p:cNvPr>
          <p:cNvGrpSpPr/>
          <p:nvPr/>
        </p:nvGrpSpPr>
        <p:grpSpPr>
          <a:xfrm>
            <a:off x="0" y="4870482"/>
            <a:ext cx="6525490" cy="1303548"/>
            <a:chOff x="4584763" y="4067378"/>
            <a:chExt cx="6525490" cy="1303548"/>
          </a:xfrm>
        </p:grpSpPr>
        <p:sp>
          <p:nvSpPr>
            <p:cNvPr id="35" name="Rectangle 34">
              <a:extLst>
                <a:ext uri="{FF2B5EF4-FFF2-40B4-BE49-F238E27FC236}">
                  <a16:creationId xmlns:a16="http://schemas.microsoft.com/office/drawing/2014/main" id="{3E28CF3A-2DFB-7E76-2410-E1EC9DA2B38E}"/>
                </a:ext>
              </a:extLst>
            </p:cNvPr>
            <p:cNvSpPr/>
            <p:nvPr/>
          </p:nvSpPr>
          <p:spPr>
            <a:xfrm>
              <a:off x="4584763" y="4104162"/>
              <a:ext cx="6525490" cy="12462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1800"/>
                </a:spcBef>
                <a:spcAft>
                  <a:spcPts val="800"/>
                </a:spcAft>
                <a:defRPr/>
              </a:pPr>
              <a:endParaRPr lang="en-GB" sz="1000">
                <a:solidFill>
                  <a:srgbClr val="00338D"/>
                </a:solidFill>
                <a:latin typeface="Arial"/>
              </a:endParaRPr>
            </a:p>
          </p:txBody>
        </p:sp>
        <p:sp>
          <p:nvSpPr>
            <p:cNvPr id="36" name="Rectangle 35">
              <a:extLst>
                <a:ext uri="{FF2B5EF4-FFF2-40B4-BE49-F238E27FC236}">
                  <a16:creationId xmlns:a16="http://schemas.microsoft.com/office/drawing/2014/main" id="{CC736B6B-282D-F25B-B0BA-D048B2BFD406}"/>
                </a:ext>
              </a:extLst>
            </p:cNvPr>
            <p:cNvSpPr/>
            <p:nvPr/>
          </p:nvSpPr>
          <p:spPr>
            <a:xfrm>
              <a:off x="6134195" y="4067378"/>
              <a:ext cx="4622768" cy="1303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91440" rtlCol="0" anchor="ctr" anchorCtr="0"/>
            <a:lstStyle/>
            <a:p>
              <a:pPr marL="0" lvl="2">
                <a:spcAft>
                  <a:spcPts val="600"/>
                </a:spcAft>
                <a:defRPr/>
              </a:pPr>
              <a:r>
                <a:rPr lang="en-GB" sz="1400" b="1">
                  <a:solidFill>
                    <a:srgbClr val="8C2E02"/>
                  </a:solidFill>
                  <a:latin typeface="Arial"/>
                </a:rPr>
                <a:t>Insights</a:t>
              </a:r>
            </a:p>
            <a:p>
              <a:pPr marL="0" lvl="2">
                <a:spcAft>
                  <a:spcPts val="600"/>
                </a:spcAft>
                <a:defRPr/>
              </a:pPr>
              <a:r>
                <a:rPr lang="en-SG" sz="1200">
                  <a:solidFill>
                    <a:schemeClr val="tx1"/>
                  </a:solidFill>
                </a:rPr>
                <a:t>While topics such as biodiversity and human capital are not requirement to be disclosed at the moment, future areas of focus for SMEs should include these topics to ensure compliance with emerging regulations.</a:t>
              </a:r>
              <a:endParaRPr lang="en-US" sz="1200">
                <a:solidFill>
                  <a:schemeClr val="tx1"/>
                </a:solidFill>
              </a:endParaRPr>
            </a:p>
          </p:txBody>
        </p:sp>
        <p:pic>
          <p:nvPicPr>
            <p:cNvPr id="37" name="Graphic 36" descr="Lights On with solid fill">
              <a:extLst>
                <a:ext uri="{FF2B5EF4-FFF2-40B4-BE49-F238E27FC236}">
                  <a16:creationId xmlns:a16="http://schemas.microsoft.com/office/drawing/2014/main" id="{B4B379C0-54DC-DB34-70D7-01776AE366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86867" y="4290297"/>
              <a:ext cx="736744" cy="736744"/>
            </a:xfrm>
            <a:prstGeom prst="rect">
              <a:avLst/>
            </a:prstGeom>
          </p:spPr>
        </p:pic>
      </p:grpSp>
    </p:spTree>
    <p:extLst>
      <p:ext uri="{BB962C8B-B14F-4D97-AF65-F5344CB8AC3E}">
        <p14:creationId xmlns:p14="http://schemas.microsoft.com/office/powerpoint/2010/main" val="80374942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EE940CC97EF64A8B3ADFB7D8292A34" ma:contentTypeVersion="15" ma:contentTypeDescription="Create a new document." ma:contentTypeScope="" ma:versionID="c2255c3f1471fa027f494efaeceb4953">
  <xsd:schema xmlns:xsd="http://www.w3.org/2001/XMLSchema" xmlns:xs="http://www.w3.org/2001/XMLSchema" xmlns:p="http://schemas.microsoft.com/office/2006/metadata/properties" xmlns:ns2="6f6e4b95-e7ee-483f-9d9d-ff334df39150" xmlns:ns3="cb9299f1-9437-475a-aa9d-66c158e479da" targetNamespace="http://schemas.microsoft.com/office/2006/metadata/properties" ma:root="true" ma:fieldsID="33f7d13a176bb6bc1363806b9f938c49" ns2:_="" ns3:_="">
    <xsd:import namespace="6f6e4b95-e7ee-483f-9d9d-ff334df39150"/>
    <xsd:import namespace="cb9299f1-9437-475a-aa9d-66c158e479d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6e4b95-e7ee-483f-9d9d-ff334df391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8883d318-f35c-4577-94aa-4c8e836d27a7"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9299f1-9437-475a-aa9d-66c158e479d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7f28fd36-4c7f-4ed0-8988-f9e9aea722f8}" ma:internalName="TaxCatchAll" ma:showField="CatchAllData" ma:web="cb9299f1-9437-475a-aa9d-66c158e479da">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f6e4b95-e7ee-483f-9d9d-ff334df39150">
      <Terms xmlns="http://schemas.microsoft.com/office/infopath/2007/PartnerControls"/>
    </lcf76f155ced4ddcb4097134ff3c332f>
    <TaxCatchAll xmlns="cb9299f1-9437-475a-aa9d-66c158e479da" xsi:nil="true"/>
  </documentManagement>
</p:properties>
</file>

<file path=customXml/itemProps1.xml><?xml version="1.0" encoding="utf-8"?>
<ds:datastoreItem xmlns:ds="http://schemas.openxmlformats.org/officeDocument/2006/customXml" ds:itemID="{D447AD7B-B1A6-4B9C-A333-7A67659F5A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6e4b95-e7ee-483f-9d9d-ff334df39150"/>
    <ds:schemaRef ds:uri="cb9299f1-9437-475a-aa9d-66c158e479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F03BE7-0E50-4666-B3B1-DA66D5EE2CC0}">
  <ds:schemaRefs>
    <ds:schemaRef ds:uri="http://schemas.microsoft.com/sharepoint/v3/contenttype/forms"/>
  </ds:schemaRefs>
</ds:datastoreItem>
</file>

<file path=customXml/itemProps3.xml><?xml version="1.0" encoding="utf-8"?>
<ds:datastoreItem xmlns:ds="http://schemas.openxmlformats.org/officeDocument/2006/customXml" ds:itemID="{6EF7FC18-088E-4D70-9D30-FB3E3C796146}">
  <ds:schemaRefs>
    <ds:schemaRef ds:uri="http://schemas.microsoft.com/office/2006/metadata/properties"/>
    <ds:schemaRef ds:uri="http://schemas.microsoft.com/office/infopath/2007/PartnerControls"/>
    <ds:schemaRef ds:uri="6f6e4b95-e7ee-483f-9d9d-ff334df39150"/>
    <ds:schemaRef ds:uri="cb9299f1-9437-475a-aa9d-66c158e479da"/>
  </ds:schemaRefs>
</ds:datastoreItem>
</file>

<file path=docMetadata/LabelInfo.xml><?xml version="1.0" encoding="utf-8"?>
<clbl:labelList xmlns:clbl="http://schemas.microsoft.com/office/2020/mipLabelMetadata">
  <clbl:label id="{4ed8881d-4062-46d6-b0ca-1cc939420954}" enabled="1" method="Privileged" siteId="{deff24bb-2089-4400-8c8e-f71e680378b2}" removed="0"/>
</clbl:labelList>
</file>

<file path=docProps/app.xml><?xml version="1.0" encoding="utf-8"?>
<Properties xmlns="http://schemas.openxmlformats.org/officeDocument/2006/extended-properties" xmlns:vt="http://schemas.openxmlformats.org/officeDocument/2006/docPropsVTypes">
  <TotalTime>1</TotalTime>
  <Words>1381</Words>
  <Application>Microsoft Office PowerPoint</Application>
  <PresentationFormat>Widescreen</PresentationFormat>
  <Paragraphs>151</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Aptos</vt:lpstr>
      <vt:lpstr>Aptos Display</vt:lpstr>
      <vt:lpstr>Arial</vt:lpstr>
      <vt:lpstr>Calibri</vt:lpstr>
      <vt:lpstr>KPMG Bold</vt:lpstr>
      <vt:lpstr>KPMG Cyrillic Bold</vt:lpstr>
      <vt:lpstr>Times New Roman</vt:lpstr>
      <vt:lpstr>Office Theme</vt:lpstr>
      <vt:lpstr>PowerPoint Presentation</vt:lpstr>
      <vt:lpstr>Agenda for today’s masterclass…</vt:lpstr>
      <vt:lpstr>Sustainability Calls for Companies to Act Now</vt:lpstr>
      <vt:lpstr>Global ESG regulatory landscape: Overview</vt:lpstr>
      <vt:lpstr>Global Sustainability Reporting Trends: A Snapshot</vt:lpstr>
      <vt:lpstr>The ISSB aims to enable convergence of the standards and frameworks</vt:lpstr>
      <vt:lpstr>ISSB standards: an overview</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Apipongcharoen, Thitachai (SG/KPMG ESG)</dc:creator>
  <cp:lastModifiedBy>Apipongcharoen, Thitachai (SG/Advisory)</cp:lastModifiedBy>
  <cp:revision>1</cp:revision>
  <dcterms:created xsi:type="dcterms:W3CDTF">2024-09-23T10:53:51Z</dcterms:created>
  <dcterms:modified xsi:type="dcterms:W3CDTF">2024-10-17T04:51:14Z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0x01010021EE940CC97EF64A8B3ADFB7D8292A34</vt:lpwstr>
  </property>
  <property fmtid="{D5CDD505-2E9C-101B-9397-08002B2CF9AE}" pid="3" name="MediaServiceImageTags">
    <vt:lpwstr/>
  </property>
</Properties>
</file>